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12"/>
  </p:notesMasterIdLst>
  <p:sldIdLst>
    <p:sldId id="289" r:id="rId4"/>
    <p:sldId id="256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TEAM NAME" id="{4BF9FE04-96CA-47BB-94E5-D5303BAEF062}">
          <p14:sldIdLst>
            <p14:sldId id="289"/>
            <p14:sldId id="256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4" autoAdjust="0"/>
  </p:normalViewPr>
  <p:slideViewPr>
    <p:cSldViewPr snapToGrid="0">
      <p:cViewPr varScale="1">
        <p:scale>
          <a:sx n="104" d="100"/>
          <a:sy n="104" d="100"/>
        </p:scale>
        <p:origin x="18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kkindia.blogspot.com/2011/02/computer-vision-syndro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http://pkkindia.blogspot.com/2011/02/computer-vision-syndrome.html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D1FB-72C7-48E3-945C-30441B53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85022-86E6-40EB-B253-C50B8CF2C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6BF0-FA79-4898-8F64-ABB35DE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7EBE-9FC8-4F0C-9147-1DC8D554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617C-BD97-4C95-AFCB-494E5F9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2DD-8335-4DC3-9C28-6EC1303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C3A4-FBC8-415D-B78E-3D14857D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114F-1ADB-4B78-B6BC-C54F03F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6E78-9F57-489E-A22F-98ADE2E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C1B1-EBDE-4000-A8CD-D22C49A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6126B-B052-4A8A-B03C-56E458BC2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2F058-245F-4DE5-A0D8-146C5DDE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619A-EA9F-4CF7-B0AC-B6AEA878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9C27-0F22-492F-A183-90C628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A74-4709-4588-98E9-2B44394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EE8-42B4-48E5-B4B3-0987738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0AFD-3E10-4726-8ECC-056621EA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78C8-8A25-44D8-8718-76F5C60F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E659-1046-4648-9094-ED9FBE6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9CA3-0232-40EE-B8AE-969E04E8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5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423459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79744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5855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71444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45763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52374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86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17CF-51EB-4B3F-B077-FBBEDF6A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2805-6DBE-4C2C-AAAE-0993776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7D67-1287-404E-B227-324F3E5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1564-10BE-4371-9879-81F1C3C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F561-F0EB-4968-888F-153B3FAE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9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91738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513428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5076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26922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74294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66734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104784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81866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09879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8235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1B8-7358-46C6-BA5C-B6233B2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5F2-D15A-431B-983C-EE0CD6FA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3E29-A1F4-4FC7-B4E5-761E6831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075D-D1C5-4BE6-AF8B-647F359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0650-8D55-4012-B153-5EC619F9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FD914-D45C-4C1E-B107-45AA68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7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02A1-21E7-4E3B-AC5D-D90EAC87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7032-7950-4A5F-801A-E48D83C4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AEF8-4BAF-4A35-805A-3CEF6667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B1C4-BF47-40AE-821F-0E8EDA69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BB0B-3ECE-4106-86C3-D6F29661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6E6CD-F78B-4A84-9502-110E4A03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1BA58-E36C-4D33-8E07-C417C72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D751-8135-4C1C-B8A3-2059FF8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414-D2BA-4338-A895-29E6A989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978D-D1B5-4183-9D67-67CED36C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80DE-ED75-4CD2-B29D-C91FB12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3A297-71ED-4A54-BB36-474F06B2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01C4-7247-4741-9C80-045A33D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F7AA4-BAEE-45B1-BC82-4F0915F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3257-C921-49E1-8E14-BD5E046D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F85A-261C-4B86-BA4B-121F724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E1E8-0E4A-4711-89FF-3498F7F8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37F8-08B4-4971-8327-20CB8961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174E-3AD9-4E91-97AC-E9D9BA64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E79F-1AF8-4955-8539-7027D89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E9D3-DB77-46BE-982F-E397BB4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DDC1-D1C0-4CC8-B13E-AC3A4D5B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69ADD-7DA2-4032-A8CB-A237CAF4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7DE5-738D-407D-B04C-29C60CB0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2598-395A-40D4-BDD3-C23232FE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2605-A543-4CEE-807D-7629A519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FDA6-56A4-47DF-BA49-5CDEE0E4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87C85-B6FD-4B47-A8EB-F3EE4C7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C3A1-F624-4622-8F91-CDB6243A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7D54-9344-4373-BCB1-58CE69D2E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BD86-4E01-4703-93C2-276DC8D4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FC1C-28D9-4B8D-A350-804E5D15F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9ACE34-028F-4EBD-A454-C63BA839E47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6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31" y="293895"/>
            <a:ext cx="7886700" cy="100396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2393C4"/>
                </a:solidFill>
              </a:rPr>
              <a:t>CS1430 Final Project</a:t>
            </a:r>
            <a:br>
              <a:rPr lang="en-US" sz="4400" dirty="0">
                <a:solidFill>
                  <a:srgbClr val="2393C4"/>
                </a:solidFill>
              </a:rPr>
            </a:br>
            <a:r>
              <a:rPr lang="en-US" sz="4400" dirty="0">
                <a:solidFill>
                  <a:srgbClr val="2393C4"/>
                </a:solidFill>
              </a:rPr>
              <a:t>Panorama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31" y="1814053"/>
            <a:ext cx="8184757" cy="4017472"/>
          </a:xfrm>
        </p:spPr>
        <p:txBody>
          <a:bodyPr>
            <a:normAutofit/>
          </a:bodyPr>
          <a:lstStyle/>
          <a:p>
            <a:br>
              <a:rPr lang="en-US" sz="2400" dirty="0">
                <a:solidFill>
                  <a:srgbClr val="2393C4"/>
                </a:solidFill>
              </a:rPr>
            </a:b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</a:rPr>
              <a:t>Team</a:t>
            </a:r>
            <a:r>
              <a:rPr lang="en-US" sz="2400" i="1" dirty="0">
                <a:solidFill>
                  <a:srgbClr val="2393C4"/>
                </a:solidFill>
                <a:highlight>
                  <a:srgbClr val="FFFF00"/>
                </a:highlight>
              </a:rPr>
              <a:t>--- </a:t>
            </a:r>
            <a:r>
              <a:rPr lang="en-US" sz="2400" b="1" dirty="0" err="1">
                <a:solidFill>
                  <a:srgbClr val="2393C4"/>
                </a:solidFill>
                <a:highlight>
                  <a:srgbClr val="FFFF00"/>
                </a:highlight>
              </a:rPr>
              <a:t>Procameramen</a:t>
            </a:r>
            <a:endParaRPr lang="en-US" sz="2400" b="1" dirty="0">
              <a:solidFill>
                <a:srgbClr val="2393C4"/>
              </a:solidFill>
              <a:highlight>
                <a:srgbClr val="FFFF00"/>
              </a:highlight>
            </a:endParaRPr>
          </a:p>
          <a:p>
            <a:endParaRPr lang="en-US" sz="2400" b="1" dirty="0">
              <a:solidFill>
                <a:srgbClr val="2393C4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  <a:highlight>
                  <a:srgbClr val="008000"/>
                </a:highlight>
              </a:rPr>
              <a:t>Members</a:t>
            </a:r>
            <a:endParaRPr lang="en-US" sz="2400" i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endParaRPr lang="en-US" sz="2400" i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sz="2400" i="1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FF00"/>
                </a:highlight>
              </a:rPr>
              <a:t>Xiaoyu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FF00"/>
                </a:highlight>
              </a:rPr>
              <a:t> Lian </a:t>
            </a:r>
            <a:endParaRPr lang="en-US" sz="2400" b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r>
              <a:rPr lang="en-US" sz="2400" b="1" dirty="0" err="1">
                <a:solidFill>
                  <a:schemeClr val="tx1"/>
                </a:solidFill>
                <a:highlight>
                  <a:srgbClr val="FF0000"/>
                </a:highlight>
              </a:rPr>
              <a:t>Kangping</a:t>
            </a:r>
            <a:r>
              <a:rPr lang="en-US" sz="2400" b="1" dirty="0">
                <a:solidFill>
                  <a:schemeClr val="tx1"/>
                </a:solidFill>
                <a:highlight>
                  <a:srgbClr val="FF0000"/>
                </a:highlight>
              </a:rPr>
              <a:t> Hu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808000"/>
                </a:highlight>
              </a:rPr>
              <a:t>Yuchen Yang </a:t>
            </a:r>
            <a:endParaRPr lang="en-US" sz="2400" b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r>
              <a:rPr lang="en-US" sz="2400" b="1" dirty="0">
                <a:solidFill>
                  <a:schemeClr val="tx1"/>
                </a:solidFill>
                <a:highlight>
                  <a:srgbClr val="008000"/>
                </a:highlight>
              </a:rPr>
              <a:t>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Junchi Chu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0816-45D6-418F-8921-24E1536291ED}"/>
              </a:ext>
            </a:extLst>
          </p:cNvPr>
          <p:cNvSpPr/>
          <p:nvPr/>
        </p:nvSpPr>
        <p:spPr>
          <a:xfrm>
            <a:off x="4269181" y="1026475"/>
            <a:ext cx="3687288" cy="4782787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592D-4478-4162-852D-27EC148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001245"/>
            <a:ext cx="8520600" cy="1427323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What is panorama? </a:t>
            </a:r>
            <a:b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b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Definition:</a:t>
            </a:r>
            <a:b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2000" dirty="0">
                <a:solidFill>
                  <a:schemeClr val="bg1"/>
                </a:solidFill>
              </a:rPr>
              <a:t>an unbroken view of the whole region surrounding an observer.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A0851-A72A-49A2-B952-C8723956CE50}"/>
              </a:ext>
            </a:extLst>
          </p:cNvPr>
          <p:cNvSpPr txBox="1"/>
          <p:nvPr/>
        </p:nvSpPr>
        <p:spPr>
          <a:xfrm>
            <a:off x="1018939" y="5409012"/>
            <a:ext cx="1384917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CSCI 1430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3CFA49-7E4B-4143-B4D0-FFEE7CE8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0" y="2113240"/>
            <a:ext cx="7363061" cy="44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549" y="0"/>
            <a:ext cx="241173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0"/>
            <a:ext cx="107899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C12A27-8C7C-4473-A051-1B405CDD1CA3}"/>
              </a:ext>
            </a:extLst>
          </p:cNvPr>
          <p:cNvSpPr/>
          <p:nvPr/>
        </p:nvSpPr>
        <p:spPr>
          <a:xfrm>
            <a:off x="904210" y="395258"/>
            <a:ext cx="3569109" cy="2163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1—Junchi &amp; Yuchen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Collect enough data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Take panorama input photos  (Junchi &amp; Yuchen)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CC84D0-0560-4BAF-89AF-91D38CFAA7B4}"/>
              </a:ext>
            </a:extLst>
          </p:cNvPr>
          <p:cNvSpPr/>
          <p:nvPr/>
        </p:nvSpPr>
        <p:spPr>
          <a:xfrm>
            <a:off x="973394" y="3099620"/>
            <a:ext cx="3251595" cy="1963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2--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Kangping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Extract features Your choice: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SIFT/SURF/ORB</a:t>
            </a:r>
          </a:p>
          <a:p>
            <a:endParaRPr lang="en-US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778D91-0ECB-48AE-8001-F5446FD040CA}"/>
              </a:ext>
            </a:extLst>
          </p:cNvPr>
          <p:cNvSpPr/>
          <p:nvPr/>
        </p:nvSpPr>
        <p:spPr>
          <a:xfrm>
            <a:off x="5348748" y="1042219"/>
            <a:ext cx="2716260" cy="2819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4677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C12A27-8C7C-4473-A051-1B405CDD1CA3}"/>
              </a:ext>
            </a:extLst>
          </p:cNvPr>
          <p:cNvSpPr/>
          <p:nvPr/>
        </p:nvSpPr>
        <p:spPr>
          <a:xfrm>
            <a:off x="904210" y="395258"/>
            <a:ext cx="3569109" cy="216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3—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Kangping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&amp; Junchi: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Brute Force Matching!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Use FLANN+RATIO TEST+RANSAC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Optimize method: PCA-SIFT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CC84D0-0560-4BAF-89AF-91D38CFAA7B4}"/>
              </a:ext>
            </a:extLst>
          </p:cNvPr>
          <p:cNvSpPr/>
          <p:nvPr/>
        </p:nvSpPr>
        <p:spPr>
          <a:xfrm>
            <a:off x="498765" y="2970310"/>
            <a:ext cx="5172362" cy="33843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4—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Xiaoyu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&amp; Yuchen: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 </a:t>
            </a:r>
          </a:p>
          <a:p>
            <a:r>
              <a:rPr lang="en-US" altLang="zh-CN" b="1" dirty="0">
                <a:solidFill>
                  <a:schemeClr val="bg1"/>
                </a:solidFill>
                <a:highlight>
                  <a:srgbClr val="C0C0C0"/>
                </a:highlight>
              </a:rPr>
              <a:t>Finding 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C0C0C0"/>
                </a:highlight>
              </a:rPr>
              <a:t>Homography</a:t>
            </a:r>
            <a:r>
              <a:rPr lang="en-US" altLang="zh-CN" b="1" dirty="0">
                <a:solidFill>
                  <a:schemeClr val="bg1"/>
                </a:solidFill>
                <a:highlight>
                  <a:srgbClr val="C0C0C0"/>
                </a:highlight>
              </a:rPr>
              <a:t> Matrix</a:t>
            </a:r>
            <a:endParaRPr lang="en-US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Source image </a:t>
            </a:r>
            <a:r>
              <a:rPr lang="en-US" b="1" dirty="0" err="1">
                <a:solidFill>
                  <a:schemeClr val="bg1"/>
                </a:solidFill>
                <a:highlight>
                  <a:srgbClr val="C0C0C0"/>
                </a:highlight>
              </a:rPr>
              <a:t>transfermation</a:t>
            </a:r>
            <a:endParaRPr lang="en-US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Image mapping and stitching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Blending </a:t>
            </a:r>
          </a:p>
        </p:txBody>
      </p:sp>
    </p:spTree>
    <p:extLst>
      <p:ext uri="{BB962C8B-B14F-4D97-AF65-F5344CB8AC3E}">
        <p14:creationId xmlns:p14="http://schemas.microsoft.com/office/powerpoint/2010/main" val="38795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9CF-6F7B-4B6D-A134-5C1037C4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786582"/>
            <a:ext cx="8488171" cy="129785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Get these photos</a:t>
            </a:r>
          </a:p>
        </p:txBody>
      </p:sp>
    </p:spTree>
    <p:extLst>
      <p:ext uri="{BB962C8B-B14F-4D97-AF65-F5344CB8AC3E}">
        <p14:creationId xmlns:p14="http://schemas.microsoft.com/office/powerpoint/2010/main" val="379587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83FE-0CCF-4947-A4BA-7496FD2E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capturing &amp; Matching</a:t>
            </a:r>
          </a:p>
        </p:txBody>
      </p:sp>
    </p:spTree>
    <p:extLst>
      <p:ext uri="{BB962C8B-B14F-4D97-AF65-F5344CB8AC3E}">
        <p14:creationId xmlns:p14="http://schemas.microsoft.com/office/powerpoint/2010/main" val="97854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703-AEA6-4BB7-8B58-A222A27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</a:t>
            </a:r>
            <a:r>
              <a:rPr lang="en-US" dirty="0" err="1"/>
              <a:t>images&amp;output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343-B0C6-4D6D-8349-920B45A4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so much!</a:t>
            </a:r>
          </a:p>
        </p:txBody>
      </p:sp>
    </p:spTree>
    <p:extLst>
      <p:ext uri="{BB962C8B-B14F-4D97-AF65-F5344CB8AC3E}">
        <p14:creationId xmlns:p14="http://schemas.microsoft.com/office/powerpoint/2010/main" val="272593292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Application>Microsoft Office PowerPoint</Application>
  <PresentationFormat>全屏显示(4:3)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Office Theme</vt:lpstr>
      <vt:lpstr>1_Office Theme</vt:lpstr>
      <vt:lpstr>Ion</vt:lpstr>
      <vt:lpstr>CS1430 Final Project Panorama </vt:lpstr>
      <vt:lpstr>What is panorama?   Definition: an unbroken view of the whole region surrounding an observer.   </vt:lpstr>
      <vt:lpstr>PowerPoint 演示文稿</vt:lpstr>
      <vt:lpstr>PowerPoint 演示文稿</vt:lpstr>
      <vt:lpstr> Get these photos</vt:lpstr>
      <vt:lpstr>Features capturing &amp; Matching</vt:lpstr>
      <vt:lpstr>Combing images&amp;output</vt:lpstr>
      <vt:lpstr>Thank you so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练 霄宇</cp:lastModifiedBy>
  <cp:revision>12</cp:revision>
  <dcterms:created xsi:type="dcterms:W3CDTF">2019-05-03T23:00:07Z</dcterms:created>
  <dcterms:modified xsi:type="dcterms:W3CDTF">2020-05-04T02:27:32Z</dcterms:modified>
</cp:coreProperties>
</file>