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20E22-2056-4905-921B-30F74C0DE445}">
  <a:tblStyle styleId="{52920E22-2056-4905-921B-30F74C0DE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fd111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fd111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dfd111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dfd111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dfd111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dfd111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fd111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fd111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CSE881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r>
              <a:rPr lang="en" dirty="0"/>
              <a:t>/22/202</a:t>
            </a: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goal:</a:t>
            </a:r>
            <a:endParaRPr sz="24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Given a graph dataset, we aim to predict the label of the nodes in the graph. Hence, this is a classification problem.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This is a competition among different groups. The performance of your final submission would determine your grades for this project.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given graph dataset consists of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An adjacency matrix: stored in file </a:t>
            </a:r>
            <a:r>
              <a:rPr lang="en" sz="1400" i="1" dirty="0" err="1">
                <a:solidFill>
                  <a:schemeClr val="dk1"/>
                </a:solidFill>
              </a:rPr>
              <a:t>adj.npz</a:t>
            </a:r>
            <a:endParaRPr sz="1400"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 feature matrix: stored in file </a:t>
            </a:r>
            <a:r>
              <a:rPr lang="en" i="1" dirty="0" err="1">
                <a:solidFill>
                  <a:schemeClr val="dk1"/>
                </a:solidFill>
              </a:rPr>
              <a:t>features.npy</a:t>
            </a:r>
            <a:endParaRPr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 list of labels: stored in file </a:t>
            </a:r>
            <a:r>
              <a:rPr lang="en" i="1" dirty="0" err="1">
                <a:solidFill>
                  <a:schemeClr val="dk1"/>
                </a:solidFill>
              </a:rPr>
              <a:t>labels.npy</a:t>
            </a:r>
            <a:endParaRPr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Data splits (train/test splits): stored in </a:t>
            </a:r>
            <a:r>
              <a:rPr lang="en" i="1" dirty="0" err="1">
                <a:solidFill>
                  <a:schemeClr val="dk1"/>
                </a:solidFill>
              </a:rPr>
              <a:t>splits.json</a:t>
            </a: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Description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Each node in the graph is associated with a feature vector and a label (class)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can also do the classification without using the graph structure (adjacency matrix), but this could be suboptimal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Statistics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39450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11800" y="3653285"/>
          <a:ext cx="6180750" cy="915600"/>
        </p:xfrm>
        <a:graphic>
          <a:graphicData uri="http://schemas.openxmlformats.org/drawingml/2006/table">
            <a:tbl>
              <a:tblPr>
                <a:noFill/>
                <a:tableStyleId>{52920E22-2056-4905-921B-30F74C0DE445}</a:tableStyleId>
              </a:tblPr>
              <a:tblGrid>
                <a:gridCol w="12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#Nodes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#Edges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#Classes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496/1984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30629" y="990644"/>
            <a:ext cx="9384561" cy="41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400" dirty="0"/>
              <a:t>Submit a file named </a:t>
            </a:r>
            <a:r>
              <a:rPr lang="en" sz="3400" i="1" dirty="0" err="1"/>
              <a:t>submission.txt</a:t>
            </a:r>
            <a:r>
              <a:rPr lang="en" sz="3400" dirty="0"/>
              <a:t> </a:t>
            </a:r>
            <a:endParaRPr sz="3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Each line in the file corresponds to the predicted label of a node</a:t>
            </a:r>
            <a:endParaRPr sz="2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In total, there are 1984 nodes and your file should have 1984 lines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29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The performance of your prediction will be evaluated based on the accuracy</a:t>
            </a:r>
            <a:endParaRPr sz="2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It is the ratio of correctly predicted nodes to all nodes</a:t>
            </a:r>
            <a:endParaRPr sz="2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The higher, the better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indent="-317500">
              <a:buSzPts val="1400"/>
              <a:buChar char="○"/>
            </a:pPr>
            <a:r>
              <a:rPr lang="en-CN" sz="3400" dirty="0"/>
              <a:t>Suggestion</a:t>
            </a:r>
          </a:p>
          <a:p>
            <a:pPr lvl="1"/>
            <a:r>
              <a:rPr lang="en-US" sz="2900" dirty="0"/>
              <a:t>You can split a validation set to avoid overfitting</a:t>
            </a:r>
            <a:endParaRPr sz="29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 dirty="0"/>
              <a:t>If you have any confusion, feel free to post your question on Piazza or email TA.</a:t>
            </a:r>
            <a:endParaRPr sz="2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Submission Dates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3/7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3/21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4/16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4/30 (Final submission entry)</a:t>
            </a:r>
            <a:r>
              <a:rPr lang="zh-CN" altLang="en-US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>
                <a:solidFill>
                  <a:schemeClr val="dk1"/>
                </a:solidFill>
              </a:rPr>
              <a:t>+ report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400" dirty="0">
              <a:solidFill>
                <a:schemeClr val="dk1"/>
              </a:solidFill>
            </a:endParaRPr>
          </a:p>
          <a:p>
            <a:r>
              <a:rPr lang="en" sz="2400" dirty="0">
                <a:solidFill>
                  <a:srgbClr val="C00000"/>
                </a:solidFill>
              </a:rPr>
              <a:t>Only the last submission is required</a:t>
            </a:r>
            <a:r>
              <a:rPr lang="en" sz="2400" dirty="0">
                <a:solidFill>
                  <a:schemeClr val="dk1"/>
                </a:solidFill>
              </a:rPr>
              <a:t>. But if you want to test your model, you can submit multiple times.</a:t>
            </a:r>
          </a:p>
          <a:p>
            <a:r>
              <a:rPr lang="en" sz="2400" dirty="0">
                <a:solidFill>
                  <a:schemeClr val="dk1"/>
                </a:solidFill>
              </a:rPr>
              <a:t>Each submission date can only submit one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Macintosh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CSE881 Project</vt:lpstr>
      <vt:lpstr>Introduction</vt:lpstr>
      <vt:lpstr>Dataset Details</vt:lpstr>
      <vt:lpstr>Evaluation</vt:lpstr>
      <vt:lpstr>Submission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CSE881 Project</dc:title>
  <cp:lastModifiedBy>Haoyu Han</cp:lastModifiedBy>
  <cp:revision>10</cp:revision>
  <dcterms:modified xsi:type="dcterms:W3CDTF">2024-02-22T18:10:57Z</dcterms:modified>
</cp:coreProperties>
</file>