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52"/>
  </p:notesMasterIdLst>
  <p:sldIdLst>
    <p:sldId id="256" r:id="rId2"/>
    <p:sldId id="286" r:id="rId3"/>
    <p:sldId id="300" r:id="rId4"/>
    <p:sldId id="308" r:id="rId5"/>
    <p:sldId id="303" r:id="rId6"/>
    <p:sldId id="307" r:id="rId7"/>
    <p:sldId id="309" r:id="rId8"/>
    <p:sldId id="287" r:id="rId9"/>
    <p:sldId id="312" r:id="rId10"/>
    <p:sldId id="316" r:id="rId11"/>
    <p:sldId id="317" r:id="rId12"/>
    <p:sldId id="318" r:id="rId13"/>
    <p:sldId id="297" r:id="rId14"/>
    <p:sldId id="298" r:id="rId15"/>
    <p:sldId id="310" r:id="rId16"/>
    <p:sldId id="311" r:id="rId17"/>
    <p:sldId id="305" r:id="rId18"/>
    <p:sldId id="296" r:id="rId19"/>
    <p:sldId id="299" r:id="rId20"/>
    <p:sldId id="290" r:id="rId21"/>
    <p:sldId id="306" r:id="rId22"/>
    <p:sldId id="288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3" r:id="rId40"/>
    <p:sldId id="274" r:id="rId41"/>
    <p:sldId id="275" r:id="rId42"/>
    <p:sldId id="276" r:id="rId43"/>
    <p:sldId id="277" r:id="rId44"/>
    <p:sldId id="278" r:id="rId45"/>
    <p:sldId id="279" r:id="rId46"/>
    <p:sldId id="280" r:id="rId47"/>
    <p:sldId id="281" r:id="rId48"/>
    <p:sldId id="282" r:id="rId49"/>
    <p:sldId id="283" r:id="rId50"/>
    <p:sldId id="284" r:id="rId51"/>
  </p:sldIdLst>
  <p:sldSz cx="9144000" cy="5143500" type="screen16x9"/>
  <p:notesSz cx="6858000" cy="9144000"/>
  <p:embeddedFontLst>
    <p:embeddedFont>
      <p:font typeface="Quattrocento Sans" panose="020B0604020202020204" charset="0"/>
      <p:regular r:id="rId53"/>
      <p:bold r:id="rId54"/>
      <p:italic r:id="rId55"/>
      <p:boldItalic r:id="rId56"/>
    </p:embeddedFont>
    <p:embeddedFont>
      <p:font typeface="Calibri" panose="020F0502020204030204" pitchFamily="34" charset="0"/>
      <p:regular r:id="rId57"/>
      <p:bold r:id="rId58"/>
      <p:italic r:id="rId59"/>
      <p:boldItalic r:id="rId60"/>
    </p:embeddedFont>
    <p:embeddedFont>
      <p:font typeface="Lora" panose="020B0604020202020204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810E3B3-484E-475D-AFFF-4162BB188E33}">
  <a:tblStyle styleId="{9810E3B3-484E-475D-AFFF-4162BB188E3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81" autoAdjust="0"/>
  </p:normalViewPr>
  <p:slideViewPr>
    <p:cSldViewPr>
      <p:cViewPr varScale="1">
        <p:scale>
          <a:sx n="74" d="100"/>
          <a:sy n="74" d="100"/>
        </p:scale>
        <p:origin x="-964" y="-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font" Target="fonts/font11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61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29190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 err="1" smtClean="0"/>
              <a:t>Don’t</a:t>
            </a:r>
            <a:r>
              <a:rPr lang="es-ES" dirty="0" smtClean="0"/>
              <a:t> </a:t>
            </a:r>
            <a:r>
              <a:rPr lang="es-ES" dirty="0" err="1" smtClean="0"/>
              <a:t>know</a:t>
            </a:r>
            <a:r>
              <a:rPr lang="es-ES" dirty="0" smtClean="0"/>
              <a:t>/no </a:t>
            </a:r>
            <a:r>
              <a:rPr lang="es-ES" dirty="0" err="1" smtClean="0"/>
              <a:t>answer</a:t>
            </a:r>
            <a:endParaRPr lang="es-ES" dirty="0" smtClean="0"/>
          </a:p>
          <a:p>
            <a:pPr lvl="0">
              <a:spcBef>
                <a:spcPts val="0"/>
              </a:spcBef>
              <a:buNone/>
            </a:pPr>
            <a:endParaRPr lang="es-ES" dirty="0" smtClean="0"/>
          </a:p>
          <a:p>
            <a:pPr lvl="0">
              <a:spcBef>
                <a:spcPts val="0"/>
              </a:spcBef>
              <a:buNone/>
            </a:pPr>
            <a:r>
              <a:rPr lang="es-ES" dirty="0" err="1" smtClean="0"/>
              <a:t>Tool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administration</a:t>
            </a:r>
            <a:r>
              <a:rPr lang="es-ES" dirty="0" smtClean="0"/>
              <a:t>, </a:t>
            </a:r>
            <a:r>
              <a:rPr lang="es-ES" dirty="0" err="1" smtClean="0"/>
              <a:t>documentation</a:t>
            </a:r>
            <a:r>
              <a:rPr lang="es-ES" dirty="0" smtClean="0"/>
              <a:t> and tracking of </a:t>
            </a:r>
            <a:r>
              <a:rPr lang="es-ES" dirty="0" err="1" smtClean="0"/>
              <a:t>educational</a:t>
            </a:r>
            <a:r>
              <a:rPr lang="es-ES" dirty="0" smtClean="0"/>
              <a:t> </a:t>
            </a:r>
            <a:r>
              <a:rPr lang="es-ES" dirty="0" err="1" smtClean="0"/>
              <a:t>courses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 smtClean="0"/>
              <a:t>- Clear </a:t>
            </a:r>
            <a:r>
              <a:rPr lang="es-ES" dirty="0" err="1" smtClean="0"/>
              <a:t>separation</a:t>
            </a:r>
            <a:r>
              <a:rPr lang="es-ES" dirty="0" smtClean="0"/>
              <a:t> b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 smtClean="0"/>
              <a:t>- Clear </a:t>
            </a:r>
            <a:r>
              <a:rPr lang="es-ES" dirty="0" err="1" smtClean="0"/>
              <a:t>separation</a:t>
            </a:r>
            <a:r>
              <a:rPr lang="es-ES" smtClean="0"/>
              <a:t> b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Shape 8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 err="1" smtClean="0"/>
              <a:t>Don’t</a:t>
            </a:r>
            <a:r>
              <a:rPr lang="es-ES" dirty="0" smtClean="0"/>
              <a:t> </a:t>
            </a:r>
            <a:r>
              <a:rPr lang="es-ES" dirty="0" err="1" smtClean="0"/>
              <a:t>know</a:t>
            </a:r>
            <a:r>
              <a:rPr lang="es-ES" dirty="0" smtClean="0"/>
              <a:t>/no </a:t>
            </a:r>
            <a:r>
              <a:rPr lang="es-ES" dirty="0" err="1" smtClean="0"/>
              <a:t>answer</a:t>
            </a:r>
            <a:endParaRPr lang="es-ES" dirty="0" smtClean="0"/>
          </a:p>
          <a:p>
            <a:pPr lvl="0">
              <a:spcBef>
                <a:spcPts val="0"/>
              </a:spcBef>
              <a:buNone/>
            </a:pPr>
            <a:endParaRPr lang="es-ES" dirty="0" smtClean="0"/>
          </a:p>
          <a:p>
            <a:pPr lvl="0">
              <a:spcBef>
                <a:spcPts val="0"/>
              </a:spcBef>
              <a:buNone/>
            </a:pPr>
            <a:r>
              <a:rPr lang="es-ES" dirty="0" err="1" smtClean="0"/>
              <a:t>Tool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administration</a:t>
            </a:r>
            <a:r>
              <a:rPr lang="es-ES" dirty="0" smtClean="0"/>
              <a:t>, </a:t>
            </a:r>
            <a:r>
              <a:rPr lang="es-ES" dirty="0" err="1" smtClean="0"/>
              <a:t>documentation</a:t>
            </a:r>
            <a:r>
              <a:rPr lang="es-ES" dirty="0" smtClean="0"/>
              <a:t> and tracking of </a:t>
            </a:r>
            <a:r>
              <a:rPr lang="es-ES" dirty="0" err="1" smtClean="0"/>
              <a:t>educational</a:t>
            </a:r>
            <a:r>
              <a:rPr lang="es-ES" dirty="0" smtClean="0"/>
              <a:t> </a:t>
            </a:r>
            <a:r>
              <a:rPr lang="es-ES" dirty="0" err="1" smtClean="0"/>
              <a:t>courses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Correlate with 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reveniu</a:t>
            </a:r>
            <a:endParaRPr lang="en-US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28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8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lvl="8" algn="ctr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  <a:solidFill>
            <a:schemeClr val="bg1"/>
          </a:solidFill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5" name="Shape 35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" name="Shape 43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" name="Shape 4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2999" cy="5195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360"/>
              </a:spcBef>
              <a:buSzPct val="1000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-6025" y="46661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" name="Shape 52"/>
          <p:cNvSpPr/>
          <p:nvPr/>
        </p:nvSpPr>
        <p:spPr>
          <a:xfrm>
            <a:off x="4457400" y="4551496"/>
            <a:ext cx="229199" cy="229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-6025" y="4513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://slidemodel.com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Lora:400,700,400italic,700italic%7CQuattrocento+Sans:400,400italic,700,700italic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EDAT (Data Base)</a:t>
            </a:r>
            <a:br>
              <a:rPr lang="en" dirty="0" smtClean="0"/>
            </a:br>
            <a:r>
              <a:rPr lang="en" dirty="0" smtClean="0"/>
              <a:t>Primer Día</a:t>
            </a:r>
            <a:endParaRPr lang="en" dirty="0"/>
          </a:p>
        </p:txBody>
      </p:sp>
      <p:pic>
        <p:nvPicPr>
          <p:cNvPr id="1026" name="Picture 2" descr="Image result for data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5486"/>
            <a:ext cx="381000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hape 89"/>
          <p:cNvSpPr txBox="1">
            <a:spLocks/>
          </p:cNvSpPr>
          <p:nvPr/>
        </p:nvSpPr>
        <p:spPr>
          <a:xfrm>
            <a:off x="5517122" y="3939902"/>
            <a:ext cx="2927868" cy="78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r</a:t>
            </a:r>
            <a:r>
              <a:rPr lang="en-US" sz="1800" dirty="0" smtClean="0">
                <a:solidFill>
                  <a:schemeClr val="dk1"/>
                </a:solidFill>
              </a:rPr>
              <a:t>oberto.marabini@uam.es 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dirty="0" smtClean="0">
                <a:solidFill>
                  <a:schemeClr val="dk1"/>
                </a:solidFill>
              </a:rPr>
              <a:t>B423</a:t>
            </a:r>
            <a:endParaRPr lang="en-US" sz="1800" dirty="0" smtClean="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>
              <a:spcBef>
                <a:spcPts val="0"/>
              </a:spcBef>
              <a:buFont typeface="Quattrocento Sans"/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Rectángulo"/>
          <p:cNvSpPr/>
          <p:nvPr/>
        </p:nvSpPr>
        <p:spPr>
          <a:xfrm>
            <a:off x="0" y="699542"/>
            <a:ext cx="9180512" cy="44439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largest software companies 20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5485"/>
            <a:ext cx="6984776" cy="465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Rectángulo"/>
          <p:cNvSpPr/>
          <p:nvPr/>
        </p:nvSpPr>
        <p:spPr>
          <a:xfrm>
            <a:off x="0" y="699542"/>
            <a:ext cx="9180512" cy="44439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 t="15326" r="32302" b="12906"/>
          <a:stretch/>
        </p:blipFill>
        <p:spPr bwMode="auto">
          <a:xfrm>
            <a:off x="179512" y="195674"/>
            <a:ext cx="7945057" cy="494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56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228600">
              <a:spcBef>
                <a:spcPts val="0"/>
              </a:spcBef>
              <a:buClrTx/>
            </a:pPr>
            <a:r>
              <a:rPr lang="en-US" dirty="0" err="1" smtClean="0"/>
              <a:t>Nombres</a:t>
            </a:r>
            <a:r>
              <a:rPr lang="en-US" dirty="0" smtClean="0"/>
              <a:t> de Bases de </a:t>
            </a:r>
            <a:r>
              <a:rPr lang="en-US" dirty="0" err="1" smtClean="0"/>
              <a:t>Datos</a:t>
            </a:r>
            <a:endParaRPr lang="en-US" dirty="0" smtClean="0"/>
          </a:p>
          <a:p>
            <a:pPr marL="457200" indent="-228600">
              <a:spcBef>
                <a:spcPts val="0"/>
              </a:spcBef>
              <a:buClrTx/>
            </a:pPr>
            <a:r>
              <a:rPr lang="es-ES" dirty="0" smtClean="0"/>
              <a:t>Es</a:t>
            </a:r>
            <a:r>
              <a:rPr lang="es-ES" dirty="0" smtClean="0"/>
              <a:t> </a:t>
            </a:r>
            <a:r>
              <a:rPr lang="es-ES" dirty="0" err="1" smtClean="0"/>
              <a:t>moodle</a:t>
            </a:r>
            <a:r>
              <a:rPr lang="es-ES" dirty="0" smtClean="0"/>
              <a:t> </a:t>
            </a:r>
            <a:r>
              <a:rPr lang="es-ES" dirty="0" smtClean="0"/>
              <a:t>una base de datos</a:t>
            </a:r>
            <a:r>
              <a:rPr lang="es-ES" dirty="0" smtClean="0"/>
              <a:t>?</a:t>
            </a:r>
            <a:endParaRPr lang="en-US" dirty="0"/>
          </a:p>
          <a:p>
            <a:pPr marL="457200" lvl="0" indent="-228600" rtl="0">
              <a:spcBef>
                <a:spcPts val="0"/>
              </a:spcBef>
              <a:buClrTx/>
            </a:pPr>
            <a:r>
              <a:rPr lang="en-US" dirty="0" smtClean="0"/>
              <a:t>Base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cercana</a:t>
            </a:r>
            <a:r>
              <a:rPr lang="en-US" dirty="0" smtClean="0"/>
              <a:t>?</a:t>
            </a:r>
            <a:endParaRPr lang="en-US" dirty="0" smtClean="0"/>
          </a:p>
          <a:p>
            <a:pPr marL="228600" lvl="0">
              <a:spcBef>
                <a:spcPts val="0"/>
              </a:spcBef>
              <a:buClrTx/>
              <a:buNone/>
            </a:pPr>
            <a:endParaRPr lang="en" dirty="0"/>
          </a:p>
          <a:p>
            <a:pPr lvl="0" rtl="0">
              <a:spcBef>
                <a:spcPts val="0"/>
              </a:spcBef>
              <a:buClrTx/>
              <a:buSzPct val="45833"/>
              <a:buFont typeface="Arial"/>
              <a:buNone/>
            </a:pPr>
            <a:endParaRPr dirty="0"/>
          </a:p>
          <a:p>
            <a:pPr lvl="0" rtl="0">
              <a:spcBef>
                <a:spcPts val="0"/>
              </a:spcBef>
              <a:buClrTx/>
              <a:buSzPct val="45833"/>
              <a:buFont typeface="Arial"/>
              <a:buNone/>
            </a:pPr>
            <a:endParaRPr lang="en" dirty="0"/>
          </a:p>
          <a:p>
            <a:pPr lvl="0">
              <a:spcBef>
                <a:spcPts val="0"/>
              </a:spcBef>
              <a:buClrTx/>
              <a:buNone/>
            </a:pPr>
            <a:endParaRPr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Encuesta</a:t>
            </a:r>
            <a:endParaRPr lang="en-US" dirty="0"/>
          </a:p>
        </p:txBody>
      </p:sp>
      <p:pic>
        <p:nvPicPr>
          <p:cNvPr id="5" name="Picture 2" descr="Image result for po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536" y="1779662"/>
            <a:ext cx="2496820" cy="258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de po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355726"/>
            <a:ext cx="20193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15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Databases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 descr="Image result for data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131590"/>
            <a:ext cx="612068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53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Tx/>
            </a:pPr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BBDD? ¿</a:t>
            </a:r>
            <a:r>
              <a:rPr lang="en-US" dirty="0" err="1" smtClean="0"/>
              <a:t>Requisitos</a:t>
            </a:r>
            <a:r>
              <a:rPr lang="en-US" dirty="0" smtClean="0"/>
              <a:t>?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  <a:buClrTx/>
            </a:pPr>
            <a:r>
              <a:rPr lang="en-US" dirty="0" smtClean="0"/>
              <a:t>wikiloc.com </a:t>
            </a:r>
            <a:r>
              <a:rPr lang="en-US" dirty="0" smtClean="0"/>
              <a:t>(</a:t>
            </a:r>
            <a:r>
              <a:rPr lang="en-US" dirty="0" err="1" smtClean="0"/>
              <a:t>pekin</a:t>
            </a:r>
            <a:r>
              <a:rPr lang="en-US" dirty="0" smtClean="0"/>
              <a:t>)</a:t>
            </a:r>
          </a:p>
          <a:p>
            <a:pPr marL="457200" lvl="0" indent="-228600" rtl="0">
              <a:spcBef>
                <a:spcPts val="0"/>
              </a:spcBef>
              <a:buClrTx/>
            </a:pPr>
            <a:r>
              <a:rPr lang="en-US" dirty="0" smtClean="0"/>
              <a:t>¿Como de </a:t>
            </a:r>
            <a:r>
              <a:rPr lang="en-US" dirty="0" err="1" smtClean="0"/>
              <a:t>almacenan</a:t>
            </a:r>
            <a:r>
              <a:rPr lang="en-US" dirty="0" smtClean="0"/>
              <a:t> los </a:t>
            </a:r>
            <a:r>
              <a:rPr lang="en-US" dirty="0" err="1" smtClean="0"/>
              <a:t>usuarios</a:t>
            </a:r>
            <a:r>
              <a:rPr lang="en-US" dirty="0" smtClean="0"/>
              <a:t>?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  <a:buClrTx/>
            </a:pPr>
            <a:r>
              <a:rPr lang="es-ES" dirty="0" smtClean="0"/>
              <a:t>¿Cómo se almacenan las rutas?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  <a:buClrTx/>
            </a:pPr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se </a:t>
            </a:r>
            <a:r>
              <a:rPr lang="en-US" dirty="0" err="1" smtClean="0"/>
              <a:t>almacenan</a:t>
            </a:r>
            <a:r>
              <a:rPr lang="en-US" dirty="0" smtClean="0"/>
              <a:t> los </a:t>
            </a:r>
            <a:r>
              <a:rPr lang="en-US" dirty="0" err="1" smtClean="0"/>
              <a:t>seguidores</a:t>
            </a:r>
            <a:r>
              <a:rPr lang="en-US" dirty="0" smtClean="0"/>
              <a:t>?</a:t>
            </a:r>
            <a:endParaRPr lang="en-US" dirty="0" smtClean="0"/>
          </a:p>
          <a:p>
            <a:pPr marL="457200" indent="-228600">
              <a:spcBef>
                <a:spcPts val="0"/>
              </a:spcBef>
              <a:buClrTx/>
            </a:pPr>
            <a:r>
              <a:rPr lang="es-ES" dirty="0" smtClean="0"/>
              <a:t>Siguiendo/seguidor</a:t>
            </a:r>
            <a:endParaRPr lang="en-US" dirty="0" smtClean="0"/>
          </a:p>
          <a:p>
            <a:pPr marL="457200" indent="-228600">
              <a:spcBef>
                <a:spcPts val="0"/>
              </a:spcBef>
              <a:buClrTx/>
            </a:pPr>
            <a:r>
              <a:rPr lang="en-US" dirty="0" err="1" smtClean="0"/>
              <a:t>Repetir</a:t>
            </a:r>
            <a:r>
              <a:rPr lang="en-US" dirty="0" smtClean="0"/>
              <a:t> con Movie DDBB</a:t>
            </a:r>
            <a:r>
              <a:rPr lang="es-ES" dirty="0" smtClean="0"/>
              <a:t>: </a:t>
            </a:r>
            <a:r>
              <a:rPr lang="es-ES" dirty="0" smtClean="0"/>
              <a:t>actor, </a:t>
            </a:r>
            <a:r>
              <a:rPr lang="en-US" dirty="0" err="1" smtClean="0"/>
              <a:t>película</a:t>
            </a:r>
            <a:r>
              <a:rPr lang="es-ES" dirty="0" smtClean="0"/>
              <a:t>, </a:t>
            </a:r>
            <a:r>
              <a:rPr lang="es-ES" dirty="0" smtClean="0"/>
              <a:t>casting</a:t>
            </a:r>
          </a:p>
          <a:p>
            <a:pPr marL="457200" indent="-228600">
              <a:spcBef>
                <a:spcPts val="0"/>
              </a:spcBef>
              <a:buClrTx/>
            </a:pPr>
            <a:r>
              <a:rPr lang="es-ES" dirty="0" smtClean="0"/>
              <a:t>Vs </a:t>
            </a:r>
            <a:r>
              <a:rPr lang="es-ES" dirty="0" smtClean="0"/>
              <a:t>actor-película-casting</a:t>
            </a:r>
            <a:endParaRPr lang="en-US" dirty="0"/>
          </a:p>
          <a:p>
            <a:pPr marL="457200" lvl="0" indent="-228600">
              <a:spcBef>
                <a:spcPts val="0"/>
              </a:spcBef>
              <a:buClrTx/>
            </a:pPr>
            <a:endParaRPr lang="en" dirty="0"/>
          </a:p>
          <a:p>
            <a:pPr lvl="0" rtl="0">
              <a:spcBef>
                <a:spcPts val="0"/>
              </a:spcBef>
              <a:buClrTx/>
              <a:buSzPct val="45833"/>
              <a:buFont typeface="Arial"/>
              <a:buNone/>
            </a:pPr>
            <a:endParaRPr dirty="0"/>
          </a:p>
          <a:p>
            <a:pPr lvl="0" rtl="0">
              <a:spcBef>
                <a:spcPts val="0"/>
              </a:spcBef>
              <a:buClrTx/>
              <a:buSzPct val="45833"/>
              <a:buFont typeface="Arial"/>
              <a:buNone/>
            </a:pPr>
            <a:endParaRPr lang="en" dirty="0"/>
          </a:p>
          <a:p>
            <a:pPr lvl="0">
              <a:spcBef>
                <a:spcPts val="0"/>
              </a:spcBef>
              <a:buClrTx/>
              <a:buNone/>
            </a:pPr>
            <a:endParaRPr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 Base?</a:t>
            </a:r>
            <a:endParaRPr lang="en-US" dirty="0"/>
          </a:p>
        </p:txBody>
      </p:sp>
      <p:pic>
        <p:nvPicPr>
          <p:cNvPr id="5" name="Picture 2" descr="Image result for po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-20538"/>
            <a:ext cx="2496820" cy="258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72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lrTx/>
            </a:pPr>
            <a:endParaRPr lang="en" dirty="0"/>
          </a:p>
          <a:p>
            <a:pPr lvl="0" rtl="0">
              <a:spcBef>
                <a:spcPts val="0"/>
              </a:spcBef>
              <a:buClrTx/>
              <a:buSzPct val="45833"/>
              <a:buFont typeface="Arial"/>
              <a:buNone/>
            </a:pPr>
            <a:endParaRPr dirty="0"/>
          </a:p>
          <a:p>
            <a:pPr lvl="0" rtl="0">
              <a:spcBef>
                <a:spcPts val="0"/>
              </a:spcBef>
              <a:buClrTx/>
              <a:buSzPct val="45833"/>
              <a:buFont typeface="Arial"/>
              <a:buNone/>
            </a:pPr>
            <a:endParaRPr lang="en" dirty="0"/>
          </a:p>
          <a:p>
            <a:pPr lvl="0">
              <a:spcBef>
                <a:spcPts val="0"/>
              </a:spcBef>
              <a:buClrTx/>
              <a:buNone/>
            </a:pPr>
            <a:endParaRPr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81250" y="922668"/>
            <a:ext cx="5278982" cy="435599"/>
          </a:xfrm>
        </p:spPr>
        <p:txBody>
          <a:bodyPr/>
          <a:lstStyle/>
          <a:p>
            <a:r>
              <a:rPr lang="en-US" dirty="0" err="1" smtClean="0"/>
              <a:t>Requerimientos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base de </a:t>
            </a:r>
            <a:r>
              <a:rPr lang="en-US" dirty="0" err="1"/>
              <a:t>D</a:t>
            </a:r>
            <a:r>
              <a:rPr lang="en-US" dirty="0" err="1" smtClean="0"/>
              <a:t>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5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lrTx/>
            </a:pPr>
            <a:endParaRPr lang="en" dirty="0"/>
          </a:p>
          <a:p>
            <a:pPr lvl="0" rtl="0">
              <a:spcBef>
                <a:spcPts val="0"/>
              </a:spcBef>
              <a:buClrTx/>
              <a:buSzPct val="45833"/>
              <a:buFont typeface="Arial"/>
              <a:buNone/>
            </a:pPr>
            <a:endParaRPr dirty="0"/>
          </a:p>
          <a:p>
            <a:pPr lvl="0" rtl="0">
              <a:spcBef>
                <a:spcPts val="0"/>
              </a:spcBef>
              <a:buClrTx/>
              <a:buSzPct val="45833"/>
              <a:buFont typeface="Arial"/>
              <a:buNone/>
            </a:pPr>
            <a:endParaRPr lang="en" dirty="0"/>
          </a:p>
          <a:p>
            <a:pPr lvl="0">
              <a:spcBef>
                <a:spcPts val="0"/>
              </a:spcBef>
              <a:buClrTx/>
              <a:buNone/>
            </a:pPr>
            <a:endParaRPr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Requerimientos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2 CuadroTexto"/>
          <p:cNvSpPr txBox="1"/>
          <p:nvPr/>
        </p:nvSpPr>
        <p:spPr>
          <a:xfrm>
            <a:off x="1187624" y="1331927"/>
            <a:ext cx="30963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Separacion</a:t>
            </a:r>
            <a:r>
              <a:rPr lang="en-US" sz="2000" dirty="0" smtClean="0"/>
              <a:t> entre </a:t>
            </a:r>
            <a:r>
              <a:rPr lang="en-US" sz="2000" dirty="0" err="1" smtClean="0"/>
              <a:t>estructura</a:t>
            </a:r>
            <a:r>
              <a:rPr lang="en-US" sz="2000" dirty="0" smtClean="0"/>
              <a:t> y </a:t>
            </a:r>
            <a:r>
              <a:rPr lang="en-US" sz="2000" dirty="0" err="1" smtClean="0"/>
              <a:t>datos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Integridad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Query language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Modificar</a:t>
            </a:r>
            <a:r>
              <a:rPr lang="en-US" sz="2000" dirty="0" smtClean="0"/>
              <a:t> </a:t>
            </a:r>
            <a:r>
              <a:rPr lang="en-US" sz="2000" dirty="0" err="1" smtClean="0"/>
              <a:t>estructura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Concurrencia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Seriabilidad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Transaciones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076056" y="1484327"/>
            <a:ext cx="30963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Claves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Claves extranjeras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Integridad (referencias)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Seguridad</a:t>
            </a:r>
            <a:r>
              <a:rPr lang="en-US" sz="2000" dirty="0" smtClean="0"/>
              <a:t>(users</a:t>
            </a:r>
            <a:r>
              <a:rPr lang="en-US" sz="2000" dirty="0" smtClean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Vistas </a:t>
            </a:r>
            <a:endParaRPr lang="en-US" sz="2000" dirty="0" smtClean="0"/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651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4349975" cy="11597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457200" lvl="0" indent="-228600"/>
            <a:r>
              <a:rPr lang="es-ES" dirty="0" smtClean="0"/>
              <a:t>Continuará…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480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4349975" cy="11597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457200" lvl="0" indent="-228600"/>
            <a:r>
              <a:rPr lang="en-US" dirty="0" smtClean="0"/>
              <a:t>En </a:t>
            </a:r>
            <a:r>
              <a:rPr lang="en-US" dirty="0" err="1" smtClean="0"/>
              <a:t>concreto</a:t>
            </a:r>
            <a:r>
              <a:rPr lang="en-US" dirty="0" smtClean="0"/>
              <a:t> 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estudiar</a:t>
            </a:r>
            <a:r>
              <a:rPr lang="en-US" dirty="0" smtClean="0"/>
              <a:t>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7900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578724" y="771550"/>
            <a:ext cx="6809700" cy="311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228600">
              <a:spcBef>
                <a:spcPts val="0"/>
              </a:spcBef>
              <a:buClrTx/>
            </a:pPr>
            <a:r>
              <a:rPr lang="en-US" dirty="0" err="1" smtClean="0"/>
              <a:t>Introduccion</a:t>
            </a:r>
            <a:endParaRPr lang="en-US" dirty="0" smtClean="0"/>
          </a:p>
          <a:p>
            <a:pPr marL="457200" indent="-228600">
              <a:spcBef>
                <a:spcPts val="0"/>
              </a:spcBef>
              <a:buClrTx/>
            </a:pPr>
            <a:r>
              <a:rPr lang="en-US" dirty="0" smtClean="0"/>
              <a:t>SQL</a:t>
            </a:r>
          </a:p>
          <a:p>
            <a:pPr marL="457200" lvl="0" indent="-228600" rtl="0">
              <a:spcBef>
                <a:spcPts val="0"/>
              </a:spcBef>
              <a:buClrTx/>
            </a:pPr>
            <a:r>
              <a:rPr lang="en-US" dirty="0" err="1" smtClean="0"/>
              <a:t>Modelado</a:t>
            </a:r>
            <a:r>
              <a:rPr lang="en-US" dirty="0" smtClean="0"/>
              <a:t> de Bases de </a:t>
            </a:r>
            <a:r>
              <a:rPr lang="en-US" dirty="0" err="1" smtClean="0"/>
              <a:t>Datos</a:t>
            </a:r>
            <a:r>
              <a:rPr lang="en-US" dirty="0" smtClean="0"/>
              <a:t> (ER-diagram</a:t>
            </a:r>
            <a:r>
              <a:rPr lang="en-US" dirty="0" smtClean="0"/>
              <a:t>)</a:t>
            </a:r>
          </a:p>
          <a:p>
            <a:pPr marL="457200" lvl="0" indent="-228600" rtl="0">
              <a:spcBef>
                <a:spcPts val="0"/>
              </a:spcBef>
              <a:buClrTx/>
            </a:pPr>
            <a:r>
              <a:rPr lang="es-ES" dirty="0" smtClean="0"/>
              <a:t>Optimización del modelo</a:t>
            </a:r>
            <a:endParaRPr lang="en-US" dirty="0" smtClean="0"/>
          </a:p>
          <a:p>
            <a:pPr marL="457200" lvl="1" indent="257175">
              <a:spcBef>
                <a:spcPts val="0"/>
              </a:spcBef>
              <a:buClrTx/>
            </a:pPr>
            <a:r>
              <a:rPr lang="es-ES" dirty="0" smtClean="0"/>
              <a:t>Formas Normales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  <a:buClrTx/>
            </a:pPr>
            <a:r>
              <a:rPr lang="es-ES" dirty="0" smtClean="0"/>
              <a:t>Consultas</a:t>
            </a:r>
            <a:endParaRPr lang="en-US" dirty="0" smtClean="0"/>
          </a:p>
          <a:p>
            <a:pPr marL="457200" lvl="1" indent="257175">
              <a:spcBef>
                <a:spcPts val="0"/>
              </a:spcBef>
              <a:buClrTx/>
            </a:pPr>
            <a:r>
              <a:rPr lang="en-US" dirty="0" err="1" smtClean="0"/>
              <a:t>Á</a:t>
            </a:r>
            <a:r>
              <a:rPr lang="en-US" dirty="0" err="1" smtClean="0"/>
              <a:t>lgebra</a:t>
            </a:r>
            <a:r>
              <a:rPr lang="en-US" dirty="0" smtClean="0"/>
              <a:t> </a:t>
            </a:r>
            <a:r>
              <a:rPr lang="en-US" dirty="0" err="1" smtClean="0"/>
              <a:t>Relacional</a:t>
            </a:r>
            <a:endParaRPr lang="en-US" dirty="0" smtClean="0"/>
          </a:p>
          <a:p>
            <a:pPr marL="457200" lvl="1" indent="257175">
              <a:spcBef>
                <a:spcPts val="0"/>
              </a:spcBef>
              <a:buClrTx/>
            </a:pPr>
            <a:r>
              <a:rPr lang="en-US" dirty="0" err="1" smtClean="0"/>
              <a:t>Cá</a:t>
            </a:r>
            <a:r>
              <a:rPr lang="en-US" dirty="0" err="1" smtClean="0"/>
              <a:t>lculus</a:t>
            </a:r>
            <a:r>
              <a:rPr lang="en-US" dirty="0" smtClean="0"/>
              <a:t> </a:t>
            </a:r>
            <a:r>
              <a:rPr lang="en-US" dirty="0" err="1" smtClean="0"/>
              <a:t>Relacional</a:t>
            </a:r>
            <a:endParaRPr lang="en-US" dirty="0" smtClean="0"/>
          </a:p>
          <a:p>
            <a:pPr marL="457200" indent="-228600">
              <a:spcBef>
                <a:spcPts val="0"/>
              </a:spcBef>
              <a:buClrTx/>
            </a:pPr>
            <a:r>
              <a:rPr lang="en-US" dirty="0" err="1" smtClean="0"/>
              <a:t>Implementación</a:t>
            </a:r>
            <a:endParaRPr lang="en-US" dirty="0" smtClean="0"/>
          </a:p>
          <a:p>
            <a:pPr marL="457200" lvl="1" indent="257175">
              <a:spcBef>
                <a:spcPts val="0"/>
              </a:spcBef>
              <a:buClrTx/>
            </a:pPr>
            <a:r>
              <a:rPr lang="en-US" dirty="0" err="1" smtClean="0"/>
              <a:t>registros</a:t>
            </a:r>
            <a:endParaRPr lang="en-US" dirty="0" smtClean="0"/>
          </a:p>
          <a:p>
            <a:pPr marL="457200" lvl="1" indent="257175">
              <a:spcBef>
                <a:spcPts val="0"/>
              </a:spcBef>
              <a:buClrTx/>
            </a:pPr>
            <a:r>
              <a:rPr lang="en-US" dirty="0" err="1"/>
              <a:t>Í</a:t>
            </a:r>
            <a:r>
              <a:rPr lang="en-US" dirty="0" err="1" smtClean="0"/>
              <a:t>ndices</a:t>
            </a:r>
            <a:r>
              <a:rPr lang="en-US" dirty="0" smtClean="0"/>
              <a:t>, </a:t>
            </a:r>
            <a:r>
              <a:rPr lang="en-US" dirty="0" err="1" smtClean="0"/>
              <a:t>árboles</a:t>
            </a:r>
            <a:r>
              <a:rPr lang="en-US" dirty="0" smtClean="0"/>
              <a:t> B</a:t>
            </a:r>
            <a:r>
              <a:rPr lang="en-US" dirty="0" smtClean="0"/>
              <a:t>,  </a:t>
            </a:r>
            <a:r>
              <a:rPr lang="en-US" dirty="0"/>
              <a:t>H</a:t>
            </a:r>
            <a:r>
              <a:rPr lang="en-US" dirty="0" smtClean="0"/>
              <a:t>ashing</a:t>
            </a:r>
            <a:endParaRPr lang="en-US" dirty="0" smtClean="0"/>
          </a:p>
          <a:p>
            <a:pPr marL="457200" lvl="0" indent="-228600">
              <a:spcBef>
                <a:spcPts val="0"/>
              </a:spcBef>
              <a:buClrTx/>
            </a:pPr>
            <a:endParaRPr lang="en" dirty="0"/>
          </a:p>
          <a:p>
            <a:pPr lvl="0" rtl="0">
              <a:spcBef>
                <a:spcPts val="0"/>
              </a:spcBef>
              <a:buClrTx/>
              <a:buSzPct val="45833"/>
              <a:buFont typeface="Arial"/>
              <a:buNone/>
            </a:pPr>
            <a:endParaRPr dirty="0"/>
          </a:p>
          <a:p>
            <a:pPr lvl="0" rtl="0">
              <a:spcBef>
                <a:spcPts val="0"/>
              </a:spcBef>
              <a:buClrTx/>
              <a:buSzPct val="45833"/>
              <a:buFont typeface="Arial"/>
              <a:buNone/>
            </a:pPr>
            <a:endParaRPr lang="en" dirty="0"/>
          </a:p>
          <a:p>
            <a:pPr lvl="0">
              <a:spcBef>
                <a:spcPts val="0"/>
              </a:spcBef>
              <a:buClr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674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228600">
              <a:spcBef>
                <a:spcPts val="0"/>
              </a:spcBef>
              <a:buClrTx/>
            </a:pPr>
            <a:r>
              <a:rPr lang="es-ES" dirty="0" smtClean="0"/>
              <a:t>Calificaciones</a:t>
            </a:r>
            <a:endParaRPr lang="en" dirty="0"/>
          </a:p>
          <a:p>
            <a:pPr marL="457200" lvl="0" indent="-228600" rtl="0">
              <a:spcBef>
                <a:spcPts val="0"/>
              </a:spcBef>
              <a:buClrTx/>
            </a:pPr>
            <a:r>
              <a:rPr lang="en" dirty="0" smtClean="0"/>
              <a:t>Objetivos de la asignatura</a:t>
            </a:r>
            <a:endParaRPr lang="en" dirty="0"/>
          </a:p>
          <a:p>
            <a:pPr lvl="0" rtl="0">
              <a:spcBef>
                <a:spcPts val="0"/>
              </a:spcBef>
              <a:buClrTx/>
              <a:buSzPct val="45833"/>
              <a:buFont typeface="Arial"/>
              <a:buNone/>
            </a:pPr>
            <a:endParaRPr dirty="0"/>
          </a:p>
          <a:p>
            <a:pPr lvl="0" rtl="0">
              <a:spcBef>
                <a:spcPts val="0"/>
              </a:spcBef>
              <a:buClrTx/>
              <a:buSzPct val="45833"/>
              <a:buFont typeface="Arial"/>
              <a:buNone/>
            </a:pPr>
            <a:endParaRPr lang="en" dirty="0"/>
          </a:p>
          <a:p>
            <a:pPr lvl="0">
              <a:spcBef>
                <a:spcPts val="0"/>
              </a:spcBef>
              <a:buClrTx/>
              <a:buNone/>
            </a:pPr>
            <a:endParaRPr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Descripción del Curso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3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7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8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Tx/>
            </a:pPr>
            <a:r>
              <a:rPr lang="en-US" dirty="0" smtClean="0"/>
              <a:t>November Exam</a:t>
            </a:r>
          </a:p>
          <a:p>
            <a:pPr marL="457200" lvl="0" indent="-228600" rtl="0">
              <a:spcBef>
                <a:spcPts val="0"/>
              </a:spcBef>
              <a:buClrTx/>
            </a:pPr>
            <a:r>
              <a:rPr lang="en-US" dirty="0" smtClean="0"/>
              <a:t>June Exam</a:t>
            </a:r>
          </a:p>
          <a:p>
            <a:pPr marL="457200" lvl="0" indent="-228600" rtl="0">
              <a:spcBef>
                <a:spcPts val="0"/>
              </a:spcBef>
              <a:buClrTx/>
            </a:pPr>
            <a:r>
              <a:rPr lang="en-US" dirty="0" smtClean="0"/>
              <a:t>Database names</a:t>
            </a:r>
          </a:p>
          <a:p>
            <a:pPr marL="457200" lvl="0" indent="-228600" rtl="0">
              <a:spcBef>
                <a:spcPts val="0"/>
              </a:spcBef>
              <a:buClrTx/>
            </a:pPr>
            <a:r>
              <a:rPr lang="en-US" dirty="0" smtClean="0"/>
              <a:t>Database companies</a:t>
            </a:r>
          </a:p>
          <a:p>
            <a:pPr marL="457200" lvl="0" indent="-228600" rtl="0">
              <a:spcBef>
                <a:spcPts val="0"/>
              </a:spcBef>
              <a:buClrTx/>
            </a:pPr>
            <a:r>
              <a:rPr lang="en-US" dirty="0" smtClean="0"/>
              <a:t>Skill demands</a:t>
            </a:r>
          </a:p>
          <a:p>
            <a:pPr marL="457200" lvl="0" indent="-228600">
              <a:spcBef>
                <a:spcPts val="0"/>
              </a:spcBef>
              <a:buClrTx/>
            </a:pPr>
            <a:endParaRPr lang="en" dirty="0"/>
          </a:p>
          <a:p>
            <a:pPr lvl="0" rtl="0">
              <a:spcBef>
                <a:spcPts val="0"/>
              </a:spcBef>
              <a:buClrTx/>
              <a:buSzPct val="45833"/>
              <a:buFont typeface="Arial"/>
              <a:buNone/>
            </a:pPr>
            <a:endParaRPr dirty="0"/>
          </a:p>
          <a:p>
            <a:pPr lvl="0" rtl="0">
              <a:spcBef>
                <a:spcPts val="0"/>
              </a:spcBef>
              <a:buClrTx/>
              <a:buSzPct val="45833"/>
              <a:buFont typeface="Arial"/>
              <a:buNone/>
            </a:pPr>
            <a:endParaRPr lang="en" dirty="0"/>
          </a:p>
          <a:p>
            <a:pPr lvl="0">
              <a:spcBef>
                <a:spcPts val="0"/>
              </a:spcBef>
              <a:buClrTx/>
              <a:buNone/>
            </a:pPr>
            <a:endParaRPr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Administrative Details</a:t>
            </a:r>
            <a:endParaRPr lang="en-US" dirty="0"/>
          </a:p>
        </p:txBody>
      </p:sp>
      <p:pic>
        <p:nvPicPr>
          <p:cNvPr id="5" name="Picture 2" descr="Image result for po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355726"/>
            <a:ext cx="2496820" cy="258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30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5650" y="4163500"/>
            <a:ext cx="9144000" cy="9797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grpSp>
        <p:nvGrpSpPr>
          <p:cNvPr id="77" name="Shape 7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7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2" name="Shape 82"/>
          <p:cNvSpPr txBox="1"/>
          <p:nvPr/>
        </p:nvSpPr>
        <p:spPr>
          <a:xfrm>
            <a:off x="1381250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GOOGLE SLIDES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"Use as Google Slides Theme".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will get a copy of this document on your Google Drive and will be able to edit, add or delete slides.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have to be signed in to your Google account.</a:t>
            </a:r>
          </a:p>
          <a:p>
            <a:pPr lvl="0" rtl="0">
              <a:spcBef>
                <a:spcPts val="600"/>
              </a:spcBef>
              <a:buNone/>
            </a:pP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5044601" y="1578150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"Download as PowerPoint template". You will get a .pptx file that you can edit in PowerPoint.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Presentation design slide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675650" y="4134525"/>
            <a:ext cx="7846200" cy="826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 b="1" i="1">
                <a:latin typeface="Lora"/>
                <a:ea typeface="Lora"/>
                <a:cs typeface="Lora"/>
                <a:sym typeface="Lora"/>
              </a:rPr>
              <a:t>More info on how to use this template at </a:t>
            </a:r>
            <a:r>
              <a:rPr lang="en" sz="1100" b="1" i="1" u="sng">
                <a:latin typeface="Lora"/>
                <a:ea typeface="Lora"/>
                <a:cs typeface="Lora"/>
                <a:sym typeface="Lora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 i="1">
                <a:latin typeface="Lora"/>
                <a:ea typeface="Lora"/>
                <a:cs typeface="Lora"/>
                <a:sym typeface="Lora"/>
              </a:rPr>
              <a:t>This template is free to use under </a:t>
            </a:r>
            <a:r>
              <a:rPr lang="en" sz="1100" i="1" u="sng">
                <a:latin typeface="Lora"/>
                <a:ea typeface="Lora"/>
                <a:cs typeface="Lora"/>
                <a:sym typeface="Lora"/>
                <a:hlinkClick r:id="rId5"/>
              </a:rPr>
              <a:t>Creative Commons Attribution license</a:t>
            </a:r>
            <a:r>
              <a:rPr lang="en" sz="1100" i="1">
                <a:latin typeface="Lora"/>
                <a:ea typeface="Lora"/>
                <a:cs typeface="Lora"/>
                <a:sym typeface="Lora"/>
              </a:rPr>
              <a:t>. You can keep the Credits slide or mention SlidesCarnival and other resources used in a slide footer.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100" i="1">
              <a:latin typeface="Lora"/>
              <a:ea typeface="Lora"/>
              <a:cs typeface="Lora"/>
              <a:sym typeface="Lora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100" i="1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I am </a:t>
            </a:r>
            <a:r>
              <a:rPr lang="en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Jayden Smith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I am here because I love to give presentations.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You can find me at </a:t>
            </a:r>
            <a:r>
              <a:rPr lang="en" sz="1800" dirty="0">
                <a:solidFill>
                  <a:schemeClr val="dk1"/>
                </a:solidFill>
                <a:highlight>
                  <a:srgbClr val="FFCD00"/>
                </a:highlight>
              </a:rPr>
              <a:t>@username</a:t>
            </a:r>
          </a:p>
          <a:p>
            <a:pPr lvl="0">
              <a:spcBef>
                <a:spcPts val="0"/>
              </a:spcBef>
              <a:buNone/>
            </a:pPr>
            <a:endParaRPr b="1" dirty="0"/>
          </a:p>
        </p:txBody>
      </p:sp>
      <p:cxnSp>
        <p:nvCxnSpPr>
          <p:cNvPr id="90" name="Shape 90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600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2" name="Shape 92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Hello!</a:t>
            </a:r>
          </a:p>
        </p:txBody>
      </p:sp>
      <p:cxnSp>
        <p:nvCxnSpPr>
          <p:cNvPr id="93" name="Shape 93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8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</a:t>
            </a:r>
            <a:r>
              <a:rPr lang="en">
                <a:highlight>
                  <a:srgbClr val="FFCD00"/>
                </a:highlight>
              </a:rPr>
              <a:t> philosophical thoughts </a:t>
            </a:r>
            <a:r>
              <a:rPr lang="en"/>
              <a:t>from the reader.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This is a </a:t>
            </a:r>
            <a:r>
              <a:rPr lang="en" dirty="0">
                <a:highlight>
                  <a:srgbClr val="FFCD00"/>
                </a:highlight>
              </a:rPr>
              <a:t>slide title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Your audience will listen to you or read the content, but won’t do both.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2" name="Shape 112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0999" cy="11597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>
                <a:highlight>
                  <a:srgbClr val="FFCD00"/>
                </a:highlight>
              </a:rPr>
              <a:t>Big concept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subTitle" idx="4294967295"/>
          </p:nvPr>
        </p:nvSpPr>
        <p:spPr>
          <a:xfrm>
            <a:off x="1951575" y="3792554"/>
            <a:ext cx="5240999" cy="7847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Bring the attention of your audience over a key concept using icons or illustrations</a:t>
            </a:r>
          </a:p>
        </p:txBody>
      </p:sp>
      <p:cxnSp>
        <p:nvCxnSpPr>
          <p:cNvPr id="123" name="Shape 123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4" name="Shape 124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5" name="Shape 125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26" name="Shape 126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8" name="Shape 12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29" name="Shape 12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3" name="Shape 133"/>
          <p:cNvSpPr/>
          <p:nvPr/>
        </p:nvSpPr>
        <p:spPr>
          <a:xfrm>
            <a:off x="3936799" y="1094078"/>
            <a:ext cx="161807" cy="1544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5197375" y="1751150"/>
            <a:ext cx="98383" cy="9397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280154">
            <a:off x="3824696" y="1560092"/>
            <a:ext cx="98367" cy="9397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highlight>
                  <a:srgbClr val="FFCD00"/>
                </a:highlight>
              </a:rPr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highlight>
                  <a:srgbClr val="FFCD00"/>
                </a:highlight>
              </a:rPr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grpSp>
        <p:nvGrpSpPr>
          <p:cNvPr id="144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45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4349975" cy="11597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457200" lvl="0" indent="-228600"/>
            <a:r>
              <a:rPr lang="es-ES" dirty="0"/>
              <a:t>Calificaciones</a:t>
            </a:r>
            <a:r>
              <a:rPr lang="en-US" dirty="0" smtClean="0"/>
              <a:t>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6920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highlight>
                  <a:srgbClr val="FFCD00"/>
                </a:highlight>
              </a:rPr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highlight>
                  <a:srgbClr val="FFCD00"/>
                </a:highlight>
              </a:rPr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highlight>
                  <a:srgbClr val="FFCD00"/>
                </a:highlight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57" name="Shape 15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58" name="Shape 15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4361975" y="878850"/>
            <a:ext cx="4173000" cy="36542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 picture is worth </a:t>
            </a:r>
            <a:r>
              <a:rPr lang="en" sz="2000" b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a thousand words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</a:p>
        </p:txBody>
      </p:sp>
      <p:cxnSp>
        <p:nvCxnSpPr>
          <p:cNvPr id="167" name="Shape 167"/>
          <p:cNvCxnSpPr/>
          <p:nvPr/>
        </p:nvCxnSpPr>
        <p:spPr>
          <a:xfrm>
            <a:off x="-6450" y="1131725"/>
            <a:ext cx="91505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8" name="Shape 168" descr="pigar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00" y="878850"/>
            <a:ext cx="3654299" cy="3654299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9" name="Shape 169"/>
          <p:cNvSpPr/>
          <p:nvPr/>
        </p:nvSpPr>
        <p:spPr>
          <a:xfrm>
            <a:off x="625400" y="736699"/>
            <a:ext cx="790199" cy="790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0" name="Shape 170"/>
          <p:cNvGrpSpPr/>
          <p:nvPr/>
        </p:nvGrpSpPr>
        <p:grpSpPr>
          <a:xfrm>
            <a:off x="842317" y="975119"/>
            <a:ext cx="356203" cy="313212"/>
            <a:chOff x="1929775" y="320925"/>
            <a:chExt cx="423800" cy="372650"/>
          </a:xfrm>
        </p:grpSpPr>
        <p:sp>
          <p:nvSpPr>
            <p:cNvPr id="171" name="Shape 17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 idx="4294967295"/>
          </p:nvPr>
        </p:nvSpPr>
        <p:spPr>
          <a:xfrm>
            <a:off x="3399200" y="3715750"/>
            <a:ext cx="2345699" cy="503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highlight>
                  <a:srgbClr val="FFCD00"/>
                </a:highlight>
              </a:rPr>
              <a:t>Want big impact? </a:t>
            </a:r>
            <a:r>
              <a:rPr lang="en" sz="1800" i="1">
                <a:highlight>
                  <a:srgbClr val="FFCD00"/>
                </a:highlight>
              </a:rPr>
              <a:t>Use big image.</a:t>
            </a:r>
          </a:p>
        </p:txBody>
      </p:sp>
      <p:sp>
        <p:nvSpPr>
          <p:cNvPr id="181" name="Shape 181"/>
          <p:cNvSpPr/>
          <p:nvPr/>
        </p:nvSpPr>
        <p:spPr>
          <a:xfrm>
            <a:off x="4465375" y="4440675"/>
            <a:ext cx="213248" cy="19146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87" name="Shape 187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Gray</a:t>
            </a:r>
          </a:p>
        </p:txBody>
      </p:sp>
      <p:sp>
        <p:nvSpPr>
          <p:cNvPr id="188" name="Shape 188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White</a:t>
            </a:r>
          </a:p>
        </p:txBody>
      </p:sp>
      <p:sp>
        <p:nvSpPr>
          <p:cNvPr id="189" name="Shape 189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Black</a:t>
            </a:r>
          </a:p>
        </p:txBody>
      </p:sp>
      <p:grpSp>
        <p:nvGrpSpPr>
          <p:cNvPr id="190" name="Shape 19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91" name="Shape 19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1363850" y="919725"/>
            <a:ext cx="3889499" cy="4355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 use </a:t>
            </a:r>
            <a:r>
              <a:rPr lang="en">
                <a:highlight>
                  <a:srgbClr val="FFCD00"/>
                </a:highlight>
              </a:rPr>
              <a:t>diagrams</a:t>
            </a:r>
            <a:r>
              <a:rPr lang="en"/>
              <a:t> to explain complex ideas</a:t>
            </a:r>
          </a:p>
        </p:txBody>
      </p:sp>
      <p:grpSp>
        <p:nvGrpSpPr>
          <p:cNvPr id="200" name="Shape 20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01" name="Shape 20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5" name="Shape 205"/>
          <p:cNvGrpSpPr/>
          <p:nvPr/>
        </p:nvGrpSpPr>
        <p:grpSpPr>
          <a:xfrm>
            <a:off x="1434479" y="1543020"/>
            <a:ext cx="5817845" cy="3375715"/>
            <a:chOff x="1641825" y="1470659"/>
            <a:chExt cx="6329937" cy="3672849"/>
          </a:xfrm>
        </p:grpSpPr>
        <p:sp>
          <p:nvSpPr>
            <p:cNvPr id="206" name="Shape 206"/>
            <p:cNvSpPr/>
            <p:nvPr/>
          </p:nvSpPr>
          <p:spPr>
            <a:xfrm>
              <a:off x="5666560" y="1572689"/>
              <a:ext cx="2261100" cy="2487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825" y="0"/>
                  </a:moveTo>
                  <a:lnTo>
                    <a:pt x="90435" y="0"/>
                  </a:lnTo>
                  <a:lnTo>
                    <a:pt x="94107" y="339"/>
                  </a:lnTo>
                  <a:lnTo>
                    <a:pt x="97655" y="1074"/>
                  </a:lnTo>
                  <a:lnTo>
                    <a:pt x="101141" y="2149"/>
                  </a:lnTo>
                  <a:lnTo>
                    <a:pt x="104564" y="3734"/>
                  </a:lnTo>
                  <a:lnTo>
                    <a:pt x="107676" y="5657"/>
                  </a:lnTo>
                  <a:lnTo>
                    <a:pt x="110663" y="7920"/>
                  </a:lnTo>
                  <a:lnTo>
                    <a:pt x="113278" y="10579"/>
                  </a:lnTo>
                  <a:lnTo>
                    <a:pt x="115456" y="13408"/>
                  </a:lnTo>
                  <a:lnTo>
                    <a:pt x="117199" y="16407"/>
                  </a:lnTo>
                  <a:lnTo>
                    <a:pt x="118568" y="19519"/>
                  </a:lnTo>
                  <a:lnTo>
                    <a:pt x="119502" y="22800"/>
                  </a:lnTo>
                  <a:lnTo>
                    <a:pt x="120000" y="26082"/>
                  </a:lnTo>
                  <a:lnTo>
                    <a:pt x="120000" y="29420"/>
                  </a:lnTo>
                  <a:lnTo>
                    <a:pt x="119564" y="32701"/>
                  </a:lnTo>
                  <a:lnTo>
                    <a:pt x="118755" y="35983"/>
                  </a:lnTo>
                  <a:lnTo>
                    <a:pt x="117572" y="39207"/>
                  </a:lnTo>
                  <a:lnTo>
                    <a:pt x="115892" y="42206"/>
                  </a:lnTo>
                  <a:lnTo>
                    <a:pt x="113775" y="45148"/>
                  </a:lnTo>
                  <a:lnTo>
                    <a:pt x="111286" y="47751"/>
                  </a:lnTo>
                  <a:lnTo>
                    <a:pt x="108236" y="50240"/>
                  </a:lnTo>
                  <a:lnTo>
                    <a:pt x="105062" y="52220"/>
                  </a:lnTo>
                  <a:lnTo>
                    <a:pt x="101514" y="53861"/>
                  </a:lnTo>
                  <a:lnTo>
                    <a:pt x="97904" y="55162"/>
                  </a:lnTo>
                  <a:lnTo>
                    <a:pt x="94232" y="55898"/>
                  </a:lnTo>
                  <a:lnTo>
                    <a:pt x="90435" y="56237"/>
                  </a:lnTo>
                  <a:lnTo>
                    <a:pt x="86576" y="56181"/>
                  </a:lnTo>
                  <a:lnTo>
                    <a:pt x="82780" y="55728"/>
                  </a:lnTo>
                  <a:lnTo>
                    <a:pt x="82780" y="55785"/>
                  </a:lnTo>
                  <a:lnTo>
                    <a:pt x="79107" y="55332"/>
                  </a:lnTo>
                  <a:lnTo>
                    <a:pt x="75497" y="55445"/>
                  </a:lnTo>
                  <a:lnTo>
                    <a:pt x="71950" y="56067"/>
                  </a:lnTo>
                  <a:lnTo>
                    <a:pt x="68775" y="57142"/>
                  </a:lnTo>
                  <a:lnTo>
                    <a:pt x="65726" y="58613"/>
                  </a:lnTo>
                  <a:lnTo>
                    <a:pt x="63049" y="60537"/>
                  </a:lnTo>
                  <a:lnTo>
                    <a:pt x="60746" y="62743"/>
                  </a:lnTo>
                  <a:lnTo>
                    <a:pt x="58755" y="65176"/>
                  </a:lnTo>
                  <a:lnTo>
                    <a:pt x="57136" y="67949"/>
                  </a:lnTo>
                  <a:lnTo>
                    <a:pt x="56016" y="70834"/>
                  </a:lnTo>
                  <a:lnTo>
                    <a:pt x="55331" y="73946"/>
                  </a:lnTo>
                  <a:lnTo>
                    <a:pt x="55207" y="77114"/>
                  </a:lnTo>
                  <a:lnTo>
                    <a:pt x="55643" y="80396"/>
                  </a:lnTo>
                  <a:lnTo>
                    <a:pt x="56763" y="83677"/>
                  </a:lnTo>
                  <a:lnTo>
                    <a:pt x="57821" y="86902"/>
                  </a:lnTo>
                  <a:lnTo>
                    <a:pt x="58568" y="90183"/>
                  </a:lnTo>
                  <a:lnTo>
                    <a:pt x="58755" y="93578"/>
                  </a:lnTo>
                  <a:lnTo>
                    <a:pt x="58443" y="96859"/>
                  </a:lnTo>
                  <a:lnTo>
                    <a:pt x="57759" y="100141"/>
                  </a:lnTo>
                  <a:lnTo>
                    <a:pt x="56639" y="103309"/>
                  </a:lnTo>
                  <a:lnTo>
                    <a:pt x="55020" y="106308"/>
                  </a:lnTo>
                  <a:lnTo>
                    <a:pt x="52904" y="109250"/>
                  </a:lnTo>
                  <a:lnTo>
                    <a:pt x="50414" y="111852"/>
                  </a:lnTo>
                  <a:lnTo>
                    <a:pt x="47427" y="114342"/>
                  </a:lnTo>
                  <a:lnTo>
                    <a:pt x="44190" y="116322"/>
                  </a:lnTo>
                  <a:lnTo>
                    <a:pt x="40829" y="117906"/>
                  </a:lnTo>
                  <a:lnTo>
                    <a:pt x="37219" y="118981"/>
                  </a:lnTo>
                  <a:lnTo>
                    <a:pt x="33485" y="119717"/>
                  </a:lnTo>
                  <a:lnTo>
                    <a:pt x="29751" y="120000"/>
                  </a:lnTo>
                  <a:lnTo>
                    <a:pt x="25954" y="119830"/>
                  </a:lnTo>
                  <a:lnTo>
                    <a:pt x="22282" y="119151"/>
                  </a:lnTo>
                  <a:lnTo>
                    <a:pt x="18672" y="118189"/>
                  </a:lnTo>
                  <a:lnTo>
                    <a:pt x="15124" y="116718"/>
                  </a:lnTo>
                  <a:lnTo>
                    <a:pt x="11825" y="114794"/>
                  </a:lnTo>
                  <a:lnTo>
                    <a:pt x="8838" y="112418"/>
                  </a:lnTo>
                  <a:lnTo>
                    <a:pt x="6099" y="109702"/>
                  </a:lnTo>
                  <a:lnTo>
                    <a:pt x="4045" y="106760"/>
                  </a:lnTo>
                  <a:lnTo>
                    <a:pt x="2240" y="103649"/>
                  </a:lnTo>
                  <a:lnTo>
                    <a:pt x="995" y="100367"/>
                  </a:lnTo>
                  <a:lnTo>
                    <a:pt x="186" y="97029"/>
                  </a:lnTo>
                  <a:lnTo>
                    <a:pt x="0" y="93635"/>
                  </a:lnTo>
                  <a:lnTo>
                    <a:pt x="124" y="90240"/>
                  </a:lnTo>
                  <a:lnTo>
                    <a:pt x="809" y="86902"/>
                  </a:lnTo>
                  <a:lnTo>
                    <a:pt x="1929" y="83620"/>
                  </a:lnTo>
                  <a:lnTo>
                    <a:pt x="3609" y="80396"/>
                  </a:lnTo>
                  <a:lnTo>
                    <a:pt x="5601" y="77397"/>
                  </a:lnTo>
                  <a:lnTo>
                    <a:pt x="8215" y="74681"/>
                  </a:lnTo>
                  <a:lnTo>
                    <a:pt x="11016" y="72418"/>
                  </a:lnTo>
                  <a:lnTo>
                    <a:pt x="14066" y="70495"/>
                  </a:lnTo>
                  <a:lnTo>
                    <a:pt x="17240" y="68910"/>
                  </a:lnTo>
                  <a:lnTo>
                    <a:pt x="20663" y="67722"/>
                  </a:lnTo>
                  <a:lnTo>
                    <a:pt x="24087" y="66930"/>
                  </a:lnTo>
                  <a:lnTo>
                    <a:pt x="27697" y="66534"/>
                  </a:lnTo>
                  <a:lnTo>
                    <a:pt x="31182" y="66534"/>
                  </a:lnTo>
                  <a:lnTo>
                    <a:pt x="34668" y="66987"/>
                  </a:lnTo>
                  <a:lnTo>
                    <a:pt x="38464" y="67383"/>
                  </a:lnTo>
                  <a:lnTo>
                    <a:pt x="42074" y="67213"/>
                  </a:lnTo>
                  <a:lnTo>
                    <a:pt x="45497" y="66534"/>
                  </a:lnTo>
                  <a:lnTo>
                    <a:pt x="48734" y="65346"/>
                  </a:lnTo>
                  <a:lnTo>
                    <a:pt x="51721" y="63818"/>
                  </a:lnTo>
                  <a:lnTo>
                    <a:pt x="54460" y="61895"/>
                  </a:lnTo>
                  <a:lnTo>
                    <a:pt x="56763" y="59745"/>
                  </a:lnTo>
                  <a:lnTo>
                    <a:pt x="58630" y="57142"/>
                  </a:lnTo>
                  <a:lnTo>
                    <a:pt x="60248" y="54427"/>
                  </a:lnTo>
                  <a:lnTo>
                    <a:pt x="61244" y="51485"/>
                  </a:lnTo>
                  <a:lnTo>
                    <a:pt x="61867" y="48429"/>
                  </a:lnTo>
                  <a:lnTo>
                    <a:pt x="61929" y="45205"/>
                  </a:lnTo>
                  <a:lnTo>
                    <a:pt x="61369" y="41923"/>
                  </a:lnTo>
                  <a:lnTo>
                    <a:pt x="60248" y="38642"/>
                  </a:lnTo>
                  <a:lnTo>
                    <a:pt x="59066" y="35304"/>
                  </a:lnTo>
                  <a:lnTo>
                    <a:pt x="58257" y="31739"/>
                  </a:lnTo>
                  <a:lnTo>
                    <a:pt x="58008" y="28231"/>
                  </a:lnTo>
                  <a:lnTo>
                    <a:pt x="58257" y="24724"/>
                  </a:lnTo>
                  <a:lnTo>
                    <a:pt x="59066" y="21159"/>
                  </a:lnTo>
                  <a:lnTo>
                    <a:pt x="60248" y="17765"/>
                  </a:lnTo>
                  <a:lnTo>
                    <a:pt x="61929" y="14483"/>
                  </a:lnTo>
                  <a:lnTo>
                    <a:pt x="64170" y="11371"/>
                  </a:lnTo>
                  <a:lnTo>
                    <a:pt x="66846" y="8486"/>
                  </a:lnTo>
                  <a:lnTo>
                    <a:pt x="69771" y="6110"/>
                  </a:lnTo>
                  <a:lnTo>
                    <a:pt x="72883" y="4073"/>
                  </a:lnTo>
                  <a:lnTo>
                    <a:pt x="76182" y="2545"/>
                  </a:lnTo>
                  <a:lnTo>
                    <a:pt x="79605" y="1244"/>
                  </a:lnTo>
                  <a:lnTo>
                    <a:pt x="83215" y="452"/>
                  </a:lnTo>
                  <a:lnTo>
                    <a:pt x="868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4204628" y="3921008"/>
              <a:ext cx="2028899" cy="1222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281" y="0"/>
                  </a:moveTo>
                  <a:lnTo>
                    <a:pt x="103579" y="365"/>
                  </a:lnTo>
                  <a:lnTo>
                    <a:pt x="106731" y="1703"/>
                  </a:lnTo>
                  <a:lnTo>
                    <a:pt x="109810" y="3894"/>
                  </a:lnTo>
                  <a:lnTo>
                    <a:pt x="112669" y="7058"/>
                  </a:lnTo>
                  <a:lnTo>
                    <a:pt x="115015" y="10709"/>
                  </a:lnTo>
                  <a:lnTo>
                    <a:pt x="117141" y="15456"/>
                  </a:lnTo>
                  <a:lnTo>
                    <a:pt x="118680" y="20811"/>
                  </a:lnTo>
                  <a:lnTo>
                    <a:pt x="119633" y="26288"/>
                  </a:lnTo>
                  <a:lnTo>
                    <a:pt x="120000" y="31764"/>
                  </a:lnTo>
                  <a:lnTo>
                    <a:pt x="119706" y="37241"/>
                  </a:lnTo>
                  <a:lnTo>
                    <a:pt x="118900" y="42596"/>
                  </a:lnTo>
                  <a:lnTo>
                    <a:pt x="117580" y="47586"/>
                  </a:lnTo>
                  <a:lnTo>
                    <a:pt x="115748" y="52332"/>
                  </a:lnTo>
                  <a:lnTo>
                    <a:pt x="113329" y="56227"/>
                  </a:lnTo>
                  <a:lnTo>
                    <a:pt x="110543" y="59756"/>
                  </a:lnTo>
                  <a:lnTo>
                    <a:pt x="107318" y="62312"/>
                  </a:lnTo>
                  <a:lnTo>
                    <a:pt x="104019" y="63894"/>
                  </a:lnTo>
                  <a:lnTo>
                    <a:pt x="100720" y="64503"/>
                  </a:lnTo>
                  <a:lnTo>
                    <a:pt x="97275" y="64137"/>
                  </a:lnTo>
                  <a:lnTo>
                    <a:pt x="94123" y="62799"/>
                  </a:lnTo>
                  <a:lnTo>
                    <a:pt x="91044" y="60608"/>
                  </a:lnTo>
                  <a:lnTo>
                    <a:pt x="88185" y="57200"/>
                  </a:lnTo>
                  <a:lnTo>
                    <a:pt x="85766" y="53306"/>
                  </a:lnTo>
                  <a:lnTo>
                    <a:pt x="83860" y="50628"/>
                  </a:lnTo>
                  <a:lnTo>
                    <a:pt x="81808" y="48681"/>
                  </a:lnTo>
                  <a:lnTo>
                    <a:pt x="79682" y="47464"/>
                  </a:lnTo>
                  <a:lnTo>
                    <a:pt x="77483" y="47221"/>
                  </a:lnTo>
                  <a:lnTo>
                    <a:pt x="75357" y="47829"/>
                  </a:lnTo>
                  <a:lnTo>
                    <a:pt x="73231" y="49046"/>
                  </a:lnTo>
                  <a:lnTo>
                    <a:pt x="71325" y="50993"/>
                  </a:lnTo>
                  <a:lnTo>
                    <a:pt x="69786" y="53549"/>
                  </a:lnTo>
                  <a:lnTo>
                    <a:pt x="68466" y="56713"/>
                  </a:lnTo>
                  <a:lnTo>
                    <a:pt x="67660" y="60365"/>
                  </a:lnTo>
                  <a:lnTo>
                    <a:pt x="67440" y="64503"/>
                  </a:lnTo>
                  <a:lnTo>
                    <a:pt x="67073" y="71561"/>
                  </a:lnTo>
                  <a:lnTo>
                    <a:pt x="66267" y="78498"/>
                  </a:lnTo>
                  <a:lnTo>
                    <a:pt x="64948" y="85070"/>
                  </a:lnTo>
                  <a:lnTo>
                    <a:pt x="63188" y="91399"/>
                  </a:lnTo>
                  <a:lnTo>
                    <a:pt x="60843" y="97241"/>
                  </a:lnTo>
                  <a:lnTo>
                    <a:pt x="58130" y="102718"/>
                  </a:lnTo>
                  <a:lnTo>
                    <a:pt x="54832" y="107707"/>
                  </a:lnTo>
                  <a:lnTo>
                    <a:pt x="51166" y="111967"/>
                  </a:lnTo>
                  <a:lnTo>
                    <a:pt x="46988" y="115496"/>
                  </a:lnTo>
                  <a:lnTo>
                    <a:pt x="42883" y="117809"/>
                  </a:lnTo>
                  <a:lnTo>
                    <a:pt x="38485" y="119391"/>
                  </a:lnTo>
                  <a:lnTo>
                    <a:pt x="34160" y="120000"/>
                  </a:lnTo>
                  <a:lnTo>
                    <a:pt x="29908" y="119634"/>
                  </a:lnTo>
                  <a:lnTo>
                    <a:pt x="25656" y="118417"/>
                  </a:lnTo>
                  <a:lnTo>
                    <a:pt x="21478" y="116348"/>
                  </a:lnTo>
                  <a:lnTo>
                    <a:pt x="17593" y="113184"/>
                  </a:lnTo>
                  <a:lnTo>
                    <a:pt x="13854" y="109411"/>
                  </a:lnTo>
                  <a:lnTo>
                    <a:pt x="10555" y="104665"/>
                  </a:lnTo>
                  <a:lnTo>
                    <a:pt x="7477" y="99188"/>
                  </a:lnTo>
                  <a:lnTo>
                    <a:pt x="4838" y="92981"/>
                  </a:lnTo>
                  <a:lnTo>
                    <a:pt x="2712" y="86044"/>
                  </a:lnTo>
                  <a:lnTo>
                    <a:pt x="1319" y="79229"/>
                  </a:lnTo>
                  <a:lnTo>
                    <a:pt x="366" y="71926"/>
                  </a:lnTo>
                  <a:lnTo>
                    <a:pt x="0" y="64868"/>
                  </a:lnTo>
                  <a:lnTo>
                    <a:pt x="293" y="57687"/>
                  </a:lnTo>
                  <a:lnTo>
                    <a:pt x="952" y="50628"/>
                  </a:lnTo>
                  <a:lnTo>
                    <a:pt x="2272" y="43691"/>
                  </a:lnTo>
                  <a:lnTo>
                    <a:pt x="4178" y="37241"/>
                  </a:lnTo>
                  <a:lnTo>
                    <a:pt x="6377" y="31156"/>
                  </a:lnTo>
                  <a:lnTo>
                    <a:pt x="9236" y="25436"/>
                  </a:lnTo>
                  <a:lnTo>
                    <a:pt x="12535" y="20324"/>
                  </a:lnTo>
                  <a:lnTo>
                    <a:pt x="16346" y="16064"/>
                  </a:lnTo>
                  <a:lnTo>
                    <a:pt x="20305" y="12778"/>
                  </a:lnTo>
                  <a:lnTo>
                    <a:pt x="24483" y="10223"/>
                  </a:lnTo>
                  <a:lnTo>
                    <a:pt x="28735" y="8640"/>
                  </a:lnTo>
                  <a:lnTo>
                    <a:pt x="32987" y="8032"/>
                  </a:lnTo>
                  <a:lnTo>
                    <a:pt x="37238" y="8397"/>
                  </a:lnTo>
                  <a:lnTo>
                    <a:pt x="41490" y="9614"/>
                  </a:lnTo>
                  <a:lnTo>
                    <a:pt x="45448" y="11561"/>
                  </a:lnTo>
                  <a:lnTo>
                    <a:pt x="49407" y="14482"/>
                  </a:lnTo>
                  <a:lnTo>
                    <a:pt x="52999" y="18255"/>
                  </a:lnTo>
                  <a:lnTo>
                    <a:pt x="56444" y="22758"/>
                  </a:lnTo>
                  <a:lnTo>
                    <a:pt x="59376" y="27991"/>
                  </a:lnTo>
                  <a:lnTo>
                    <a:pt x="62089" y="34077"/>
                  </a:lnTo>
                  <a:lnTo>
                    <a:pt x="62089" y="33955"/>
                  </a:lnTo>
                  <a:lnTo>
                    <a:pt x="63628" y="37241"/>
                  </a:lnTo>
                  <a:lnTo>
                    <a:pt x="65534" y="39553"/>
                  </a:lnTo>
                  <a:lnTo>
                    <a:pt x="67660" y="41135"/>
                  </a:lnTo>
                  <a:lnTo>
                    <a:pt x="69786" y="41987"/>
                  </a:lnTo>
                  <a:lnTo>
                    <a:pt x="72058" y="41987"/>
                  </a:lnTo>
                  <a:lnTo>
                    <a:pt x="74184" y="41135"/>
                  </a:lnTo>
                  <a:lnTo>
                    <a:pt x="76163" y="39553"/>
                  </a:lnTo>
                  <a:lnTo>
                    <a:pt x="77923" y="37484"/>
                  </a:lnTo>
                  <a:lnTo>
                    <a:pt x="79462" y="34685"/>
                  </a:lnTo>
                  <a:lnTo>
                    <a:pt x="80635" y="31399"/>
                  </a:lnTo>
                  <a:lnTo>
                    <a:pt x="81221" y="27261"/>
                  </a:lnTo>
                  <a:lnTo>
                    <a:pt x="81954" y="22758"/>
                  </a:lnTo>
                  <a:lnTo>
                    <a:pt x="82907" y="18620"/>
                  </a:lnTo>
                  <a:lnTo>
                    <a:pt x="84300" y="14482"/>
                  </a:lnTo>
                  <a:lnTo>
                    <a:pt x="85986" y="10709"/>
                  </a:lnTo>
                  <a:lnTo>
                    <a:pt x="88112" y="7423"/>
                  </a:lnTo>
                  <a:lnTo>
                    <a:pt x="90458" y="4624"/>
                  </a:lnTo>
                  <a:lnTo>
                    <a:pt x="93610" y="2190"/>
                  </a:lnTo>
                  <a:lnTo>
                    <a:pt x="96908" y="608"/>
                  </a:lnTo>
                  <a:lnTo>
                    <a:pt x="100281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5637462" y="1572693"/>
              <a:ext cx="2334300" cy="2568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825" y="0"/>
                  </a:moveTo>
                  <a:lnTo>
                    <a:pt x="90435" y="0"/>
                  </a:lnTo>
                  <a:lnTo>
                    <a:pt x="94107" y="339"/>
                  </a:lnTo>
                  <a:lnTo>
                    <a:pt x="97655" y="1074"/>
                  </a:lnTo>
                  <a:lnTo>
                    <a:pt x="101141" y="2149"/>
                  </a:lnTo>
                  <a:lnTo>
                    <a:pt x="104564" y="3734"/>
                  </a:lnTo>
                  <a:lnTo>
                    <a:pt x="107676" y="5657"/>
                  </a:lnTo>
                  <a:lnTo>
                    <a:pt x="110663" y="7920"/>
                  </a:lnTo>
                  <a:lnTo>
                    <a:pt x="113278" y="10579"/>
                  </a:lnTo>
                  <a:lnTo>
                    <a:pt x="115456" y="13408"/>
                  </a:lnTo>
                  <a:lnTo>
                    <a:pt x="117199" y="16407"/>
                  </a:lnTo>
                  <a:lnTo>
                    <a:pt x="118568" y="19519"/>
                  </a:lnTo>
                  <a:lnTo>
                    <a:pt x="119502" y="22800"/>
                  </a:lnTo>
                  <a:lnTo>
                    <a:pt x="120000" y="26082"/>
                  </a:lnTo>
                  <a:lnTo>
                    <a:pt x="120000" y="29420"/>
                  </a:lnTo>
                  <a:lnTo>
                    <a:pt x="119564" y="32701"/>
                  </a:lnTo>
                  <a:lnTo>
                    <a:pt x="118755" y="35983"/>
                  </a:lnTo>
                  <a:lnTo>
                    <a:pt x="117572" y="39207"/>
                  </a:lnTo>
                  <a:lnTo>
                    <a:pt x="115892" y="42206"/>
                  </a:lnTo>
                  <a:lnTo>
                    <a:pt x="113775" y="45148"/>
                  </a:lnTo>
                  <a:lnTo>
                    <a:pt x="111286" y="47751"/>
                  </a:lnTo>
                  <a:lnTo>
                    <a:pt x="108236" y="50240"/>
                  </a:lnTo>
                  <a:lnTo>
                    <a:pt x="105062" y="52220"/>
                  </a:lnTo>
                  <a:lnTo>
                    <a:pt x="101514" y="53861"/>
                  </a:lnTo>
                  <a:lnTo>
                    <a:pt x="97904" y="55162"/>
                  </a:lnTo>
                  <a:lnTo>
                    <a:pt x="94232" y="55898"/>
                  </a:lnTo>
                  <a:lnTo>
                    <a:pt x="90435" y="56237"/>
                  </a:lnTo>
                  <a:lnTo>
                    <a:pt x="86576" y="56181"/>
                  </a:lnTo>
                  <a:lnTo>
                    <a:pt x="82780" y="55728"/>
                  </a:lnTo>
                  <a:lnTo>
                    <a:pt x="82780" y="55785"/>
                  </a:lnTo>
                  <a:lnTo>
                    <a:pt x="79107" y="55332"/>
                  </a:lnTo>
                  <a:lnTo>
                    <a:pt x="75497" y="55445"/>
                  </a:lnTo>
                  <a:lnTo>
                    <a:pt x="71950" y="56067"/>
                  </a:lnTo>
                  <a:lnTo>
                    <a:pt x="68775" y="57142"/>
                  </a:lnTo>
                  <a:lnTo>
                    <a:pt x="65726" y="58613"/>
                  </a:lnTo>
                  <a:lnTo>
                    <a:pt x="63049" y="60537"/>
                  </a:lnTo>
                  <a:lnTo>
                    <a:pt x="60746" y="62743"/>
                  </a:lnTo>
                  <a:lnTo>
                    <a:pt x="58755" y="65176"/>
                  </a:lnTo>
                  <a:lnTo>
                    <a:pt x="57136" y="67949"/>
                  </a:lnTo>
                  <a:lnTo>
                    <a:pt x="56016" y="70834"/>
                  </a:lnTo>
                  <a:lnTo>
                    <a:pt x="55331" y="73946"/>
                  </a:lnTo>
                  <a:lnTo>
                    <a:pt x="55207" y="77114"/>
                  </a:lnTo>
                  <a:lnTo>
                    <a:pt x="55643" y="80396"/>
                  </a:lnTo>
                  <a:lnTo>
                    <a:pt x="56763" y="83677"/>
                  </a:lnTo>
                  <a:lnTo>
                    <a:pt x="57821" y="86902"/>
                  </a:lnTo>
                  <a:lnTo>
                    <a:pt x="58568" y="90183"/>
                  </a:lnTo>
                  <a:lnTo>
                    <a:pt x="58755" y="93578"/>
                  </a:lnTo>
                  <a:lnTo>
                    <a:pt x="58443" y="96859"/>
                  </a:lnTo>
                  <a:lnTo>
                    <a:pt x="57759" y="100141"/>
                  </a:lnTo>
                  <a:lnTo>
                    <a:pt x="56639" y="103309"/>
                  </a:lnTo>
                  <a:lnTo>
                    <a:pt x="55020" y="106308"/>
                  </a:lnTo>
                  <a:lnTo>
                    <a:pt x="52904" y="109250"/>
                  </a:lnTo>
                  <a:lnTo>
                    <a:pt x="50414" y="111852"/>
                  </a:lnTo>
                  <a:lnTo>
                    <a:pt x="47427" y="114342"/>
                  </a:lnTo>
                  <a:lnTo>
                    <a:pt x="44190" y="116322"/>
                  </a:lnTo>
                  <a:lnTo>
                    <a:pt x="40829" y="117906"/>
                  </a:lnTo>
                  <a:lnTo>
                    <a:pt x="37219" y="118981"/>
                  </a:lnTo>
                  <a:lnTo>
                    <a:pt x="33485" y="119717"/>
                  </a:lnTo>
                  <a:lnTo>
                    <a:pt x="29751" y="120000"/>
                  </a:lnTo>
                  <a:lnTo>
                    <a:pt x="25954" y="119830"/>
                  </a:lnTo>
                  <a:lnTo>
                    <a:pt x="22282" y="119151"/>
                  </a:lnTo>
                  <a:lnTo>
                    <a:pt x="18672" y="118189"/>
                  </a:lnTo>
                  <a:lnTo>
                    <a:pt x="15124" y="116718"/>
                  </a:lnTo>
                  <a:lnTo>
                    <a:pt x="11825" y="114794"/>
                  </a:lnTo>
                  <a:lnTo>
                    <a:pt x="8838" y="112418"/>
                  </a:lnTo>
                  <a:lnTo>
                    <a:pt x="6099" y="109702"/>
                  </a:lnTo>
                  <a:lnTo>
                    <a:pt x="4045" y="106760"/>
                  </a:lnTo>
                  <a:lnTo>
                    <a:pt x="2240" y="103649"/>
                  </a:lnTo>
                  <a:lnTo>
                    <a:pt x="995" y="100367"/>
                  </a:lnTo>
                  <a:lnTo>
                    <a:pt x="186" y="97029"/>
                  </a:lnTo>
                  <a:lnTo>
                    <a:pt x="0" y="93635"/>
                  </a:lnTo>
                  <a:lnTo>
                    <a:pt x="124" y="90240"/>
                  </a:lnTo>
                  <a:lnTo>
                    <a:pt x="809" y="86902"/>
                  </a:lnTo>
                  <a:lnTo>
                    <a:pt x="1929" y="83620"/>
                  </a:lnTo>
                  <a:lnTo>
                    <a:pt x="3609" y="80396"/>
                  </a:lnTo>
                  <a:lnTo>
                    <a:pt x="5601" y="77397"/>
                  </a:lnTo>
                  <a:lnTo>
                    <a:pt x="8215" y="74681"/>
                  </a:lnTo>
                  <a:lnTo>
                    <a:pt x="11016" y="72418"/>
                  </a:lnTo>
                  <a:lnTo>
                    <a:pt x="14066" y="70495"/>
                  </a:lnTo>
                  <a:lnTo>
                    <a:pt x="17240" y="68910"/>
                  </a:lnTo>
                  <a:lnTo>
                    <a:pt x="20663" y="67722"/>
                  </a:lnTo>
                  <a:lnTo>
                    <a:pt x="24087" y="66930"/>
                  </a:lnTo>
                  <a:lnTo>
                    <a:pt x="27697" y="66534"/>
                  </a:lnTo>
                  <a:lnTo>
                    <a:pt x="31182" y="66534"/>
                  </a:lnTo>
                  <a:lnTo>
                    <a:pt x="34668" y="66987"/>
                  </a:lnTo>
                  <a:lnTo>
                    <a:pt x="38464" y="67383"/>
                  </a:lnTo>
                  <a:lnTo>
                    <a:pt x="42074" y="67213"/>
                  </a:lnTo>
                  <a:lnTo>
                    <a:pt x="45497" y="66534"/>
                  </a:lnTo>
                  <a:lnTo>
                    <a:pt x="48734" y="65346"/>
                  </a:lnTo>
                  <a:lnTo>
                    <a:pt x="51721" y="63818"/>
                  </a:lnTo>
                  <a:lnTo>
                    <a:pt x="54460" y="61895"/>
                  </a:lnTo>
                  <a:lnTo>
                    <a:pt x="56763" y="59745"/>
                  </a:lnTo>
                  <a:lnTo>
                    <a:pt x="58630" y="57142"/>
                  </a:lnTo>
                  <a:lnTo>
                    <a:pt x="60248" y="54427"/>
                  </a:lnTo>
                  <a:lnTo>
                    <a:pt x="61244" y="51485"/>
                  </a:lnTo>
                  <a:lnTo>
                    <a:pt x="61867" y="48429"/>
                  </a:lnTo>
                  <a:lnTo>
                    <a:pt x="61929" y="45205"/>
                  </a:lnTo>
                  <a:lnTo>
                    <a:pt x="61369" y="41923"/>
                  </a:lnTo>
                  <a:lnTo>
                    <a:pt x="60248" y="38642"/>
                  </a:lnTo>
                  <a:lnTo>
                    <a:pt x="59066" y="35304"/>
                  </a:lnTo>
                  <a:lnTo>
                    <a:pt x="58257" y="31739"/>
                  </a:lnTo>
                  <a:lnTo>
                    <a:pt x="58008" y="28231"/>
                  </a:lnTo>
                  <a:lnTo>
                    <a:pt x="58257" y="24724"/>
                  </a:lnTo>
                  <a:lnTo>
                    <a:pt x="59066" y="21159"/>
                  </a:lnTo>
                  <a:lnTo>
                    <a:pt x="60248" y="17765"/>
                  </a:lnTo>
                  <a:lnTo>
                    <a:pt x="61929" y="14483"/>
                  </a:lnTo>
                  <a:lnTo>
                    <a:pt x="64170" y="11371"/>
                  </a:lnTo>
                  <a:lnTo>
                    <a:pt x="66846" y="8486"/>
                  </a:lnTo>
                  <a:lnTo>
                    <a:pt x="69771" y="6110"/>
                  </a:lnTo>
                  <a:lnTo>
                    <a:pt x="72883" y="4073"/>
                  </a:lnTo>
                  <a:lnTo>
                    <a:pt x="76182" y="2545"/>
                  </a:lnTo>
                  <a:lnTo>
                    <a:pt x="79605" y="1244"/>
                  </a:lnTo>
                  <a:lnTo>
                    <a:pt x="83215" y="452"/>
                  </a:lnTo>
                  <a:lnTo>
                    <a:pt x="86825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3074969" y="1841673"/>
              <a:ext cx="2785199" cy="2684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841" y="0"/>
                  </a:moveTo>
                  <a:lnTo>
                    <a:pt x="84005" y="164"/>
                  </a:lnTo>
                  <a:lnTo>
                    <a:pt x="88274" y="765"/>
                  </a:lnTo>
                  <a:lnTo>
                    <a:pt x="92437" y="1913"/>
                  </a:lnTo>
                  <a:lnTo>
                    <a:pt x="96495" y="3498"/>
                  </a:lnTo>
                  <a:lnTo>
                    <a:pt x="100237" y="5521"/>
                  </a:lnTo>
                  <a:lnTo>
                    <a:pt x="103715" y="7817"/>
                  </a:lnTo>
                  <a:lnTo>
                    <a:pt x="106930" y="10551"/>
                  </a:lnTo>
                  <a:lnTo>
                    <a:pt x="109828" y="13558"/>
                  </a:lnTo>
                  <a:lnTo>
                    <a:pt x="112358" y="16783"/>
                  </a:lnTo>
                  <a:lnTo>
                    <a:pt x="114571" y="20337"/>
                  </a:lnTo>
                  <a:lnTo>
                    <a:pt x="116416" y="24054"/>
                  </a:lnTo>
                  <a:lnTo>
                    <a:pt x="117891" y="27990"/>
                  </a:lnTo>
                  <a:lnTo>
                    <a:pt x="118998" y="32036"/>
                  </a:lnTo>
                  <a:lnTo>
                    <a:pt x="119631" y="36191"/>
                  </a:lnTo>
                  <a:lnTo>
                    <a:pt x="120000" y="40510"/>
                  </a:lnTo>
                  <a:lnTo>
                    <a:pt x="119841" y="44829"/>
                  </a:lnTo>
                  <a:lnTo>
                    <a:pt x="119209" y="49148"/>
                  </a:lnTo>
                  <a:lnTo>
                    <a:pt x="118155" y="53466"/>
                  </a:lnTo>
                  <a:lnTo>
                    <a:pt x="116679" y="57403"/>
                  </a:lnTo>
                  <a:lnTo>
                    <a:pt x="114888" y="61230"/>
                  </a:lnTo>
                  <a:lnTo>
                    <a:pt x="112779" y="64674"/>
                  </a:lnTo>
                  <a:lnTo>
                    <a:pt x="110408" y="67899"/>
                  </a:lnTo>
                  <a:lnTo>
                    <a:pt x="107667" y="70797"/>
                  </a:lnTo>
                  <a:lnTo>
                    <a:pt x="104822" y="73366"/>
                  </a:lnTo>
                  <a:lnTo>
                    <a:pt x="101554" y="75662"/>
                  </a:lnTo>
                  <a:lnTo>
                    <a:pt x="98287" y="77685"/>
                  </a:lnTo>
                  <a:lnTo>
                    <a:pt x="94808" y="79271"/>
                  </a:lnTo>
                  <a:lnTo>
                    <a:pt x="91119" y="80583"/>
                  </a:lnTo>
                  <a:lnTo>
                    <a:pt x="87325" y="81457"/>
                  </a:lnTo>
                  <a:lnTo>
                    <a:pt x="83478" y="82004"/>
                  </a:lnTo>
                  <a:lnTo>
                    <a:pt x="79578" y="82113"/>
                  </a:lnTo>
                  <a:lnTo>
                    <a:pt x="75625" y="81731"/>
                  </a:lnTo>
                  <a:lnTo>
                    <a:pt x="71620" y="81020"/>
                  </a:lnTo>
                  <a:lnTo>
                    <a:pt x="68722" y="80583"/>
                  </a:lnTo>
                  <a:lnTo>
                    <a:pt x="65928" y="80692"/>
                  </a:lnTo>
                  <a:lnTo>
                    <a:pt x="63241" y="81129"/>
                  </a:lnTo>
                  <a:lnTo>
                    <a:pt x="60606" y="82004"/>
                  </a:lnTo>
                  <a:lnTo>
                    <a:pt x="58234" y="83261"/>
                  </a:lnTo>
                  <a:lnTo>
                    <a:pt x="55915" y="84902"/>
                  </a:lnTo>
                  <a:lnTo>
                    <a:pt x="53965" y="86870"/>
                  </a:lnTo>
                  <a:lnTo>
                    <a:pt x="52279" y="89056"/>
                  </a:lnTo>
                  <a:lnTo>
                    <a:pt x="51014" y="91517"/>
                  </a:lnTo>
                  <a:lnTo>
                    <a:pt x="49960" y="94250"/>
                  </a:lnTo>
                  <a:lnTo>
                    <a:pt x="49380" y="97257"/>
                  </a:lnTo>
                  <a:lnTo>
                    <a:pt x="48959" y="99717"/>
                  </a:lnTo>
                  <a:lnTo>
                    <a:pt x="48379" y="102123"/>
                  </a:lnTo>
                  <a:lnTo>
                    <a:pt x="47167" y="105348"/>
                  </a:lnTo>
                  <a:lnTo>
                    <a:pt x="45586" y="108355"/>
                  </a:lnTo>
                  <a:lnTo>
                    <a:pt x="43636" y="110979"/>
                  </a:lnTo>
                  <a:lnTo>
                    <a:pt x="41422" y="113384"/>
                  </a:lnTo>
                  <a:lnTo>
                    <a:pt x="38945" y="115407"/>
                  </a:lnTo>
                  <a:lnTo>
                    <a:pt x="36258" y="117102"/>
                  </a:lnTo>
                  <a:lnTo>
                    <a:pt x="33359" y="118414"/>
                  </a:lnTo>
                  <a:lnTo>
                    <a:pt x="30303" y="119398"/>
                  </a:lnTo>
                  <a:lnTo>
                    <a:pt x="27088" y="119890"/>
                  </a:lnTo>
                  <a:lnTo>
                    <a:pt x="23820" y="120000"/>
                  </a:lnTo>
                  <a:lnTo>
                    <a:pt x="20606" y="119617"/>
                  </a:lnTo>
                  <a:lnTo>
                    <a:pt x="17285" y="118851"/>
                  </a:lnTo>
                  <a:lnTo>
                    <a:pt x="14176" y="117539"/>
                  </a:lnTo>
                  <a:lnTo>
                    <a:pt x="11277" y="115845"/>
                  </a:lnTo>
                  <a:lnTo>
                    <a:pt x="8642" y="113931"/>
                  </a:lnTo>
                  <a:lnTo>
                    <a:pt x="6376" y="111526"/>
                  </a:lnTo>
                  <a:lnTo>
                    <a:pt x="4426" y="108956"/>
                  </a:lnTo>
                  <a:lnTo>
                    <a:pt x="2793" y="106168"/>
                  </a:lnTo>
                  <a:lnTo>
                    <a:pt x="1528" y="103161"/>
                  </a:lnTo>
                  <a:lnTo>
                    <a:pt x="579" y="99990"/>
                  </a:lnTo>
                  <a:lnTo>
                    <a:pt x="105" y="96656"/>
                  </a:lnTo>
                  <a:lnTo>
                    <a:pt x="0" y="93266"/>
                  </a:lnTo>
                  <a:lnTo>
                    <a:pt x="421" y="89931"/>
                  </a:lnTo>
                  <a:lnTo>
                    <a:pt x="1159" y="86487"/>
                  </a:lnTo>
                  <a:lnTo>
                    <a:pt x="2371" y="83425"/>
                  </a:lnTo>
                  <a:lnTo>
                    <a:pt x="3794" y="80583"/>
                  </a:lnTo>
                  <a:lnTo>
                    <a:pt x="5691" y="78068"/>
                  </a:lnTo>
                  <a:lnTo>
                    <a:pt x="7694" y="75662"/>
                  </a:lnTo>
                  <a:lnTo>
                    <a:pt x="10013" y="73749"/>
                  </a:lnTo>
                  <a:lnTo>
                    <a:pt x="12542" y="71945"/>
                  </a:lnTo>
                  <a:lnTo>
                    <a:pt x="15177" y="70633"/>
                  </a:lnTo>
                  <a:lnTo>
                    <a:pt x="18076" y="69594"/>
                  </a:lnTo>
                  <a:lnTo>
                    <a:pt x="20974" y="68883"/>
                  </a:lnTo>
                  <a:lnTo>
                    <a:pt x="24031" y="68610"/>
                  </a:lnTo>
                  <a:lnTo>
                    <a:pt x="26877" y="68282"/>
                  </a:lnTo>
                  <a:lnTo>
                    <a:pt x="29512" y="67462"/>
                  </a:lnTo>
                  <a:lnTo>
                    <a:pt x="31989" y="66259"/>
                  </a:lnTo>
                  <a:lnTo>
                    <a:pt x="34255" y="64728"/>
                  </a:lnTo>
                  <a:lnTo>
                    <a:pt x="36310" y="62815"/>
                  </a:lnTo>
                  <a:lnTo>
                    <a:pt x="37997" y="60683"/>
                  </a:lnTo>
                  <a:lnTo>
                    <a:pt x="39472" y="58332"/>
                  </a:lnTo>
                  <a:lnTo>
                    <a:pt x="40474" y="55763"/>
                  </a:lnTo>
                  <a:lnTo>
                    <a:pt x="41159" y="52920"/>
                  </a:lnTo>
                  <a:lnTo>
                    <a:pt x="41475" y="50132"/>
                  </a:lnTo>
                  <a:lnTo>
                    <a:pt x="41317" y="47125"/>
                  </a:lnTo>
                  <a:lnTo>
                    <a:pt x="40895" y="42533"/>
                  </a:lnTo>
                  <a:lnTo>
                    <a:pt x="41001" y="37940"/>
                  </a:lnTo>
                  <a:lnTo>
                    <a:pt x="41581" y="33293"/>
                  </a:lnTo>
                  <a:lnTo>
                    <a:pt x="42687" y="28592"/>
                  </a:lnTo>
                  <a:lnTo>
                    <a:pt x="44216" y="24382"/>
                  </a:lnTo>
                  <a:lnTo>
                    <a:pt x="46166" y="20501"/>
                  </a:lnTo>
                  <a:lnTo>
                    <a:pt x="48379" y="16892"/>
                  </a:lnTo>
                  <a:lnTo>
                    <a:pt x="51014" y="13558"/>
                  </a:lnTo>
                  <a:lnTo>
                    <a:pt x="53860" y="10551"/>
                  </a:lnTo>
                  <a:lnTo>
                    <a:pt x="57022" y="7927"/>
                  </a:lnTo>
                  <a:lnTo>
                    <a:pt x="60395" y="5630"/>
                  </a:lnTo>
                  <a:lnTo>
                    <a:pt x="63978" y="3662"/>
                  </a:lnTo>
                  <a:lnTo>
                    <a:pt x="67826" y="2077"/>
                  </a:lnTo>
                  <a:lnTo>
                    <a:pt x="71725" y="929"/>
                  </a:lnTo>
                  <a:lnTo>
                    <a:pt x="75783" y="218"/>
                  </a:lnTo>
                  <a:lnTo>
                    <a:pt x="79841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1641825" y="1470659"/>
              <a:ext cx="1894500" cy="2117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414" y="0"/>
                  </a:moveTo>
                  <a:lnTo>
                    <a:pt x="48456" y="350"/>
                  </a:lnTo>
                  <a:lnTo>
                    <a:pt x="53263" y="1263"/>
                  </a:lnTo>
                  <a:lnTo>
                    <a:pt x="58148" y="2736"/>
                  </a:lnTo>
                  <a:lnTo>
                    <a:pt x="62797" y="4771"/>
                  </a:lnTo>
                  <a:lnTo>
                    <a:pt x="67209" y="7368"/>
                  </a:lnTo>
                  <a:lnTo>
                    <a:pt x="71149" y="10385"/>
                  </a:lnTo>
                  <a:lnTo>
                    <a:pt x="74694" y="13684"/>
                  </a:lnTo>
                  <a:lnTo>
                    <a:pt x="77688" y="17263"/>
                  </a:lnTo>
                  <a:lnTo>
                    <a:pt x="80052" y="21263"/>
                  </a:lnTo>
                  <a:lnTo>
                    <a:pt x="81943" y="25333"/>
                  </a:lnTo>
                  <a:lnTo>
                    <a:pt x="83204" y="29543"/>
                  </a:lnTo>
                  <a:lnTo>
                    <a:pt x="83992" y="33824"/>
                  </a:lnTo>
                  <a:lnTo>
                    <a:pt x="84149" y="38245"/>
                  </a:lnTo>
                  <a:lnTo>
                    <a:pt x="83755" y="42666"/>
                  </a:lnTo>
                  <a:lnTo>
                    <a:pt x="82889" y="46947"/>
                  </a:lnTo>
                  <a:lnTo>
                    <a:pt x="81234" y="51228"/>
                  </a:lnTo>
                  <a:lnTo>
                    <a:pt x="79185" y="55298"/>
                  </a:lnTo>
                  <a:lnTo>
                    <a:pt x="76349" y="59228"/>
                  </a:lnTo>
                  <a:lnTo>
                    <a:pt x="76349" y="59157"/>
                  </a:lnTo>
                  <a:lnTo>
                    <a:pt x="74852" y="61614"/>
                  </a:lnTo>
                  <a:lnTo>
                    <a:pt x="74064" y="64140"/>
                  </a:lnTo>
                  <a:lnTo>
                    <a:pt x="73985" y="66736"/>
                  </a:lnTo>
                  <a:lnTo>
                    <a:pt x="74458" y="69122"/>
                  </a:lnTo>
                  <a:lnTo>
                    <a:pt x="75482" y="71368"/>
                  </a:lnTo>
                  <a:lnTo>
                    <a:pt x="76979" y="73403"/>
                  </a:lnTo>
                  <a:lnTo>
                    <a:pt x="79028" y="75087"/>
                  </a:lnTo>
                  <a:lnTo>
                    <a:pt x="81470" y="76421"/>
                  </a:lnTo>
                  <a:lnTo>
                    <a:pt x="84149" y="77263"/>
                  </a:lnTo>
                  <a:lnTo>
                    <a:pt x="87065" y="77614"/>
                  </a:lnTo>
                  <a:lnTo>
                    <a:pt x="90059" y="77263"/>
                  </a:lnTo>
                  <a:lnTo>
                    <a:pt x="93525" y="76701"/>
                  </a:lnTo>
                  <a:lnTo>
                    <a:pt x="96913" y="76701"/>
                  </a:lnTo>
                  <a:lnTo>
                    <a:pt x="100380" y="77052"/>
                  </a:lnTo>
                  <a:lnTo>
                    <a:pt x="103768" y="77894"/>
                  </a:lnTo>
                  <a:lnTo>
                    <a:pt x="107078" y="79157"/>
                  </a:lnTo>
                  <a:lnTo>
                    <a:pt x="110229" y="80982"/>
                  </a:lnTo>
                  <a:lnTo>
                    <a:pt x="113145" y="83368"/>
                  </a:lnTo>
                  <a:lnTo>
                    <a:pt x="115587" y="85964"/>
                  </a:lnTo>
                  <a:lnTo>
                    <a:pt x="117478" y="88912"/>
                  </a:lnTo>
                  <a:lnTo>
                    <a:pt x="118896" y="91929"/>
                  </a:lnTo>
                  <a:lnTo>
                    <a:pt x="119763" y="95228"/>
                  </a:lnTo>
                  <a:lnTo>
                    <a:pt x="120000" y="98526"/>
                  </a:lnTo>
                  <a:lnTo>
                    <a:pt x="119684" y="101754"/>
                  </a:lnTo>
                  <a:lnTo>
                    <a:pt x="118739" y="105052"/>
                  </a:lnTo>
                  <a:lnTo>
                    <a:pt x="117242" y="108210"/>
                  </a:lnTo>
                  <a:lnTo>
                    <a:pt x="115193" y="111157"/>
                  </a:lnTo>
                  <a:lnTo>
                    <a:pt x="112514" y="113754"/>
                  </a:lnTo>
                  <a:lnTo>
                    <a:pt x="109599" y="116070"/>
                  </a:lnTo>
                  <a:lnTo>
                    <a:pt x="106290" y="117754"/>
                  </a:lnTo>
                  <a:lnTo>
                    <a:pt x="102902" y="118947"/>
                  </a:lnTo>
                  <a:lnTo>
                    <a:pt x="99198" y="119789"/>
                  </a:lnTo>
                  <a:lnTo>
                    <a:pt x="95574" y="120000"/>
                  </a:lnTo>
                  <a:lnTo>
                    <a:pt x="91713" y="119649"/>
                  </a:lnTo>
                  <a:lnTo>
                    <a:pt x="88089" y="118877"/>
                  </a:lnTo>
                  <a:lnTo>
                    <a:pt x="84464" y="117543"/>
                  </a:lnTo>
                  <a:lnTo>
                    <a:pt x="81234" y="115719"/>
                  </a:lnTo>
                  <a:lnTo>
                    <a:pt x="78319" y="113333"/>
                  </a:lnTo>
                  <a:lnTo>
                    <a:pt x="75718" y="110736"/>
                  </a:lnTo>
                  <a:lnTo>
                    <a:pt x="73827" y="107789"/>
                  </a:lnTo>
                  <a:lnTo>
                    <a:pt x="72567" y="104701"/>
                  </a:lnTo>
                  <a:lnTo>
                    <a:pt x="71700" y="101473"/>
                  </a:lnTo>
                  <a:lnTo>
                    <a:pt x="71464" y="98175"/>
                  </a:lnTo>
                  <a:lnTo>
                    <a:pt x="71700" y="94877"/>
                  </a:lnTo>
                  <a:lnTo>
                    <a:pt x="72567" y="91578"/>
                  </a:lnTo>
                  <a:lnTo>
                    <a:pt x="74064" y="88421"/>
                  </a:lnTo>
                  <a:lnTo>
                    <a:pt x="75246" y="85824"/>
                  </a:lnTo>
                  <a:lnTo>
                    <a:pt x="75640" y="83228"/>
                  </a:lnTo>
                  <a:lnTo>
                    <a:pt x="75246" y="80771"/>
                  </a:lnTo>
                  <a:lnTo>
                    <a:pt x="74379" y="78385"/>
                  </a:lnTo>
                  <a:lnTo>
                    <a:pt x="72961" y="76350"/>
                  </a:lnTo>
                  <a:lnTo>
                    <a:pt x="71070" y="74526"/>
                  </a:lnTo>
                  <a:lnTo>
                    <a:pt x="68864" y="73052"/>
                  </a:lnTo>
                  <a:lnTo>
                    <a:pt x="66342" y="72070"/>
                  </a:lnTo>
                  <a:lnTo>
                    <a:pt x="63585" y="71578"/>
                  </a:lnTo>
                  <a:lnTo>
                    <a:pt x="60669" y="71719"/>
                  </a:lnTo>
                  <a:lnTo>
                    <a:pt x="57596" y="72350"/>
                  </a:lnTo>
                  <a:lnTo>
                    <a:pt x="53184" y="73754"/>
                  </a:lnTo>
                  <a:lnTo>
                    <a:pt x="48614" y="74526"/>
                  </a:lnTo>
                  <a:lnTo>
                    <a:pt x="43887" y="74947"/>
                  </a:lnTo>
                  <a:lnTo>
                    <a:pt x="39238" y="74947"/>
                  </a:lnTo>
                  <a:lnTo>
                    <a:pt x="34668" y="74385"/>
                  </a:lnTo>
                  <a:lnTo>
                    <a:pt x="29940" y="73403"/>
                  </a:lnTo>
                  <a:lnTo>
                    <a:pt x="25528" y="71929"/>
                  </a:lnTo>
                  <a:lnTo>
                    <a:pt x="21195" y="70035"/>
                  </a:lnTo>
                  <a:lnTo>
                    <a:pt x="17019" y="67508"/>
                  </a:lnTo>
                  <a:lnTo>
                    <a:pt x="12921" y="64491"/>
                  </a:lnTo>
                  <a:lnTo>
                    <a:pt x="9376" y="61052"/>
                  </a:lnTo>
                  <a:lnTo>
                    <a:pt x="6460" y="57473"/>
                  </a:lnTo>
                  <a:lnTo>
                    <a:pt x="4097" y="53473"/>
                  </a:lnTo>
                  <a:lnTo>
                    <a:pt x="2127" y="49333"/>
                  </a:lnTo>
                  <a:lnTo>
                    <a:pt x="866" y="45122"/>
                  </a:lnTo>
                  <a:lnTo>
                    <a:pt x="157" y="40701"/>
                  </a:lnTo>
                  <a:lnTo>
                    <a:pt x="0" y="36280"/>
                  </a:lnTo>
                  <a:lnTo>
                    <a:pt x="472" y="31789"/>
                  </a:lnTo>
                  <a:lnTo>
                    <a:pt x="1497" y="27508"/>
                  </a:lnTo>
                  <a:lnTo>
                    <a:pt x="3151" y="23157"/>
                  </a:lnTo>
                  <a:lnTo>
                    <a:pt x="5436" y="19017"/>
                  </a:lnTo>
                  <a:lnTo>
                    <a:pt x="8351" y="15017"/>
                  </a:lnTo>
                  <a:lnTo>
                    <a:pt x="11818" y="11438"/>
                  </a:lnTo>
                  <a:lnTo>
                    <a:pt x="15600" y="8350"/>
                  </a:lnTo>
                  <a:lnTo>
                    <a:pt x="19697" y="5614"/>
                  </a:lnTo>
                  <a:lnTo>
                    <a:pt x="24110" y="3508"/>
                  </a:lnTo>
                  <a:lnTo>
                    <a:pt x="28837" y="1894"/>
                  </a:lnTo>
                  <a:lnTo>
                    <a:pt x="33486" y="701"/>
                  </a:lnTo>
                  <a:lnTo>
                    <a:pt x="38450" y="70"/>
                  </a:lnTo>
                  <a:lnTo>
                    <a:pt x="43414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3147410" y="1881133"/>
              <a:ext cx="2670600" cy="2574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841" y="0"/>
                  </a:moveTo>
                  <a:lnTo>
                    <a:pt x="84005" y="164"/>
                  </a:lnTo>
                  <a:lnTo>
                    <a:pt x="88274" y="765"/>
                  </a:lnTo>
                  <a:lnTo>
                    <a:pt x="92437" y="1913"/>
                  </a:lnTo>
                  <a:lnTo>
                    <a:pt x="96495" y="3498"/>
                  </a:lnTo>
                  <a:lnTo>
                    <a:pt x="100237" y="5521"/>
                  </a:lnTo>
                  <a:lnTo>
                    <a:pt x="103715" y="7817"/>
                  </a:lnTo>
                  <a:lnTo>
                    <a:pt x="106930" y="10551"/>
                  </a:lnTo>
                  <a:lnTo>
                    <a:pt x="109828" y="13558"/>
                  </a:lnTo>
                  <a:lnTo>
                    <a:pt x="112358" y="16783"/>
                  </a:lnTo>
                  <a:lnTo>
                    <a:pt x="114571" y="20337"/>
                  </a:lnTo>
                  <a:lnTo>
                    <a:pt x="116416" y="24054"/>
                  </a:lnTo>
                  <a:lnTo>
                    <a:pt x="117891" y="27990"/>
                  </a:lnTo>
                  <a:lnTo>
                    <a:pt x="118998" y="32036"/>
                  </a:lnTo>
                  <a:lnTo>
                    <a:pt x="119631" y="36191"/>
                  </a:lnTo>
                  <a:lnTo>
                    <a:pt x="120000" y="40510"/>
                  </a:lnTo>
                  <a:lnTo>
                    <a:pt x="119841" y="44829"/>
                  </a:lnTo>
                  <a:lnTo>
                    <a:pt x="119209" y="49148"/>
                  </a:lnTo>
                  <a:lnTo>
                    <a:pt x="118155" y="53466"/>
                  </a:lnTo>
                  <a:lnTo>
                    <a:pt x="116679" y="57403"/>
                  </a:lnTo>
                  <a:lnTo>
                    <a:pt x="114888" y="61230"/>
                  </a:lnTo>
                  <a:lnTo>
                    <a:pt x="112779" y="64674"/>
                  </a:lnTo>
                  <a:lnTo>
                    <a:pt x="110408" y="67899"/>
                  </a:lnTo>
                  <a:lnTo>
                    <a:pt x="107667" y="70797"/>
                  </a:lnTo>
                  <a:lnTo>
                    <a:pt x="104822" y="73366"/>
                  </a:lnTo>
                  <a:lnTo>
                    <a:pt x="101554" y="75662"/>
                  </a:lnTo>
                  <a:lnTo>
                    <a:pt x="98287" y="77685"/>
                  </a:lnTo>
                  <a:lnTo>
                    <a:pt x="94808" y="79271"/>
                  </a:lnTo>
                  <a:lnTo>
                    <a:pt x="91119" y="80583"/>
                  </a:lnTo>
                  <a:lnTo>
                    <a:pt x="87325" y="81457"/>
                  </a:lnTo>
                  <a:lnTo>
                    <a:pt x="83478" y="82004"/>
                  </a:lnTo>
                  <a:lnTo>
                    <a:pt x="79578" y="82113"/>
                  </a:lnTo>
                  <a:lnTo>
                    <a:pt x="75625" y="81731"/>
                  </a:lnTo>
                  <a:lnTo>
                    <a:pt x="71620" y="81020"/>
                  </a:lnTo>
                  <a:lnTo>
                    <a:pt x="68722" y="80583"/>
                  </a:lnTo>
                  <a:lnTo>
                    <a:pt x="65928" y="80692"/>
                  </a:lnTo>
                  <a:lnTo>
                    <a:pt x="63241" y="81129"/>
                  </a:lnTo>
                  <a:lnTo>
                    <a:pt x="60606" y="82004"/>
                  </a:lnTo>
                  <a:lnTo>
                    <a:pt x="58234" y="83261"/>
                  </a:lnTo>
                  <a:lnTo>
                    <a:pt x="55915" y="84902"/>
                  </a:lnTo>
                  <a:lnTo>
                    <a:pt x="53965" y="86870"/>
                  </a:lnTo>
                  <a:lnTo>
                    <a:pt x="52279" y="89056"/>
                  </a:lnTo>
                  <a:lnTo>
                    <a:pt x="51014" y="91517"/>
                  </a:lnTo>
                  <a:lnTo>
                    <a:pt x="49960" y="94250"/>
                  </a:lnTo>
                  <a:lnTo>
                    <a:pt x="49380" y="97257"/>
                  </a:lnTo>
                  <a:lnTo>
                    <a:pt x="48959" y="99717"/>
                  </a:lnTo>
                  <a:lnTo>
                    <a:pt x="48379" y="102123"/>
                  </a:lnTo>
                  <a:lnTo>
                    <a:pt x="47167" y="105348"/>
                  </a:lnTo>
                  <a:lnTo>
                    <a:pt x="45586" y="108355"/>
                  </a:lnTo>
                  <a:lnTo>
                    <a:pt x="43636" y="110979"/>
                  </a:lnTo>
                  <a:lnTo>
                    <a:pt x="41422" y="113384"/>
                  </a:lnTo>
                  <a:lnTo>
                    <a:pt x="38945" y="115407"/>
                  </a:lnTo>
                  <a:lnTo>
                    <a:pt x="36258" y="117102"/>
                  </a:lnTo>
                  <a:lnTo>
                    <a:pt x="33359" y="118414"/>
                  </a:lnTo>
                  <a:lnTo>
                    <a:pt x="30303" y="119398"/>
                  </a:lnTo>
                  <a:lnTo>
                    <a:pt x="27088" y="119890"/>
                  </a:lnTo>
                  <a:lnTo>
                    <a:pt x="23820" y="120000"/>
                  </a:lnTo>
                  <a:lnTo>
                    <a:pt x="20606" y="119617"/>
                  </a:lnTo>
                  <a:lnTo>
                    <a:pt x="17285" y="118851"/>
                  </a:lnTo>
                  <a:lnTo>
                    <a:pt x="14176" y="117539"/>
                  </a:lnTo>
                  <a:lnTo>
                    <a:pt x="11277" y="115845"/>
                  </a:lnTo>
                  <a:lnTo>
                    <a:pt x="8642" y="113931"/>
                  </a:lnTo>
                  <a:lnTo>
                    <a:pt x="6376" y="111526"/>
                  </a:lnTo>
                  <a:lnTo>
                    <a:pt x="4426" y="108956"/>
                  </a:lnTo>
                  <a:lnTo>
                    <a:pt x="2793" y="106168"/>
                  </a:lnTo>
                  <a:lnTo>
                    <a:pt x="1528" y="103161"/>
                  </a:lnTo>
                  <a:lnTo>
                    <a:pt x="579" y="99990"/>
                  </a:lnTo>
                  <a:lnTo>
                    <a:pt x="105" y="96656"/>
                  </a:lnTo>
                  <a:lnTo>
                    <a:pt x="0" y="93266"/>
                  </a:lnTo>
                  <a:lnTo>
                    <a:pt x="421" y="89931"/>
                  </a:lnTo>
                  <a:lnTo>
                    <a:pt x="1159" y="86487"/>
                  </a:lnTo>
                  <a:lnTo>
                    <a:pt x="2371" y="83425"/>
                  </a:lnTo>
                  <a:lnTo>
                    <a:pt x="3794" y="80583"/>
                  </a:lnTo>
                  <a:lnTo>
                    <a:pt x="5691" y="78068"/>
                  </a:lnTo>
                  <a:lnTo>
                    <a:pt x="7694" y="75662"/>
                  </a:lnTo>
                  <a:lnTo>
                    <a:pt x="10013" y="73749"/>
                  </a:lnTo>
                  <a:lnTo>
                    <a:pt x="12542" y="71945"/>
                  </a:lnTo>
                  <a:lnTo>
                    <a:pt x="15177" y="70633"/>
                  </a:lnTo>
                  <a:lnTo>
                    <a:pt x="18076" y="69594"/>
                  </a:lnTo>
                  <a:lnTo>
                    <a:pt x="20974" y="68883"/>
                  </a:lnTo>
                  <a:lnTo>
                    <a:pt x="24031" y="68610"/>
                  </a:lnTo>
                  <a:lnTo>
                    <a:pt x="26877" y="68282"/>
                  </a:lnTo>
                  <a:lnTo>
                    <a:pt x="29512" y="67462"/>
                  </a:lnTo>
                  <a:lnTo>
                    <a:pt x="31989" y="66259"/>
                  </a:lnTo>
                  <a:lnTo>
                    <a:pt x="34255" y="64728"/>
                  </a:lnTo>
                  <a:lnTo>
                    <a:pt x="36310" y="62815"/>
                  </a:lnTo>
                  <a:lnTo>
                    <a:pt x="37997" y="60683"/>
                  </a:lnTo>
                  <a:lnTo>
                    <a:pt x="39472" y="58332"/>
                  </a:lnTo>
                  <a:lnTo>
                    <a:pt x="40474" y="55763"/>
                  </a:lnTo>
                  <a:lnTo>
                    <a:pt x="41159" y="52920"/>
                  </a:lnTo>
                  <a:lnTo>
                    <a:pt x="41475" y="50132"/>
                  </a:lnTo>
                  <a:lnTo>
                    <a:pt x="41317" y="47125"/>
                  </a:lnTo>
                  <a:lnTo>
                    <a:pt x="40895" y="42533"/>
                  </a:lnTo>
                  <a:lnTo>
                    <a:pt x="41001" y="37940"/>
                  </a:lnTo>
                  <a:lnTo>
                    <a:pt x="41581" y="33293"/>
                  </a:lnTo>
                  <a:lnTo>
                    <a:pt x="42687" y="28592"/>
                  </a:lnTo>
                  <a:lnTo>
                    <a:pt x="44216" y="24382"/>
                  </a:lnTo>
                  <a:lnTo>
                    <a:pt x="46166" y="20501"/>
                  </a:lnTo>
                  <a:lnTo>
                    <a:pt x="48379" y="16892"/>
                  </a:lnTo>
                  <a:lnTo>
                    <a:pt x="51014" y="13558"/>
                  </a:lnTo>
                  <a:lnTo>
                    <a:pt x="53860" y="10551"/>
                  </a:lnTo>
                  <a:lnTo>
                    <a:pt x="57022" y="7927"/>
                  </a:lnTo>
                  <a:lnTo>
                    <a:pt x="60395" y="5630"/>
                  </a:lnTo>
                  <a:lnTo>
                    <a:pt x="63978" y="3662"/>
                  </a:lnTo>
                  <a:lnTo>
                    <a:pt x="67826" y="2077"/>
                  </a:lnTo>
                  <a:lnTo>
                    <a:pt x="71725" y="929"/>
                  </a:lnTo>
                  <a:lnTo>
                    <a:pt x="75783" y="218"/>
                  </a:lnTo>
                  <a:lnTo>
                    <a:pt x="79841" y="0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1715780" y="1502667"/>
              <a:ext cx="1785900" cy="200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414" y="0"/>
                  </a:moveTo>
                  <a:lnTo>
                    <a:pt x="48456" y="350"/>
                  </a:lnTo>
                  <a:lnTo>
                    <a:pt x="53263" y="1263"/>
                  </a:lnTo>
                  <a:lnTo>
                    <a:pt x="58148" y="2736"/>
                  </a:lnTo>
                  <a:lnTo>
                    <a:pt x="62797" y="4771"/>
                  </a:lnTo>
                  <a:lnTo>
                    <a:pt x="67209" y="7368"/>
                  </a:lnTo>
                  <a:lnTo>
                    <a:pt x="71149" y="10385"/>
                  </a:lnTo>
                  <a:lnTo>
                    <a:pt x="74694" y="13684"/>
                  </a:lnTo>
                  <a:lnTo>
                    <a:pt x="77688" y="17263"/>
                  </a:lnTo>
                  <a:lnTo>
                    <a:pt x="80052" y="21263"/>
                  </a:lnTo>
                  <a:lnTo>
                    <a:pt x="81943" y="25333"/>
                  </a:lnTo>
                  <a:lnTo>
                    <a:pt x="83204" y="29543"/>
                  </a:lnTo>
                  <a:lnTo>
                    <a:pt x="83992" y="33824"/>
                  </a:lnTo>
                  <a:lnTo>
                    <a:pt x="84149" y="38245"/>
                  </a:lnTo>
                  <a:lnTo>
                    <a:pt x="83755" y="42666"/>
                  </a:lnTo>
                  <a:lnTo>
                    <a:pt x="82889" y="46947"/>
                  </a:lnTo>
                  <a:lnTo>
                    <a:pt x="81234" y="51228"/>
                  </a:lnTo>
                  <a:lnTo>
                    <a:pt x="79185" y="55298"/>
                  </a:lnTo>
                  <a:lnTo>
                    <a:pt x="76349" y="59228"/>
                  </a:lnTo>
                  <a:lnTo>
                    <a:pt x="76349" y="59157"/>
                  </a:lnTo>
                  <a:lnTo>
                    <a:pt x="74852" y="61614"/>
                  </a:lnTo>
                  <a:lnTo>
                    <a:pt x="74064" y="64140"/>
                  </a:lnTo>
                  <a:lnTo>
                    <a:pt x="73985" y="66736"/>
                  </a:lnTo>
                  <a:lnTo>
                    <a:pt x="74458" y="69122"/>
                  </a:lnTo>
                  <a:lnTo>
                    <a:pt x="75482" y="71368"/>
                  </a:lnTo>
                  <a:lnTo>
                    <a:pt x="76979" y="73403"/>
                  </a:lnTo>
                  <a:lnTo>
                    <a:pt x="79028" y="75087"/>
                  </a:lnTo>
                  <a:lnTo>
                    <a:pt x="81470" y="76421"/>
                  </a:lnTo>
                  <a:lnTo>
                    <a:pt x="84149" y="77263"/>
                  </a:lnTo>
                  <a:lnTo>
                    <a:pt x="87065" y="77614"/>
                  </a:lnTo>
                  <a:lnTo>
                    <a:pt x="90059" y="77263"/>
                  </a:lnTo>
                  <a:lnTo>
                    <a:pt x="93525" y="76701"/>
                  </a:lnTo>
                  <a:lnTo>
                    <a:pt x="96913" y="76701"/>
                  </a:lnTo>
                  <a:lnTo>
                    <a:pt x="100380" y="77052"/>
                  </a:lnTo>
                  <a:lnTo>
                    <a:pt x="103768" y="77894"/>
                  </a:lnTo>
                  <a:lnTo>
                    <a:pt x="107078" y="79157"/>
                  </a:lnTo>
                  <a:lnTo>
                    <a:pt x="110229" y="80982"/>
                  </a:lnTo>
                  <a:lnTo>
                    <a:pt x="113145" y="83368"/>
                  </a:lnTo>
                  <a:lnTo>
                    <a:pt x="115587" y="85964"/>
                  </a:lnTo>
                  <a:lnTo>
                    <a:pt x="117478" y="88912"/>
                  </a:lnTo>
                  <a:lnTo>
                    <a:pt x="118896" y="91929"/>
                  </a:lnTo>
                  <a:lnTo>
                    <a:pt x="119763" y="95228"/>
                  </a:lnTo>
                  <a:lnTo>
                    <a:pt x="120000" y="98526"/>
                  </a:lnTo>
                  <a:lnTo>
                    <a:pt x="119684" y="101754"/>
                  </a:lnTo>
                  <a:lnTo>
                    <a:pt x="118739" y="105052"/>
                  </a:lnTo>
                  <a:lnTo>
                    <a:pt x="117242" y="108210"/>
                  </a:lnTo>
                  <a:lnTo>
                    <a:pt x="115193" y="111157"/>
                  </a:lnTo>
                  <a:lnTo>
                    <a:pt x="112514" y="113754"/>
                  </a:lnTo>
                  <a:lnTo>
                    <a:pt x="109599" y="116070"/>
                  </a:lnTo>
                  <a:lnTo>
                    <a:pt x="106290" y="117754"/>
                  </a:lnTo>
                  <a:lnTo>
                    <a:pt x="102902" y="118947"/>
                  </a:lnTo>
                  <a:lnTo>
                    <a:pt x="99198" y="119789"/>
                  </a:lnTo>
                  <a:lnTo>
                    <a:pt x="95574" y="120000"/>
                  </a:lnTo>
                  <a:lnTo>
                    <a:pt x="91713" y="119649"/>
                  </a:lnTo>
                  <a:lnTo>
                    <a:pt x="88089" y="118877"/>
                  </a:lnTo>
                  <a:lnTo>
                    <a:pt x="84464" y="117543"/>
                  </a:lnTo>
                  <a:lnTo>
                    <a:pt x="81234" y="115719"/>
                  </a:lnTo>
                  <a:lnTo>
                    <a:pt x="78319" y="113333"/>
                  </a:lnTo>
                  <a:lnTo>
                    <a:pt x="75718" y="110736"/>
                  </a:lnTo>
                  <a:lnTo>
                    <a:pt x="73827" y="107789"/>
                  </a:lnTo>
                  <a:lnTo>
                    <a:pt x="72567" y="104701"/>
                  </a:lnTo>
                  <a:lnTo>
                    <a:pt x="71700" y="101473"/>
                  </a:lnTo>
                  <a:lnTo>
                    <a:pt x="71464" y="98175"/>
                  </a:lnTo>
                  <a:lnTo>
                    <a:pt x="71700" y="94877"/>
                  </a:lnTo>
                  <a:lnTo>
                    <a:pt x="72567" y="91578"/>
                  </a:lnTo>
                  <a:lnTo>
                    <a:pt x="74064" y="88421"/>
                  </a:lnTo>
                  <a:lnTo>
                    <a:pt x="75246" y="85824"/>
                  </a:lnTo>
                  <a:lnTo>
                    <a:pt x="75640" y="83228"/>
                  </a:lnTo>
                  <a:lnTo>
                    <a:pt x="75246" y="80771"/>
                  </a:lnTo>
                  <a:lnTo>
                    <a:pt x="74379" y="78385"/>
                  </a:lnTo>
                  <a:lnTo>
                    <a:pt x="72961" y="76350"/>
                  </a:lnTo>
                  <a:lnTo>
                    <a:pt x="71070" y="74526"/>
                  </a:lnTo>
                  <a:lnTo>
                    <a:pt x="68864" y="73052"/>
                  </a:lnTo>
                  <a:lnTo>
                    <a:pt x="66342" y="72070"/>
                  </a:lnTo>
                  <a:lnTo>
                    <a:pt x="63585" y="71578"/>
                  </a:lnTo>
                  <a:lnTo>
                    <a:pt x="60669" y="71719"/>
                  </a:lnTo>
                  <a:lnTo>
                    <a:pt x="57596" y="72350"/>
                  </a:lnTo>
                  <a:lnTo>
                    <a:pt x="53184" y="73754"/>
                  </a:lnTo>
                  <a:lnTo>
                    <a:pt x="48614" y="74526"/>
                  </a:lnTo>
                  <a:lnTo>
                    <a:pt x="43887" y="74947"/>
                  </a:lnTo>
                  <a:lnTo>
                    <a:pt x="39238" y="74947"/>
                  </a:lnTo>
                  <a:lnTo>
                    <a:pt x="34668" y="74385"/>
                  </a:lnTo>
                  <a:lnTo>
                    <a:pt x="29940" y="73403"/>
                  </a:lnTo>
                  <a:lnTo>
                    <a:pt x="25528" y="71929"/>
                  </a:lnTo>
                  <a:lnTo>
                    <a:pt x="21195" y="70035"/>
                  </a:lnTo>
                  <a:lnTo>
                    <a:pt x="17019" y="67508"/>
                  </a:lnTo>
                  <a:lnTo>
                    <a:pt x="12921" y="64491"/>
                  </a:lnTo>
                  <a:lnTo>
                    <a:pt x="9376" y="61052"/>
                  </a:lnTo>
                  <a:lnTo>
                    <a:pt x="6460" y="57473"/>
                  </a:lnTo>
                  <a:lnTo>
                    <a:pt x="4097" y="53473"/>
                  </a:lnTo>
                  <a:lnTo>
                    <a:pt x="2127" y="49333"/>
                  </a:lnTo>
                  <a:lnTo>
                    <a:pt x="866" y="45122"/>
                  </a:lnTo>
                  <a:lnTo>
                    <a:pt x="157" y="40701"/>
                  </a:lnTo>
                  <a:lnTo>
                    <a:pt x="0" y="36280"/>
                  </a:lnTo>
                  <a:lnTo>
                    <a:pt x="472" y="31789"/>
                  </a:lnTo>
                  <a:lnTo>
                    <a:pt x="1497" y="27508"/>
                  </a:lnTo>
                  <a:lnTo>
                    <a:pt x="3151" y="23157"/>
                  </a:lnTo>
                  <a:lnTo>
                    <a:pt x="5436" y="19017"/>
                  </a:lnTo>
                  <a:lnTo>
                    <a:pt x="8351" y="15017"/>
                  </a:lnTo>
                  <a:lnTo>
                    <a:pt x="11818" y="11438"/>
                  </a:lnTo>
                  <a:lnTo>
                    <a:pt x="15600" y="8350"/>
                  </a:lnTo>
                  <a:lnTo>
                    <a:pt x="19697" y="5614"/>
                  </a:lnTo>
                  <a:lnTo>
                    <a:pt x="24110" y="3508"/>
                  </a:lnTo>
                  <a:lnTo>
                    <a:pt x="28837" y="1894"/>
                  </a:lnTo>
                  <a:lnTo>
                    <a:pt x="33486" y="701"/>
                  </a:lnTo>
                  <a:lnTo>
                    <a:pt x="38450" y="70"/>
                  </a:lnTo>
                  <a:lnTo>
                    <a:pt x="43414" y="0"/>
                  </a:lnTo>
                  <a:close/>
                </a:path>
              </a:pathLst>
            </a:custGeom>
            <a:solidFill>
              <a:srgbClr val="F6921D"/>
            </a:solidFill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4259214" y="3939375"/>
              <a:ext cx="1919700" cy="115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281" y="0"/>
                  </a:moveTo>
                  <a:lnTo>
                    <a:pt x="103579" y="365"/>
                  </a:lnTo>
                  <a:lnTo>
                    <a:pt x="106731" y="1703"/>
                  </a:lnTo>
                  <a:lnTo>
                    <a:pt x="109810" y="3894"/>
                  </a:lnTo>
                  <a:lnTo>
                    <a:pt x="112669" y="7058"/>
                  </a:lnTo>
                  <a:lnTo>
                    <a:pt x="115015" y="10709"/>
                  </a:lnTo>
                  <a:lnTo>
                    <a:pt x="117141" y="15456"/>
                  </a:lnTo>
                  <a:lnTo>
                    <a:pt x="118680" y="20811"/>
                  </a:lnTo>
                  <a:lnTo>
                    <a:pt x="119633" y="26288"/>
                  </a:lnTo>
                  <a:lnTo>
                    <a:pt x="120000" y="31764"/>
                  </a:lnTo>
                  <a:lnTo>
                    <a:pt x="119706" y="37241"/>
                  </a:lnTo>
                  <a:lnTo>
                    <a:pt x="118900" y="42596"/>
                  </a:lnTo>
                  <a:lnTo>
                    <a:pt x="117580" y="47586"/>
                  </a:lnTo>
                  <a:lnTo>
                    <a:pt x="115748" y="52332"/>
                  </a:lnTo>
                  <a:lnTo>
                    <a:pt x="113329" y="56227"/>
                  </a:lnTo>
                  <a:lnTo>
                    <a:pt x="110543" y="59756"/>
                  </a:lnTo>
                  <a:lnTo>
                    <a:pt x="107318" y="62312"/>
                  </a:lnTo>
                  <a:lnTo>
                    <a:pt x="104019" y="63894"/>
                  </a:lnTo>
                  <a:lnTo>
                    <a:pt x="100720" y="64503"/>
                  </a:lnTo>
                  <a:lnTo>
                    <a:pt x="97275" y="64137"/>
                  </a:lnTo>
                  <a:lnTo>
                    <a:pt x="94123" y="62799"/>
                  </a:lnTo>
                  <a:lnTo>
                    <a:pt x="91044" y="60608"/>
                  </a:lnTo>
                  <a:lnTo>
                    <a:pt x="88185" y="57200"/>
                  </a:lnTo>
                  <a:lnTo>
                    <a:pt x="85766" y="53306"/>
                  </a:lnTo>
                  <a:lnTo>
                    <a:pt x="83860" y="50628"/>
                  </a:lnTo>
                  <a:lnTo>
                    <a:pt x="81808" y="48681"/>
                  </a:lnTo>
                  <a:lnTo>
                    <a:pt x="79682" y="47464"/>
                  </a:lnTo>
                  <a:lnTo>
                    <a:pt x="77483" y="47221"/>
                  </a:lnTo>
                  <a:lnTo>
                    <a:pt x="75357" y="47829"/>
                  </a:lnTo>
                  <a:lnTo>
                    <a:pt x="73231" y="49046"/>
                  </a:lnTo>
                  <a:lnTo>
                    <a:pt x="71325" y="50993"/>
                  </a:lnTo>
                  <a:lnTo>
                    <a:pt x="69786" y="53549"/>
                  </a:lnTo>
                  <a:lnTo>
                    <a:pt x="68466" y="56713"/>
                  </a:lnTo>
                  <a:lnTo>
                    <a:pt x="67660" y="60365"/>
                  </a:lnTo>
                  <a:lnTo>
                    <a:pt x="67440" y="64503"/>
                  </a:lnTo>
                  <a:lnTo>
                    <a:pt x="67073" y="71561"/>
                  </a:lnTo>
                  <a:lnTo>
                    <a:pt x="66267" y="78498"/>
                  </a:lnTo>
                  <a:lnTo>
                    <a:pt x="64948" y="85070"/>
                  </a:lnTo>
                  <a:lnTo>
                    <a:pt x="63188" y="91399"/>
                  </a:lnTo>
                  <a:lnTo>
                    <a:pt x="60843" y="97241"/>
                  </a:lnTo>
                  <a:lnTo>
                    <a:pt x="58130" y="102718"/>
                  </a:lnTo>
                  <a:lnTo>
                    <a:pt x="54832" y="107707"/>
                  </a:lnTo>
                  <a:lnTo>
                    <a:pt x="51166" y="111967"/>
                  </a:lnTo>
                  <a:lnTo>
                    <a:pt x="46988" y="115496"/>
                  </a:lnTo>
                  <a:lnTo>
                    <a:pt x="42883" y="117809"/>
                  </a:lnTo>
                  <a:lnTo>
                    <a:pt x="38485" y="119391"/>
                  </a:lnTo>
                  <a:lnTo>
                    <a:pt x="34160" y="120000"/>
                  </a:lnTo>
                  <a:lnTo>
                    <a:pt x="29908" y="119634"/>
                  </a:lnTo>
                  <a:lnTo>
                    <a:pt x="25656" y="118417"/>
                  </a:lnTo>
                  <a:lnTo>
                    <a:pt x="21478" y="116348"/>
                  </a:lnTo>
                  <a:lnTo>
                    <a:pt x="17593" y="113184"/>
                  </a:lnTo>
                  <a:lnTo>
                    <a:pt x="13854" y="109411"/>
                  </a:lnTo>
                  <a:lnTo>
                    <a:pt x="10555" y="104665"/>
                  </a:lnTo>
                  <a:lnTo>
                    <a:pt x="7477" y="99188"/>
                  </a:lnTo>
                  <a:lnTo>
                    <a:pt x="4838" y="92981"/>
                  </a:lnTo>
                  <a:lnTo>
                    <a:pt x="2712" y="86044"/>
                  </a:lnTo>
                  <a:lnTo>
                    <a:pt x="1319" y="79229"/>
                  </a:lnTo>
                  <a:lnTo>
                    <a:pt x="366" y="71926"/>
                  </a:lnTo>
                  <a:lnTo>
                    <a:pt x="0" y="64868"/>
                  </a:lnTo>
                  <a:lnTo>
                    <a:pt x="293" y="57687"/>
                  </a:lnTo>
                  <a:lnTo>
                    <a:pt x="952" y="50628"/>
                  </a:lnTo>
                  <a:lnTo>
                    <a:pt x="2272" y="43691"/>
                  </a:lnTo>
                  <a:lnTo>
                    <a:pt x="4178" y="37241"/>
                  </a:lnTo>
                  <a:lnTo>
                    <a:pt x="6377" y="31156"/>
                  </a:lnTo>
                  <a:lnTo>
                    <a:pt x="9236" y="25436"/>
                  </a:lnTo>
                  <a:lnTo>
                    <a:pt x="12535" y="20324"/>
                  </a:lnTo>
                  <a:lnTo>
                    <a:pt x="16346" y="16064"/>
                  </a:lnTo>
                  <a:lnTo>
                    <a:pt x="20305" y="12778"/>
                  </a:lnTo>
                  <a:lnTo>
                    <a:pt x="24483" y="10223"/>
                  </a:lnTo>
                  <a:lnTo>
                    <a:pt x="28735" y="8640"/>
                  </a:lnTo>
                  <a:lnTo>
                    <a:pt x="32987" y="8032"/>
                  </a:lnTo>
                  <a:lnTo>
                    <a:pt x="37238" y="8397"/>
                  </a:lnTo>
                  <a:lnTo>
                    <a:pt x="41490" y="9614"/>
                  </a:lnTo>
                  <a:lnTo>
                    <a:pt x="45448" y="11561"/>
                  </a:lnTo>
                  <a:lnTo>
                    <a:pt x="49407" y="14482"/>
                  </a:lnTo>
                  <a:lnTo>
                    <a:pt x="52999" y="18255"/>
                  </a:lnTo>
                  <a:lnTo>
                    <a:pt x="56444" y="22758"/>
                  </a:lnTo>
                  <a:lnTo>
                    <a:pt x="59376" y="27991"/>
                  </a:lnTo>
                  <a:lnTo>
                    <a:pt x="62089" y="34077"/>
                  </a:lnTo>
                  <a:lnTo>
                    <a:pt x="62089" y="33955"/>
                  </a:lnTo>
                  <a:lnTo>
                    <a:pt x="63628" y="37241"/>
                  </a:lnTo>
                  <a:lnTo>
                    <a:pt x="65534" y="39553"/>
                  </a:lnTo>
                  <a:lnTo>
                    <a:pt x="67660" y="41135"/>
                  </a:lnTo>
                  <a:lnTo>
                    <a:pt x="69786" y="41987"/>
                  </a:lnTo>
                  <a:lnTo>
                    <a:pt x="72058" y="41987"/>
                  </a:lnTo>
                  <a:lnTo>
                    <a:pt x="74184" y="41135"/>
                  </a:lnTo>
                  <a:lnTo>
                    <a:pt x="76163" y="39553"/>
                  </a:lnTo>
                  <a:lnTo>
                    <a:pt x="77923" y="37484"/>
                  </a:lnTo>
                  <a:lnTo>
                    <a:pt x="79462" y="34685"/>
                  </a:lnTo>
                  <a:lnTo>
                    <a:pt x="80635" y="31399"/>
                  </a:lnTo>
                  <a:lnTo>
                    <a:pt x="81221" y="27261"/>
                  </a:lnTo>
                  <a:lnTo>
                    <a:pt x="81954" y="22758"/>
                  </a:lnTo>
                  <a:lnTo>
                    <a:pt x="82907" y="18620"/>
                  </a:lnTo>
                  <a:lnTo>
                    <a:pt x="84300" y="14482"/>
                  </a:lnTo>
                  <a:lnTo>
                    <a:pt x="85986" y="10709"/>
                  </a:lnTo>
                  <a:lnTo>
                    <a:pt x="88112" y="7423"/>
                  </a:lnTo>
                  <a:lnTo>
                    <a:pt x="90458" y="4624"/>
                  </a:lnTo>
                  <a:lnTo>
                    <a:pt x="93610" y="2190"/>
                  </a:lnTo>
                  <a:lnTo>
                    <a:pt x="96908" y="608"/>
                  </a:lnTo>
                  <a:lnTo>
                    <a:pt x="100281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1889008" y="1753768"/>
              <a:ext cx="894299" cy="436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lang="en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lang="en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15" name="Shape 215"/>
            <p:cNvSpPr txBox="1"/>
            <p:nvPr/>
          </p:nvSpPr>
          <p:spPr>
            <a:xfrm flipH="1">
              <a:off x="1889154" y="2136566"/>
              <a:ext cx="9219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0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x="6889076" y="1765026"/>
              <a:ext cx="894299" cy="436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lang="en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lang="en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17" name="Shape 217"/>
            <p:cNvSpPr txBox="1"/>
            <p:nvPr/>
          </p:nvSpPr>
          <p:spPr>
            <a:xfrm flipH="1">
              <a:off x="6889076" y="2160002"/>
              <a:ext cx="9219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0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4457422" y="4196925"/>
              <a:ext cx="587100" cy="231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lang="en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19" name="Shape 219"/>
            <p:cNvSpPr txBox="1"/>
            <p:nvPr/>
          </p:nvSpPr>
          <p:spPr>
            <a:xfrm flipH="1">
              <a:off x="4457422" y="4399578"/>
              <a:ext cx="707099" cy="511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0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pic>
          <p:nvPicPr>
            <p:cNvPr id="220" name="Shape 2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7615" y="2719920"/>
              <a:ext cx="844555" cy="8445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Shape 2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71501" y="3208963"/>
              <a:ext cx="1421419" cy="14214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Shape 222"/>
            <p:cNvSpPr/>
            <p:nvPr/>
          </p:nvSpPr>
          <p:spPr>
            <a:xfrm>
              <a:off x="2832395" y="2843275"/>
              <a:ext cx="1359299" cy="1538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162" y="0"/>
                  </a:moveTo>
                  <a:lnTo>
                    <a:pt x="32821" y="548"/>
                  </a:lnTo>
                  <a:lnTo>
                    <a:pt x="37480" y="1920"/>
                  </a:lnTo>
                  <a:lnTo>
                    <a:pt x="41311" y="3658"/>
                  </a:lnTo>
                  <a:lnTo>
                    <a:pt x="44624" y="5853"/>
                  </a:lnTo>
                  <a:lnTo>
                    <a:pt x="47627" y="8506"/>
                  </a:lnTo>
                  <a:lnTo>
                    <a:pt x="50008" y="11341"/>
                  </a:lnTo>
                  <a:lnTo>
                    <a:pt x="51872" y="14542"/>
                  </a:lnTo>
                  <a:lnTo>
                    <a:pt x="53114" y="18109"/>
                  </a:lnTo>
                  <a:lnTo>
                    <a:pt x="53839" y="21676"/>
                  </a:lnTo>
                  <a:lnTo>
                    <a:pt x="53839" y="25335"/>
                  </a:lnTo>
                  <a:lnTo>
                    <a:pt x="54150" y="29176"/>
                  </a:lnTo>
                  <a:lnTo>
                    <a:pt x="55185" y="32560"/>
                  </a:lnTo>
                  <a:lnTo>
                    <a:pt x="56945" y="35762"/>
                  </a:lnTo>
                  <a:lnTo>
                    <a:pt x="59637" y="38597"/>
                  </a:lnTo>
                  <a:lnTo>
                    <a:pt x="62640" y="40792"/>
                  </a:lnTo>
                  <a:lnTo>
                    <a:pt x="66367" y="42530"/>
                  </a:lnTo>
                  <a:lnTo>
                    <a:pt x="70198" y="43445"/>
                  </a:lnTo>
                  <a:lnTo>
                    <a:pt x="74547" y="43719"/>
                  </a:lnTo>
                  <a:lnTo>
                    <a:pt x="79309" y="43719"/>
                  </a:lnTo>
                  <a:lnTo>
                    <a:pt x="84176" y="44176"/>
                  </a:lnTo>
                  <a:lnTo>
                    <a:pt x="89042" y="45182"/>
                  </a:lnTo>
                  <a:lnTo>
                    <a:pt x="93805" y="46737"/>
                  </a:lnTo>
                  <a:lnTo>
                    <a:pt x="98981" y="49024"/>
                  </a:lnTo>
                  <a:lnTo>
                    <a:pt x="103641" y="51859"/>
                  </a:lnTo>
                  <a:lnTo>
                    <a:pt x="107886" y="55243"/>
                  </a:lnTo>
                  <a:lnTo>
                    <a:pt x="111509" y="59085"/>
                  </a:lnTo>
                  <a:lnTo>
                    <a:pt x="114512" y="63201"/>
                  </a:lnTo>
                  <a:lnTo>
                    <a:pt x="116893" y="67500"/>
                  </a:lnTo>
                  <a:lnTo>
                    <a:pt x="118654" y="72164"/>
                  </a:lnTo>
                  <a:lnTo>
                    <a:pt x="119689" y="76920"/>
                  </a:lnTo>
                  <a:lnTo>
                    <a:pt x="120000" y="81951"/>
                  </a:lnTo>
                  <a:lnTo>
                    <a:pt x="119689" y="86798"/>
                  </a:lnTo>
                  <a:lnTo>
                    <a:pt x="118550" y="91829"/>
                  </a:lnTo>
                  <a:lnTo>
                    <a:pt x="116686" y="96676"/>
                  </a:lnTo>
                  <a:lnTo>
                    <a:pt x="113994" y="101250"/>
                  </a:lnTo>
                  <a:lnTo>
                    <a:pt x="110888" y="105548"/>
                  </a:lnTo>
                  <a:lnTo>
                    <a:pt x="107057" y="109207"/>
                  </a:lnTo>
                  <a:lnTo>
                    <a:pt x="102709" y="112317"/>
                  </a:lnTo>
                  <a:lnTo>
                    <a:pt x="98050" y="114969"/>
                  </a:lnTo>
                  <a:lnTo>
                    <a:pt x="93183" y="117164"/>
                  </a:lnTo>
                  <a:lnTo>
                    <a:pt x="87799" y="118628"/>
                  </a:lnTo>
                  <a:lnTo>
                    <a:pt x="82519" y="119542"/>
                  </a:lnTo>
                  <a:lnTo>
                    <a:pt x="76824" y="120000"/>
                  </a:lnTo>
                  <a:lnTo>
                    <a:pt x="71337" y="119542"/>
                  </a:lnTo>
                  <a:lnTo>
                    <a:pt x="65642" y="118628"/>
                  </a:lnTo>
                  <a:lnTo>
                    <a:pt x="60155" y="116890"/>
                  </a:lnTo>
                  <a:lnTo>
                    <a:pt x="54874" y="114329"/>
                  </a:lnTo>
                  <a:lnTo>
                    <a:pt x="49801" y="111402"/>
                  </a:lnTo>
                  <a:lnTo>
                    <a:pt x="45660" y="107835"/>
                  </a:lnTo>
                  <a:lnTo>
                    <a:pt x="42036" y="104085"/>
                  </a:lnTo>
                  <a:lnTo>
                    <a:pt x="38826" y="99786"/>
                  </a:lnTo>
                  <a:lnTo>
                    <a:pt x="36445" y="95030"/>
                  </a:lnTo>
                  <a:lnTo>
                    <a:pt x="34788" y="90365"/>
                  </a:lnTo>
                  <a:lnTo>
                    <a:pt x="33960" y="85335"/>
                  </a:lnTo>
                  <a:lnTo>
                    <a:pt x="33856" y="80121"/>
                  </a:lnTo>
                  <a:lnTo>
                    <a:pt x="34477" y="75000"/>
                  </a:lnTo>
                  <a:lnTo>
                    <a:pt x="36031" y="69878"/>
                  </a:lnTo>
                  <a:lnTo>
                    <a:pt x="36859" y="66128"/>
                  </a:lnTo>
                  <a:lnTo>
                    <a:pt x="36859" y="62469"/>
                  </a:lnTo>
                  <a:lnTo>
                    <a:pt x="36031" y="58902"/>
                  </a:lnTo>
                  <a:lnTo>
                    <a:pt x="34270" y="55701"/>
                  </a:lnTo>
                  <a:lnTo>
                    <a:pt x="31993" y="52774"/>
                  </a:lnTo>
                  <a:lnTo>
                    <a:pt x="28990" y="50213"/>
                  </a:lnTo>
                  <a:lnTo>
                    <a:pt x="25263" y="48292"/>
                  </a:lnTo>
                  <a:lnTo>
                    <a:pt x="21328" y="47103"/>
                  </a:lnTo>
                  <a:lnTo>
                    <a:pt x="16358" y="45823"/>
                  </a:lnTo>
                  <a:lnTo>
                    <a:pt x="12010" y="43719"/>
                  </a:lnTo>
                  <a:lnTo>
                    <a:pt x="8283" y="41250"/>
                  </a:lnTo>
                  <a:lnTo>
                    <a:pt x="5280" y="38140"/>
                  </a:lnTo>
                  <a:lnTo>
                    <a:pt x="2795" y="34573"/>
                  </a:lnTo>
                  <a:lnTo>
                    <a:pt x="1138" y="30914"/>
                  </a:lnTo>
                  <a:lnTo>
                    <a:pt x="103" y="26981"/>
                  </a:lnTo>
                  <a:lnTo>
                    <a:pt x="0" y="22774"/>
                  </a:lnTo>
                  <a:lnTo>
                    <a:pt x="517" y="18658"/>
                  </a:lnTo>
                  <a:lnTo>
                    <a:pt x="1967" y="14542"/>
                  </a:lnTo>
                  <a:lnTo>
                    <a:pt x="4348" y="10701"/>
                  </a:lnTo>
                  <a:lnTo>
                    <a:pt x="7144" y="7500"/>
                  </a:lnTo>
                  <a:lnTo>
                    <a:pt x="10664" y="4664"/>
                  </a:lnTo>
                  <a:lnTo>
                    <a:pt x="14598" y="2469"/>
                  </a:lnTo>
                  <a:lnTo>
                    <a:pt x="18947" y="1006"/>
                  </a:lnTo>
                  <a:lnTo>
                    <a:pt x="23503" y="91"/>
                  </a:lnTo>
                  <a:lnTo>
                    <a:pt x="28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 txBox="1"/>
            <p:nvPr/>
          </p:nvSpPr>
          <p:spPr>
            <a:xfrm flipH="1">
              <a:off x="2806265" y="2956028"/>
              <a:ext cx="6693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000" b="0" i="0" u="none" strike="noStrike" cap="none">
                  <a:latin typeface="Quattrocento Sans"/>
                  <a:ea typeface="Quattrocento Sans"/>
                  <a:cs typeface="Quattrocento Sans"/>
                  <a:sym typeface="Quattrocento Sans"/>
                </a:rPr>
                <a:t>sample text</a:t>
              </a:r>
            </a:p>
          </p:txBody>
        </p:sp>
        <p:sp>
          <p:nvSpPr>
            <p:cNvPr id="224" name="Shape 224"/>
            <p:cNvSpPr txBox="1"/>
            <p:nvPr/>
          </p:nvSpPr>
          <p:spPr>
            <a:xfrm>
              <a:off x="3238253" y="3544050"/>
              <a:ext cx="707099" cy="2318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lang="en" sz="1200" b="1" i="0" u="none" strike="noStrike" cap="non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25" name="Shape 225"/>
            <p:cNvSpPr txBox="1"/>
            <p:nvPr/>
          </p:nvSpPr>
          <p:spPr>
            <a:xfrm flipH="1">
              <a:off x="3238201" y="3724200"/>
              <a:ext cx="844500" cy="511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800" b="0" i="0" u="none" strike="noStrike" cap="non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pic>
          <p:nvPicPr>
            <p:cNvPr id="226" name="Shape 2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64022" y="2851716"/>
              <a:ext cx="1352160" cy="1352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Shape 2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77153" y="1679537"/>
              <a:ext cx="2167147" cy="21571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Shape 228"/>
            <p:cNvSpPr/>
            <p:nvPr/>
          </p:nvSpPr>
          <p:spPr>
            <a:xfrm>
              <a:off x="4177304" y="1986754"/>
              <a:ext cx="2513400" cy="1993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125" y="0"/>
                  </a:moveTo>
                  <a:lnTo>
                    <a:pt x="41437" y="423"/>
                  </a:lnTo>
                  <a:lnTo>
                    <a:pt x="45692" y="1482"/>
                  </a:lnTo>
                  <a:lnTo>
                    <a:pt x="49668" y="3035"/>
                  </a:lnTo>
                  <a:lnTo>
                    <a:pt x="53532" y="5223"/>
                  </a:lnTo>
                  <a:lnTo>
                    <a:pt x="57060" y="7835"/>
                  </a:lnTo>
                  <a:lnTo>
                    <a:pt x="60307" y="11011"/>
                  </a:lnTo>
                  <a:lnTo>
                    <a:pt x="63275" y="14541"/>
                  </a:lnTo>
                  <a:lnTo>
                    <a:pt x="65907" y="18494"/>
                  </a:lnTo>
                  <a:lnTo>
                    <a:pt x="68259" y="22870"/>
                  </a:lnTo>
                  <a:lnTo>
                    <a:pt x="70107" y="27529"/>
                  </a:lnTo>
                  <a:lnTo>
                    <a:pt x="71563" y="32400"/>
                  </a:lnTo>
                  <a:lnTo>
                    <a:pt x="72571" y="37623"/>
                  </a:lnTo>
                  <a:lnTo>
                    <a:pt x="73131" y="42988"/>
                  </a:lnTo>
                  <a:lnTo>
                    <a:pt x="73579" y="46658"/>
                  </a:lnTo>
                  <a:lnTo>
                    <a:pt x="74475" y="50047"/>
                  </a:lnTo>
                  <a:lnTo>
                    <a:pt x="75818" y="53223"/>
                  </a:lnTo>
                  <a:lnTo>
                    <a:pt x="77498" y="55976"/>
                  </a:lnTo>
                  <a:lnTo>
                    <a:pt x="79570" y="58376"/>
                  </a:lnTo>
                  <a:lnTo>
                    <a:pt x="81866" y="60282"/>
                  </a:lnTo>
                  <a:lnTo>
                    <a:pt x="84386" y="61623"/>
                  </a:lnTo>
                  <a:lnTo>
                    <a:pt x="87186" y="62541"/>
                  </a:lnTo>
                  <a:lnTo>
                    <a:pt x="89986" y="62894"/>
                  </a:lnTo>
                  <a:lnTo>
                    <a:pt x="92953" y="62541"/>
                  </a:lnTo>
                  <a:lnTo>
                    <a:pt x="95081" y="62188"/>
                  </a:lnTo>
                  <a:lnTo>
                    <a:pt x="97377" y="62117"/>
                  </a:lnTo>
                  <a:lnTo>
                    <a:pt x="100681" y="62470"/>
                  </a:lnTo>
                  <a:lnTo>
                    <a:pt x="103929" y="63458"/>
                  </a:lnTo>
                  <a:lnTo>
                    <a:pt x="107008" y="64941"/>
                  </a:lnTo>
                  <a:lnTo>
                    <a:pt x="109808" y="66988"/>
                  </a:lnTo>
                  <a:lnTo>
                    <a:pt x="112328" y="69529"/>
                  </a:lnTo>
                  <a:lnTo>
                    <a:pt x="114568" y="72352"/>
                  </a:lnTo>
                  <a:lnTo>
                    <a:pt x="116472" y="75670"/>
                  </a:lnTo>
                  <a:lnTo>
                    <a:pt x="117984" y="79270"/>
                  </a:lnTo>
                  <a:lnTo>
                    <a:pt x="119104" y="83152"/>
                  </a:lnTo>
                  <a:lnTo>
                    <a:pt x="119832" y="87105"/>
                  </a:lnTo>
                  <a:lnTo>
                    <a:pt x="119999" y="91482"/>
                  </a:lnTo>
                  <a:lnTo>
                    <a:pt x="119720" y="95788"/>
                  </a:lnTo>
                  <a:lnTo>
                    <a:pt x="118936" y="99882"/>
                  </a:lnTo>
                  <a:lnTo>
                    <a:pt x="117760" y="103623"/>
                  </a:lnTo>
                  <a:lnTo>
                    <a:pt x="116136" y="107152"/>
                  </a:lnTo>
                  <a:lnTo>
                    <a:pt x="114120" y="110329"/>
                  </a:lnTo>
                  <a:lnTo>
                    <a:pt x="111880" y="113223"/>
                  </a:lnTo>
                  <a:lnTo>
                    <a:pt x="109248" y="115552"/>
                  </a:lnTo>
                  <a:lnTo>
                    <a:pt x="106392" y="117529"/>
                  </a:lnTo>
                  <a:lnTo>
                    <a:pt x="103313" y="118870"/>
                  </a:lnTo>
                  <a:lnTo>
                    <a:pt x="100177" y="119788"/>
                  </a:lnTo>
                  <a:lnTo>
                    <a:pt x="96705" y="120000"/>
                  </a:lnTo>
                  <a:lnTo>
                    <a:pt x="93457" y="119647"/>
                  </a:lnTo>
                  <a:lnTo>
                    <a:pt x="90321" y="118800"/>
                  </a:lnTo>
                  <a:lnTo>
                    <a:pt x="87466" y="117317"/>
                  </a:lnTo>
                  <a:lnTo>
                    <a:pt x="84666" y="115482"/>
                  </a:lnTo>
                  <a:lnTo>
                    <a:pt x="82202" y="113082"/>
                  </a:lnTo>
                  <a:lnTo>
                    <a:pt x="79962" y="110329"/>
                  </a:lnTo>
                  <a:lnTo>
                    <a:pt x="78058" y="107364"/>
                  </a:lnTo>
                  <a:lnTo>
                    <a:pt x="76434" y="103976"/>
                  </a:lnTo>
                  <a:lnTo>
                    <a:pt x="75258" y="100305"/>
                  </a:lnTo>
                  <a:lnTo>
                    <a:pt x="74195" y="97270"/>
                  </a:lnTo>
                  <a:lnTo>
                    <a:pt x="72739" y="94517"/>
                  </a:lnTo>
                  <a:lnTo>
                    <a:pt x="71115" y="92117"/>
                  </a:lnTo>
                  <a:lnTo>
                    <a:pt x="69211" y="90070"/>
                  </a:lnTo>
                  <a:lnTo>
                    <a:pt x="67083" y="88517"/>
                  </a:lnTo>
                  <a:lnTo>
                    <a:pt x="64787" y="87247"/>
                  </a:lnTo>
                  <a:lnTo>
                    <a:pt x="62379" y="86470"/>
                  </a:lnTo>
                  <a:lnTo>
                    <a:pt x="59860" y="86117"/>
                  </a:lnTo>
                  <a:lnTo>
                    <a:pt x="57340" y="86258"/>
                  </a:lnTo>
                  <a:lnTo>
                    <a:pt x="54820" y="86823"/>
                  </a:lnTo>
                  <a:lnTo>
                    <a:pt x="52300" y="87952"/>
                  </a:lnTo>
                  <a:lnTo>
                    <a:pt x="48492" y="89858"/>
                  </a:lnTo>
                  <a:lnTo>
                    <a:pt x="44517" y="91341"/>
                  </a:lnTo>
                  <a:lnTo>
                    <a:pt x="40373" y="92117"/>
                  </a:lnTo>
                  <a:lnTo>
                    <a:pt x="36117" y="92470"/>
                  </a:lnTo>
                  <a:lnTo>
                    <a:pt x="31917" y="92047"/>
                  </a:lnTo>
                  <a:lnTo>
                    <a:pt x="27774" y="91129"/>
                  </a:lnTo>
                  <a:lnTo>
                    <a:pt x="23798" y="89505"/>
                  </a:lnTo>
                  <a:lnTo>
                    <a:pt x="20102" y="87458"/>
                  </a:lnTo>
                  <a:lnTo>
                    <a:pt x="16574" y="84847"/>
                  </a:lnTo>
                  <a:lnTo>
                    <a:pt x="13327" y="81882"/>
                  </a:lnTo>
                  <a:lnTo>
                    <a:pt x="10359" y="78494"/>
                  </a:lnTo>
                  <a:lnTo>
                    <a:pt x="7727" y="74611"/>
                  </a:lnTo>
                  <a:lnTo>
                    <a:pt x="5375" y="70376"/>
                  </a:lnTo>
                  <a:lnTo>
                    <a:pt x="3471" y="66000"/>
                  </a:lnTo>
                  <a:lnTo>
                    <a:pt x="1959" y="61200"/>
                  </a:lnTo>
                  <a:lnTo>
                    <a:pt x="783" y="56188"/>
                  </a:lnTo>
                  <a:lnTo>
                    <a:pt x="167" y="50964"/>
                  </a:lnTo>
                  <a:lnTo>
                    <a:pt x="0" y="45600"/>
                  </a:lnTo>
                  <a:lnTo>
                    <a:pt x="223" y="40235"/>
                  </a:lnTo>
                  <a:lnTo>
                    <a:pt x="1063" y="35011"/>
                  </a:lnTo>
                  <a:lnTo>
                    <a:pt x="2295" y="30000"/>
                  </a:lnTo>
                  <a:lnTo>
                    <a:pt x="3919" y="25341"/>
                  </a:lnTo>
                  <a:lnTo>
                    <a:pt x="5935" y="20894"/>
                  </a:lnTo>
                  <a:lnTo>
                    <a:pt x="8343" y="16800"/>
                  </a:lnTo>
                  <a:lnTo>
                    <a:pt x="11087" y="13058"/>
                  </a:lnTo>
                  <a:lnTo>
                    <a:pt x="14111" y="9741"/>
                  </a:lnTo>
                  <a:lnTo>
                    <a:pt x="17358" y="6776"/>
                  </a:lnTo>
                  <a:lnTo>
                    <a:pt x="20998" y="4447"/>
                  </a:lnTo>
                  <a:lnTo>
                    <a:pt x="24750" y="2470"/>
                  </a:lnTo>
                  <a:lnTo>
                    <a:pt x="28726" y="988"/>
                  </a:lnTo>
                  <a:lnTo>
                    <a:pt x="32869" y="211"/>
                  </a:lnTo>
                  <a:lnTo>
                    <a:pt x="37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Shape 229"/>
            <p:cNvSpPr txBox="1"/>
            <p:nvPr/>
          </p:nvSpPr>
          <p:spPr>
            <a:xfrm>
              <a:off x="4364959" y="2260495"/>
              <a:ext cx="979499" cy="523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" b="1" i="0" u="none" strike="noStrike" cap="non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</a:p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" b="1" i="0" u="none" strike="noStrike" cap="non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30" name="Shape 230"/>
            <p:cNvSpPr txBox="1"/>
            <p:nvPr/>
          </p:nvSpPr>
          <p:spPr>
            <a:xfrm flipH="1">
              <a:off x="4364998" y="2733375"/>
              <a:ext cx="1352100" cy="511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000" b="0" i="0" u="none" strike="noStrike" cap="non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text. Insert your desired text here. 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5608175" y="3078672"/>
              <a:ext cx="1002599" cy="14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561" y="0"/>
                  </a:moveTo>
                  <a:lnTo>
                    <a:pt x="80421" y="792"/>
                  </a:lnTo>
                  <a:lnTo>
                    <a:pt x="88000" y="2475"/>
                  </a:lnTo>
                  <a:lnTo>
                    <a:pt x="95017" y="4851"/>
                  </a:lnTo>
                  <a:lnTo>
                    <a:pt x="101333" y="7821"/>
                  </a:lnTo>
                  <a:lnTo>
                    <a:pt x="106947" y="11485"/>
                  </a:lnTo>
                  <a:lnTo>
                    <a:pt x="111719" y="15841"/>
                  </a:lnTo>
                  <a:lnTo>
                    <a:pt x="115508" y="20594"/>
                  </a:lnTo>
                  <a:lnTo>
                    <a:pt x="118175" y="25940"/>
                  </a:lnTo>
                  <a:lnTo>
                    <a:pt x="119859" y="31683"/>
                  </a:lnTo>
                  <a:lnTo>
                    <a:pt x="120000" y="37029"/>
                  </a:lnTo>
                  <a:lnTo>
                    <a:pt x="119157" y="42475"/>
                  </a:lnTo>
                  <a:lnTo>
                    <a:pt x="117052" y="47425"/>
                  </a:lnTo>
                  <a:lnTo>
                    <a:pt x="114105" y="52178"/>
                  </a:lnTo>
                  <a:lnTo>
                    <a:pt x="110315" y="56732"/>
                  </a:lnTo>
                  <a:lnTo>
                    <a:pt x="105543" y="60495"/>
                  </a:lnTo>
                  <a:lnTo>
                    <a:pt x="99929" y="64059"/>
                  </a:lnTo>
                  <a:lnTo>
                    <a:pt x="93614" y="66732"/>
                  </a:lnTo>
                  <a:lnTo>
                    <a:pt x="86877" y="69009"/>
                  </a:lnTo>
                  <a:lnTo>
                    <a:pt x="79298" y="70396"/>
                  </a:lnTo>
                  <a:lnTo>
                    <a:pt x="74666" y="71485"/>
                  </a:lnTo>
                  <a:lnTo>
                    <a:pt x="70315" y="73168"/>
                  </a:lnTo>
                  <a:lnTo>
                    <a:pt x="66947" y="75346"/>
                  </a:lnTo>
                  <a:lnTo>
                    <a:pt x="64000" y="78118"/>
                  </a:lnTo>
                  <a:lnTo>
                    <a:pt x="61894" y="81089"/>
                  </a:lnTo>
                  <a:lnTo>
                    <a:pt x="60771" y="84257"/>
                  </a:lnTo>
                  <a:lnTo>
                    <a:pt x="60631" y="87821"/>
                  </a:lnTo>
                  <a:lnTo>
                    <a:pt x="61473" y="91287"/>
                  </a:lnTo>
                  <a:lnTo>
                    <a:pt x="62456" y="93366"/>
                  </a:lnTo>
                  <a:lnTo>
                    <a:pt x="62877" y="95445"/>
                  </a:lnTo>
                  <a:lnTo>
                    <a:pt x="62877" y="99900"/>
                  </a:lnTo>
                  <a:lnTo>
                    <a:pt x="61754" y="104257"/>
                  </a:lnTo>
                  <a:lnTo>
                    <a:pt x="59508" y="108217"/>
                  </a:lnTo>
                  <a:lnTo>
                    <a:pt x="56140" y="111881"/>
                  </a:lnTo>
                  <a:lnTo>
                    <a:pt x="51789" y="114950"/>
                  </a:lnTo>
                  <a:lnTo>
                    <a:pt x="46877" y="117326"/>
                  </a:lnTo>
                  <a:lnTo>
                    <a:pt x="41122" y="119108"/>
                  </a:lnTo>
                  <a:lnTo>
                    <a:pt x="35087" y="120000"/>
                  </a:lnTo>
                  <a:lnTo>
                    <a:pt x="28771" y="120000"/>
                  </a:lnTo>
                  <a:lnTo>
                    <a:pt x="22596" y="119207"/>
                  </a:lnTo>
                  <a:lnTo>
                    <a:pt x="16982" y="117623"/>
                  </a:lnTo>
                  <a:lnTo>
                    <a:pt x="11789" y="115247"/>
                  </a:lnTo>
                  <a:lnTo>
                    <a:pt x="7438" y="112277"/>
                  </a:lnTo>
                  <a:lnTo>
                    <a:pt x="4070" y="108712"/>
                  </a:lnTo>
                  <a:lnTo>
                    <a:pt x="1543" y="104752"/>
                  </a:lnTo>
                  <a:lnTo>
                    <a:pt x="280" y="100297"/>
                  </a:lnTo>
                  <a:lnTo>
                    <a:pt x="0" y="96237"/>
                  </a:lnTo>
                  <a:lnTo>
                    <a:pt x="982" y="92277"/>
                  </a:lnTo>
                  <a:lnTo>
                    <a:pt x="2807" y="88613"/>
                  </a:lnTo>
                  <a:lnTo>
                    <a:pt x="5473" y="85247"/>
                  </a:lnTo>
                  <a:lnTo>
                    <a:pt x="9122" y="82376"/>
                  </a:lnTo>
                  <a:lnTo>
                    <a:pt x="13192" y="79801"/>
                  </a:lnTo>
                  <a:lnTo>
                    <a:pt x="17824" y="77920"/>
                  </a:lnTo>
                  <a:lnTo>
                    <a:pt x="22175" y="76039"/>
                  </a:lnTo>
                  <a:lnTo>
                    <a:pt x="25543" y="73564"/>
                  </a:lnTo>
                  <a:lnTo>
                    <a:pt x="28070" y="70693"/>
                  </a:lnTo>
                  <a:lnTo>
                    <a:pt x="29894" y="67722"/>
                  </a:lnTo>
                  <a:lnTo>
                    <a:pt x="30736" y="64356"/>
                  </a:lnTo>
                  <a:lnTo>
                    <a:pt x="30596" y="61188"/>
                  </a:lnTo>
                  <a:lnTo>
                    <a:pt x="29473" y="57821"/>
                  </a:lnTo>
                  <a:lnTo>
                    <a:pt x="27368" y="54653"/>
                  </a:lnTo>
                  <a:lnTo>
                    <a:pt x="23719" y="50000"/>
                  </a:lnTo>
                  <a:lnTo>
                    <a:pt x="21333" y="44851"/>
                  </a:lnTo>
                  <a:lnTo>
                    <a:pt x="19929" y="39504"/>
                  </a:lnTo>
                  <a:lnTo>
                    <a:pt x="19649" y="33663"/>
                  </a:lnTo>
                  <a:lnTo>
                    <a:pt x="20631" y="28118"/>
                  </a:lnTo>
                  <a:lnTo>
                    <a:pt x="22877" y="22673"/>
                  </a:lnTo>
                  <a:lnTo>
                    <a:pt x="26245" y="17722"/>
                  </a:lnTo>
                  <a:lnTo>
                    <a:pt x="30736" y="13267"/>
                  </a:lnTo>
                  <a:lnTo>
                    <a:pt x="35929" y="9306"/>
                  </a:lnTo>
                  <a:lnTo>
                    <a:pt x="42105" y="5940"/>
                  </a:lnTo>
                  <a:lnTo>
                    <a:pt x="48842" y="3267"/>
                  </a:lnTo>
                  <a:lnTo>
                    <a:pt x="56280" y="1287"/>
                  </a:lnTo>
                  <a:lnTo>
                    <a:pt x="64421" y="198"/>
                  </a:lnTo>
                  <a:lnTo>
                    <a:pt x="725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Shape 232"/>
            <p:cNvSpPr txBox="1"/>
            <p:nvPr/>
          </p:nvSpPr>
          <p:spPr>
            <a:xfrm flipH="1">
              <a:off x="5887587" y="3330130"/>
              <a:ext cx="707099" cy="511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000" b="0" i="0" u="none" strike="noStrike" cap="non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sp>
          <p:nvSpPr>
            <p:cNvPr id="233" name="Shape 233"/>
            <p:cNvSpPr txBox="1"/>
            <p:nvPr/>
          </p:nvSpPr>
          <p:spPr>
            <a:xfrm flipH="1">
              <a:off x="5573435" y="4073250"/>
              <a:ext cx="593099" cy="363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800" b="0" i="0" u="none" strike="noStrike" cap="none">
                  <a:latin typeface="Quattrocento Sans"/>
                  <a:ea typeface="Quattrocento Sans"/>
                  <a:cs typeface="Quattrocento Sans"/>
                  <a:sym typeface="Quattrocento Sans"/>
                </a:rPr>
                <a:t>sample text</a:t>
              </a:r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5887700" y="3149975"/>
              <a:ext cx="593099" cy="2318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lang="en" sz="1200" b="1" i="0" u="none" strike="noStrike" cap="non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</p:grpSp>
      <p:sp>
        <p:nvSpPr>
          <p:cNvPr id="235" name="Shape 235"/>
          <p:cNvSpPr txBox="1"/>
          <p:nvPr/>
        </p:nvSpPr>
        <p:spPr>
          <a:xfrm>
            <a:off x="5924575" y="4684500"/>
            <a:ext cx="3219299" cy="458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600"/>
              </a:spcBef>
              <a:buNone/>
            </a:pPr>
            <a:r>
              <a:rPr lang="en" sz="1200" b="1">
                <a:solidFill>
                  <a:srgbClr val="1D1D1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Diagram featured by </a:t>
            </a:r>
            <a:r>
              <a:rPr lang="en" sz="1200" b="1" u="sng">
                <a:solidFill>
                  <a:srgbClr val="1D1D1B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  <a:hlinkClick r:id="rId7"/>
              </a:rPr>
              <a:t>http://slidemodel.com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</a:t>
            </a:r>
            <a:r>
              <a:rPr lang="en">
                <a:highlight>
                  <a:srgbClr val="FFCD00"/>
                </a:highlight>
              </a:rPr>
              <a:t>compare data</a:t>
            </a:r>
          </a:p>
        </p:txBody>
      </p:sp>
      <p:graphicFrame>
        <p:nvGraphicFramePr>
          <p:cNvPr id="241" name="Shape 241"/>
          <p:cNvGraphicFramePr/>
          <p:nvPr/>
        </p:nvGraphicFramePr>
        <p:xfrm>
          <a:off x="1453300" y="1852081"/>
          <a:ext cx="5933600" cy="2611500"/>
        </p:xfrm>
        <a:graphic>
          <a:graphicData uri="http://schemas.openxmlformats.org/drawingml/2006/table">
            <a:tbl>
              <a:tblPr>
                <a:noFill/>
                <a:tableStyleId>{9810E3B3-484E-475D-AFFF-4162BB188E33}</a:tableStyleId>
              </a:tblPr>
              <a:tblGrid>
                <a:gridCol w="1483400"/>
                <a:gridCol w="1483400"/>
                <a:gridCol w="1483400"/>
                <a:gridCol w="1483400"/>
              </a:tblGrid>
              <a:tr h="6528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8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8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87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42" name="Shape 242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43" name="Shape 24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760452" y="382624"/>
            <a:ext cx="7623095" cy="3631474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 txBox="1">
            <a:spLocks noGrp="1"/>
          </p:cNvSpPr>
          <p:nvPr>
            <p:ph type="title" idx="4294967295"/>
          </p:nvPr>
        </p:nvSpPr>
        <p:spPr>
          <a:xfrm>
            <a:off x="2632800" y="3767550"/>
            <a:ext cx="3878399" cy="4355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highlight>
                  <a:srgbClr val="FFCD00"/>
                </a:highlight>
              </a:rPr>
              <a:t>Maps</a:t>
            </a:r>
          </a:p>
        </p:txBody>
      </p:sp>
      <p:sp>
        <p:nvSpPr>
          <p:cNvPr id="253" name="Shape 253"/>
          <p:cNvSpPr/>
          <p:nvPr/>
        </p:nvSpPr>
        <p:spPr>
          <a:xfrm>
            <a:off x="4469085" y="4390077"/>
            <a:ext cx="205837" cy="27281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1918825" y="826425"/>
            <a:ext cx="653100" cy="636900"/>
          </a:xfrm>
          <a:prstGeom prst="wedgeEllipseCallout">
            <a:avLst>
              <a:gd name="adj1" fmla="val 824"/>
              <a:gd name="adj2" fmla="val 62163"/>
            </a:avLst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our office</a:t>
            </a:r>
          </a:p>
        </p:txBody>
      </p:sp>
      <p:sp>
        <p:nvSpPr>
          <p:cNvPr id="255" name="Shape 255"/>
          <p:cNvSpPr/>
          <p:nvPr/>
        </p:nvSpPr>
        <p:spPr>
          <a:xfrm>
            <a:off x="1453850" y="15535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2879300" y="2940200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3891175" y="12887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1911050" y="20107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4565950" y="31922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6456675" y="17281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7235875" y="3283800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>
                <a:highlight>
                  <a:srgbClr val="FFCD00"/>
                </a:highlight>
              </a:rPr>
              <a:t>89,526,124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Whoa! That’s a big number, aren’t you proud?</a:t>
            </a:r>
          </a:p>
        </p:txBody>
      </p:sp>
      <p:grpSp>
        <p:nvGrpSpPr>
          <p:cNvPr id="268" name="Shape 268"/>
          <p:cNvGrpSpPr/>
          <p:nvPr/>
        </p:nvGrpSpPr>
        <p:grpSpPr>
          <a:xfrm>
            <a:off x="4433047" y="4413424"/>
            <a:ext cx="277858" cy="201655"/>
            <a:chOff x="3932350" y="3714775"/>
            <a:chExt cx="439650" cy="319075"/>
          </a:xfrm>
        </p:grpSpPr>
        <p:sp>
          <p:nvSpPr>
            <p:cNvPr id="269" name="Shape 26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ctrTitle" idx="4294967295"/>
          </p:nvPr>
        </p:nvSpPr>
        <p:spPr>
          <a:xfrm>
            <a:off x="685800" y="343199"/>
            <a:ext cx="7772400" cy="8948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/>
              <a:t>89,526,124$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subTitle" idx="4294967295"/>
          </p:nvPr>
        </p:nvSpPr>
        <p:spPr>
          <a:xfrm>
            <a:off x="685800" y="954108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That’s a lot of money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ctrTitle" idx="4294967295"/>
          </p:nvPr>
        </p:nvSpPr>
        <p:spPr>
          <a:xfrm>
            <a:off x="685800" y="2972099"/>
            <a:ext cx="7772400" cy="8948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>
                <a:highlight>
                  <a:srgbClr val="FFCD00"/>
                </a:highlight>
              </a:rPr>
              <a:t>100%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subTitle" idx="4294967295"/>
          </p:nvPr>
        </p:nvSpPr>
        <p:spPr>
          <a:xfrm>
            <a:off x="685800" y="3583008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Total success!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ctrTitle" idx="4294967295"/>
          </p:nvPr>
        </p:nvSpPr>
        <p:spPr>
          <a:xfrm>
            <a:off x="685800" y="1657649"/>
            <a:ext cx="7772400" cy="8948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/>
              <a:t>185,244 users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subTitle" idx="4294967295"/>
          </p:nvPr>
        </p:nvSpPr>
        <p:spPr>
          <a:xfrm>
            <a:off x="685800" y="2268558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And a lot of users</a:t>
            </a:r>
          </a:p>
        </p:txBody>
      </p:sp>
      <p:grpSp>
        <p:nvGrpSpPr>
          <p:cNvPr id="284" name="Shape 284"/>
          <p:cNvGrpSpPr/>
          <p:nvPr/>
        </p:nvGrpSpPr>
        <p:grpSpPr>
          <a:xfrm>
            <a:off x="4433047" y="4413424"/>
            <a:ext cx="277858" cy="201655"/>
            <a:chOff x="3932350" y="3714775"/>
            <a:chExt cx="439650" cy="319075"/>
          </a:xfrm>
        </p:grpSpPr>
        <p:sp>
          <p:nvSpPr>
            <p:cNvPr id="285" name="Shape 285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6" name="Shape 29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00" name="Shape 300"/>
          <p:cNvSpPr/>
          <p:nvPr/>
        </p:nvSpPr>
        <p:spPr>
          <a:xfrm>
            <a:off x="1499591" y="2053050"/>
            <a:ext cx="1685099" cy="1685099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first</a:t>
            </a:r>
          </a:p>
        </p:txBody>
      </p:sp>
      <p:sp>
        <p:nvSpPr>
          <p:cNvPr id="301" name="Shape 301"/>
          <p:cNvSpPr/>
          <p:nvPr/>
        </p:nvSpPr>
        <p:spPr>
          <a:xfrm>
            <a:off x="6721257" y="2053050"/>
            <a:ext cx="1685099" cy="1685099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last</a:t>
            </a:r>
          </a:p>
        </p:txBody>
      </p:sp>
      <p:sp>
        <p:nvSpPr>
          <p:cNvPr id="302" name="Shape 302"/>
          <p:cNvSpPr/>
          <p:nvPr/>
        </p:nvSpPr>
        <p:spPr>
          <a:xfrm>
            <a:off x="4110400" y="2053050"/>
            <a:ext cx="1685099" cy="1685099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second</a:t>
            </a:r>
          </a:p>
        </p:txBody>
      </p:sp>
      <p:cxnSp>
        <p:nvCxnSpPr>
          <p:cNvPr id="303" name="Shape 303"/>
          <p:cNvCxnSpPr>
            <a:endCxn id="302" idx="2"/>
          </p:cNvCxnSpPr>
          <p:nvPr/>
        </p:nvCxnSpPr>
        <p:spPr>
          <a:xfrm>
            <a:off x="3184600" y="2895599"/>
            <a:ext cx="925800" cy="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4" name="Shape 304"/>
          <p:cNvCxnSpPr>
            <a:endCxn id="301" idx="2"/>
          </p:cNvCxnSpPr>
          <p:nvPr/>
        </p:nvCxnSpPr>
        <p:spPr>
          <a:xfrm>
            <a:off x="5795457" y="2895599"/>
            <a:ext cx="925800" cy="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40"/>
          <p:cNvSpPr txBox="1">
            <a:spLocks/>
          </p:cNvSpPr>
          <p:nvPr/>
        </p:nvSpPr>
        <p:spPr>
          <a:xfrm>
            <a:off x="539552" y="335951"/>
            <a:ext cx="3878399" cy="43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3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3000" b="1"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3000" b="1"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3000" b="1"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3000" b="1"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3000" b="1"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3000" b="1"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3000" b="1"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3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" sz="3600" dirty="0" smtClean="0"/>
              <a:t>Notas</a:t>
            </a:r>
            <a:endParaRPr lang="en" sz="36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496669" y="843558"/>
            <a:ext cx="41008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60% </a:t>
            </a:r>
            <a:r>
              <a:rPr lang="en-US" sz="2000" dirty="0" err="1" smtClean="0"/>
              <a:t>teoría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40% </a:t>
            </a:r>
            <a:r>
              <a:rPr lang="en-US" sz="2000" dirty="0" err="1" smtClean="0"/>
              <a:t>práctica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Nota </a:t>
            </a:r>
            <a:r>
              <a:rPr lang="en-US" sz="2000" dirty="0" err="1" smtClean="0"/>
              <a:t>teoría</a:t>
            </a:r>
            <a:r>
              <a:rPr lang="en-US" sz="2000" dirty="0" smtClean="0"/>
              <a:t> &amp; </a:t>
            </a:r>
            <a:r>
              <a:rPr lang="en-US" sz="2000" dirty="0" err="1" smtClean="0"/>
              <a:t>notá</a:t>
            </a:r>
            <a:r>
              <a:rPr lang="en-US" sz="2000" dirty="0" smtClean="0"/>
              <a:t> </a:t>
            </a:r>
            <a:r>
              <a:rPr lang="en-US" sz="2000" dirty="0" err="1" smtClean="0"/>
              <a:t>práctica</a:t>
            </a:r>
            <a:r>
              <a:rPr lang="en-US" sz="2000" dirty="0" smtClean="0"/>
              <a:t> </a:t>
            </a:r>
            <a:r>
              <a:rPr lang="es-ES" sz="2000" dirty="0" smtClean="0"/>
              <a:t>&gt;= </a:t>
            </a:r>
            <a:r>
              <a:rPr lang="es-ES" sz="2000" dirty="0" smtClean="0"/>
              <a:t>5</a:t>
            </a:r>
            <a:endParaRPr lang="es-ES" sz="2000" dirty="0" smtClean="0"/>
          </a:p>
        </p:txBody>
      </p:sp>
      <p:sp>
        <p:nvSpPr>
          <p:cNvPr id="11" name="10 CuadroTexto"/>
          <p:cNvSpPr txBox="1"/>
          <p:nvPr/>
        </p:nvSpPr>
        <p:spPr>
          <a:xfrm>
            <a:off x="496669" y="2211710"/>
            <a:ext cx="52709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Teoría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r>
              <a:rPr lang="en-US" sz="2000" dirty="0" smtClean="0"/>
              <a:t>xam </a:t>
            </a:r>
            <a:r>
              <a:rPr lang="en-US" sz="2000" dirty="0" err="1" smtClean="0"/>
              <a:t>intermedio</a:t>
            </a:r>
            <a:r>
              <a:rPr lang="en-US" sz="2000" dirty="0" smtClean="0"/>
              <a:t> (20-Nov, </a:t>
            </a:r>
            <a:r>
              <a:rPr lang="en-US" sz="2000" dirty="0" err="1" smtClean="0"/>
              <a:t>fecha</a:t>
            </a:r>
            <a:r>
              <a:rPr lang="en-US" sz="2000" dirty="0" smtClean="0"/>
              <a:t> </a:t>
            </a:r>
            <a:r>
              <a:rPr lang="en-US" sz="2000" dirty="0" err="1" smtClean="0"/>
              <a:t>tentativa</a:t>
            </a:r>
            <a:r>
              <a:rPr lang="en-US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Examen</a:t>
            </a:r>
            <a:r>
              <a:rPr lang="en-US" sz="2000" dirty="0" smtClean="0"/>
              <a:t> Final (10</a:t>
            </a:r>
            <a:r>
              <a:rPr lang="en-US" sz="2000" baseline="30000" dirty="0" smtClean="0"/>
              <a:t> </a:t>
            </a:r>
            <a:r>
              <a:rPr lang="en-US" sz="2000" dirty="0" err="1" smtClean="0"/>
              <a:t>Enero</a:t>
            </a:r>
            <a:r>
              <a:rPr lang="en-US" sz="2000" dirty="0" smtClean="0"/>
              <a:t> 15:00)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Ejercicios</a:t>
            </a:r>
            <a:r>
              <a:rPr lang="en-US" sz="2000" dirty="0" smtClean="0"/>
              <a:t> </a:t>
            </a:r>
            <a:r>
              <a:rPr lang="en-US" sz="2000" dirty="0" err="1" smtClean="0"/>
              <a:t>voluntarios</a:t>
            </a:r>
            <a:r>
              <a:rPr lang="en-US" sz="2000" dirty="0" smtClean="0"/>
              <a:t> (25 approx.)</a:t>
            </a:r>
            <a:endParaRPr lang="en-US" sz="20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96669" y="3651870"/>
            <a:ext cx="42739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Examen</a:t>
            </a:r>
            <a:r>
              <a:rPr lang="en-US" sz="2000" dirty="0" smtClean="0"/>
              <a:t> Final: 2 </a:t>
            </a:r>
            <a:r>
              <a:rPr lang="en-US" sz="2000" dirty="0" err="1" smtClean="0"/>
              <a:t>bloques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 </a:t>
            </a:r>
            <a:r>
              <a:rPr lang="en-US" sz="2000" dirty="0" err="1" smtClean="0"/>
              <a:t>bloque</a:t>
            </a:r>
            <a:r>
              <a:rPr lang="en-US" sz="2000" dirty="0" smtClean="0"/>
              <a:t> &lt;-&gt; </a:t>
            </a:r>
            <a:r>
              <a:rPr lang="en-US" sz="2000" dirty="0" err="1" smtClean="0"/>
              <a:t>Examen</a:t>
            </a:r>
            <a:r>
              <a:rPr lang="en-US" sz="2000" dirty="0" smtClean="0"/>
              <a:t> </a:t>
            </a:r>
            <a:r>
              <a:rPr lang="en-US" sz="2000" dirty="0" err="1" smtClean="0"/>
              <a:t>Intermedio</a:t>
            </a:r>
            <a:r>
              <a:rPr lang="en-US" sz="20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IF NEI &gt;= 6</a:t>
            </a:r>
          </a:p>
          <a:p>
            <a:pPr lvl="1"/>
            <a:r>
              <a:rPr lang="en-US" sz="2000" dirty="0" smtClean="0"/>
              <a:t>         </a:t>
            </a:r>
            <a:r>
              <a:rPr lang="en-US" sz="2000" dirty="0" err="1" smtClean="0"/>
              <a:t>sólo</a:t>
            </a:r>
            <a:r>
              <a:rPr lang="en-US" sz="2000" dirty="0" smtClean="0"/>
              <a:t> </a:t>
            </a:r>
            <a:r>
              <a:rPr lang="en-US" sz="2000" dirty="0" err="1" smtClean="0"/>
              <a:t>segundo</a:t>
            </a:r>
            <a:r>
              <a:rPr lang="en-US" sz="2000" dirty="0" smtClean="0"/>
              <a:t> </a:t>
            </a:r>
            <a:r>
              <a:rPr lang="en-US" sz="2000" dirty="0" err="1" smtClean="0"/>
              <a:t>bloque</a:t>
            </a:r>
            <a:endParaRPr lang="en-US" sz="2000" dirty="0" smtClean="0"/>
          </a:p>
          <a:p>
            <a:pPr lvl="3"/>
            <a:endParaRPr lang="en-US" sz="20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000" u="sng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716016" y="411510"/>
            <a:ext cx="37444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IF NEI &gt;= 6</a:t>
            </a:r>
          </a:p>
          <a:p>
            <a:pPr lvl="1"/>
            <a:r>
              <a:rPr lang="en-US" sz="2000" dirty="0" smtClean="0"/>
              <a:t> nota </a:t>
            </a:r>
            <a:r>
              <a:rPr lang="en-US" sz="2000" dirty="0" err="1" smtClean="0"/>
              <a:t>examen</a:t>
            </a:r>
            <a:r>
              <a:rPr lang="en-US" sz="2000" dirty="0" smtClean="0"/>
              <a:t> = 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                    0.5 NEI + 0.5 NEF</a:t>
            </a:r>
          </a:p>
          <a:p>
            <a:pPr lvl="1"/>
            <a:r>
              <a:rPr lang="es-ES" sz="1800" dirty="0"/>
              <a:t> </a:t>
            </a:r>
            <a:r>
              <a:rPr lang="es-ES" sz="1800" dirty="0" smtClean="0"/>
              <a:t>(los pesos </a:t>
            </a:r>
            <a:r>
              <a:rPr lang="es-ES" sz="1800" dirty="0" err="1" smtClean="0"/>
              <a:t>puen</a:t>
            </a:r>
            <a:r>
              <a:rPr lang="es-ES" sz="1800" dirty="0" smtClean="0"/>
              <a:t> varias [0.4,0.6])</a:t>
            </a:r>
            <a:endParaRPr lang="en-US" sz="1800" dirty="0" smtClean="0"/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s-ES" sz="2000" dirty="0" err="1" smtClean="0"/>
              <a:t>Else</a:t>
            </a:r>
            <a:endParaRPr lang="es-ES" sz="2000" dirty="0" smtClean="0"/>
          </a:p>
          <a:p>
            <a:pPr lvl="3"/>
            <a:r>
              <a:rPr lang="es-ES" sz="2000" dirty="0"/>
              <a:t> </a:t>
            </a:r>
            <a:r>
              <a:rPr lang="es-ES" sz="2000" dirty="0" smtClean="0"/>
              <a:t>nota examen = NEF</a:t>
            </a:r>
            <a:endParaRPr lang="en-US" sz="20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000" u="sng" dirty="0"/>
          </a:p>
        </p:txBody>
      </p:sp>
      <p:sp>
        <p:nvSpPr>
          <p:cNvPr id="14" name="13 CuadroTexto"/>
          <p:cNvSpPr txBox="1"/>
          <p:nvPr/>
        </p:nvSpPr>
        <p:spPr>
          <a:xfrm>
            <a:off x="4716016" y="3028766"/>
            <a:ext cx="37444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Nota teoría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Max(nota examen, 0.9*</a:t>
            </a:r>
            <a:r>
              <a:rPr lang="es-ES" sz="2000" dirty="0" err="1" smtClean="0"/>
              <a:t>nota_examen</a:t>
            </a:r>
            <a:r>
              <a:rPr lang="es-ES" sz="2000" dirty="0" smtClean="0"/>
              <a:t> + 0.1*ejercicios)</a:t>
            </a:r>
            <a:endParaRPr lang="en-US" sz="20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000" u="sng" dirty="0"/>
          </a:p>
        </p:txBody>
      </p:sp>
      <p:sp>
        <p:nvSpPr>
          <p:cNvPr id="16" name="15 CuadroTexto"/>
          <p:cNvSpPr txBox="1"/>
          <p:nvPr/>
        </p:nvSpPr>
        <p:spPr>
          <a:xfrm>
            <a:off x="4716016" y="4659982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Ejercicios= 0, 5, 7.5, 10</a:t>
            </a:r>
          </a:p>
        </p:txBody>
      </p:sp>
    </p:spTree>
    <p:extLst>
      <p:ext uri="{BB962C8B-B14F-4D97-AF65-F5344CB8AC3E}">
        <p14:creationId xmlns:p14="http://schemas.microsoft.com/office/powerpoint/2010/main" val="370360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381250" y="1638975"/>
            <a:ext cx="2333999" cy="121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highlight>
                  <a:srgbClr val="FFCD00"/>
                </a:highlight>
              </a:rPr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body" idx="2"/>
          </p:nvPr>
        </p:nvSpPr>
        <p:spPr>
          <a:xfrm>
            <a:off x="3834914" y="1638975"/>
            <a:ext cx="2333999" cy="121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highlight>
                  <a:srgbClr val="FFCD00"/>
                </a:highlight>
              </a:rPr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body" idx="3"/>
          </p:nvPr>
        </p:nvSpPr>
        <p:spPr>
          <a:xfrm>
            <a:off x="6288578" y="1638975"/>
            <a:ext cx="2333999" cy="121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highlight>
                  <a:srgbClr val="FFCD00"/>
                </a:highlight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1381250" y="3237224"/>
            <a:ext cx="2333999" cy="121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highlight>
                  <a:srgbClr val="FFCD00"/>
                </a:highlight>
              </a:rPr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body" idx="2"/>
          </p:nvPr>
        </p:nvSpPr>
        <p:spPr>
          <a:xfrm>
            <a:off x="3834914" y="3237224"/>
            <a:ext cx="2333999" cy="121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highlight>
                  <a:srgbClr val="FFCD00"/>
                </a:highlight>
              </a:rPr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3"/>
          </p:nvPr>
        </p:nvSpPr>
        <p:spPr>
          <a:xfrm>
            <a:off x="6288578" y="3237224"/>
            <a:ext cx="2333999" cy="121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highlight>
                  <a:srgbClr val="FFCD00"/>
                </a:highlight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grpSp>
        <p:nvGrpSpPr>
          <p:cNvPr id="316" name="Shape 31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17" name="Shape 3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2999" cy="5195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ighlight>
                  <a:srgbClr val="FFCD00"/>
                </a:highlight>
                <a:hlinkClick r:id="rId3"/>
              </a:rPr>
              <a:t>Google Sheets</a:t>
            </a:r>
          </a:p>
        </p:txBody>
      </p:sp>
      <p:pic>
        <p:nvPicPr>
          <p:cNvPr id="326" name="Shape 3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487" y="152400"/>
            <a:ext cx="6355025" cy="37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project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799" cy="311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335" name="Shape 335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36" name="Shape 33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553402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iPhone project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799" cy="311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346" name="Shape 346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47" name="Shape 34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52449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5443600" y="910325"/>
            <a:ext cx="2493299" cy="333359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Tablet project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6499" cy="311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357" name="Shape 357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58" name="Shape 35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4778025" y="938707"/>
            <a:ext cx="3855147" cy="300127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4939350" y="1098088"/>
            <a:ext cx="3532500" cy="2255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Desktop project</a:t>
            </a:r>
          </a:p>
        </p:txBody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799" cy="311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368" name="Shape 368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69" name="Shape 36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 ?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You can find me at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>
                <a:solidFill>
                  <a:schemeClr val="dk1"/>
                </a:solidFill>
              </a:rPr>
              <a:t>@username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>
                <a:solidFill>
                  <a:schemeClr val="dk1"/>
                </a:solidFill>
              </a:rPr>
              <a:t>user@mail.me</a:t>
            </a:r>
          </a:p>
        </p:txBody>
      </p:sp>
      <p:cxnSp>
        <p:nvCxnSpPr>
          <p:cNvPr id="376" name="Shape 376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7" name="Shape 377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cxnSp>
        <p:nvCxnSpPr>
          <p:cNvPr id="378" name="Shape 378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9" name="Shape 379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0" name="Shape 38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1" name="Shape 38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Special thanks to all the people who made and released these awesome resources for free: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/>
              <a:t>Presentation template by </a:t>
            </a:r>
            <a:r>
              <a:rPr lang="en" u="sng">
                <a:highlight>
                  <a:srgbClr val="FFCD00"/>
                </a:highlight>
                <a:hlinkClick r:id="rId3"/>
              </a:rPr>
              <a:t>SlidesCarnival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/>
              <a:t>Photographs by </a:t>
            </a:r>
            <a:r>
              <a:rPr lang="en" u="sng">
                <a:highlight>
                  <a:srgbClr val="FFCD00"/>
                </a:highlight>
                <a:hlinkClick r:id="rId4"/>
              </a:rPr>
              <a:t>Unsplash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9" name="Shape 389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90" name="Shape 39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1381250" y="1311670"/>
            <a:ext cx="6809700" cy="311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This presentation uses the following typographies and colors: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 dirty="0">
                <a:solidFill>
                  <a:schemeClr val="dk1"/>
                </a:solidFill>
              </a:rPr>
              <a:t>Titles: </a:t>
            </a:r>
            <a:r>
              <a:rPr lang="en" sz="1400" b="1" dirty="0">
                <a:solidFill>
                  <a:schemeClr val="dk1"/>
                </a:solidFill>
              </a:rPr>
              <a:t>Lora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 dirty="0">
                <a:solidFill>
                  <a:schemeClr val="dk1"/>
                </a:solidFill>
              </a:rPr>
              <a:t>Body copy: </a:t>
            </a:r>
            <a:r>
              <a:rPr lang="en" sz="1400" b="1" dirty="0">
                <a:solidFill>
                  <a:schemeClr val="dk1"/>
                </a:solidFill>
              </a:rPr>
              <a:t>Quattrocento Sans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 dirty="0">
                <a:hlinkClick r:id="rId3"/>
              </a:rPr>
              <a:t>https://www.google.com/fonts#UsePlace:use/Collection:Lora:400,700,400italic,700italic|Quattrocento+Sans:400,400italic,700,700italic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 dirty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/>
              <a:t>Yellow </a:t>
            </a:r>
            <a:r>
              <a:rPr lang="en" sz="1400" b="1" dirty="0">
                <a:solidFill>
                  <a:srgbClr val="FFCD00"/>
                </a:solidFill>
              </a:rPr>
              <a:t>#ffcd00</a:t>
            </a:r>
            <a:r>
              <a:rPr lang="en" sz="1400" dirty="0"/>
              <a:t> | Black </a:t>
            </a:r>
            <a:r>
              <a:rPr lang="en" sz="1400" b="1" dirty="0"/>
              <a:t>#000000</a:t>
            </a:r>
            <a:r>
              <a:rPr lang="en" sz="1400" dirty="0"/>
              <a:t> | Grey </a:t>
            </a:r>
            <a:r>
              <a:rPr lang="en" sz="1400" b="1" dirty="0">
                <a:solidFill>
                  <a:srgbClr val="CCCCCC"/>
                </a:solidFill>
              </a:rPr>
              <a:t>#cccccc</a:t>
            </a:r>
          </a:p>
          <a:p>
            <a:pPr lvl="0">
              <a:spcBef>
                <a:spcPts val="0"/>
              </a:spcBef>
              <a:buNone/>
            </a:pPr>
            <a:endParaRPr sz="1400" dirty="0"/>
          </a:p>
        </p:txBody>
      </p:sp>
      <p:pic>
        <p:nvPicPr>
          <p:cNvPr id="399" name="Shape 3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5350" y="3224703"/>
            <a:ext cx="635793" cy="250031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Presentation design</a:t>
            </a:r>
          </a:p>
        </p:txBody>
      </p:sp>
      <p:grpSp>
        <p:nvGrpSpPr>
          <p:cNvPr id="401" name="Shape 40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402" name="Shape 40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6" name="Shape 406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 txBox="1"/>
          <p:nvPr/>
        </p:nvSpPr>
        <p:spPr>
          <a:xfrm>
            <a:off x="416575" y="4707750"/>
            <a:ext cx="8424000" cy="43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i="1">
                <a:latin typeface="Lora"/>
                <a:ea typeface="Lora"/>
                <a:cs typeface="Lora"/>
                <a:sym typeface="Lor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SlidesCarnival icons are </a:t>
            </a:r>
            <a:r>
              <a:rPr lang="en" sz="900" b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editable shapes</a:t>
            </a: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line color, width and style</a:t>
            </a: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13" name="Shape 413"/>
          <p:cNvGrpSpPr/>
          <p:nvPr/>
        </p:nvGrpSpPr>
        <p:grpSpPr>
          <a:xfrm>
            <a:off x="348746" y="333019"/>
            <a:ext cx="342902" cy="447293"/>
            <a:chOff x="590250" y="244200"/>
            <a:chExt cx="407975" cy="532175"/>
          </a:xfrm>
        </p:grpSpPr>
        <p:sp>
          <p:nvSpPr>
            <p:cNvPr id="414" name="Shape 41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901438" y="399040"/>
            <a:ext cx="372593" cy="310144"/>
            <a:chOff x="1247825" y="322750"/>
            <a:chExt cx="443300" cy="369000"/>
          </a:xfrm>
        </p:grpSpPr>
        <p:sp>
          <p:nvSpPr>
            <p:cNvPr id="429" name="Shape 42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4" name="Shape 434"/>
          <p:cNvGrpSpPr/>
          <p:nvPr/>
        </p:nvGrpSpPr>
        <p:grpSpPr>
          <a:xfrm>
            <a:off x="1474617" y="397506"/>
            <a:ext cx="356203" cy="313212"/>
            <a:chOff x="1929775" y="320925"/>
            <a:chExt cx="423800" cy="372650"/>
          </a:xfrm>
        </p:grpSpPr>
        <p:sp>
          <p:nvSpPr>
            <p:cNvPr id="435" name="Shape 435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0" name="Shape 440"/>
          <p:cNvSpPr/>
          <p:nvPr/>
        </p:nvSpPr>
        <p:spPr>
          <a:xfrm>
            <a:off x="2071919" y="386253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2656887" y="387283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2" name="Shape 442"/>
          <p:cNvGrpSpPr/>
          <p:nvPr/>
        </p:nvGrpSpPr>
        <p:grpSpPr>
          <a:xfrm>
            <a:off x="3744261" y="362184"/>
            <a:ext cx="336767" cy="383835"/>
            <a:chOff x="4630125" y="278900"/>
            <a:chExt cx="400675" cy="456675"/>
          </a:xfrm>
        </p:grpSpPr>
        <p:sp>
          <p:nvSpPr>
            <p:cNvPr id="443" name="Shape 443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7" name="Shape 447"/>
          <p:cNvSpPr/>
          <p:nvPr/>
        </p:nvSpPr>
        <p:spPr>
          <a:xfrm>
            <a:off x="4284851" y="385749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8" name="Shape 448"/>
          <p:cNvGrpSpPr/>
          <p:nvPr/>
        </p:nvGrpSpPr>
        <p:grpSpPr>
          <a:xfrm>
            <a:off x="353873" y="908740"/>
            <a:ext cx="342881" cy="418127"/>
            <a:chOff x="596350" y="929175"/>
            <a:chExt cx="407950" cy="497475"/>
          </a:xfrm>
        </p:grpSpPr>
        <p:sp>
          <p:nvSpPr>
            <p:cNvPr id="449" name="Shape 44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6" name="Shape 456"/>
          <p:cNvGrpSpPr/>
          <p:nvPr/>
        </p:nvGrpSpPr>
        <p:grpSpPr>
          <a:xfrm>
            <a:off x="1478189" y="969656"/>
            <a:ext cx="349059" cy="298881"/>
            <a:chOff x="1934025" y="1001650"/>
            <a:chExt cx="415300" cy="355600"/>
          </a:xfrm>
        </p:grpSpPr>
        <p:sp>
          <p:nvSpPr>
            <p:cNvPr id="457" name="Shape 45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1" name="Shape 461"/>
          <p:cNvSpPr/>
          <p:nvPr/>
        </p:nvSpPr>
        <p:spPr>
          <a:xfrm>
            <a:off x="2042248" y="944598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2607758" y="961997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3177870" y="964560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3754139" y="967628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5" name="Shape 465"/>
          <p:cNvGrpSpPr/>
          <p:nvPr/>
        </p:nvGrpSpPr>
        <p:grpSpPr>
          <a:xfrm>
            <a:off x="4302584" y="947130"/>
            <a:ext cx="350068" cy="350572"/>
            <a:chOff x="5294400" y="974850"/>
            <a:chExt cx="416500" cy="417100"/>
          </a:xfrm>
        </p:grpSpPr>
        <p:sp>
          <p:nvSpPr>
            <p:cNvPr id="466" name="Shape 466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4825606" y="907732"/>
            <a:ext cx="433992" cy="422729"/>
            <a:chOff x="5916675" y="927975"/>
            <a:chExt cx="516350" cy="502950"/>
          </a:xfrm>
        </p:grpSpPr>
        <p:sp>
          <p:nvSpPr>
            <p:cNvPr id="469" name="Shape 46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327250" y="1557144"/>
            <a:ext cx="391000" cy="264085"/>
            <a:chOff x="564675" y="1700625"/>
            <a:chExt cx="465200" cy="314200"/>
          </a:xfrm>
        </p:grpSpPr>
        <p:sp>
          <p:nvSpPr>
            <p:cNvPr id="472" name="Shape 472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5" name="Shape 475"/>
          <p:cNvGrpSpPr/>
          <p:nvPr/>
        </p:nvGrpSpPr>
        <p:grpSpPr>
          <a:xfrm>
            <a:off x="892235" y="1492657"/>
            <a:ext cx="391000" cy="382826"/>
            <a:chOff x="1236875" y="1623900"/>
            <a:chExt cx="465200" cy="455475"/>
          </a:xfrm>
        </p:grpSpPr>
        <p:sp>
          <p:nvSpPr>
            <p:cNvPr id="476" name="Shape 476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3" name="Shape 483"/>
          <p:cNvGrpSpPr/>
          <p:nvPr/>
        </p:nvGrpSpPr>
        <p:grpSpPr>
          <a:xfrm>
            <a:off x="1469490" y="1500852"/>
            <a:ext cx="366457" cy="366436"/>
            <a:chOff x="1923675" y="1633650"/>
            <a:chExt cx="436000" cy="435975"/>
          </a:xfrm>
        </p:grpSpPr>
        <p:sp>
          <p:nvSpPr>
            <p:cNvPr id="484" name="Shape 48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0" name="Shape 490"/>
          <p:cNvGrpSpPr/>
          <p:nvPr/>
        </p:nvGrpSpPr>
        <p:grpSpPr>
          <a:xfrm>
            <a:off x="2032940" y="1499318"/>
            <a:ext cx="369504" cy="369504"/>
            <a:chOff x="2594050" y="1631825"/>
            <a:chExt cx="439625" cy="439625"/>
          </a:xfrm>
        </p:grpSpPr>
        <p:sp>
          <p:nvSpPr>
            <p:cNvPr id="491" name="Shape 49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5" name="Shape 495"/>
          <p:cNvSpPr/>
          <p:nvPr/>
        </p:nvSpPr>
        <p:spPr>
          <a:xfrm>
            <a:off x="2614398" y="1515739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6" name="Shape 496"/>
          <p:cNvGrpSpPr/>
          <p:nvPr/>
        </p:nvGrpSpPr>
        <p:grpSpPr>
          <a:xfrm>
            <a:off x="3197705" y="1471686"/>
            <a:ext cx="299911" cy="424767"/>
            <a:chOff x="3979850" y="1598950"/>
            <a:chExt cx="356825" cy="505375"/>
          </a:xfrm>
        </p:grpSpPr>
        <p:sp>
          <p:nvSpPr>
            <p:cNvPr id="497" name="Shape 49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3715096" y="1562775"/>
            <a:ext cx="395098" cy="242589"/>
            <a:chOff x="4595425" y="1707325"/>
            <a:chExt cx="470075" cy="288625"/>
          </a:xfrm>
        </p:grpSpPr>
        <p:sp>
          <p:nvSpPr>
            <p:cNvPr id="500" name="Shape 500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4299012" y="1503415"/>
            <a:ext cx="357233" cy="361309"/>
            <a:chOff x="5290150" y="1636700"/>
            <a:chExt cx="425025" cy="429875"/>
          </a:xfrm>
        </p:grpSpPr>
        <p:sp>
          <p:nvSpPr>
            <p:cNvPr id="506" name="Shape 506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4862967" y="1492657"/>
            <a:ext cx="359271" cy="376691"/>
            <a:chOff x="5961125" y="1623900"/>
            <a:chExt cx="427450" cy="448175"/>
          </a:xfrm>
        </p:grpSpPr>
        <p:sp>
          <p:nvSpPr>
            <p:cNvPr id="509" name="Shape 50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5415658" y="1502386"/>
            <a:ext cx="383835" cy="363369"/>
            <a:chOff x="6618700" y="1635475"/>
            <a:chExt cx="456675" cy="432325"/>
          </a:xfrm>
        </p:grpSpPr>
        <p:sp>
          <p:nvSpPr>
            <p:cNvPr id="517" name="Shape 51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370746" y="2085798"/>
            <a:ext cx="304008" cy="326513"/>
            <a:chOff x="616425" y="2329600"/>
            <a:chExt cx="361700" cy="388475"/>
          </a:xfrm>
        </p:grpSpPr>
        <p:sp>
          <p:nvSpPr>
            <p:cNvPr id="523" name="Shape 523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927557" y="2088865"/>
            <a:ext cx="320377" cy="320377"/>
            <a:chOff x="1278900" y="2333250"/>
            <a:chExt cx="381175" cy="381175"/>
          </a:xfrm>
        </p:grpSpPr>
        <p:sp>
          <p:nvSpPr>
            <p:cNvPr id="532" name="Shape 532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1492520" y="2088865"/>
            <a:ext cx="320398" cy="320377"/>
            <a:chOff x="1951075" y="2333250"/>
            <a:chExt cx="381200" cy="381175"/>
          </a:xfrm>
        </p:grpSpPr>
        <p:sp>
          <p:nvSpPr>
            <p:cNvPr id="537" name="Shape 53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1" name="Shape 541"/>
          <p:cNvGrpSpPr/>
          <p:nvPr/>
        </p:nvGrpSpPr>
        <p:grpSpPr>
          <a:xfrm>
            <a:off x="2057504" y="2088865"/>
            <a:ext cx="320377" cy="320377"/>
            <a:chOff x="2623275" y="2333250"/>
            <a:chExt cx="381175" cy="381175"/>
          </a:xfrm>
        </p:grpSpPr>
        <p:sp>
          <p:nvSpPr>
            <p:cNvPr id="542" name="Shape 542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2697208" y="2033603"/>
            <a:ext cx="170936" cy="426826"/>
            <a:chOff x="3384375" y="2267500"/>
            <a:chExt cx="203375" cy="507825"/>
          </a:xfrm>
        </p:grpSpPr>
        <p:sp>
          <p:nvSpPr>
            <p:cNvPr id="547" name="Shape 54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50" name="Shape 550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2" name="Shape 552"/>
          <p:cNvGrpSpPr/>
          <p:nvPr/>
        </p:nvGrpSpPr>
        <p:grpSpPr>
          <a:xfrm>
            <a:off x="3274989" y="2035641"/>
            <a:ext cx="145343" cy="422729"/>
            <a:chOff x="4071800" y="2269925"/>
            <a:chExt cx="172925" cy="502950"/>
          </a:xfrm>
        </p:grpSpPr>
        <p:sp>
          <p:nvSpPr>
            <p:cNvPr id="553" name="Shape 553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55" name="Shape 555"/>
          <p:cNvSpPr/>
          <p:nvPr/>
        </p:nvSpPr>
        <p:spPr>
          <a:xfrm>
            <a:off x="4317610" y="2080241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56" name="Shape 556"/>
          <p:cNvGrpSpPr/>
          <p:nvPr/>
        </p:nvGrpSpPr>
        <p:grpSpPr>
          <a:xfrm>
            <a:off x="4872695" y="2086302"/>
            <a:ext cx="345970" cy="325504"/>
            <a:chOff x="5972700" y="2330200"/>
            <a:chExt cx="411625" cy="387275"/>
          </a:xfrm>
        </p:grpSpPr>
        <p:sp>
          <p:nvSpPr>
            <p:cNvPr id="557" name="Shape 55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9" name="Shape 559"/>
          <p:cNvGrpSpPr/>
          <p:nvPr/>
        </p:nvGrpSpPr>
        <p:grpSpPr>
          <a:xfrm>
            <a:off x="467992" y="2614430"/>
            <a:ext cx="109538" cy="399195"/>
            <a:chOff x="732125" y="2958550"/>
            <a:chExt cx="130325" cy="474950"/>
          </a:xfrm>
        </p:grpSpPr>
        <p:sp>
          <p:nvSpPr>
            <p:cNvPr id="560" name="Shape 560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8" name="Shape 568"/>
          <p:cNvSpPr/>
          <p:nvPr/>
        </p:nvSpPr>
        <p:spPr>
          <a:xfrm>
            <a:off x="1484912" y="2598659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9" name="Shape 569"/>
          <p:cNvSpPr/>
          <p:nvPr/>
        </p:nvSpPr>
        <p:spPr>
          <a:xfrm>
            <a:off x="963404" y="2598659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0" name="Shape 570"/>
          <p:cNvGrpSpPr/>
          <p:nvPr/>
        </p:nvGrpSpPr>
        <p:grpSpPr>
          <a:xfrm>
            <a:off x="2023737" y="2627227"/>
            <a:ext cx="387932" cy="367466"/>
            <a:chOff x="2583100" y="2973775"/>
            <a:chExt cx="461550" cy="437200"/>
          </a:xfrm>
        </p:grpSpPr>
        <p:sp>
          <p:nvSpPr>
            <p:cNvPr id="571" name="Shape 571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3" name="Shape 573"/>
          <p:cNvSpPr/>
          <p:nvPr/>
        </p:nvSpPr>
        <p:spPr>
          <a:xfrm>
            <a:off x="3734681" y="2636021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4" name="Shape 574"/>
          <p:cNvGrpSpPr/>
          <p:nvPr/>
        </p:nvGrpSpPr>
        <p:grpSpPr>
          <a:xfrm>
            <a:off x="4263186" y="2655383"/>
            <a:ext cx="435021" cy="323445"/>
            <a:chOff x="5247525" y="3007275"/>
            <a:chExt cx="517575" cy="384825"/>
          </a:xfrm>
        </p:grpSpPr>
        <p:sp>
          <p:nvSpPr>
            <p:cNvPr id="575" name="Shape 57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7" name="Shape 577"/>
          <p:cNvGrpSpPr/>
          <p:nvPr/>
        </p:nvGrpSpPr>
        <p:grpSpPr>
          <a:xfrm>
            <a:off x="3174171" y="2636955"/>
            <a:ext cx="342881" cy="350068"/>
            <a:chOff x="3951850" y="2985350"/>
            <a:chExt cx="407950" cy="416500"/>
          </a:xfrm>
        </p:grpSpPr>
        <p:sp>
          <p:nvSpPr>
            <p:cNvPr id="578" name="Shape 57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2" name="Shape 582"/>
          <p:cNvGrpSpPr/>
          <p:nvPr/>
        </p:nvGrpSpPr>
        <p:grpSpPr>
          <a:xfrm>
            <a:off x="330844" y="3226503"/>
            <a:ext cx="397136" cy="305017"/>
            <a:chOff x="568950" y="3686775"/>
            <a:chExt cx="472500" cy="362900"/>
          </a:xfrm>
        </p:grpSpPr>
        <p:sp>
          <p:nvSpPr>
            <p:cNvPr id="583" name="Shape 583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6" name="Shape 586"/>
          <p:cNvSpPr/>
          <p:nvPr/>
        </p:nvSpPr>
        <p:spPr>
          <a:xfrm>
            <a:off x="4907685" y="2619652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7" name="Shape 587"/>
          <p:cNvGrpSpPr/>
          <p:nvPr/>
        </p:nvGrpSpPr>
        <p:grpSpPr>
          <a:xfrm>
            <a:off x="898896" y="3252096"/>
            <a:ext cx="377699" cy="253852"/>
            <a:chOff x="1244800" y="3717225"/>
            <a:chExt cx="449375" cy="302025"/>
          </a:xfrm>
        </p:grpSpPr>
        <p:sp>
          <p:nvSpPr>
            <p:cNvPr id="588" name="Shape 58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1468986" y="3232639"/>
            <a:ext cx="367466" cy="287114"/>
            <a:chOff x="1923075" y="3694075"/>
            <a:chExt cx="437200" cy="341600"/>
          </a:xfrm>
        </p:grpSpPr>
        <p:sp>
          <p:nvSpPr>
            <p:cNvPr id="595" name="Shape 595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4" name="Shape 604"/>
          <p:cNvGrpSpPr/>
          <p:nvPr/>
        </p:nvGrpSpPr>
        <p:grpSpPr>
          <a:xfrm>
            <a:off x="2037542" y="3228037"/>
            <a:ext cx="360301" cy="295813"/>
            <a:chOff x="2599525" y="3688600"/>
            <a:chExt cx="428675" cy="351950"/>
          </a:xfrm>
        </p:grpSpPr>
        <p:sp>
          <p:nvSpPr>
            <p:cNvPr id="605" name="Shape 605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8" name="Shape 608"/>
          <p:cNvGrpSpPr/>
          <p:nvPr/>
        </p:nvGrpSpPr>
        <p:grpSpPr>
          <a:xfrm>
            <a:off x="2619924" y="3207571"/>
            <a:ext cx="333699" cy="329076"/>
            <a:chOff x="3292425" y="3664250"/>
            <a:chExt cx="397025" cy="391525"/>
          </a:xfrm>
        </p:grpSpPr>
        <p:sp>
          <p:nvSpPr>
            <p:cNvPr id="609" name="Shape 60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2" name="Shape 612"/>
          <p:cNvGrpSpPr/>
          <p:nvPr/>
        </p:nvGrpSpPr>
        <p:grpSpPr>
          <a:xfrm>
            <a:off x="3157781" y="3250037"/>
            <a:ext cx="369525" cy="268182"/>
            <a:chOff x="3932350" y="3714775"/>
            <a:chExt cx="439650" cy="319075"/>
          </a:xfrm>
        </p:grpSpPr>
        <p:sp>
          <p:nvSpPr>
            <p:cNvPr id="613" name="Shape 613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8" name="Shape 618"/>
          <p:cNvGrpSpPr/>
          <p:nvPr/>
        </p:nvGrpSpPr>
        <p:grpSpPr>
          <a:xfrm>
            <a:off x="3722765" y="3250037"/>
            <a:ext cx="369504" cy="268182"/>
            <a:chOff x="4604550" y="3714775"/>
            <a:chExt cx="439625" cy="319075"/>
          </a:xfrm>
        </p:grpSpPr>
        <p:sp>
          <p:nvSpPr>
            <p:cNvPr id="619" name="Shape 61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1" name="Shape 621"/>
          <p:cNvGrpSpPr/>
          <p:nvPr/>
        </p:nvGrpSpPr>
        <p:grpSpPr>
          <a:xfrm>
            <a:off x="4301050" y="3222406"/>
            <a:ext cx="353136" cy="313737"/>
            <a:chOff x="5292575" y="3681900"/>
            <a:chExt cx="420150" cy="373275"/>
          </a:xfrm>
        </p:grpSpPr>
        <p:sp>
          <p:nvSpPr>
            <p:cNvPr id="622" name="Shape 62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9" name="Shape 629"/>
          <p:cNvGrpSpPr/>
          <p:nvPr/>
        </p:nvGrpSpPr>
        <p:grpSpPr>
          <a:xfrm>
            <a:off x="4846073" y="3182482"/>
            <a:ext cx="393059" cy="393059"/>
            <a:chOff x="5941025" y="3634400"/>
            <a:chExt cx="467650" cy="467650"/>
          </a:xfrm>
        </p:grpSpPr>
        <p:sp>
          <p:nvSpPr>
            <p:cNvPr id="630" name="Shape 63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6" name="Shape 636"/>
          <p:cNvGrpSpPr/>
          <p:nvPr/>
        </p:nvGrpSpPr>
        <p:grpSpPr>
          <a:xfrm>
            <a:off x="5436146" y="3207571"/>
            <a:ext cx="342881" cy="342902"/>
            <a:chOff x="6643075" y="3664250"/>
            <a:chExt cx="407950" cy="407975"/>
          </a:xfrm>
        </p:grpSpPr>
        <p:sp>
          <p:nvSpPr>
            <p:cNvPr id="637" name="Shape 63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336979" y="3758224"/>
            <a:ext cx="371564" cy="371543"/>
            <a:chOff x="576250" y="4319400"/>
            <a:chExt cx="442075" cy="442050"/>
          </a:xfrm>
        </p:grpSpPr>
        <p:sp>
          <p:nvSpPr>
            <p:cNvPr id="640" name="Shape 64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4" name="Shape 644"/>
          <p:cNvSpPr/>
          <p:nvPr/>
        </p:nvSpPr>
        <p:spPr>
          <a:xfrm>
            <a:off x="886643" y="383052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5" name="Shape 645"/>
          <p:cNvSpPr/>
          <p:nvPr/>
        </p:nvSpPr>
        <p:spPr>
          <a:xfrm>
            <a:off x="3177366" y="3773702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2612360" y="3795199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3740837" y="3772168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48" name="Shape 648"/>
          <p:cNvGrpSpPr/>
          <p:nvPr/>
        </p:nvGrpSpPr>
        <p:grpSpPr>
          <a:xfrm>
            <a:off x="4280584" y="3777157"/>
            <a:ext cx="394068" cy="325504"/>
            <a:chOff x="5268225" y="4341925"/>
            <a:chExt cx="468850" cy="387275"/>
          </a:xfrm>
        </p:grpSpPr>
        <p:sp>
          <p:nvSpPr>
            <p:cNvPr id="649" name="Shape 64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7" name="Shape 657"/>
          <p:cNvGrpSpPr/>
          <p:nvPr/>
        </p:nvGrpSpPr>
        <p:grpSpPr>
          <a:xfrm>
            <a:off x="4865530" y="3766924"/>
            <a:ext cx="354144" cy="354144"/>
            <a:chOff x="5964175" y="4329750"/>
            <a:chExt cx="421350" cy="421350"/>
          </a:xfrm>
        </p:grpSpPr>
        <p:sp>
          <p:nvSpPr>
            <p:cNvPr id="658" name="Shape 65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0" name="Shape 660"/>
          <p:cNvGrpSpPr/>
          <p:nvPr/>
        </p:nvGrpSpPr>
        <p:grpSpPr>
          <a:xfrm>
            <a:off x="901438" y="4331908"/>
            <a:ext cx="372593" cy="360301"/>
            <a:chOff x="1247825" y="5001950"/>
            <a:chExt cx="443300" cy="428675"/>
          </a:xfrm>
        </p:grpSpPr>
        <p:sp>
          <p:nvSpPr>
            <p:cNvPr id="661" name="Shape 66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7" name="Shape 667"/>
          <p:cNvGrpSpPr/>
          <p:nvPr/>
        </p:nvGrpSpPr>
        <p:grpSpPr>
          <a:xfrm>
            <a:off x="1499685" y="4313984"/>
            <a:ext cx="306068" cy="389991"/>
            <a:chOff x="1959600" y="4980625"/>
            <a:chExt cx="364150" cy="464000"/>
          </a:xfrm>
        </p:grpSpPr>
        <p:sp>
          <p:nvSpPr>
            <p:cNvPr id="668" name="Shape 66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2042165" y="4328840"/>
            <a:ext cx="351076" cy="360805"/>
            <a:chOff x="2605025" y="4998300"/>
            <a:chExt cx="417700" cy="429275"/>
          </a:xfrm>
        </p:grpSpPr>
        <p:sp>
          <p:nvSpPr>
            <p:cNvPr id="676" name="Shape 676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9" name="Shape 679"/>
          <p:cNvGrpSpPr/>
          <p:nvPr/>
        </p:nvGrpSpPr>
        <p:grpSpPr>
          <a:xfrm>
            <a:off x="2572856" y="4331908"/>
            <a:ext cx="419661" cy="349542"/>
            <a:chOff x="3236425" y="5001950"/>
            <a:chExt cx="499300" cy="415875"/>
          </a:xfrm>
        </p:grpSpPr>
        <p:sp>
          <p:nvSpPr>
            <p:cNvPr id="680" name="Shape 680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6" name="Shape 686"/>
          <p:cNvGrpSpPr/>
          <p:nvPr/>
        </p:nvGrpSpPr>
        <p:grpSpPr>
          <a:xfrm>
            <a:off x="3187976" y="4313984"/>
            <a:ext cx="319368" cy="380263"/>
            <a:chOff x="3968275" y="4980625"/>
            <a:chExt cx="379975" cy="452425"/>
          </a:xfrm>
        </p:grpSpPr>
        <p:sp>
          <p:nvSpPr>
            <p:cNvPr id="687" name="Shape 687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0" name="Shape 690"/>
          <p:cNvGrpSpPr/>
          <p:nvPr/>
        </p:nvGrpSpPr>
        <p:grpSpPr>
          <a:xfrm>
            <a:off x="4843509" y="4398938"/>
            <a:ext cx="404322" cy="220084"/>
            <a:chOff x="5937975" y="5081700"/>
            <a:chExt cx="481050" cy="261850"/>
          </a:xfrm>
        </p:grpSpPr>
        <p:sp>
          <p:nvSpPr>
            <p:cNvPr id="691" name="Shape 691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4" name="Shape 694"/>
          <p:cNvGrpSpPr/>
          <p:nvPr/>
        </p:nvGrpSpPr>
        <p:grpSpPr>
          <a:xfrm>
            <a:off x="5461718" y="4356471"/>
            <a:ext cx="290182" cy="333678"/>
            <a:chOff x="6673500" y="5031175"/>
            <a:chExt cx="345250" cy="397000"/>
          </a:xfrm>
        </p:grpSpPr>
        <p:sp>
          <p:nvSpPr>
            <p:cNvPr id="695" name="Shape 695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3153705" y="381116"/>
            <a:ext cx="387932" cy="345970"/>
            <a:chOff x="3927500" y="301425"/>
            <a:chExt cx="461550" cy="411625"/>
          </a:xfrm>
        </p:grpSpPr>
        <p:sp>
          <p:nvSpPr>
            <p:cNvPr id="701" name="Shape 701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8" name="Shape 728"/>
          <p:cNvGrpSpPr/>
          <p:nvPr/>
        </p:nvGrpSpPr>
        <p:grpSpPr>
          <a:xfrm>
            <a:off x="5441252" y="387777"/>
            <a:ext cx="332669" cy="332669"/>
            <a:chOff x="6649150" y="309350"/>
            <a:chExt cx="395800" cy="395800"/>
          </a:xfrm>
        </p:grpSpPr>
        <p:sp>
          <p:nvSpPr>
            <p:cNvPr id="729" name="Shape 72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4873704" y="395447"/>
            <a:ext cx="337796" cy="319873"/>
            <a:chOff x="5973900" y="318475"/>
            <a:chExt cx="401900" cy="380575"/>
          </a:xfrm>
        </p:grpSpPr>
        <p:sp>
          <p:nvSpPr>
            <p:cNvPr id="753" name="Shape 753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7" name="Shape 767"/>
          <p:cNvGrpSpPr/>
          <p:nvPr/>
        </p:nvGrpSpPr>
        <p:grpSpPr>
          <a:xfrm>
            <a:off x="918857" y="908740"/>
            <a:ext cx="342881" cy="418127"/>
            <a:chOff x="1268550" y="929175"/>
            <a:chExt cx="407950" cy="497475"/>
          </a:xfrm>
        </p:grpSpPr>
        <p:sp>
          <p:nvSpPr>
            <p:cNvPr id="768" name="Shape 76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71" name="Shape 771"/>
          <p:cNvGrpSpPr/>
          <p:nvPr/>
        </p:nvGrpSpPr>
        <p:grpSpPr>
          <a:xfrm>
            <a:off x="5404921" y="924605"/>
            <a:ext cx="405331" cy="388962"/>
            <a:chOff x="6605925" y="948050"/>
            <a:chExt cx="482250" cy="462775"/>
          </a:xfrm>
        </p:grpSpPr>
        <p:sp>
          <p:nvSpPr>
            <p:cNvPr id="772" name="Shape 772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78" name="Shape 778"/>
          <p:cNvGrpSpPr/>
          <p:nvPr/>
        </p:nvGrpSpPr>
        <p:grpSpPr>
          <a:xfrm>
            <a:off x="5499603" y="2076573"/>
            <a:ext cx="215966" cy="342398"/>
            <a:chOff x="6718575" y="2318625"/>
            <a:chExt cx="256950" cy="407375"/>
          </a:xfrm>
        </p:grpSpPr>
        <p:sp>
          <p:nvSpPr>
            <p:cNvPr id="779" name="Shape 77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7" name="Shape 787"/>
          <p:cNvGrpSpPr/>
          <p:nvPr/>
        </p:nvGrpSpPr>
        <p:grpSpPr>
          <a:xfrm>
            <a:off x="2600992" y="2703481"/>
            <a:ext cx="363369" cy="221114"/>
            <a:chOff x="3269900" y="3064500"/>
            <a:chExt cx="432325" cy="263075"/>
          </a:xfrm>
        </p:grpSpPr>
        <p:sp>
          <p:nvSpPr>
            <p:cNvPr id="788" name="Shape 78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1" name="Shape 791"/>
          <p:cNvGrpSpPr/>
          <p:nvPr/>
        </p:nvGrpSpPr>
        <p:grpSpPr>
          <a:xfrm>
            <a:off x="5475019" y="2635926"/>
            <a:ext cx="265114" cy="372593"/>
            <a:chOff x="6689325" y="2984125"/>
            <a:chExt cx="315425" cy="443300"/>
          </a:xfrm>
        </p:grpSpPr>
        <p:sp>
          <p:nvSpPr>
            <p:cNvPr id="792" name="Shape 792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7" name="Shape 797"/>
          <p:cNvGrpSpPr/>
          <p:nvPr/>
        </p:nvGrpSpPr>
        <p:grpSpPr>
          <a:xfrm>
            <a:off x="1523744" y="3730593"/>
            <a:ext cx="256415" cy="414534"/>
            <a:chOff x="1988225" y="4286525"/>
            <a:chExt cx="305075" cy="493200"/>
          </a:xfrm>
        </p:grpSpPr>
        <p:sp>
          <p:nvSpPr>
            <p:cNvPr id="798" name="Shape 79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5" name="Shape 805"/>
          <p:cNvGrpSpPr/>
          <p:nvPr/>
        </p:nvGrpSpPr>
        <p:grpSpPr>
          <a:xfrm>
            <a:off x="2067737" y="3759758"/>
            <a:ext cx="309640" cy="392030"/>
            <a:chOff x="2635450" y="4321225"/>
            <a:chExt cx="368400" cy="466425"/>
          </a:xfrm>
        </p:grpSpPr>
        <p:sp>
          <p:nvSpPr>
            <p:cNvPr id="806" name="Shape 806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2" name="Shape 812"/>
          <p:cNvGrpSpPr/>
          <p:nvPr/>
        </p:nvGrpSpPr>
        <p:grpSpPr>
          <a:xfrm>
            <a:off x="5436146" y="3750030"/>
            <a:ext cx="342881" cy="383835"/>
            <a:chOff x="6643075" y="4309650"/>
            <a:chExt cx="407950" cy="456675"/>
          </a:xfrm>
        </p:grpSpPr>
        <p:sp>
          <p:nvSpPr>
            <p:cNvPr id="813" name="Shape 813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2" name="Shape 822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23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34" name="Shape 834"/>
          <p:cNvGrpSpPr/>
          <p:nvPr/>
        </p:nvGrpSpPr>
        <p:grpSpPr>
          <a:xfrm>
            <a:off x="3682337" y="4299654"/>
            <a:ext cx="460615" cy="418653"/>
            <a:chOff x="4556450" y="4963575"/>
            <a:chExt cx="548025" cy="498100"/>
          </a:xfrm>
        </p:grpSpPr>
        <p:sp>
          <p:nvSpPr>
            <p:cNvPr id="835" name="Shape 835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0" name="Shape 840"/>
          <p:cNvGrpSpPr/>
          <p:nvPr/>
        </p:nvGrpSpPr>
        <p:grpSpPr>
          <a:xfrm>
            <a:off x="299619" y="4390238"/>
            <a:ext cx="445254" cy="246182"/>
            <a:chOff x="531800" y="5071350"/>
            <a:chExt cx="529750" cy="292900"/>
          </a:xfrm>
        </p:grpSpPr>
        <p:sp>
          <p:nvSpPr>
            <p:cNvPr id="841" name="Shape 841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8" name="Shape 848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49" name="Shape 8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51" name="Shape 851"/>
          <p:cNvGrpSpPr/>
          <p:nvPr/>
        </p:nvGrpSpPr>
        <p:grpSpPr>
          <a:xfrm>
            <a:off x="6359914" y="2509301"/>
            <a:ext cx="1079481" cy="1051467"/>
            <a:chOff x="5916675" y="927975"/>
            <a:chExt cx="516350" cy="502950"/>
          </a:xfrm>
        </p:grpSpPr>
        <p:sp>
          <p:nvSpPr>
            <p:cNvPr id="852" name="Shape 85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54" name="Shape 854"/>
          <p:cNvGrpSpPr/>
          <p:nvPr/>
        </p:nvGrpSpPr>
        <p:grpSpPr>
          <a:xfrm>
            <a:off x="6360056" y="1803400"/>
            <a:ext cx="433992" cy="422729"/>
            <a:chOff x="5916675" y="927975"/>
            <a:chExt cx="516350" cy="502950"/>
          </a:xfrm>
        </p:grpSpPr>
        <p:sp>
          <p:nvSpPr>
            <p:cNvPr id="855" name="Shape 85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57" name="Shape 857"/>
          <p:cNvSpPr/>
          <p:nvPr/>
        </p:nvSpPr>
        <p:spPr>
          <a:xfrm>
            <a:off x="7436055" y="203977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A4C2F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8" name="Shape 858"/>
          <p:cNvSpPr/>
          <p:nvPr/>
        </p:nvSpPr>
        <p:spPr>
          <a:xfrm>
            <a:off x="6552218" y="203977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A4C2F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9" name="Shape 859"/>
          <p:cNvSpPr/>
          <p:nvPr/>
        </p:nvSpPr>
        <p:spPr>
          <a:xfrm>
            <a:off x="6837753" y="3097315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87624" y="1563638"/>
            <a:ext cx="6809700" cy="311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Tx/>
            </a:pPr>
            <a:r>
              <a:rPr lang="en" dirty="0" smtClean="0"/>
              <a:t>Peiodicamente apareceran en moodle</a:t>
            </a:r>
          </a:p>
          <a:p>
            <a:pPr marL="457200" lvl="0" indent="-228600" rtl="0">
              <a:spcBef>
                <a:spcPts val="0"/>
              </a:spcBef>
              <a:buClrTx/>
            </a:pPr>
            <a:r>
              <a:rPr lang="en" dirty="0" smtClean="0"/>
              <a:t>Entregadlos a través de moodle usando un fichero pdf</a:t>
            </a:r>
            <a:endParaRPr lang="en" b="1" dirty="0" smtClean="0"/>
          </a:p>
          <a:p>
            <a:pPr lvl="0" rtl="0">
              <a:spcBef>
                <a:spcPts val="0"/>
              </a:spcBef>
              <a:buClrTx/>
              <a:buSzPct val="45833"/>
              <a:buFont typeface="Arial"/>
              <a:buNone/>
            </a:pPr>
            <a:endParaRPr dirty="0"/>
          </a:p>
          <a:p>
            <a:pPr lvl="0" rtl="0">
              <a:spcBef>
                <a:spcPts val="0"/>
              </a:spcBef>
              <a:buClrTx/>
              <a:buSzPct val="45833"/>
              <a:buFont typeface="Arial"/>
              <a:buNone/>
            </a:pPr>
            <a:endParaRPr lang="en" dirty="0"/>
          </a:p>
          <a:p>
            <a:pPr lvl="0">
              <a:spcBef>
                <a:spcPts val="0"/>
              </a:spcBef>
              <a:buClrTx/>
              <a:buNone/>
            </a:pPr>
            <a:endParaRPr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Ejercicios</a:t>
            </a:r>
            <a:r>
              <a:rPr lang="en-US" dirty="0" smtClean="0"/>
              <a:t> </a:t>
            </a:r>
            <a:r>
              <a:rPr lang="en-US" dirty="0" err="1" smtClean="0"/>
              <a:t>voluntarios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53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How? Follow Google instructions </a:t>
            </a:r>
            <a:r>
              <a:rPr lang="en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65" name="Shape 865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dk1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and many more...</a:t>
            </a:r>
          </a:p>
        </p:txBody>
      </p:sp>
      <p:sp>
        <p:nvSpPr>
          <p:cNvPr id="866" name="Shape 866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6921D"/>
                </a:solidFill>
              </a:rPr>
              <a:t>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87624" y="1563638"/>
            <a:ext cx="6809700" cy="311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lrTx/>
            </a:pPr>
            <a:r>
              <a:rPr lang="es-ES" dirty="0" smtClean="0"/>
              <a:t>Regístrate a través de </a:t>
            </a:r>
            <a:r>
              <a:rPr lang="es-ES" dirty="0" err="1" smtClean="0"/>
              <a:t>moodle</a:t>
            </a:r>
            <a:r>
              <a:rPr lang="es-ES" dirty="0"/>
              <a:t> </a:t>
            </a:r>
            <a:r>
              <a:rPr lang="es-ES" dirty="0" smtClean="0"/>
              <a:t>(antes del jueves 12 a las 24:00)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  <a:buClrTx/>
            </a:pPr>
            <a:r>
              <a:rPr lang="en" dirty="0" smtClean="0"/>
              <a:t>Comienzo viernes 20 Septiembre.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  <a:buClrTx/>
            </a:pPr>
            <a:r>
              <a:rPr lang="en-US" dirty="0" smtClean="0"/>
              <a:t>Si </a:t>
            </a:r>
            <a:r>
              <a:rPr lang="es-ES" dirty="0" smtClean="0"/>
              <a:t>nota_laboratorio_2018</a:t>
            </a:r>
            <a:r>
              <a:rPr lang="en" dirty="0" smtClean="0"/>
              <a:t> </a:t>
            </a:r>
            <a:r>
              <a:rPr lang="en" dirty="0" smtClean="0"/>
              <a:t>&gt; 7 &amp; </a:t>
            </a:r>
            <a:r>
              <a:rPr lang="en" dirty="0" smtClean="0"/>
              <a:t>nota_teoría_2018 </a:t>
            </a:r>
            <a:r>
              <a:rPr lang="en" dirty="0" smtClean="0"/>
              <a:t>&gt; 3 =&gt; </a:t>
            </a:r>
            <a:r>
              <a:rPr lang="en" dirty="0" smtClean="0"/>
              <a:t>puedes solicitar que lo convaliden (antes del jueves 12 a las 24:00).</a:t>
            </a:r>
            <a:endParaRPr lang="en" dirty="0" smtClean="0"/>
          </a:p>
          <a:p>
            <a:pPr lvl="0" rtl="0">
              <a:spcBef>
                <a:spcPts val="0"/>
              </a:spcBef>
              <a:buClrTx/>
              <a:buSzPct val="45833"/>
              <a:buFont typeface="Arial"/>
              <a:buNone/>
            </a:pPr>
            <a:endParaRPr dirty="0"/>
          </a:p>
          <a:p>
            <a:pPr lvl="0" rtl="0">
              <a:spcBef>
                <a:spcPts val="0"/>
              </a:spcBef>
              <a:buClrTx/>
              <a:buSzPct val="45833"/>
              <a:buFont typeface="Arial"/>
              <a:buNone/>
            </a:pPr>
            <a:endParaRPr lang="en" dirty="0"/>
          </a:p>
          <a:p>
            <a:pPr lvl="0">
              <a:spcBef>
                <a:spcPts val="0"/>
              </a:spcBef>
              <a:buClrTx/>
              <a:buNone/>
            </a:pPr>
            <a:endParaRPr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Laboratorios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5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4349975" cy="11597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457200" lvl="0" indent="-228600"/>
            <a:r>
              <a:rPr lang="es-ES" dirty="0" smtClean="0"/>
              <a:t>Introducción a Bases de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988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228600">
              <a:spcBef>
                <a:spcPts val="0"/>
              </a:spcBef>
              <a:buClrTx/>
            </a:pPr>
            <a:r>
              <a:rPr lang="en-US" dirty="0" err="1" smtClean="0"/>
              <a:t>Nombres</a:t>
            </a:r>
            <a:r>
              <a:rPr lang="en-US" dirty="0" smtClean="0"/>
              <a:t> de Bases de </a:t>
            </a:r>
            <a:r>
              <a:rPr lang="en-US" dirty="0" err="1" smtClean="0"/>
              <a:t>Datos</a:t>
            </a:r>
            <a:endParaRPr lang="en-US" dirty="0" smtClean="0"/>
          </a:p>
          <a:p>
            <a:pPr marL="457200" indent="-228600">
              <a:spcBef>
                <a:spcPts val="0"/>
              </a:spcBef>
              <a:buClrTx/>
            </a:pPr>
            <a:r>
              <a:rPr lang="es-ES" dirty="0" smtClean="0"/>
              <a:t>Es</a:t>
            </a:r>
            <a:r>
              <a:rPr lang="es-ES" dirty="0" smtClean="0"/>
              <a:t> </a:t>
            </a:r>
            <a:r>
              <a:rPr lang="es-ES" dirty="0" err="1" smtClean="0"/>
              <a:t>moodle</a:t>
            </a:r>
            <a:r>
              <a:rPr lang="es-ES" dirty="0" smtClean="0"/>
              <a:t> </a:t>
            </a:r>
            <a:r>
              <a:rPr lang="es-ES" dirty="0" smtClean="0"/>
              <a:t>una base de datos</a:t>
            </a:r>
            <a:r>
              <a:rPr lang="es-ES" dirty="0" smtClean="0"/>
              <a:t>?</a:t>
            </a:r>
            <a:endParaRPr lang="en-US" dirty="0"/>
          </a:p>
          <a:p>
            <a:pPr marL="457200" lvl="0" indent="-228600" rtl="0">
              <a:spcBef>
                <a:spcPts val="0"/>
              </a:spcBef>
              <a:buClrTx/>
            </a:pPr>
            <a:r>
              <a:rPr lang="en-US" dirty="0" smtClean="0"/>
              <a:t>Base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cercana</a:t>
            </a:r>
            <a:r>
              <a:rPr lang="en-US" dirty="0" smtClean="0"/>
              <a:t>?</a:t>
            </a:r>
            <a:endParaRPr lang="en-US" dirty="0" smtClean="0"/>
          </a:p>
          <a:p>
            <a:pPr marL="228600" lvl="0">
              <a:spcBef>
                <a:spcPts val="0"/>
              </a:spcBef>
              <a:buClrTx/>
              <a:buNone/>
            </a:pPr>
            <a:endParaRPr lang="en" dirty="0"/>
          </a:p>
          <a:p>
            <a:pPr lvl="0" rtl="0">
              <a:spcBef>
                <a:spcPts val="0"/>
              </a:spcBef>
              <a:buClrTx/>
              <a:buSzPct val="45833"/>
              <a:buFont typeface="Arial"/>
              <a:buNone/>
            </a:pPr>
            <a:endParaRPr dirty="0"/>
          </a:p>
          <a:p>
            <a:pPr lvl="0" rtl="0">
              <a:spcBef>
                <a:spcPts val="0"/>
              </a:spcBef>
              <a:buClrTx/>
              <a:buSzPct val="45833"/>
              <a:buFont typeface="Arial"/>
              <a:buNone/>
            </a:pPr>
            <a:endParaRPr lang="en" dirty="0"/>
          </a:p>
          <a:p>
            <a:pPr lvl="0">
              <a:spcBef>
                <a:spcPts val="0"/>
              </a:spcBef>
              <a:buClrTx/>
              <a:buNone/>
            </a:pPr>
            <a:endParaRPr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Encuesta</a:t>
            </a:r>
            <a:endParaRPr lang="en-US" dirty="0"/>
          </a:p>
        </p:txBody>
      </p:sp>
      <p:pic>
        <p:nvPicPr>
          <p:cNvPr id="5" name="Picture 2" descr="Image result for po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536" y="1779662"/>
            <a:ext cx="2496820" cy="258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de po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355726"/>
            <a:ext cx="20193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04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Rectángulo"/>
          <p:cNvSpPr/>
          <p:nvPr/>
        </p:nvSpPr>
        <p:spPr>
          <a:xfrm>
            <a:off x="0" y="699542"/>
            <a:ext cx="9180512" cy="44439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www.eversql.com/wp-content/uploads/2017/06/popular_databases_2017-1024x50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7654"/>
            <a:ext cx="3456385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eversql.com/wp-content/uploads/2018/03/most_popular_databases_2018-1024x87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3" y="41709"/>
            <a:ext cx="5326645" cy="506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333561" y="623983"/>
            <a:ext cx="3878399" cy="43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3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3000" b="1"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3000" b="1"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3000" b="1"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3000" b="1"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3000" b="1"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3000" b="1"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3000" b="1"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3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" dirty="0" smtClean="0"/>
              <a:t>Stack Overflow 2017,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6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1432</Words>
  <Application>Microsoft Office PowerPoint</Application>
  <PresentationFormat>Presentación en pantalla (16:9)</PresentationFormat>
  <Paragraphs>272</Paragraphs>
  <Slides>50</Slides>
  <Notes>46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5" baseType="lpstr">
      <vt:lpstr>Arial</vt:lpstr>
      <vt:lpstr>Quattrocento Sans</vt:lpstr>
      <vt:lpstr>Calibri</vt:lpstr>
      <vt:lpstr>Lora</vt:lpstr>
      <vt:lpstr>Viola template</vt:lpstr>
      <vt:lpstr>EDAT (Data Base) Primer Día</vt:lpstr>
      <vt:lpstr>Descripción del Curso</vt:lpstr>
      <vt:lpstr>Calificaciones.</vt:lpstr>
      <vt:lpstr>Presentación de PowerPoint</vt:lpstr>
      <vt:lpstr>Ejercicios voluntarios</vt:lpstr>
      <vt:lpstr>Laboratorios</vt:lpstr>
      <vt:lpstr>Introducción a Bases de Datos</vt:lpstr>
      <vt:lpstr>Encuesta</vt:lpstr>
      <vt:lpstr>Presentación de PowerPoint</vt:lpstr>
      <vt:lpstr>Presentación de PowerPoint</vt:lpstr>
      <vt:lpstr>Presentación de PowerPoint</vt:lpstr>
      <vt:lpstr>Encuesta</vt:lpstr>
      <vt:lpstr>Databases</vt:lpstr>
      <vt:lpstr>What is a Data Base?</vt:lpstr>
      <vt:lpstr>Requerimientos para una base de Datos</vt:lpstr>
      <vt:lpstr>Requerimientos </vt:lpstr>
      <vt:lpstr>Continuará…</vt:lpstr>
      <vt:lpstr>En concreto ¿Qué vamos a estudiar?</vt:lpstr>
      <vt:lpstr>Presentación de PowerPoint</vt:lpstr>
      <vt:lpstr>The End</vt:lpstr>
      <vt:lpstr>Presentación de PowerPoint</vt:lpstr>
      <vt:lpstr>Administrative Details</vt:lpstr>
      <vt:lpstr>Instructions for use</vt:lpstr>
      <vt:lpstr>Hello!</vt:lpstr>
      <vt:lpstr>Transition headline</vt:lpstr>
      <vt:lpstr>Presentación de PowerPoint</vt:lpstr>
      <vt:lpstr>This is a slide title</vt:lpstr>
      <vt:lpstr>Big concept</vt:lpstr>
      <vt:lpstr>You can also split your content</vt:lpstr>
      <vt:lpstr>In two or three columns</vt:lpstr>
      <vt:lpstr>Presentación de PowerPoint</vt:lpstr>
      <vt:lpstr>Want big impact? Use big image.</vt:lpstr>
      <vt:lpstr>Use charts to explain your ideas</vt:lpstr>
      <vt:lpstr>Or use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Android project</vt:lpstr>
      <vt:lpstr>iPhone project</vt:lpstr>
      <vt:lpstr>Tablet project</vt:lpstr>
      <vt:lpstr>Desktop project</vt:lpstr>
      <vt:lpstr>Thanks!</vt:lpstr>
      <vt:lpstr>Credits</vt:lpstr>
      <vt:lpstr>Presentation design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EDAT (Data Bases) First Day Stuff</dc:title>
  <dc:creator>bioinfo</dc:creator>
  <cp:lastModifiedBy>CARMEN SAN MARTIN</cp:lastModifiedBy>
  <cp:revision>51</cp:revision>
  <dcterms:modified xsi:type="dcterms:W3CDTF">2019-09-05T13:56:11Z</dcterms:modified>
</cp:coreProperties>
</file>