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6"/>
  </p:normalViewPr>
  <p:slideViewPr>
    <p:cSldViewPr snapToGrid="0" snapToObjects="1">
      <p:cViewPr varScale="1">
        <p:scale>
          <a:sx n="130" d="100"/>
          <a:sy n="130" d="100"/>
        </p:scale>
        <p:origin x="216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01A7-566F-0446-8546-EFE23FD207FC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6897-B90F-6041-8A8C-69C6979C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직선 연결선 6"/>
          <p:cNvCxnSpPr>
            <a:cxnSpLocks noChangeShapeType="1"/>
          </p:cNvCxnSpPr>
          <p:nvPr/>
        </p:nvCxnSpPr>
        <p:spPr bwMode="auto">
          <a:xfrm>
            <a:off x="1271588" y="620714"/>
            <a:ext cx="96520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0" name="Text Box 161"/>
          <p:cNvGrpSpPr>
            <a:grpSpLocks/>
          </p:cNvGrpSpPr>
          <p:nvPr/>
        </p:nvGrpSpPr>
        <p:grpSpPr bwMode="auto">
          <a:xfrm>
            <a:off x="1155701" y="55564"/>
            <a:ext cx="9820275" cy="534987"/>
            <a:chOff x="0" y="0"/>
            <a:chExt cx="6186" cy="337"/>
          </a:xfrm>
        </p:grpSpPr>
        <p:pic>
          <p:nvPicPr>
            <p:cNvPr id="22620" name="Text Box 16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86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621" name="Text Box 5"/>
            <p:cNvSpPr txBox="1">
              <a:spLocks noChangeArrowheads="1"/>
            </p:cNvSpPr>
            <p:nvPr/>
          </p:nvSpPr>
          <p:spPr bwMode="auto">
            <a:xfrm>
              <a:off x="73" y="38"/>
              <a:ext cx="60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07" tIns="45704" rIns="91407" bIns="45704">
              <a:spAutoFit/>
            </a:bodyPr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Malgun Gothic" charset="-127"/>
                  <a:ea typeface="Malgun Gothic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charset="0"/>
                <a:buNone/>
              </a:pPr>
              <a:r>
                <a:rPr lang="ko-KR" altLang="en-US" sz="2000" b="1">
                  <a:solidFill>
                    <a:srgbClr val="FFFFFF"/>
                  </a:solidFill>
                </a:rPr>
                <a:t>▣</a:t>
              </a:r>
              <a:r>
                <a:rPr lang="en-US" altLang="zh-TW" sz="2000" b="1">
                  <a:solidFill>
                    <a:srgbClr val="FFFFFF"/>
                  </a:solidFill>
                </a:rPr>
                <a:t> Specification </a:t>
              </a:r>
              <a:r>
                <a:rPr lang="ko-KR" altLang="en-US" sz="2000" b="1">
                  <a:solidFill>
                    <a:srgbClr val="FFFFFF"/>
                  </a:solidFill>
                </a:rPr>
                <a:t>▣</a:t>
              </a:r>
              <a:r>
                <a:rPr lang="en-US" altLang="zh-TW" sz="2000" b="1">
                  <a:solidFill>
                    <a:srgbClr val="FFFFFF"/>
                  </a:solidFill>
                </a:rPr>
                <a:t>                                                                  </a:t>
              </a:r>
              <a:endParaRPr lang="en-US" altLang="zh-TW" sz="1600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078" name="Group 6"/>
          <p:cNvGraphicFramePr>
            <a:graphicFrameLocks noGrp="1"/>
          </p:cNvGraphicFramePr>
          <p:nvPr/>
        </p:nvGraphicFramePr>
        <p:xfrm>
          <a:off x="1271589" y="738189"/>
          <a:ext cx="9648825" cy="6148393"/>
        </p:xfrm>
        <a:graphic>
          <a:graphicData uri="http://schemas.openxmlformats.org/drawingml/2006/table">
            <a:tbl>
              <a:tblPr/>
              <a:tblGrid>
                <a:gridCol w="3494087"/>
                <a:gridCol w="1649413"/>
                <a:gridCol w="3281362"/>
                <a:gridCol w="1223963"/>
              </a:tblGrid>
              <a:tr h="4267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charset="-127"/>
                        <a:ea typeface="Gulim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Parameter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Description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Gulim" charset="-127"/>
                        </a:rPr>
                        <a:t>Remark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285772">
                <a:tc rowSpan="1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Gulim" charset="-127"/>
                        </a:rPr>
                        <a:t>Product</a:t>
                      </a:r>
                      <a:endParaRPr kumimoji="0" lang="en-US" altLang="zh-TW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</a:rPr>
                        <a:t> Industrial Fan Blower</a:t>
                      </a:r>
                      <a:endParaRPr kumimoji="0" lang="zh-TW" altLang="zh-TW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zh-TW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Gulim" charset="-127"/>
                        </a:rPr>
                        <a:t>Model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</a:rPr>
                        <a:t>PB-2500</a:t>
                      </a:r>
                      <a:endParaRPr kumimoji="0" lang="en-US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Supplier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</a:rPr>
                        <a:t>ORIENT</a:t>
                      </a: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Safety Approval 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ETL 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Voltage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230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VAC</a:t>
                      </a: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Frequency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5</a:t>
                      </a: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0Hz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Hz</a:t>
                      </a: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Current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3.5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A</a:t>
                      </a: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Power Consumption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700 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W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W</a:t>
                      </a: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No. of speed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3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Motor  RPM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SimSun" charset="-122"/>
                        </a:rPr>
                        <a:t>1350</a:t>
                      </a:r>
                      <a:endParaRPr kumimoji="0" lang="en-US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ED0B3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Air Volume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</a:rPr>
                        <a:t>2500</a:t>
                      </a:r>
                      <a:endParaRPr kumimoji="0" lang="zh-TW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CFM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Noise 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</a:rPr>
                        <a:t>75</a:t>
                      </a:r>
                      <a:endParaRPr kumimoji="0" lang="zh-TW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dB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Gulim" charset="-127"/>
                        </a:rPr>
                        <a:t>Product Weight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LBS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Power cord length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FT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Gulim" charset="-127"/>
                        </a:rPr>
                        <a:t>Product size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SimSun" charset="-122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charset="-127"/>
                        </a:rPr>
                        <a:t>IN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charset="-127"/>
                        </a:rPr>
                        <a:t>(W x  L x H)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Gulim" charset="-127"/>
                        </a:rPr>
                        <a:t>Carton size</a:t>
                      </a:r>
                      <a:endParaRPr kumimoji="0" lang="en-US" altLang="zh-TW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1415" marR="91415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charset="-127"/>
                        </a:rPr>
                        <a:t>IN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charset="-127"/>
                        </a:rPr>
                        <a:t>(W x  L x H)  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0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Container loading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quantity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Arial" charset="0"/>
                      </a:endParaRPr>
                    </a:p>
                  </a:txBody>
                  <a:tcPr marL="91415" marR="91415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pcs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charset="-127"/>
                          <a:cs typeface="Arial" charset="0"/>
                          <a:sym typeface="Malgun Gothic" charset="-127"/>
                        </a:rPr>
                        <a:t>Quantity per carton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charset="-127"/>
                        <a:cs typeface="Arial" charset="0"/>
                        <a:sym typeface="Malgun Gothic" charset="-127"/>
                      </a:endParaRPr>
                    </a:p>
                  </a:txBody>
                  <a:tcPr marL="91413" marR="91413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algun Gothic" charset="-127"/>
                          <a:cs typeface="Arial" charset="0"/>
                        </a:rPr>
                        <a:t>1</a:t>
                      </a:r>
                    </a:p>
                  </a:txBody>
                  <a:tcPr marL="91415" marR="91415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charset="-127"/>
                        </a:rPr>
                        <a:t>pcs</a:t>
                      </a:r>
                      <a:endParaRPr kumimoji="0" lang="zh-TW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algun Gothic" charset="-127"/>
                        <a:cs typeface="Arial" charset="0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3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otum" charset="-127"/>
                          <a:ea typeface="Dotum" charset="-127"/>
                          <a:sym typeface="Gulim" charset="-127"/>
                        </a:rPr>
                        <a:t>Remark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otum" charset="-127"/>
                        <a:ea typeface="Dotum" charset="-127"/>
                        <a:sym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</a:endParaRPr>
                    </a:p>
                  </a:txBody>
                  <a:tcPr marL="99030" marR="99030"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619" name="Picture 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12950"/>
            <a:ext cx="33845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87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Dotum</vt:lpstr>
      <vt:lpstr>Gulim</vt:lpstr>
      <vt:lpstr>Malgun Gothic</vt:lpstr>
      <vt:lpstr>SimSun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Baboyan</dc:creator>
  <cp:lastModifiedBy>Johnathan Baboyan</cp:lastModifiedBy>
  <cp:revision>1</cp:revision>
  <dcterms:created xsi:type="dcterms:W3CDTF">2016-08-24T16:07:52Z</dcterms:created>
  <dcterms:modified xsi:type="dcterms:W3CDTF">2016-08-24T16:09:11Z</dcterms:modified>
</cp:coreProperties>
</file>