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68" r:id="rId6"/>
    <p:sldId id="269" r:id="rId7"/>
    <p:sldId id="270" r:id="rId8"/>
    <p:sldId id="259" r:id="rId9"/>
    <p:sldId id="274" r:id="rId10"/>
    <p:sldId id="271" r:id="rId11"/>
    <p:sldId id="263" r:id="rId12"/>
    <p:sldId id="264" r:id="rId13"/>
    <p:sldId id="260" r:id="rId14"/>
    <p:sldId id="273" r:id="rId15"/>
    <p:sldId id="275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AF7A59-F304-48C8-9ED3-3EBB27BBB5DF}" v="748" dt="2025-03-23T13:40:42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ani ghanapuram" userId="d2827551fdfa8d0c" providerId="LiveId" clId="{97AF7A59-F304-48C8-9ED3-3EBB27BBB5DF}"/>
    <pc:docChg chg="undo custSel addSld delSld modSld sldOrd">
      <pc:chgData name="dharani ghanapuram" userId="d2827551fdfa8d0c" providerId="LiveId" clId="{97AF7A59-F304-48C8-9ED3-3EBB27BBB5DF}" dt="2025-03-25T07:22:59.583" v="2552" actId="680"/>
      <pc:docMkLst>
        <pc:docMk/>
      </pc:docMkLst>
      <pc:sldChg chg="modSp mod">
        <pc:chgData name="dharani ghanapuram" userId="d2827551fdfa8d0c" providerId="LiveId" clId="{97AF7A59-F304-48C8-9ED3-3EBB27BBB5DF}" dt="2025-03-20T22:06:12.467" v="3" actId="20577"/>
        <pc:sldMkLst>
          <pc:docMk/>
          <pc:sldMk cId="0" sldId="256"/>
        </pc:sldMkLst>
        <pc:spChg chg="mod">
          <ac:chgData name="dharani ghanapuram" userId="d2827551fdfa8d0c" providerId="LiveId" clId="{97AF7A59-F304-48C8-9ED3-3EBB27BBB5DF}" dt="2025-03-20T22:06:12.467" v="3" actId="20577"/>
          <ac:spMkLst>
            <pc:docMk/>
            <pc:sldMk cId="0" sldId="256"/>
            <ac:spMk id="5" creationId="{8D1BDA7C-D43B-55FB-38EF-1C503848D397}"/>
          </ac:spMkLst>
        </pc:spChg>
      </pc:sldChg>
      <pc:sldChg chg="modSp mod">
        <pc:chgData name="dharani ghanapuram" userId="d2827551fdfa8d0c" providerId="LiveId" clId="{97AF7A59-F304-48C8-9ED3-3EBB27BBB5DF}" dt="2025-03-23T14:14:04.571" v="2513" actId="115"/>
        <pc:sldMkLst>
          <pc:docMk/>
          <pc:sldMk cId="0" sldId="257"/>
        </pc:sldMkLst>
        <pc:spChg chg="mod">
          <ac:chgData name="dharani ghanapuram" userId="d2827551fdfa8d0c" providerId="LiveId" clId="{97AF7A59-F304-48C8-9ED3-3EBB27BBB5DF}" dt="2025-03-23T14:14:04.571" v="2513" actId="115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dharani ghanapuram" userId="d2827551fdfa8d0c" providerId="LiveId" clId="{97AF7A59-F304-48C8-9ED3-3EBB27BBB5DF}" dt="2025-03-23T11:47:05.455" v="563" actId="14100"/>
        <pc:sldMkLst>
          <pc:docMk/>
          <pc:sldMk cId="0" sldId="258"/>
        </pc:sldMkLst>
        <pc:spChg chg="mod">
          <ac:chgData name="dharani ghanapuram" userId="d2827551fdfa8d0c" providerId="LiveId" clId="{97AF7A59-F304-48C8-9ED3-3EBB27BBB5DF}" dt="2025-03-23T11:38:01.970" v="417" actId="14100"/>
          <ac:spMkLst>
            <pc:docMk/>
            <pc:sldMk cId="0" sldId="258"/>
            <ac:spMk id="2" creationId="{00000000-0000-0000-0000-000000000000}"/>
          </ac:spMkLst>
        </pc:spChg>
        <pc:spChg chg="mod">
          <ac:chgData name="dharani ghanapuram" userId="d2827551fdfa8d0c" providerId="LiveId" clId="{97AF7A59-F304-48C8-9ED3-3EBB27BBB5DF}" dt="2025-03-23T11:16:12.614" v="263" actId="20577"/>
          <ac:spMkLst>
            <pc:docMk/>
            <pc:sldMk cId="0" sldId="258"/>
            <ac:spMk id="4" creationId="{4A75F806-1761-4D3F-59F0-B14D41D242BD}"/>
          </ac:spMkLst>
        </pc:spChg>
        <pc:spChg chg="add mod">
          <ac:chgData name="dharani ghanapuram" userId="d2827551fdfa8d0c" providerId="LiveId" clId="{97AF7A59-F304-48C8-9ED3-3EBB27BBB5DF}" dt="2025-03-23T11:47:05.455" v="563" actId="14100"/>
          <ac:spMkLst>
            <pc:docMk/>
            <pc:sldMk cId="0" sldId="258"/>
            <ac:spMk id="7" creationId="{12201F26-489D-171C-1C04-A0235EA6784F}"/>
          </ac:spMkLst>
        </pc:spChg>
      </pc:sldChg>
      <pc:sldChg chg="addSp delSp modSp mod ord">
        <pc:chgData name="dharani ghanapuram" userId="d2827551fdfa8d0c" providerId="LiveId" clId="{97AF7A59-F304-48C8-9ED3-3EBB27BBB5DF}" dt="2025-03-23T12:33:09.371" v="1025" actId="255"/>
        <pc:sldMkLst>
          <pc:docMk/>
          <pc:sldMk cId="0" sldId="259"/>
        </pc:sldMkLst>
        <pc:spChg chg="mod">
          <ac:chgData name="dharani ghanapuram" userId="d2827551fdfa8d0c" providerId="LiveId" clId="{97AF7A59-F304-48C8-9ED3-3EBB27BBB5DF}" dt="2025-03-23T12:30:00.732" v="999" actId="20577"/>
          <ac:spMkLst>
            <pc:docMk/>
            <pc:sldMk cId="0" sldId="259"/>
            <ac:spMk id="2" creationId="{00000000-0000-0000-0000-000000000000}"/>
          </ac:spMkLst>
        </pc:spChg>
        <pc:graphicFrameChg chg="add mod">
          <ac:chgData name="dharani ghanapuram" userId="d2827551fdfa8d0c" providerId="LiveId" clId="{97AF7A59-F304-48C8-9ED3-3EBB27BBB5DF}" dt="2025-03-23T12:33:09.371" v="1025" actId="255"/>
          <ac:graphicFrameMkLst>
            <pc:docMk/>
            <pc:sldMk cId="0" sldId="259"/>
            <ac:graphicFrameMk id="7" creationId="{733361D4-5823-8027-ADAA-058C2229F880}"/>
          </ac:graphicFrameMkLst>
        </pc:graphicFrameChg>
      </pc:sldChg>
      <pc:sldChg chg="modSp mod">
        <pc:chgData name="dharani ghanapuram" userId="d2827551fdfa8d0c" providerId="LiveId" clId="{97AF7A59-F304-48C8-9ED3-3EBB27BBB5DF}" dt="2025-03-24T17:24:06.040" v="2520" actId="27636"/>
        <pc:sldMkLst>
          <pc:docMk/>
          <pc:sldMk cId="0" sldId="260"/>
        </pc:sldMkLst>
        <pc:spChg chg="mod">
          <ac:chgData name="dharani ghanapuram" userId="d2827551fdfa8d0c" providerId="LiveId" clId="{97AF7A59-F304-48C8-9ED3-3EBB27BBB5DF}" dt="2025-03-23T13:54:51.203" v="2433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dharani ghanapuram" userId="d2827551fdfa8d0c" providerId="LiveId" clId="{97AF7A59-F304-48C8-9ED3-3EBB27BBB5DF}" dt="2025-03-24T17:24:06.040" v="2520" actId="27636"/>
          <ac:spMkLst>
            <pc:docMk/>
            <pc:sldMk cId="0" sldId="260"/>
            <ac:spMk id="3" creationId="{00000000-0000-0000-0000-000000000000}"/>
          </ac:spMkLst>
        </pc:spChg>
      </pc:sldChg>
      <pc:sldChg chg="addSp delSp modSp del mod">
        <pc:chgData name="dharani ghanapuram" userId="d2827551fdfa8d0c" providerId="LiveId" clId="{97AF7A59-F304-48C8-9ED3-3EBB27BBB5DF}" dt="2025-03-23T13:40:56.264" v="2309" actId="47"/>
        <pc:sldMkLst>
          <pc:docMk/>
          <pc:sldMk cId="1941700924" sldId="261"/>
        </pc:sldMkLst>
      </pc:sldChg>
      <pc:sldChg chg="addSp delSp modSp mod">
        <pc:chgData name="dharani ghanapuram" userId="d2827551fdfa8d0c" providerId="LiveId" clId="{97AF7A59-F304-48C8-9ED3-3EBB27BBB5DF}" dt="2025-03-25T07:22:36.209" v="2550" actId="478"/>
        <pc:sldMkLst>
          <pc:docMk/>
          <pc:sldMk cId="736197714" sldId="262"/>
        </pc:sldMkLst>
        <pc:spChg chg="add del mod">
          <ac:chgData name="dharani ghanapuram" userId="d2827551fdfa8d0c" providerId="LiveId" clId="{97AF7A59-F304-48C8-9ED3-3EBB27BBB5DF}" dt="2025-03-25T07:21:59.008" v="2536" actId="478"/>
          <ac:spMkLst>
            <pc:docMk/>
            <pc:sldMk cId="736197714" sldId="262"/>
            <ac:spMk id="7" creationId="{04E227A3-7395-B9B5-2713-4E34226E4F20}"/>
          </ac:spMkLst>
        </pc:spChg>
        <pc:spChg chg="add del mod">
          <ac:chgData name="dharani ghanapuram" userId="d2827551fdfa8d0c" providerId="LiveId" clId="{97AF7A59-F304-48C8-9ED3-3EBB27BBB5DF}" dt="2025-03-25T07:22:30.567" v="2548" actId="478"/>
          <ac:spMkLst>
            <pc:docMk/>
            <pc:sldMk cId="736197714" sldId="262"/>
            <ac:spMk id="8" creationId="{EC1AF39F-0B6B-A0DA-D05C-C859B8CF862E}"/>
          </ac:spMkLst>
        </pc:spChg>
        <pc:spChg chg="add del mod">
          <ac:chgData name="dharani ghanapuram" userId="d2827551fdfa8d0c" providerId="LiveId" clId="{97AF7A59-F304-48C8-9ED3-3EBB27BBB5DF}" dt="2025-03-25T07:22:23.276" v="2544" actId="478"/>
          <ac:spMkLst>
            <pc:docMk/>
            <pc:sldMk cId="736197714" sldId="262"/>
            <ac:spMk id="9" creationId="{3127ECC1-1315-4008-B0DF-1682D418F20E}"/>
          </ac:spMkLst>
        </pc:spChg>
        <pc:spChg chg="add del mod">
          <ac:chgData name="dharani ghanapuram" userId="d2827551fdfa8d0c" providerId="LiveId" clId="{97AF7A59-F304-48C8-9ED3-3EBB27BBB5DF}" dt="2025-03-25T07:22:36.209" v="2550" actId="478"/>
          <ac:spMkLst>
            <pc:docMk/>
            <pc:sldMk cId="736197714" sldId="262"/>
            <ac:spMk id="15" creationId="{2874180F-C978-CFDB-593E-32475A050A7E}"/>
          </ac:spMkLst>
        </pc:spChg>
        <pc:spChg chg="add del mod">
          <ac:chgData name="dharani ghanapuram" userId="d2827551fdfa8d0c" providerId="LiveId" clId="{97AF7A59-F304-48C8-9ED3-3EBB27BBB5DF}" dt="2025-03-25T07:22:16.603" v="2540" actId="478"/>
          <ac:spMkLst>
            <pc:docMk/>
            <pc:sldMk cId="736197714" sldId="262"/>
            <ac:spMk id="32" creationId="{93BFD7EB-54A4-E0B2-812C-D3E80DE23E93}"/>
          </ac:spMkLst>
        </pc:spChg>
        <pc:cxnChg chg="add del mod">
          <ac:chgData name="dharani ghanapuram" userId="d2827551fdfa8d0c" providerId="LiveId" clId="{97AF7A59-F304-48C8-9ED3-3EBB27BBB5DF}" dt="2025-03-25T07:22:11.705" v="2538" actId="478"/>
          <ac:cxnSpMkLst>
            <pc:docMk/>
            <pc:sldMk cId="736197714" sldId="262"/>
            <ac:cxnSpMk id="19" creationId="{BF9C4EFD-1460-9874-0D76-229ED29A5D2E}"/>
          </ac:cxnSpMkLst>
        </pc:cxnChg>
        <pc:cxnChg chg="add del mod">
          <ac:chgData name="dharani ghanapuram" userId="d2827551fdfa8d0c" providerId="LiveId" clId="{97AF7A59-F304-48C8-9ED3-3EBB27BBB5DF}" dt="2025-03-25T07:22:09.891" v="2537" actId="478"/>
          <ac:cxnSpMkLst>
            <pc:docMk/>
            <pc:sldMk cId="736197714" sldId="262"/>
            <ac:cxnSpMk id="21" creationId="{419C1CCE-6054-8C6B-02E2-5520D4A5A410}"/>
          </ac:cxnSpMkLst>
        </pc:cxnChg>
        <pc:cxnChg chg="add del mod">
          <ac:chgData name="dharani ghanapuram" userId="d2827551fdfa8d0c" providerId="LiveId" clId="{97AF7A59-F304-48C8-9ED3-3EBB27BBB5DF}" dt="2025-03-25T07:22:21.891" v="2543" actId="478"/>
          <ac:cxnSpMkLst>
            <pc:docMk/>
            <pc:sldMk cId="736197714" sldId="262"/>
            <ac:cxnSpMk id="23" creationId="{F79F015D-A4BE-9A4A-BAE0-7B0F4E6BC076}"/>
          </ac:cxnSpMkLst>
        </pc:cxnChg>
        <pc:cxnChg chg="add del mod">
          <ac:chgData name="dharani ghanapuram" userId="d2827551fdfa8d0c" providerId="LiveId" clId="{97AF7A59-F304-48C8-9ED3-3EBB27BBB5DF}" dt="2025-03-25T07:22:29.447" v="2547" actId="478"/>
          <ac:cxnSpMkLst>
            <pc:docMk/>
            <pc:sldMk cId="736197714" sldId="262"/>
            <ac:cxnSpMk id="26" creationId="{55A3D503-83C7-10D8-5B21-3716A36814FE}"/>
          </ac:cxnSpMkLst>
        </pc:cxnChg>
        <pc:cxnChg chg="add del mod">
          <ac:chgData name="dharani ghanapuram" userId="d2827551fdfa8d0c" providerId="LiveId" clId="{97AF7A59-F304-48C8-9ED3-3EBB27BBB5DF}" dt="2025-03-25T07:22:20.484" v="2542" actId="478"/>
          <ac:cxnSpMkLst>
            <pc:docMk/>
            <pc:sldMk cId="736197714" sldId="262"/>
            <ac:cxnSpMk id="27" creationId="{9AE0E15C-201E-BE9A-9F75-F641067B79A7}"/>
          </ac:cxnSpMkLst>
        </pc:cxnChg>
        <pc:cxnChg chg="add del mod">
          <ac:chgData name="dharani ghanapuram" userId="d2827551fdfa8d0c" providerId="LiveId" clId="{97AF7A59-F304-48C8-9ED3-3EBB27BBB5DF}" dt="2025-03-25T07:22:18.739" v="2541" actId="478"/>
          <ac:cxnSpMkLst>
            <pc:docMk/>
            <pc:sldMk cId="736197714" sldId="262"/>
            <ac:cxnSpMk id="28" creationId="{091F4D5F-7CA7-1BCF-EF4C-BC13FBAA1ADA}"/>
          </ac:cxnSpMkLst>
        </pc:cxnChg>
        <pc:cxnChg chg="add del mod">
          <ac:chgData name="dharani ghanapuram" userId="d2827551fdfa8d0c" providerId="LiveId" clId="{97AF7A59-F304-48C8-9ED3-3EBB27BBB5DF}" dt="2025-03-25T07:22:26.083" v="2545" actId="478"/>
          <ac:cxnSpMkLst>
            <pc:docMk/>
            <pc:sldMk cId="736197714" sldId="262"/>
            <ac:cxnSpMk id="29" creationId="{8E82FEC4-69E1-EB13-F38B-6B3B06A3EE4C}"/>
          </ac:cxnSpMkLst>
        </pc:cxnChg>
        <pc:cxnChg chg="add del mod">
          <ac:chgData name="dharani ghanapuram" userId="d2827551fdfa8d0c" providerId="LiveId" clId="{97AF7A59-F304-48C8-9ED3-3EBB27BBB5DF}" dt="2025-03-25T07:22:27.923" v="2546" actId="478"/>
          <ac:cxnSpMkLst>
            <pc:docMk/>
            <pc:sldMk cId="736197714" sldId="262"/>
            <ac:cxnSpMk id="30" creationId="{B464DE66-76BE-F590-7132-EDEA35F0DA4B}"/>
          </ac:cxnSpMkLst>
        </pc:cxnChg>
      </pc:sldChg>
      <pc:sldChg chg="addSp delSp modSp mod ord">
        <pc:chgData name="dharani ghanapuram" userId="d2827551fdfa8d0c" providerId="LiveId" clId="{97AF7A59-F304-48C8-9ED3-3EBB27BBB5DF}" dt="2025-03-23T14:27:34.318" v="2515"/>
        <pc:sldMkLst>
          <pc:docMk/>
          <pc:sldMk cId="720264796" sldId="263"/>
        </pc:sldMkLst>
        <pc:spChg chg="mod">
          <ac:chgData name="dharani ghanapuram" userId="d2827551fdfa8d0c" providerId="LiveId" clId="{97AF7A59-F304-48C8-9ED3-3EBB27BBB5DF}" dt="2025-03-23T12:36:38.053" v="1059" actId="1076"/>
          <ac:spMkLst>
            <pc:docMk/>
            <pc:sldMk cId="720264796" sldId="263"/>
            <ac:spMk id="2" creationId="{B14C8D56-3E6C-2B51-7D01-DCA9571B53BD}"/>
          </ac:spMkLst>
        </pc:spChg>
        <pc:spChg chg="add mod">
          <ac:chgData name="dharani ghanapuram" userId="d2827551fdfa8d0c" providerId="LiveId" clId="{97AF7A59-F304-48C8-9ED3-3EBB27BBB5DF}" dt="2025-03-23T12:36:44.778" v="1061" actId="1076"/>
          <ac:spMkLst>
            <pc:docMk/>
            <pc:sldMk cId="720264796" sldId="263"/>
            <ac:spMk id="3" creationId="{BCC2AB60-BB4D-066E-3B70-08F903BB271F}"/>
          </ac:spMkLst>
        </pc:spChg>
        <pc:spChg chg="add mod">
          <ac:chgData name="dharani ghanapuram" userId="d2827551fdfa8d0c" providerId="LiveId" clId="{97AF7A59-F304-48C8-9ED3-3EBB27BBB5DF}" dt="2025-03-23T12:38:12.209" v="1078" actId="1076"/>
          <ac:spMkLst>
            <pc:docMk/>
            <pc:sldMk cId="720264796" sldId="263"/>
            <ac:spMk id="6" creationId="{1A9E23F0-CC76-14EE-C0CA-BBB9D863B84F}"/>
          </ac:spMkLst>
        </pc:spChg>
        <pc:spChg chg="add mod">
          <ac:chgData name="dharani ghanapuram" userId="d2827551fdfa8d0c" providerId="LiveId" clId="{97AF7A59-F304-48C8-9ED3-3EBB27BBB5DF}" dt="2025-03-23T12:38:45.639" v="1086" actId="1076"/>
          <ac:spMkLst>
            <pc:docMk/>
            <pc:sldMk cId="720264796" sldId="263"/>
            <ac:spMk id="7" creationId="{273B3A69-3C24-7343-50D5-4D1F189D4B45}"/>
          </ac:spMkLst>
        </pc:spChg>
        <pc:spChg chg="add mod">
          <ac:chgData name="dharani ghanapuram" userId="d2827551fdfa8d0c" providerId="LiveId" clId="{97AF7A59-F304-48C8-9ED3-3EBB27BBB5DF}" dt="2025-03-23T12:44:34.044" v="1150" actId="1076"/>
          <ac:spMkLst>
            <pc:docMk/>
            <pc:sldMk cId="720264796" sldId="263"/>
            <ac:spMk id="8" creationId="{89FF97CA-2AC7-5FD6-CAF6-9541854C7166}"/>
          </ac:spMkLst>
        </pc:spChg>
        <pc:spChg chg="add mod">
          <ac:chgData name="dharani ghanapuram" userId="d2827551fdfa8d0c" providerId="LiveId" clId="{97AF7A59-F304-48C8-9ED3-3EBB27BBB5DF}" dt="2025-03-23T12:37:49.148" v="1073" actId="1076"/>
          <ac:spMkLst>
            <pc:docMk/>
            <pc:sldMk cId="720264796" sldId="263"/>
            <ac:spMk id="9" creationId="{CE855A4E-3327-639C-7F60-03A2D70CA04F}"/>
          </ac:spMkLst>
        </pc:spChg>
        <pc:spChg chg="add mod">
          <ac:chgData name="dharani ghanapuram" userId="d2827551fdfa8d0c" providerId="LiveId" clId="{97AF7A59-F304-48C8-9ED3-3EBB27BBB5DF}" dt="2025-03-23T12:37:44.523" v="1071" actId="1076"/>
          <ac:spMkLst>
            <pc:docMk/>
            <pc:sldMk cId="720264796" sldId="263"/>
            <ac:spMk id="10" creationId="{4CB411F3-BDB6-3EB1-2B95-DD6CAAFF94F3}"/>
          </ac:spMkLst>
        </pc:spChg>
        <pc:spChg chg="add mod">
          <ac:chgData name="dharani ghanapuram" userId="d2827551fdfa8d0c" providerId="LiveId" clId="{97AF7A59-F304-48C8-9ED3-3EBB27BBB5DF}" dt="2025-03-23T12:38:32.922" v="1083" actId="1076"/>
          <ac:spMkLst>
            <pc:docMk/>
            <pc:sldMk cId="720264796" sldId="263"/>
            <ac:spMk id="11" creationId="{51FAC062-D49A-D231-C7A6-28D8E864CBF0}"/>
          </ac:spMkLst>
        </pc:spChg>
        <pc:spChg chg="add mod">
          <ac:chgData name="dharani ghanapuram" userId="d2827551fdfa8d0c" providerId="LiveId" clId="{97AF7A59-F304-48C8-9ED3-3EBB27BBB5DF}" dt="2025-03-23T12:37:35.589" v="1069" actId="1076"/>
          <ac:spMkLst>
            <pc:docMk/>
            <pc:sldMk cId="720264796" sldId="263"/>
            <ac:spMk id="12" creationId="{D4F252E4-E2E4-B37C-F318-1C2807172BFD}"/>
          </ac:spMkLst>
        </pc:spChg>
        <pc:spChg chg="add mod">
          <ac:chgData name="dharani ghanapuram" userId="d2827551fdfa8d0c" providerId="LiveId" clId="{97AF7A59-F304-48C8-9ED3-3EBB27BBB5DF}" dt="2025-03-23T12:38:38.035" v="1084" actId="1076"/>
          <ac:spMkLst>
            <pc:docMk/>
            <pc:sldMk cId="720264796" sldId="263"/>
            <ac:spMk id="13" creationId="{F7CC6554-5D51-01D7-C12D-8726026D6E28}"/>
          </ac:spMkLst>
        </pc:spChg>
        <pc:spChg chg="add mod">
          <ac:chgData name="dharani ghanapuram" userId="d2827551fdfa8d0c" providerId="LiveId" clId="{97AF7A59-F304-48C8-9ED3-3EBB27BBB5DF}" dt="2025-03-23T12:50:50.740" v="1277" actId="20577"/>
          <ac:spMkLst>
            <pc:docMk/>
            <pc:sldMk cId="720264796" sldId="263"/>
            <ac:spMk id="14" creationId="{8DC52B31-E434-AE33-594F-B399A541EB2A}"/>
          </ac:spMkLst>
        </pc:spChg>
        <pc:spChg chg="add mod">
          <ac:chgData name="dharani ghanapuram" userId="d2827551fdfa8d0c" providerId="LiveId" clId="{97AF7A59-F304-48C8-9ED3-3EBB27BBB5DF}" dt="2025-03-23T12:44:59.050" v="1155" actId="1076"/>
          <ac:spMkLst>
            <pc:docMk/>
            <pc:sldMk cId="720264796" sldId="263"/>
            <ac:spMk id="15" creationId="{5DFACDC4-8394-4454-2C9C-9D819B9D0B8B}"/>
          </ac:spMkLst>
        </pc:spChg>
        <pc:spChg chg="add mod">
          <ac:chgData name="dharani ghanapuram" userId="d2827551fdfa8d0c" providerId="LiveId" clId="{97AF7A59-F304-48C8-9ED3-3EBB27BBB5DF}" dt="2025-03-23T12:49:29.908" v="1220" actId="20577"/>
          <ac:spMkLst>
            <pc:docMk/>
            <pc:sldMk cId="720264796" sldId="263"/>
            <ac:spMk id="1029" creationId="{E4B697B6-2CEE-470C-519B-2A54C6B7F613}"/>
          </ac:spMkLst>
        </pc:spChg>
        <pc:spChg chg="add mod">
          <ac:chgData name="dharani ghanapuram" userId="d2827551fdfa8d0c" providerId="LiveId" clId="{97AF7A59-F304-48C8-9ED3-3EBB27BBB5DF}" dt="2025-03-23T12:50:39.715" v="1261" actId="20577"/>
          <ac:spMkLst>
            <pc:docMk/>
            <pc:sldMk cId="720264796" sldId="263"/>
            <ac:spMk id="1030" creationId="{DE463FB8-2449-32EE-4C22-9FFA77AB6BA0}"/>
          </ac:spMkLst>
        </pc:spChg>
        <pc:spChg chg="add mod">
          <ac:chgData name="dharani ghanapuram" userId="d2827551fdfa8d0c" providerId="LiveId" clId="{97AF7A59-F304-48C8-9ED3-3EBB27BBB5DF}" dt="2025-03-23T12:51:48.707" v="1350" actId="1076"/>
          <ac:spMkLst>
            <pc:docMk/>
            <pc:sldMk cId="720264796" sldId="263"/>
            <ac:spMk id="1033" creationId="{4EB37137-33F2-F259-0B38-ACBB72EB10F9}"/>
          </ac:spMkLst>
        </pc:spChg>
        <pc:spChg chg="add mod">
          <ac:chgData name="dharani ghanapuram" userId="d2827551fdfa8d0c" providerId="LiveId" clId="{97AF7A59-F304-48C8-9ED3-3EBB27BBB5DF}" dt="2025-03-23T12:51:29.783" v="1333" actId="1076"/>
          <ac:spMkLst>
            <pc:docMk/>
            <pc:sldMk cId="720264796" sldId="263"/>
            <ac:spMk id="1034" creationId="{46C4013B-740E-C154-C02F-83B58108F979}"/>
          </ac:spMkLst>
        </pc:spChg>
        <pc:spChg chg="add mod">
          <ac:chgData name="dharani ghanapuram" userId="d2827551fdfa8d0c" providerId="LiveId" clId="{97AF7A59-F304-48C8-9ED3-3EBB27BBB5DF}" dt="2025-03-23T12:51:14.699" v="1313" actId="1076"/>
          <ac:spMkLst>
            <pc:docMk/>
            <pc:sldMk cId="720264796" sldId="263"/>
            <ac:spMk id="1035" creationId="{B943A5C1-C937-3653-0A6A-3193B466F795}"/>
          </ac:spMkLst>
        </pc:spChg>
        <pc:spChg chg="add mod">
          <ac:chgData name="dharani ghanapuram" userId="d2827551fdfa8d0c" providerId="LiveId" clId="{97AF7A59-F304-48C8-9ED3-3EBB27BBB5DF}" dt="2025-03-23T12:53:06.258" v="1381" actId="14100"/>
          <ac:spMkLst>
            <pc:docMk/>
            <pc:sldMk cId="720264796" sldId="263"/>
            <ac:spMk id="1036" creationId="{8FEF2734-1477-2599-A2FB-B106685D28C5}"/>
          </ac:spMkLst>
        </pc:spChg>
        <pc:spChg chg="add mod">
          <ac:chgData name="dharani ghanapuram" userId="d2827551fdfa8d0c" providerId="LiveId" clId="{97AF7A59-F304-48C8-9ED3-3EBB27BBB5DF}" dt="2025-03-23T12:53:00.992" v="1380" actId="14100"/>
          <ac:spMkLst>
            <pc:docMk/>
            <pc:sldMk cId="720264796" sldId="263"/>
            <ac:spMk id="1037" creationId="{6C7D7FA3-2AC3-8BC9-EE61-B75AB513B32F}"/>
          </ac:spMkLst>
        </pc:spChg>
        <pc:spChg chg="add mod">
          <ac:chgData name="dharani ghanapuram" userId="d2827551fdfa8d0c" providerId="LiveId" clId="{97AF7A59-F304-48C8-9ED3-3EBB27BBB5DF}" dt="2025-03-23T12:53:14.502" v="1385" actId="1076"/>
          <ac:spMkLst>
            <pc:docMk/>
            <pc:sldMk cId="720264796" sldId="263"/>
            <ac:spMk id="1038" creationId="{0EA814B5-27A0-CE7C-9429-F0B18425A79C}"/>
          </ac:spMkLst>
        </pc:spChg>
        <pc:spChg chg="add mod">
          <ac:chgData name="dharani ghanapuram" userId="d2827551fdfa8d0c" providerId="LiveId" clId="{97AF7A59-F304-48C8-9ED3-3EBB27BBB5DF}" dt="2025-03-23T12:49:01.312" v="1207" actId="1076"/>
          <ac:spMkLst>
            <pc:docMk/>
            <pc:sldMk cId="720264796" sldId="263"/>
            <ac:spMk id="1039" creationId="{1F74C28E-1E56-26B8-3421-4C03556AB3B5}"/>
          </ac:spMkLst>
        </pc:spChg>
        <pc:spChg chg="add mod">
          <ac:chgData name="dharani ghanapuram" userId="d2827551fdfa8d0c" providerId="LiveId" clId="{97AF7A59-F304-48C8-9ED3-3EBB27BBB5DF}" dt="2025-03-23T12:49:25.141" v="1215" actId="1076"/>
          <ac:spMkLst>
            <pc:docMk/>
            <pc:sldMk cId="720264796" sldId="263"/>
            <ac:spMk id="1040" creationId="{C5E46E63-22AB-FD39-ABC9-B37550ED7A3F}"/>
          </ac:spMkLst>
        </pc:spChg>
        <pc:spChg chg="add mod">
          <ac:chgData name="dharani ghanapuram" userId="d2827551fdfa8d0c" providerId="LiveId" clId="{97AF7A59-F304-48C8-9ED3-3EBB27BBB5DF}" dt="2025-03-23T12:50:35.672" v="1260" actId="20577"/>
          <ac:spMkLst>
            <pc:docMk/>
            <pc:sldMk cId="720264796" sldId="263"/>
            <ac:spMk id="1041" creationId="{4DC3BB4F-DF19-D99B-F069-5F0755CBBF64}"/>
          </ac:spMkLst>
        </pc:spChg>
        <pc:spChg chg="add mod">
          <ac:chgData name="dharani ghanapuram" userId="d2827551fdfa8d0c" providerId="LiveId" clId="{97AF7A59-F304-48C8-9ED3-3EBB27BBB5DF}" dt="2025-03-23T12:50:29.152" v="1253" actId="20577"/>
          <ac:spMkLst>
            <pc:docMk/>
            <pc:sldMk cId="720264796" sldId="263"/>
            <ac:spMk id="1042" creationId="{33598181-B242-1C46-7910-170169B33BDA}"/>
          </ac:spMkLst>
        </pc:spChg>
        <pc:cxnChg chg="add mod">
          <ac:chgData name="dharani ghanapuram" userId="d2827551fdfa8d0c" providerId="LiveId" clId="{97AF7A59-F304-48C8-9ED3-3EBB27BBB5DF}" dt="2025-03-23T12:44:37.259" v="1151" actId="1076"/>
          <ac:cxnSpMkLst>
            <pc:docMk/>
            <pc:sldMk cId="720264796" sldId="263"/>
            <ac:cxnSpMk id="17" creationId="{66A94455-849B-CEA3-3EAB-A41FE41F0ADF}"/>
          </ac:cxnSpMkLst>
        </pc:cxnChg>
        <pc:cxnChg chg="add mod">
          <ac:chgData name="dharani ghanapuram" userId="d2827551fdfa8d0c" providerId="LiveId" clId="{97AF7A59-F304-48C8-9ED3-3EBB27BBB5DF}" dt="2025-03-23T12:44:53.692" v="1154" actId="1076"/>
          <ac:cxnSpMkLst>
            <pc:docMk/>
            <pc:sldMk cId="720264796" sldId="263"/>
            <ac:cxnSpMk id="18" creationId="{9BF881C7-5797-ED00-8E60-CD142CCE5FF9}"/>
          </ac:cxnSpMkLst>
        </pc:cxnChg>
        <pc:cxnChg chg="add mod">
          <ac:chgData name="dharani ghanapuram" userId="d2827551fdfa8d0c" providerId="LiveId" clId="{97AF7A59-F304-48C8-9ED3-3EBB27BBB5DF}" dt="2025-03-23T12:39:56.143" v="1096" actId="1076"/>
          <ac:cxnSpMkLst>
            <pc:docMk/>
            <pc:sldMk cId="720264796" sldId="263"/>
            <ac:cxnSpMk id="19" creationId="{4E9DF732-0D23-7509-19D5-3A1AAE3CFFCA}"/>
          </ac:cxnSpMkLst>
        </pc:cxnChg>
        <pc:cxnChg chg="add mod">
          <ac:chgData name="dharani ghanapuram" userId="d2827551fdfa8d0c" providerId="LiveId" clId="{97AF7A59-F304-48C8-9ED3-3EBB27BBB5DF}" dt="2025-03-23T12:40:48.045" v="1108" actId="1076"/>
          <ac:cxnSpMkLst>
            <pc:docMk/>
            <pc:sldMk cId="720264796" sldId="263"/>
            <ac:cxnSpMk id="25" creationId="{78430942-024B-4646-BF1F-18E39C0124CC}"/>
          </ac:cxnSpMkLst>
        </pc:cxnChg>
        <pc:cxnChg chg="add mod">
          <ac:chgData name="dharani ghanapuram" userId="d2827551fdfa8d0c" providerId="LiveId" clId="{97AF7A59-F304-48C8-9ED3-3EBB27BBB5DF}" dt="2025-03-23T12:41:08.712" v="1110" actId="1076"/>
          <ac:cxnSpMkLst>
            <pc:docMk/>
            <pc:sldMk cId="720264796" sldId="263"/>
            <ac:cxnSpMk id="27" creationId="{03E6F6E1-8C21-83F9-635B-A988C962CE73}"/>
          </ac:cxnSpMkLst>
        </pc:cxnChg>
        <pc:cxnChg chg="add mod">
          <ac:chgData name="dharani ghanapuram" userId="d2827551fdfa8d0c" providerId="LiveId" clId="{97AF7A59-F304-48C8-9ED3-3EBB27BBB5DF}" dt="2025-03-23T12:45:16.807" v="1158" actId="14100"/>
          <ac:cxnSpMkLst>
            <pc:docMk/>
            <pc:sldMk cId="720264796" sldId="263"/>
            <ac:cxnSpMk id="29" creationId="{D1BBF8E4-A882-7515-BA17-71A4C94295CB}"/>
          </ac:cxnSpMkLst>
        </pc:cxnChg>
        <pc:cxnChg chg="add mod">
          <ac:chgData name="dharani ghanapuram" userId="d2827551fdfa8d0c" providerId="LiveId" clId="{97AF7A59-F304-48C8-9ED3-3EBB27BBB5DF}" dt="2025-03-23T12:42:01.313" v="1122" actId="1076"/>
          <ac:cxnSpMkLst>
            <pc:docMk/>
            <pc:sldMk cId="720264796" sldId="263"/>
            <ac:cxnSpMk id="32" creationId="{F8C60A41-078B-337A-31FF-2E0488AD7C9F}"/>
          </ac:cxnSpMkLst>
        </pc:cxnChg>
        <pc:cxnChg chg="add mod">
          <ac:chgData name="dharani ghanapuram" userId="d2827551fdfa8d0c" providerId="LiveId" clId="{97AF7A59-F304-48C8-9ED3-3EBB27BBB5DF}" dt="2025-03-23T12:41:57.130" v="1121" actId="1076"/>
          <ac:cxnSpMkLst>
            <pc:docMk/>
            <pc:sldMk cId="720264796" sldId="263"/>
            <ac:cxnSpMk id="33" creationId="{AC22588B-C028-FC75-3260-055B919F1D22}"/>
          </ac:cxnSpMkLst>
        </pc:cxnChg>
        <pc:cxnChg chg="add mod">
          <ac:chgData name="dharani ghanapuram" userId="d2827551fdfa8d0c" providerId="LiveId" clId="{97AF7A59-F304-48C8-9ED3-3EBB27BBB5DF}" dt="2025-03-23T12:41:54.466" v="1120" actId="1076"/>
          <ac:cxnSpMkLst>
            <pc:docMk/>
            <pc:sldMk cId="720264796" sldId="263"/>
            <ac:cxnSpMk id="34" creationId="{D7A5665F-8A73-49DD-A24C-C81B18D76B78}"/>
          </ac:cxnSpMkLst>
        </pc:cxnChg>
        <pc:cxnChg chg="add mod">
          <ac:chgData name="dharani ghanapuram" userId="d2827551fdfa8d0c" providerId="LiveId" clId="{97AF7A59-F304-48C8-9ED3-3EBB27BBB5DF}" dt="2025-03-23T12:41:50.320" v="1119" actId="1076"/>
          <ac:cxnSpMkLst>
            <pc:docMk/>
            <pc:sldMk cId="720264796" sldId="263"/>
            <ac:cxnSpMk id="35" creationId="{D96E775E-B3FC-BA0A-820E-6780EB8E4F38}"/>
          </ac:cxnSpMkLst>
        </pc:cxnChg>
        <pc:cxnChg chg="add mod">
          <ac:chgData name="dharani ghanapuram" userId="d2827551fdfa8d0c" providerId="LiveId" clId="{97AF7A59-F304-48C8-9ED3-3EBB27BBB5DF}" dt="2025-03-23T12:43:51.984" v="1144" actId="1076"/>
          <ac:cxnSpMkLst>
            <pc:docMk/>
            <pc:sldMk cId="720264796" sldId="263"/>
            <ac:cxnSpMk id="36" creationId="{4D960687-735B-F317-34B9-3994533CAA9A}"/>
          </ac:cxnSpMkLst>
        </pc:cxnChg>
        <pc:cxnChg chg="add mod">
          <ac:chgData name="dharani ghanapuram" userId="d2827551fdfa8d0c" providerId="LiveId" clId="{97AF7A59-F304-48C8-9ED3-3EBB27BBB5DF}" dt="2025-03-23T12:43:04.692" v="1130" actId="1076"/>
          <ac:cxnSpMkLst>
            <pc:docMk/>
            <pc:sldMk cId="720264796" sldId="263"/>
            <ac:cxnSpMk id="38" creationId="{94976D39-47C0-D791-CA26-E2DEE67530E8}"/>
          </ac:cxnSpMkLst>
        </pc:cxnChg>
        <pc:cxnChg chg="add mod">
          <ac:chgData name="dharani ghanapuram" userId="d2827551fdfa8d0c" providerId="LiveId" clId="{97AF7A59-F304-48C8-9ED3-3EBB27BBB5DF}" dt="2025-03-23T12:43:30.082" v="1139" actId="1076"/>
          <ac:cxnSpMkLst>
            <pc:docMk/>
            <pc:sldMk cId="720264796" sldId="263"/>
            <ac:cxnSpMk id="42" creationId="{6A7D488F-89A0-799A-8BE8-7986F5847758}"/>
          </ac:cxnSpMkLst>
        </pc:cxnChg>
        <pc:cxnChg chg="add mod">
          <ac:chgData name="dharani ghanapuram" userId="d2827551fdfa8d0c" providerId="LiveId" clId="{97AF7A59-F304-48C8-9ED3-3EBB27BBB5DF}" dt="2025-03-23T12:43:33.900" v="1140" actId="1076"/>
          <ac:cxnSpMkLst>
            <pc:docMk/>
            <pc:sldMk cId="720264796" sldId="263"/>
            <ac:cxnSpMk id="43" creationId="{02E590EC-92F4-D0E4-48BE-24517C6BB7DD}"/>
          </ac:cxnSpMkLst>
        </pc:cxnChg>
        <pc:cxnChg chg="add mod">
          <ac:chgData name="dharani ghanapuram" userId="d2827551fdfa8d0c" providerId="LiveId" clId="{97AF7A59-F304-48C8-9ED3-3EBB27BBB5DF}" dt="2025-03-23T12:43:38.544" v="1141" actId="1076"/>
          <ac:cxnSpMkLst>
            <pc:docMk/>
            <pc:sldMk cId="720264796" sldId="263"/>
            <ac:cxnSpMk id="44" creationId="{72C82316-2C9A-E8D7-9D06-47B0CBF9FCED}"/>
          </ac:cxnSpMkLst>
        </pc:cxnChg>
        <pc:cxnChg chg="add mod">
          <ac:chgData name="dharani ghanapuram" userId="d2827551fdfa8d0c" providerId="LiveId" clId="{97AF7A59-F304-48C8-9ED3-3EBB27BBB5DF}" dt="2025-03-23T12:43:43.622" v="1142" actId="1076"/>
          <ac:cxnSpMkLst>
            <pc:docMk/>
            <pc:sldMk cId="720264796" sldId="263"/>
            <ac:cxnSpMk id="47" creationId="{A4AF3D07-0554-03BC-1071-F266DA729BD4}"/>
          </ac:cxnSpMkLst>
        </pc:cxnChg>
        <pc:cxnChg chg="add mod">
          <ac:chgData name="dharani ghanapuram" userId="d2827551fdfa8d0c" providerId="LiveId" clId="{97AF7A59-F304-48C8-9ED3-3EBB27BBB5DF}" dt="2025-03-23T12:43:59.769" v="1145" actId="1076"/>
          <ac:cxnSpMkLst>
            <pc:docMk/>
            <pc:sldMk cId="720264796" sldId="263"/>
            <ac:cxnSpMk id="48" creationId="{B631EF2F-B759-371C-F1B5-4AAE886CB8DB}"/>
          </ac:cxnSpMkLst>
        </pc:cxnChg>
        <pc:cxnChg chg="add">
          <ac:chgData name="dharani ghanapuram" userId="d2827551fdfa8d0c" providerId="LiveId" clId="{97AF7A59-F304-48C8-9ED3-3EBB27BBB5DF}" dt="2025-03-23T12:45:29.586" v="1159" actId="11529"/>
          <ac:cxnSpMkLst>
            <pc:docMk/>
            <pc:sldMk cId="720264796" sldId="263"/>
            <ac:cxnSpMk id="56" creationId="{C5017FEF-384E-39D8-F221-64FE432B33DE}"/>
          </ac:cxnSpMkLst>
        </pc:cxnChg>
        <pc:cxnChg chg="add">
          <ac:chgData name="dharani ghanapuram" userId="d2827551fdfa8d0c" providerId="LiveId" clId="{97AF7A59-F304-48C8-9ED3-3EBB27BBB5DF}" dt="2025-03-23T12:45:43.317" v="1160" actId="11529"/>
          <ac:cxnSpMkLst>
            <pc:docMk/>
            <pc:sldMk cId="720264796" sldId="263"/>
            <ac:cxnSpMk id="58" creationId="{9AE8DBC5-4743-6D22-5D87-DA7796F9819E}"/>
          </ac:cxnSpMkLst>
        </pc:cxnChg>
        <pc:cxnChg chg="add">
          <ac:chgData name="dharani ghanapuram" userId="d2827551fdfa8d0c" providerId="LiveId" clId="{97AF7A59-F304-48C8-9ED3-3EBB27BBB5DF}" dt="2025-03-23T12:45:54.128" v="1161" actId="11529"/>
          <ac:cxnSpMkLst>
            <pc:docMk/>
            <pc:sldMk cId="720264796" sldId="263"/>
            <ac:cxnSpMk id="60" creationId="{7ABF00FB-1BE9-9E63-396D-C28809050311}"/>
          </ac:cxnSpMkLst>
        </pc:cxnChg>
        <pc:cxnChg chg="add mod">
          <ac:chgData name="dharani ghanapuram" userId="d2827551fdfa8d0c" providerId="LiveId" clId="{97AF7A59-F304-48C8-9ED3-3EBB27BBB5DF}" dt="2025-03-23T12:46:09.103" v="1164" actId="14100"/>
          <ac:cxnSpMkLst>
            <pc:docMk/>
            <pc:sldMk cId="720264796" sldId="263"/>
            <ac:cxnSpMk id="61" creationId="{E0BE1C77-DFB1-8624-764C-66F9F9667EE1}"/>
          </ac:cxnSpMkLst>
        </pc:cxnChg>
        <pc:cxnChg chg="add mod">
          <ac:chgData name="dharani ghanapuram" userId="d2827551fdfa8d0c" providerId="LiveId" clId="{97AF7A59-F304-48C8-9ED3-3EBB27BBB5DF}" dt="2025-03-23T12:46:26.189" v="1167" actId="14100"/>
          <ac:cxnSpMkLst>
            <pc:docMk/>
            <pc:sldMk cId="720264796" sldId="263"/>
            <ac:cxnSpMk id="63" creationId="{3EF58818-ED28-356D-FC59-59FB7F5BF12E}"/>
          </ac:cxnSpMkLst>
        </pc:cxnChg>
        <pc:cxnChg chg="add">
          <ac:chgData name="dharani ghanapuram" userId="d2827551fdfa8d0c" providerId="LiveId" clId="{97AF7A59-F304-48C8-9ED3-3EBB27BBB5DF}" dt="2025-03-23T12:46:35.244" v="1168" actId="11529"/>
          <ac:cxnSpMkLst>
            <pc:docMk/>
            <pc:sldMk cId="720264796" sldId="263"/>
            <ac:cxnSpMk id="1027" creationId="{0D80B62B-6EFB-2D55-BC6F-25C8CB7EB4CF}"/>
          </ac:cxnSpMkLst>
        </pc:cxnChg>
      </pc:sldChg>
      <pc:sldChg chg="addSp delSp modSp mod">
        <pc:chgData name="dharani ghanapuram" userId="d2827551fdfa8d0c" providerId="LiveId" clId="{97AF7A59-F304-48C8-9ED3-3EBB27BBB5DF}" dt="2025-03-23T11:26:35.090" v="295"/>
        <pc:sldMkLst>
          <pc:docMk/>
          <pc:sldMk cId="2266704055" sldId="264"/>
        </pc:sldMkLst>
        <pc:spChg chg="add mod">
          <ac:chgData name="dharani ghanapuram" userId="d2827551fdfa8d0c" providerId="LiveId" clId="{97AF7A59-F304-48C8-9ED3-3EBB27BBB5DF}" dt="2025-03-23T11:26:34.257" v="293" actId="1076"/>
          <ac:spMkLst>
            <pc:docMk/>
            <pc:sldMk cId="2266704055" sldId="264"/>
            <ac:spMk id="8" creationId="{4ADD82BA-FE6A-4A29-CA19-ED97D7C7B7E9}"/>
          </ac:spMkLst>
        </pc:spChg>
        <pc:picChg chg="add mod modCrop">
          <ac:chgData name="dharani ghanapuram" userId="d2827551fdfa8d0c" providerId="LiveId" clId="{97AF7A59-F304-48C8-9ED3-3EBB27BBB5DF}" dt="2025-03-23T11:25:25.462" v="273" actId="732"/>
          <ac:picMkLst>
            <pc:docMk/>
            <pc:sldMk cId="2266704055" sldId="264"/>
            <ac:picMk id="6" creationId="{08484D28-C0C6-723A-5FC8-33C845F5C526}"/>
          </ac:picMkLst>
        </pc:picChg>
      </pc:sldChg>
      <pc:sldChg chg="addSp delSp modSp add del mod ord">
        <pc:chgData name="dharani ghanapuram" userId="d2827551fdfa8d0c" providerId="LiveId" clId="{97AF7A59-F304-48C8-9ED3-3EBB27BBB5DF}" dt="2025-03-23T14:37:05.295" v="2516" actId="47"/>
        <pc:sldMkLst>
          <pc:docMk/>
          <pc:sldMk cId="962834607" sldId="266"/>
        </pc:sldMkLst>
      </pc:sldChg>
      <pc:sldChg chg="addSp delSp modSp add mod ord">
        <pc:chgData name="dharani ghanapuram" userId="d2827551fdfa8d0c" providerId="LiveId" clId="{97AF7A59-F304-48C8-9ED3-3EBB27BBB5DF}" dt="2025-03-25T07:15:14.900" v="2535" actId="20577"/>
        <pc:sldMkLst>
          <pc:docMk/>
          <pc:sldMk cId="1480624101" sldId="267"/>
        </pc:sldMkLst>
        <pc:spChg chg="mod">
          <ac:chgData name="dharani ghanapuram" userId="d2827551fdfa8d0c" providerId="LiveId" clId="{97AF7A59-F304-48C8-9ED3-3EBB27BBB5DF}" dt="2025-03-23T10:27:00.835" v="94" actId="20577"/>
          <ac:spMkLst>
            <pc:docMk/>
            <pc:sldMk cId="1480624101" sldId="267"/>
            <ac:spMk id="2" creationId="{A10DD09A-0102-E199-BFEF-53F428219936}"/>
          </ac:spMkLst>
        </pc:spChg>
        <pc:spChg chg="add mod">
          <ac:chgData name="dharani ghanapuram" userId="d2827551fdfa8d0c" providerId="LiveId" clId="{97AF7A59-F304-48C8-9ED3-3EBB27BBB5DF}" dt="2025-03-25T07:15:14.900" v="2535" actId="20577"/>
          <ac:spMkLst>
            <pc:docMk/>
            <pc:sldMk cId="1480624101" sldId="267"/>
            <ac:spMk id="7" creationId="{A6406DF6-2F57-5410-CC34-C0C238ED9A15}"/>
          </ac:spMkLst>
        </pc:spChg>
      </pc:sldChg>
      <pc:sldChg chg="add del">
        <pc:chgData name="dharani ghanapuram" userId="d2827551fdfa8d0c" providerId="LiveId" clId="{97AF7A59-F304-48C8-9ED3-3EBB27BBB5DF}" dt="2025-03-20T22:10:55.430" v="9" actId="47"/>
        <pc:sldMkLst>
          <pc:docMk/>
          <pc:sldMk cId="3692548024" sldId="267"/>
        </pc:sldMkLst>
      </pc:sldChg>
      <pc:sldChg chg="add del">
        <pc:chgData name="dharani ghanapuram" userId="d2827551fdfa8d0c" providerId="LiveId" clId="{97AF7A59-F304-48C8-9ED3-3EBB27BBB5DF}" dt="2025-03-23T10:26:47.613" v="60" actId="47"/>
        <pc:sldMkLst>
          <pc:docMk/>
          <pc:sldMk cId="35295059" sldId="268"/>
        </pc:sldMkLst>
      </pc:sldChg>
      <pc:sldChg chg="modSp new mod">
        <pc:chgData name="dharani ghanapuram" userId="d2827551fdfa8d0c" providerId="LiveId" clId="{97AF7A59-F304-48C8-9ED3-3EBB27BBB5DF}" dt="2025-03-23T11:58:47.761" v="742" actId="14100"/>
        <pc:sldMkLst>
          <pc:docMk/>
          <pc:sldMk cId="119252070" sldId="268"/>
        </pc:sldMkLst>
        <pc:spChg chg="mod">
          <ac:chgData name="dharani ghanapuram" userId="d2827551fdfa8d0c" providerId="LiveId" clId="{97AF7A59-F304-48C8-9ED3-3EBB27BBB5DF}" dt="2025-03-23T11:39:08.695" v="434" actId="14100"/>
          <ac:spMkLst>
            <pc:docMk/>
            <pc:sldMk cId="119252070" sldId="268"/>
            <ac:spMk id="2" creationId="{A4146688-27DC-8460-8AC6-D39E5BBB1AB1}"/>
          </ac:spMkLst>
        </pc:spChg>
        <pc:spChg chg="mod">
          <ac:chgData name="dharani ghanapuram" userId="d2827551fdfa8d0c" providerId="LiveId" clId="{97AF7A59-F304-48C8-9ED3-3EBB27BBB5DF}" dt="2025-03-23T11:58:47.761" v="742" actId="14100"/>
          <ac:spMkLst>
            <pc:docMk/>
            <pc:sldMk cId="119252070" sldId="268"/>
            <ac:spMk id="3" creationId="{8CCB45B5-CC43-530C-B4B0-0FCA95602029}"/>
          </ac:spMkLst>
        </pc:spChg>
      </pc:sldChg>
      <pc:sldChg chg="modSp new mod">
        <pc:chgData name="dharani ghanapuram" userId="d2827551fdfa8d0c" providerId="LiveId" clId="{97AF7A59-F304-48C8-9ED3-3EBB27BBB5DF}" dt="2025-03-23T11:59:41.258" v="774" actId="2711"/>
        <pc:sldMkLst>
          <pc:docMk/>
          <pc:sldMk cId="2697389650" sldId="269"/>
        </pc:sldMkLst>
        <pc:spChg chg="mod">
          <ac:chgData name="dharani ghanapuram" userId="d2827551fdfa8d0c" providerId="LiveId" clId="{97AF7A59-F304-48C8-9ED3-3EBB27BBB5DF}" dt="2025-03-23T11:57:04.113" v="697" actId="27636"/>
          <ac:spMkLst>
            <pc:docMk/>
            <pc:sldMk cId="2697389650" sldId="269"/>
            <ac:spMk id="2" creationId="{CF80D42D-47D7-25E5-DA88-128A2C1B2524}"/>
          </ac:spMkLst>
        </pc:spChg>
        <pc:spChg chg="mod">
          <ac:chgData name="dharani ghanapuram" userId="d2827551fdfa8d0c" providerId="LiveId" clId="{97AF7A59-F304-48C8-9ED3-3EBB27BBB5DF}" dt="2025-03-23T11:59:41.258" v="774" actId="2711"/>
          <ac:spMkLst>
            <pc:docMk/>
            <pc:sldMk cId="2697389650" sldId="269"/>
            <ac:spMk id="3" creationId="{9BB74687-FECD-0E18-A047-B2371C93FA7E}"/>
          </ac:spMkLst>
        </pc:spChg>
      </pc:sldChg>
      <pc:sldChg chg="addSp delSp modSp new mod">
        <pc:chgData name="dharani ghanapuram" userId="d2827551fdfa8d0c" providerId="LiveId" clId="{97AF7A59-F304-48C8-9ED3-3EBB27BBB5DF}" dt="2025-03-23T12:33:29.054" v="1028"/>
        <pc:sldMkLst>
          <pc:docMk/>
          <pc:sldMk cId="4024331079" sldId="270"/>
        </pc:sldMkLst>
        <pc:spChg chg="mod">
          <ac:chgData name="dharani ghanapuram" userId="d2827551fdfa8d0c" providerId="LiveId" clId="{97AF7A59-F304-48C8-9ED3-3EBB27BBB5DF}" dt="2025-03-23T12:29:45.615" v="991" actId="113"/>
          <ac:spMkLst>
            <pc:docMk/>
            <pc:sldMk cId="4024331079" sldId="270"/>
            <ac:spMk id="2" creationId="{FD11E939-4294-2E8E-2999-52F261CAEDBA}"/>
          </ac:spMkLst>
        </pc:spChg>
        <pc:graphicFrameChg chg="add mod">
          <ac:chgData name="dharani ghanapuram" userId="d2827551fdfa8d0c" providerId="LiveId" clId="{97AF7A59-F304-48C8-9ED3-3EBB27BBB5DF}" dt="2025-03-23T12:33:29.054" v="1028"/>
          <ac:graphicFrameMkLst>
            <pc:docMk/>
            <pc:sldMk cId="4024331079" sldId="270"/>
            <ac:graphicFrameMk id="5" creationId="{3447F143-1C01-BDB1-9A0D-09A82A69F268}"/>
          </ac:graphicFrameMkLst>
        </pc:graphicFrameChg>
      </pc:sldChg>
      <pc:sldChg chg="addSp delSp modSp new mod">
        <pc:chgData name="dharani ghanapuram" userId="d2827551fdfa8d0c" providerId="LiveId" clId="{97AF7A59-F304-48C8-9ED3-3EBB27BBB5DF}" dt="2025-03-23T13:41:12.462" v="2312" actId="1076"/>
        <pc:sldMkLst>
          <pc:docMk/>
          <pc:sldMk cId="2509206683" sldId="271"/>
        </pc:sldMkLst>
        <pc:spChg chg="mod">
          <ac:chgData name="dharani ghanapuram" userId="d2827551fdfa8d0c" providerId="LiveId" clId="{97AF7A59-F304-48C8-9ED3-3EBB27BBB5DF}" dt="2025-03-23T13:37:38.377" v="2262" actId="113"/>
          <ac:spMkLst>
            <pc:docMk/>
            <pc:sldMk cId="2509206683" sldId="271"/>
            <ac:spMk id="2" creationId="{BC24F3EA-E7E0-1FA8-8358-36DFC4D50BF8}"/>
          </ac:spMkLst>
        </pc:spChg>
        <pc:spChg chg="mod">
          <ac:chgData name="dharani ghanapuram" userId="d2827551fdfa8d0c" providerId="LiveId" clId="{97AF7A59-F304-48C8-9ED3-3EBB27BBB5DF}" dt="2025-03-23T13:38:28.044" v="2276" actId="20577"/>
          <ac:spMkLst>
            <pc:docMk/>
            <pc:sldMk cId="2509206683" sldId="271"/>
            <ac:spMk id="3" creationId="{73C9F1AE-EEB6-5589-869F-7678AD6175BE}"/>
          </ac:spMkLst>
        </pc:spChg>
        <pc:spChg chg="add mod">
          <ac:chgData name="dharani ghanapuram" userId="d2827551fdfa8d0c" providerId="LiveId" clId="{97AF7A59-F304-48C8-9ED3-3EBB27BBB5DF}" dt="2025-03-23T13:38:37.639" v="2279" actId="1076"/>
          <ac:spMkLst>
            <pc:docMk/>
            <pc:sldMk cId="2509206683" sldId="271"/>
            <ac:spMk id="5" creationId="{89AB8FA4-29E3-FDBA-2E16-2AC2BA761536}"/>
          </ac:spMkLst>
        </pc:spChg>
        <pc:spChg chg="add mod">
          <ac:chgData name="dharani ghanapuram" userId="d2827551fdfa8d0c" providerId="LiveId" clId="{97AF7A59-F304-48C8-9ED3-3EBB27BBB5DF}" dt="2025-03-23T13:40:30.759" v="2304" actId="123"/>
          <ac:spMkLst>
            <pc:docMk/>
            <pc:sldMk cId="2509206683" sldId="271"/>
            <ac:spMk id="6" creationId="{6C909846-5FDF-8DEF-49E2-451D2C0B263C}"/>
          </ac:spMkLst>
        </pc:spChg>
        <pc:spChg chg="add mod">
          <ac:chgData name="dharani ghanapuram" userId="d2827551fdfa8d0c" providerId="LiveId" clId="{97AF7A59-F304-48C8-9ED3-3EBB27BBB5DF}" dt="2025-03-23T13:40:34.580" v="2305" actId="123"/>
          <ac:spMkLst>
            <pc:docMk/>
            <pc:sldMk cId="2509206683" sldId="271"/>
            <ac:spMk id="7" creationId="{99650268-E026-EA06-FF13-9A6CC4271DD3}"/>
          </ac:spMkLst>
        </pc:spChg>
        <pc:spChg chg="add mod">
          <ac:chgData name="dharani ghanapuram" userId="d2827551fdfa8d0c" providerId="LiveId" clId="{97AF7A59-F304-48C8-9ED3-3EBB27BBB5DF}" dt="2025-03-23T13:40:26.476" v="2303" actId="123"/>
          <ac:spMkLst>
            <pc:docMk/>
            <pc:sldMk cId="2509206683" sldId="271"/>
            <ac:spMk id="8" creationId="{C70A80C1-E6FF-32E9-14CD-DAF3A44AC8E0}"/>
          </ac:spMkLst>
        </pc:spChg>
        <pc:spChg chg="add mod">
          <ac:chgData name="dharani ghanapuram" userId="d2827551fdfa8d0c" providerId="LiveId" clId="{97AF7A59-F304-48C8-9ED3-3EBB27BBB5DF}" dt="2025-03-23T13:39:45.672" v="2293" actId="20577"/>
          <ac:spMkLst>
            <pc:docMk/>
            <pc:sldMk cId="2509206683" sldId="271"/>
            <ac:spMk id="10" creationId="{3425A16C-40E7-8477-2707-42EEF9BFAE0E}"/>
          </ac:spMkLst>
        </pc:spChg>
        <pc:cxnChg chg="add mod">
          <ac:chgData name="dharani ghanapuram" userId="d2827551fdfa8d0c" providerId="LiveId" clId="{97AF7A59-F304-48C8-9ED3-3EBB27BBB5DF}" dt="2025-03-23T13:40:51.512" v="2308" actId="14100"/>
          <ac:cxnSpMkLst>
            <pc:docMk/>
            <pc:sldMk cId="2509206683" sldId="271"/>
            <ac:cxnSpMk id="11" creationId="{44A9C8CE-2E09-10AE-B603-E204A0D8F6AE}"/>
          </ac:cxnSpMkLst>
        </pc:cxnChg>
        <pc:cxnChg chg="add mod">
          <ac:chgData name="dharani ghanapuram" userId="d2827551fdfa8d0c" providerId="LiveId" clId="{97AF7A59-F304-48C8-9ED3-3EBB27BBB5DF}" dt="2025-03-23T13:41:12.462" v="2312" actId="1076"/>
          <ac:cxnSpMkLst>
            <pc:docMk/>
            <pc:sldMk cId="2509206683" sldId="271"/>
            <ac:cxnSpMk id="14" creationId="{EA3FA500-0244-8201-92B9-18503AB6918C}"/>
          </ac:cxnSpMkLst>
        </pc:cxnChg>
      </pc:sldChg>
      <pc:sldChg chg="modSp new mod ord">
        <pc:chgData name="dharani ghanapuram" userId="d2827551fdfa8d0c" providerId="LiveId" clId="{97AF7A59-F304-48C8-9ED3-3EBB27BBB5DF}" dt="2025-03-23T14:03:47.974" v="2485" actId="113"/>
        <pc:sldMkLst>
          <pc:docMk/>
          <pc:sldMk cId="2245343284" sldId="272"/>
        </pc:sldMkLst>
      </pc:sldChg>
      <pc:sldChg chg="modSp new mod">
        <pc:chgData name="dharani ghanapuram" userId="d2827551fdfa8d0c" providerId="LiveId" clId="{97AF7A59-F304-48C8-9ED3-3EBB27BBB5DF}" dt="2025-03-23T14:02:15.334" v="2473" actId="255"/>
        <pc:sldMkLst>
          <pc:docMk/>
          <pc:sldMk cId="4071706789" sldId="273"/>
        </pc:sldMkLst>
        <pc:spChg chg="mod">
          <ac:chgData name="dharani ghanapuram" userId="d2827551fdfa8d0c" providerId="LiveId" clId="{97AF7A59-F304-48C8-9ED3-3EBB27BBB5DF}" dt="2025-03-23T13:54:43.414" v="2432" actId="20577"/>
          <ac:spMkLst>
            <pc:docMk/>
            <pc:sldMk cId="4071706789" sldId="273"/>
            <ac:spMk id="2" creationId="{76AF7744-A194-BA85-FDE6-3E105660B3F9}"/>
          </ac:spMkLst>
        </pc:spChg>
        <pc:spChg chg="mod">
          <ac:chgData name="dharani ghanapuram" userId="d2827551fdfa8d0c" providerId="LiveId" clId="{97AF7A59-F304-48C8-9ED3-3EBB27BBB5DF}" dt="2025-03-23T14:02:15.334" v="2473" actId="255"/>
          <ac:spMkLst>
            <pc:docMk/>
            <pc:sldMk cId="4071706789" sldId="273"/>
            <ac:spMk id="3" creationId="{29852BF1-5819-F759-DBAC-895D35B1F483}"/>
          </ac:spMkLst>
        </pc:spChg>
      </pc:sldChg>
      <pc:sldChg chg="modSp new mod ord">
        <pc:chgData name="dharani ghanapuram" userId="d2827551fdfa8d0c" providerId="LiveId" clId="{97AF7A59-F304-48C8-9ED3-3EBB27BBB5DF}" dt="2025-03-23T13:57:38.116" v="2467" actId="14100"/>
        <pc:sldMkLst>
          <pc:docMk/>
          <pc:sldMk cId="1006641099" sldId="274"/>
        </pc:sldMkLst>
        <pc:spChg chg="mod">
          <ac:chgData name="dharani ghanapuram" userId="d2827551fdfa8d0c" providerId="LiveId" clId="{97AF7A59-F304-48C8-9ED3-3EBB27BBB5DF}" dt="2025-03-23T13:57:38.116" v="2467" actId="14100"/>
          <ac:spMkLst>
            <pc:docMk/>
            <pc:sldMk cId="1006641099" sldId="274"/>
            <ac:spMk id="2" creationId="{2DFDBC42-E609-666D-41EE-D2D71521FB54}"/>
          </ac:spMkLst>
        </pc:spChg>
      </pc:sldChg>
      <pc:sldChg chg="new">
        <pc:chgData name="dharani ghanapuram" userId="d2827551fdfa8d0c" providerId="LiveId" clId="{97AF7A59-F304-48C8-9ED3-3EBB27BBB5DF}" dt="2025-03-25T07:22:47.632" v="2551" actId="680"/>
        <pc:sldMkLst>
          <pc:docMk/>
          <pc:sldMk cId="2006621828" sldId="276"/>
        </pc:sldMkLst>
      </pc:sldChg>
      <pc:sldChg chg="new">
        <pc:chgData name="dharani ghanapuram" userId="d2827551fdfa8d0c" providerId="LiveId" clId="{97AF7A59-F304-48C8-9ED3-3EBB27BBB5DF}" dt="2025-03-25T07:22:59.583" v="2552" actId="680"/>
        <pc:sldMkLst>
          <pc:docMk/>
          <pc:sldMk cId="3048626236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61F43-EA5A-4D4A-B7E9-327AACE4D16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1353943-B6FF-46A2-A842-5B1D4F3EA565}">
      <dgm:prSet phldrT="[Text]"/>
      <dgm:spPr/>
      <dgm:t>
        <a:bodyPr/>
        <a:lstStyle/>
        <a:p>
          <a:pPr>
            <a:buNone/>
          </a:pPr>
          <a:r>
            <a:rPr lang="en-US" dirty="0"/>
            <a:t>1️⃣ </a:t>
          </a:r>
          <a:r>
            <a:rPr lang="en-US" b="1" dirty="0"/>
            <a:t>Multiple Allocation Algorithms</a:t>
          </a:r>
          <a:endParaRPr lang="en-IN" dirty="0"/>
        </a:p>
      </dgm:t>
    </dgm:pt>
    <dgm:pt modelId="{9B22F225-F23D-413D-94AE-2D895C78B484}" type="parTrans" cxnId="{0607A875-3BE3-43A8-8719-414C59F94134}">
      <dgm:prSet/>
      <dgm:spPr/>
      <dgm:t>
        <a:bodyPr/>
        <a:lstStyle/>
        <a:p>
          <a:endParaRPr lang="en-IN"/>
        </a:p>
      </dgm:t>
    </dgm:pt>
    <dgm:pt modelId="{2B5C4B4C-152C-4AF9-90C2-5B0BFC896892}" type="sibTrans" cxnId="{0607A875-3BE3-43A8-8719-414C59F94134}">
      <dgm:prSet/>
      <dgm:spPr/>
      <dgm:t>
        <a:bodyPr/>
        <a:lstStyle/>
        <a:p>
          <a:endParaRPr lang="en-IN"/>
        </a:p>
      </dgm:t>
    </dgm:pt>
    <dgm:pt modelId="{955D3426-C2BD-46C5-B1C2-B8F87330A2F7}">
      <dgm:prSet phldrT="[Text]" custT="1"/>
      <dgm:spPr/>
      <dgm:t>
        <a:bodyPr/>
        <a:lstStyle/>
        <a:p>
          <a:pPr algn="l">
            <a:buFont typeface="Arial" panose="020B0604020202020204" pitchFamily="34" charset="0"/>
            <a:buNone/>
          </a:pPr>
          <a:r>
            <a:rPr lang="en-US" sz="2000" b="0" dirty="0"/>
            <a:t>First Come First Serve (FCFS)</a:t>
          </a:r>
          <a:endParaRPr lang="en-IN" sz="2000" dirty="0"/>
        </a:p>
      </dgm:t>
    </dgm:pt>
    <dgm:pt modelId="{555DAB87-D1C2-49D0-B5E1-666F4F0876A1}" type="parTrans" cxnId="{57A4ECE8-B7BE-4335-ABFB-A3AEAB359924}">
      <dgm:prSet/>
      <dgm:spPr/>
      <dgm:t>
        <a:bodyPr/>
        <a:lstStyle/>
        <a:p>
          <a:endParaRPr lang="en-IN"/>
        </a:p>
      </dgm:t>
    </dgm:pt>
    <dgm:pt modelId="{1CD4D100-CE82-4C0E-B05E-3A4035912E7C}" type="sibTrans" cxnId="{57A4ECE8-B7BE-4335-ABFB-A3AEAB359924}">
      <dgm:prSet/>
      <dgm:spPr/>
      <dgm:t>
        <a:bodyPr/>
        <a:lstStyle/>
        <a:p>
          <a:endParaRPr lang="en-IN"/>
        </a:p>
      </dgm:t>
    </dgm:pt>
    <dgm:pt modelId="{5D44B8C0-0DF2-4231-9160-21A2E8C927FF}">
      <dgm:prSet phldrT="[Text]"/>
      <dgm:spPr/>
      <dgm:t>
        <a:bodyPr/>
        <a:lstStyle/>
        <a:p>
          <a:pPr>
            <a:buNone/>
          </a:pPr>
          <a:r>
            <a:rPr lang="en-US" dirty="0"/>
            <a:t>2️⃣ </a:t>
          </a:r>
          <a:r>
            <a:rPr lang="en-US" b="1" dirty="0"/>
            <a:t>Real-Time Room Availability &amp; Management</a:t>
          </a:r>
          <a:endParaRPr lang="en-IN" dirty="0"/>
        </a:p>
      </dgm:t>
    </dgm:pt>
    <dgm:pt modelId="{644D5D65-222D-48B1-B4D9-3B253C30DBD2}" type="parTrans" cxnId="{B30C3BCE-AE24-4DCB-A806-1CF5DE02FB46}">
      <dgm:prSet/>
      <dgm:spPr/>
      <dgm:t>
        <a:bodyPr/>
        <a:lstStyle/>
        <a:p>
          <a:endParaRPr lang="en-IN"/>
        </a:p>
      </dgm:t>
    </dgm:pt>
    <dgm:pt modelId="{26FC932A-551D-49A8-9A5C-D6F5B896FA02}" type="sibTrans" cxnId="{B30C3BCE-AE24-4DCB-A806-1CF5DE02FB46}">
      <dgm:prSet/>
      <dgm:spPr/>
      <dgm:t>
        <a:bodyPr/>
        <a:lstStyle/>
        <a:p>
          <a:endParaRPr lang="en-IN"/>
        </a:p>
      </dgm:t>
    </dgm:pt>
    <dgm:pt modelId="{A6E8316E-891E-4B3D-B42B-583C5557ECE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The system </a:t>
          </a:r>
          <a:r>
            <a:rPr lang="en-US" sz="2000" b="1" dirty="0"/>
            <a:t>displays available rooms</a:t>
          </a:r>
          <a:r>
            <a:rPr lang="en-US" sz="2000" dirty="0"/>
            <a:t> dynamically as students apply.</a:t>
          </a:r>
          <a:endParaRPr lang="en-IN" sz="2000" dirty="0"/>
        </a:p>
      </dgm:t>
    </dgm:pt>
    <dgm:pt modelId="{77FE82A1-A214-422D-9E24-6A50EC54B5AF}" type="parTrans" cxnId="{24771EF9-97C2-4FC1-A21B-9EC22AD735E9}">
      <dgm:prSet/>
      <dgm:spPr/>
      <dgm:t>
        <a:bodyPr/>
        <a:lstStyle/>
        <a:p>
          <a:endParaRPr lang="en-IN"/>
        </a:p>
      </dgm:t>
    </dgm:pt>
    <dgm:pt modelId="{2507FDFD-EE73-4897-BF3E-6E896C0E109E}" type="sibTrans" cxnId="{24771EF9-97C2-4FC1-A21B-9EC22AD735E9}">
      <dgm:prSet/>
      <dgm:spPr/>
      <dgm:t>
        <a:bodyPr/>
        <a:lstStyle/>
        <a:p>
          <a:endParaRPr lang="en-IN"/>
        </a:p>
      </dgm:t>
    </dgm:pt>
    <dgm:pt modelId="{23D72250-FF98-479F-891E-70252F56476C}">
      <dgm:prSet phldrT="[Text]"/>
      <dgm:spPr/>
      <dgm:t>
        <a:bodyPr/>
        <a:lstStyle/>
        <a:p>
          <a:pPr>
            <a:buNone/>
          </a:pPr>
          <a:r>
            <a:rPr lang="en-US" dirty="0"/>
            <a:t>3️⃣ </a:t>
          </a:r>
          <a:r>
            <a:rPr lang="en-US" b="1" dirty="0"/>
            <a:t>Secure and Verified Student Authentication</a:t>
          </a:r>
          <a:endParaRPr lang="en-IN" dirty="0"/>
        </a:p>
      </dgm:t>
    </dgm:pt>
    <dgm:pt modelId="{0FE43A28-4002-419F-BAAB-ED31A19B6A20}" type="parTrans" cxnId="{7B53335C-3A1C-40FB-813D-ABF238A46CFF}">
      <dgm:prSet/>
      <dgm:spPr/>
      <dgm:t>
        <a:bodyPr/>
        <a:lstStyle/>
        <a:p>
          <a:endParaRPr lang="en-IN"/>
        </a:p>
      </dgm:t>
    </dgm:pt>
    <dgm:pt modelId="{4634C3AD-480D-4D09-8E22-461E6AFB3EC4}" type="sibTrans" cxnId="{7B53335C-3A1C-40FB-813D-ABF238A46CFF}">
      <dgm:prSet/>
      <dgm:spPr/>
      <dgm:t>
        <a:bodyPr/>
        <a:lstStyle/>
        <a:p>
          <a:endParaRPr lang="en-IN"/>
        </a:p>
      </dgm:t>
    </dgm:pt>
    <dgm:pt modelId="{CDF75562-38A5-4B39-8D30-EB7812452020}">
      <dgm:prSet phldrT="[Text]" custT="1"/>
      <dgm:spPr/>
      <dgm:t>
        <a:bodyPr/>
        <a:lstStyle/>
        <a:p>
          <a:r>
            <a:rPr lang="en-US" sz="2000" dirty="0"/>
            <a:t>Uses </a:t>
          </a:r>
          <a:r>
            <a:rPr lang="en-US" sz="2000" b="1" dirty="0"/>
            <a:t>college admission numbers</a:t>
          </a:r>
          <a:r>
            <a:rPr lang="en-US" sz="2000" dirty="0"/>
            <a:t> to verify student identities.</a:t>
          </a:r>
          <a:endParaRPr lang="en-IN" sz="2000" dirty="0"/>
        </a:p>
      </dgm:t>
    </dgm:pt>
    <dgm:pt modelId="{C864C989-BF1E-4B27-8D84-0B788219E7DC}" type="parTrans" cxnId="{FCF7DDEE-99B1-4AD1-9808-03371A1F8E70}">
      <dgm:prSet/>
      <dgm:spPr/>
      <dgm:t>
        <a:bodyPr/>
        <a:lstStyle/>
        <a:p>
          <a:endParaRPr lang="en-IN"/>
        </a:p>
      </dgm:t>
    </dgm:pt>
    <dgm:pt modelId="{6DD0842E-7015-4A1B-BFEE-D2FE614A6F2E}" type="sibTrans" cxnId="{FCF7DDEE-99B1-4AD1-9808-03371A1F8E70}">
      <dgm:prSet/>
      <dgm:spPr/>
      <dgm:t>
        <a:bodyPr/>
        <a:lstStyle/>
        <a:p>
          <a:endParaRPr lang="en-IN"/>
        </a:p>
      </dgm:t>
    </dgm:pt>
    <dgm:pt modelId="{E8F8FAD9-57BB-40A3-B8F9-8FD51F08C426}">
      <dgm:prSet custT="1"/>
      <dgm:spPr/>
      <dgm:t>
        <a:bodyPr/>
        <a:lstStyle/>
        <a:p>
          <a:pPr algn="l"/>
          <a:r>
            <a:rPr lang="en-US" sz="2000" b="0" dirty="0"/>
            <a:t>Priority-based allocation (Merit, Reservation, etc.)</a:t>
          </a:r>
        </a:p>
      </dgm:t>
    </dgm:pt>
    <dgm:pt modelId="{96C9130B-6703-454D-94AA-B01F1B07BD67}" type="parTrans" cxnId="{A9E40744-8156-436D-8DC6-467648210AF6}">
      <dgm:prSet/>
      <dgm:spPr/>
      <dgm:t>
        <a:bodyPr/>
        <a:lstStyle/>
        <a:p>
          <a:endParaRPr lang="en-IN"/>
        </a:p>
      </dgm:t>
    </dgm:pt>
    <dgm:pt modelId="{ED30AAF2-B00D-4BE6-918A-8C8A9882E50B}" type="sibTrans" cxnId="{A9E40744-8156-436D-8DC6-467648210AF6}">
      <dgm:prSet/>
      <dgm:spPr/>
      <dgm:t>
        <a:bodyPr/>
        <a:lstStyle/>
        <a:p>
          <a:endParaRPr lang="en-IN"/>
        </a:p>
      </dgm:t>
    </dgm:pt>
    <dgm:pt modelId="{F6051499-E084-4A93-B3BC-E5F7344775CE}">
      <dgm:prSet custT="1"/>
      <dgm:spPr/>
      <dgm:t>
        <a:bodyPr/>
        <a:lstStyle/>
        <a:p>
          <a:pPr algn="l"/>
          <a:r>
            <a:rPr lang="en-US" sz="2000" b="0" dirty="0"/>
            <a:t>Randomized allocation</a:t>
          </a:r>
        </a:p>
      </dgm:t>
    </dgm:pt>
    <dgm:pt modelId="{282DC38B-9F72-4649-B5E7-5C72E3F0CB3C}" type="parTrans" cxnId="{9AEB2708-0A83-4962-AE3F-8986D8274AC2}">
      <dgm:prSet/>
      <dgm:spPr/>
      <dgm:t>
        <a:bodyPr/>
        <a:lstStyle/>
        <a:p>
          <a:endParaRPr lang="en-IN"/>
        </a:p>
      </dgm:t>
    </dgm:pt>
    <dgm:pt modelId="{257148EA-B1D1-4431-BC24-97B45D8E2554}" type="sibTrans" cxnId="{9AEB2708-0A83-4962-AE3F-8986D8274AC2}">
      <dgm:prSet/>
      <dgm:spPr/>
      <dgm:t>
        <a:bodyPr/>
        <a:lstStyle/>
        <a:p>
          <a:endParaRPr lang="en-IN"/>
        </a:p>
      </dgm:t>
    </dgm:pt>
    <dgm:pt modelId="{9697A687-8CB9-45B2-B236-757E27348FC6}">
      <dgm:prSet custT="1"/>
      <dgm:spPr/>
      <dgm:t>
        <a:bodyPr/>
        <a:lstStyle/>
        <a:p>
          <a:pPr algn="l"/>
          <a:r>
            <a:rPr lang="en-US" sz="2000" b="0" dirty="0"/>
            <a:t>Preference-based allocation</a:t>
          </a:r>
          <a:endParaRPr lang="en-US" sz="1700" b="0" dirty="0"/>
        </a:p>
      </dgm:t>
    </dgm:pt>
    <dgm:pt modelId="{A96D81AC-4EEC-46F7-A50D-7ED0671FEE42}" type="parTrans" cxnId="{ABAA5A07-CA8E-4A4E-9532-03C409537B41}">
      <dgm:prSet/>
      <dgm:spPr/>
      <dgm:t>
        <a:bodyPr/>
        <a:lstStyle/>
        <a:p>
          <a:endParaRPr lang="en-IN"/>
        </a:p>
      </dgm:t>
    </dgm:pt>
    <dgm:pt modelId="{1DBB3AF3-34E1-48B4-873F-70124005066B}" type="sibTrans" cxnId="{ABAA5A07-CA8E-4A4E-9532-03C409537B41}">
      <dgm:prSet/>
      <dgm:spPr/>
      <dgm:t>
        <a:bodyPr/>
        <a:lstStyle/>
        <a:p>
          <a:endParaRPr lang="en-IN"/>
        </a:p>
      </dgm:t>
    </dgm:pt>
    <dgm:pt modelId="{08F945C0-722E-4ECA-9F62-7F82C5C1607C}">
      <dgm:prSet custT="1"/>
      <dgm:spPr/>
      <dgm:t>
        <a:bodyPr/>
        <a:lstStyle/>
        <a:p>
          <a:r>
            <a:rPr lang="en-US" sz="2000" dirty="0"/>
            <a:t>Admins can </a:t>
          </a:r>
          <a:r>
            <a:rPr lang="en-US" sz="2000" b="1" dirty="0"/>
            <a:t>update room availability</a:t>
          </a:r>
          <a:r>
            <a:rPr lang="en-US" sz="2000" dirty="0"/>
            <a:t> (e.g., marking rooms as under maintenance)</a:t>
          </a:r>
        </a:p>
      </dgm:t>
    </dgm:pt>
    <dgm:pt modelId="{80908EF2-3CEA-49C9-B149-F900E35AFC9D}" type="parTrans" cxnId="{7F2A92E7-5D8A-499E-9730-8CD5217739E3}">
      <dgm:prSet/>
      <dgm:spPr/>
      <dgm:t>
        <a:bodyPr/>
        <a:lstStyle/>
        <a:p>
          <a:endParaRPr lang="en-IN"/>
        </a:p>
      </dgm:t>
    </dgm:pt>
    <dgm:pt modelId="{B2060F5A-833B-413E-99C4-F178B1DA0039}" type="sibTrans" cxnId="{7F2A92E7-5D8A-499E-9730-8CD5217739E3}">
      <dgm:prSet/>
      <dgm:spPr/>
      <dgm:t>
        <a:bodyPr/>
        <a:lstStyle/>
        <a:p>
          <a:endParaRPr lang="en-IN"/>
        </a:p>
      </dgm:t>
    </dgm:pt>
    <dgm:pt modelId="{43FA6C2C-B476-4E04-A01A-FD631859F61D}">
      <dgm:prSet custT="1"/>
      <dgm:spPr/>
      <dgm:t>
        <a:bodyPr/>
        <a:lstStyle/>
        <a:p>
          <a:r>
            <a:rPr lang="en-US" sz="2000" dirty="0"/>
            <a:t>Email-based verification ensures only authorized students can register.</a:t>
          </a:r>
        </a:p>
      </dgm:t>
    </dgm:pt>
    <dgm:pt modelId="{875619E8-B1B0-4E46-8FF9-013C8B23ADB6}" type="parTrans" cxnId="{DFF6A456-F238-4D36-89B2-D5D477558C22}">
      <dgm:prSet/>
      <dgm:spPr/>
      <dgm:t>
        <a:bodyPr/>
        <a:lstStyle/>
        <a:p>
          <a:endParaRPr lang="en-IN"/>
        </a:p>
      </dgm:t>
    </dgm:pt>
    <dgm:pt modelId="{5C4FDBE3-BD77-4187-937B-65802EEB769D}" type="sibTrans" cxnId="{DFF6A456-F238-4D36-89B2-D5D477558C22}">
      <dgm:prSet/>
      <dgm:spPr/>
      <dgm:t>
        <a:bodyPr/>
        <a:lstStyle/>
        <a:p>
          <a:endParaRPr lang="en-IN"/>
        </a:p>
      </dgm:t>
    </dgm:pt>
    <dgm:pt modelId="{9022C485-1710-4CB0-A9AF-96799BF8A11A}">
      <dgm:prSet custT="1"/>
      <dgm:spPr/>
      <dgm:t>
        <a:bodyPr/>
        <a:lstStyle/>
        <a:p>
          <a:r>
            <a:rPr lang="en-US" sz="2000" dirty="0"/>
            <a:t>Secure </a:t>
          </a:r>
          <a:r>
            <a:rPr lang="en-US" sz="2000" b="1" dirty="0"/>
            <a:t>password encryption.</a:t>
          </a:r>
          <a:endParaRPr lang="en-US" sz="2000" dirty="0"/>
        </a:p>
      </dgm:t>
    </dgm:pt>
    <dgm:pt modelId="{18E47454-2F23-4000-8B93-B0F12B9FE6A7}" type="parTrans" cxnId="{5D3E81F3-C735-45E0-B6D4-1DCC10FDA089}">
      <dgm:prSet/>
      <dgm:spPr/>
      <dgm:t>
        <a:bodyPr/>
        <a:lstStyle/>
        <a:p>
          <a:endParaRPr lang="en-IN"/>
        </a:p>
      </dgm:t>
    </dgm:pt>
    <dgm:pt modelId="{A6625158-6CE7-4A16-91C7-D5608F520008}" type="sibTrans" cxnId="{5D3E81F3-C735-45E0-B6D4-1DCC10FDA089}">
      <dgm:prSet/>
      <dgm:spPr/>
      <dgm:t>
        <a:bodyPr/>
        <a:lstStyle/>
        <a:p>
          <a:endParaRPr lang="en-IN"/>
        </a:p>
      </dgm:t>
    </dgm:pt>
    <dgm:pt modelId="{1BD5D930-4908-477C-A8A3-67CC73C7841D}" type="pres">
      <dgm:prSet presAssocID="{63561F43-EA5A-4D4A-B7E9-327AACE4D163}" presName="Name0" presStyleCnt="0">
        <dgm:presLayoutVars>
          <dgm:dir/>
          <dgm:animLvl val="lvl"/>
          <dgm:resizeHandles val="exact"/>
        </dgm:presLayoutVars>
      </dgm:prSet>
      <dgm:spPr/>
    </dgm:pt>
    <dgm:pt modelId="{DFD95BF7-C476-4151-B265-827E7A9603CE}" type="pres">
      <dgm:prSet presAssocID="{E1353943-B6FF-46A2-A842-5B1D4F3EA565}" presName="linNode" presStyleCnt="0"/>
      <dgm:spPr/>
    </dgm:pt>
    <dgm:pt modelId="{A3E6343C-4F5A-407B-BA96-A3BB2D809FC8}" type="pres">
      <dgm:prSet presAssocID="{E1353943-B6FF-46A2-A842-5B1D4F3EA565}" presName="parentText" presStyleLbl="node1" presStyleIdx="0" presStyleCnt="3" custScaleX="76435" custScaleY="56712">
        <dgm:presLayoutVars>
          <dgm:chMax val="1"/>
          <dgm:bulletEnabled val="1"/>
        </dgm:presLayoutVars>
      </dgm:prSet>
      <dgm:spPr/>
    </dgm:pt>
    <dgm:pt modelId="{A639B158-7ABA-49DF-921A-9A7CDE616394}" type="pres">
      <dgm:prSet presAssocID="{E1353943-B6FF-46A2-A842-5B1D4F3EA565}" presName="descendantText" presStyleLbl="alignAccFollowNode1" presStyleIdx="0" presStyleCnt="3" custScaleY="80649" custLinFactNeighborX="0" custLinFactNeighborY="-1908">
        <dgm:presLayoutVars>
          <dgm:bulletEnabled val="1"/>
        </dgm:presLayoutVars>
      </dgm:prSet>
      <dgm:spPr/>
    </dgm:pt>
    <dgm:pt modelId="{B79EE5C0-9278-45AB-8407-73BEF377848D}" type="pres">
      <dgm:prSet presAssocID="{2B5C4B4C-152C-4AF9-90C2-5B0BFC896892}" presName="sp" presStyleCnt="0"/>
      <dgm:spPr/>
    </dgm:pt>
    <dgm:pt modelId="{CCE54F0A-F659-4966-8F4C-E9D79FC3AC75}" type="pres">
      <dgm:prSet presAssocID="{5D44B8C0-0DF2-4231-9160-21A2E8C927FF}" presName="linNode" presStyleCnt="0"/>
      <dgm:spPr/>
    </dgm:pt>
    <dgm:pt modelId="{1C041B2C-BA36-41B9-B01E-AB7E05AC69C1}" type="pres">
      <dgm:prSet presAssocID="{5D44B8C0-0DF2-4231-9160-21A2E8C927FF}" presName="parentText" presStyleLbl="node1" presStyleIdx="1" presStyleCnt="3" custScaleX="73637" custScaleY="70451">
        <dgm:presLayoutVars>
          <dgm:chMax val="1"/>
          <dgm:bulletEnabled val="1"/>
        </dgm:presLayoutVars>
      </dgm:prSet>
      <dgm:spPr/>
    </dgm:pt>
    <dgm:pt modelId="{E5B357AB-FF04-44C0-A63A-ED516FAB485D}" type="pres">
      <dgm:prSet presAssocID="{5D44B8C0-0DF2-4231-9160-21A2E8C927FF}" presName="descendantText" presStyleLbl="alignAccFollowNode1" presStyleIdx="1" presStyleCnt="3">
        <dgm:presLayoutVars>
          <dgm:bulletEnabled val="1"/>
        </dgm:presLayoutVars>
      </dgm:prSet>
      <dgm:spPr/>
    </dgm:pt>
    <dgm:pt modelId="{1D6F9B89-3F9B-4DAA-A429-138E58148BF5}" type="pres">
      <dgm:prSet presAssocID="{26FC932A-551D-49A8-9A5C-D6F5B896FA02}" presName="sp" presStyleCnt="0"/>
      <dgm:spPr/>
    </dgm:pt>
    <dgm:pt modelId="{698424AB-E58E-4180-98D2-28B9DBD86102}" type="pres">
      <dgm:prSet presAssocID="{23D72250-FF98-479F-891E-70252F56476C}" presName="linNode" presStyleCnt="0"/>
      <dgm:spPr/>
    </dgm:pt>
    <dgm:pt modelId="{47651FA1-4D83-42DF-AEB7-6F3FF91B8EF8}" type="pres">
      <dgm:prSet presAssocID="{23D72250-FF98-479F-891E-70252F56476C}" presName="parentText" presStyleLbl="node1" presStyleIdx="2" presStyleCnt="3" custScaleX="74223" custScaleY="70924">
        <dgm:presLayoutVars>
          <dgm:chMax val="1"/>
          <dgm:bulletEnabled val="1"/>
        </dgm:presLayoutVars>
      </dgm:prSet>
      <dgm:spPr/>
    </dgm:pt>
    <dgm:pt modelId="{E7A9E451-BF39-4CAB-9662-7661D8D2C798}" type="pres">
      <dgm:prSet presAssocID="{23D72250-FF98-479F-891E-70252F56476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BAA5A07-CA8E-4A4E-9532-03C409537B41}" srcId="{955D3426-C2BD-46C5-B1C2-B8F87330A2F7}" destId="{9697A687-8CB9-45B2-B236-757E27348FC6}" srcOrd="2" destOrd="0" parTransId="{A96D81AC-4EEC-46F7-A50D-7ED0671FEE42}" sibTransId="{1DBB3AF3-34E1-48B4-873F-70124005066B}"/>
    <dgm:cxn modelId="{9AEB2708-0A83-4962-AE3F-8986D8274AC2}" srcId="{955D3426-C2BD-46C5-B1C2-B8F87330A2F7}" destId="{F6051499-E084-4A93-B3BC-E5F7344775CE}" srcOrd="1" destOrd="0" parTransId="{282DC38B-9F72-4649-B5E7-5C72E3F0CB3C}" sibTransId="{257148EA-B1D1-4431-BC24-97B45D8E2554}"/>
    <dgm:cxn modelId="{2280591A-748B-415B-A326-E3130EB2A5DD}" type="presOf" srcId="{5D44B8C0-0DF2-4231-9160-21A2E8C927FF}" destId="{1C041B2C-BA36-41B9-B01E-AB7E05AC69C1}" srcOrd="0" destOrd="0" presId="urn:microsoft.com/office/officeart/2005/8/layout/vList5"/>
    <dgm:cxn modelId="{7B53335C-3A1C-40FB-813D-ABF238A46CFF}" srcId="{63561F43-EA5A-4D4A-B7E9-327AACE4D163}" destId="{23D72250-FF98-479F-891E-70252F56476C}" srcOrd="2" destOrd="0" parTransId="{0FE43A28-4002-419F-BAAB-ED31A19B6A20}" sibTransId="{4634C3AD-480D-4D09-8E22-461E6AFB3EC4}"/>
    <dgm:cxn modelId="{748ADC5C-3D30-425D-A944-DA78E1971723}" type="presOf" srcId="{E1353943-B6FF-46A2-A842-5B1D4F3EA565}" destId="{A3E6343C-4F5A-407B-BA96-A3BB2D809FC8}" srcOrd="0" destOrd="0" presId="urn:microsoft.com/office/officeart/2005/8/layout/vList5"/>
    <dgm:cxn modelId="{A9E40744-8156-436D-8DC6-467648210AF6}" srcId="{955D3426-C2BD-46C5-B1C2-B8F87330A2F7}" destId="{E8F8FAD9-57BB-40A3-B8F9-8FD51F08C426}" srcOrd="0" destOrd="0" parTransId="{96C9130B-6703-454D-94AA-B01F1B07BD67}" sibTransId="{ED30AAF2-B00D-4BE6-918A-8C8A9882E50B}"/>
    <dgm:cxn modelId="{F6BB0746-83FF-49DB-A8F6-5689879701A9}" type="presOf" srcId="{63561F43-EA5A-4D4A-B7E9-327AACE4D163}" destId="{1BD5D930-4908-477C-A8A3-67CC73C7841D}" srcOrd="0" destOrd="0" presId="urn:microsoft.com/office/officeart/2005/8/layout/vList5"/>
    <dgm:cxn modelId="{0607A875-3BE3-43A8-8719-414C59F94134}" srcId="{63561F43-EA5A-4D4A-B7E9-327AACE4D163}" destId="{E1353943-B6FF-46A2-A842-5B1D4F3EA565}" srcOrd="0" destOrd="0" parTransId="{9B22F225-F23D-413D-94AE-2D895C78B484}" sibTransId="{2B5C4B4C-152C-4AF9-90C2-5B0BFC896892}"/>
    <dgm:cxn modelId="{DFF6A456-F238-4D36-89B2-D5D477558C22}" srcId="{23D72250-FF98-479F-891E-70252F56476C}" destId="{43FA6C2C-B476-4E04-A01A-FD631859F61D}" srcOrd="1" destOrd="0" parTransId="{875619E8-B1B0-4E46-8FF9-013C8B23ADB6}" sibTransId="{5C4FDBE3-BD77-4187-937B-65802EEB769D}"/>
    <dgm:cxn modelId="{9EA55F58-3D6D-4521-9B76-D3883278D85F}" type="presOf" srcId="{CDF75562-38A5-4B39-8D30-EB7812452020}" destId="{E7A9E451-BF39-4CAB-9662-7661D8D2C798}" srcOrd="0" destOrd="0" presId="urn:microsoft.com/office/officeart/2005/8/layout/vList5"/>
    <dgm:cxn modelId="{206F5588-1DE7-4212-97D1-7907C447E531}" type="presOf" srcId="{A6E8316E-891E-4B3D-B42B-583C5557ECE6}" destId="{E5B357AB-FF04-44C0-A63A-ED516FAB485D}" srcOrd="0" destOrd="0" presId="urn:microsoft.com/office/officeart/2005/8/layout/vList5"/>
    <dgm:cxn modelId="{9FFDCF8F-505E-47D2-BCD5-87EAEA94A05D}" type="presOf" srcId="{955D3426-C2BD-46C5-B1C2-B8F87330A2F7}" destId="{A639B158-7ABA-49DF-921A-9A7CDE616394}" srcOrd="0" destOrd="0" presId="urn:microsoft.com/office/officeart/2005/8/layout/vList5"/>
    <dgm:cxn modelId="{67AF499B-5B10-4715-B765-AB9F45376745}" type="presOf" srcId="{E8F8FAD9-57BB-40A3-B8F9-8FD51F08C426}" destId="{A639B158-7ABA-49DF-921A-9A7CDE616394}" srcOrd="0" destOrd="1" presId="urn:microsoft.com/office/officeart/2005/8/layout/vList5"/>
    <dgm:cxn modelId="{A1C5AAA1-2542-49C6-9EBB-C68F745C6B70}" type="presOf" srcId="{08F945C0-722E-4ECA-9F62-7F82C5C1607C}" destId="{E5B357AB-FF04-44C0-A63A-ED516FAB485D}" srcOrd="0" destOrd="1" presId="urn:microsoft.com/office/officeart/2005/8/layout/vList5"/>
    <dgm:cxn modelId="{FDA986B1-8721-49F8-8E03-F350C5F8685A}" type="presOf" srcId="{F6051499-E084-4A93-B3BC-E5F7344775CE}" destId="{A639B158-7ABA-49DF-921A-9A7CDE616394}" srcOrd="0" destOrd="2" presId="urn:microsoft.com/office/officeart/2005/8/layout/vList5"/>
    <dgm:cxn modelId="{700564CA-23F4-4D6C-B2EC-063E5FCE9D54}" type="presOf" srcId="{9022C485-1710-4CB0-A9AF-96799BF8A11A}" destId="{E7A9E451-BF39-4CAB-9662-7661D8D2C798}" srcOrd="0" destOrd="2" presId="urn:microsoft.com/office/officeart/2005/8/layout/vList5"/>
    <dgm:cxn modelId="{E4DC76CC-07EE-426F-B1CD-6595F2932A70}" type="presOf" srcId="{23D72250-FF98-479F-891E-70252F56476C}" destId="{47651FA1-4D83-42DF-AEB7-6F3FF91B8EF8}" srcOrd="0" destOrd="0" presId="urn:microsoft.com/office/officeart/2005/8/layout/vList5"/>
    <dgm:cxn modelId="{B30C3BCE-AE24-4DCB-A806-1CF5DE02FB46}" srcId="{63561F43-EA5A-4D4A-B7E9-327AACE4D163}" destId="{5D44B8C0-0DF2-4231-9160-21A2E8C927FF}" srcOrd="1" destOrd="0" parTransId="{644D5D65-222D-48B1-B4D9-3B253C30DBD2}" sibTransId="{26FC932A-551D-49A8-9A5C-D6F5B896FA02}"/>
    <dgm:cxn modelId="{7F2A92E7-5D8A-499E-9730-8CD5217739E3}" srcId="{5D44B8C0-0DF2-4231-9160-21A2E8C927FF}" destId="{08F945C0-722E-4ECA-9F62-7F82C5C1607C}" srcOrd="1" destOrd="0" parTransId="{80908EF2-3CEA-49C9-B149-F900E35AFC9D}" sibTransId="{B2060F5A-833B-413E-99C4-F178B1DA0039}"/>
    <dgm:cxn modelId="{57A4ECE8-B7BE-4335-ABFB-A3AEAB359924}" srcId="{E1353943-B6FF-46A2-A842-5B1D4F3EA565}" destId="{955D3426-C2BD-46C5-B1C2-B8F87330A2F7}" srcOrd="0" destOrd="0" parTransId="{555DAB87-D1C2-49D0-B5E1-666F4F0876A1}" sibTransId="{1CD4D100-CE82-4C0E-B05E-3A4035912E7C}"/>
    <dgm:cxn modelId="{FCF7DDEE-99B1-4AD1-9808-03371A1F8E70}" srcId="{23D72250-FF98-479F-891E-70252F56476C}" destId="{CDF75562-38A5-4B39-8D30-EB7812452020}" srcOrd="0" destOrd="0" parTransId="{C864C989-BF1E-4B27-8D84-0B788219E7DC}" sibTransId="{6DD0842E-7015-4A1B-BFEE-D2FE614A6F2E}"/>
    <dgm:cxn modelId="{34B6AEF0-D0C6-4702-9BA8-95F7F1517EE3}" type="presOf" srcId="{43FA6C2C-B476-4E04-A01A-FD631859F61D}" destId="{E7A9E451-BF39-4CAB-9662-7661D8D2C798}" srcOrd="0" destOrd="1" presId="urn:microsoft.com/office/officeart/2005/8/layout/vList5"/>
    <dgm:cxn modelId="{5D3E81F3-C735-45E0-B6D4-1DCC10FDA089}" srcId="{23D72250-FF98-479F-891E-70252F56476C}" destId="{9022C485-1710-4CB0-A9AF-96799BF8A11A}" srcOrd="2" destOrd="0" parTransId="{18E47454-2F23-4000-8B93-B0F12B9FE6A7}" sibTransId="{A6625158-6CE7-4A16-91C7-D5608F520008}"/>
    <dgm:cxn modelId="{0183D9F4-31A7-4102-8923-4526A5CFA9F6}" type="presOf" srcId="{9697A687-8CB9-45B2-B236-757E27348FC6}" destId="{A639B158-7ABA-49DF-921A-9A7CDE616394}" srcOrd="0" destOrd="3" presId="urn:microsoft.com/office/officeart/2005/8/layout/vList5"/>
    <dgm:cxn modelId="{24771EF9-97C2-4FC1-A21B-9EC22AD735E9}" srcId="{5D44B8C0-0DF2-4231-9160-21A2E8C927FF}" destId="{A6E8316E-891E-4B3D-B42B-583C5557ECE6}" srcOrd="0" destOrd="0" parTransId="{77FE82A1-A214-422D-9E24-6A50EC54B5AF}" sibTransId="{2507FDFD-EE73-4897-BF3E-6E896C0E109E}"/>
    <dgm:cxn modelId="{109BB43B-02D1-4656-84B6-425F59AC72EC}" type="presParOf" srcId="{1BD5D930-4908-477C-A8A3-67CC73C7841D}" destId="{DFD95BF7-C476-4151-B265-827E7A9603CE}" srcOrd="0" destOrd="0" presId="urn:microsoft.com/office/officeart/2005/8/layout/vList5"/>
    <dgm:cxn modelId="{274545FD-F438-4FC2-902A-D9E5A0AF600B}" type="presParOf" srcId="{DFD95BF7-C476-4151-B265-827E7A9603CE}" destId="{A3E6343C-4F5A-407B-BA96-A3BB2D809FC8}" srcOrd="0" destOrd="0" presId="urn:microsoft.com/office/officeart/2005/8/layout/vList5"/>
    <dgm:cxn modelId="{FDC50212-334D-414F-9133-2CA3D494E4C1}" type="presParOf" srcId="{DFD95BF7-C476-4151-B265-827E7A9603CE}" destId="{A639B158-7ABA-49DF-921A-9A7CDE616394}" srcOrd="1" destOrd="0" presId="urn:microsoft.com/office/officeart/2005/8/layout/vList5"/>
    <dgm:cxn modelId="{A0B83028-3CF7-41FF-A779-08665D5C7FA8}" type="presParOf" srcId="{1BD5D930-4908-477C-A8A3-67CC73C7841D}" destId="{B79EE5C0-9278-45AB-8407-73BEF377848D}" srcOrd="1" destOrd="0" presId="urn:microsoft.com/office/officeart/2005/8/layout/vList5"/>
    <dgm:cxn modelId="{7CE8C6B1-ED88-490B-B628-9BEC8B732496}" type="presParOf" srcId="{1BD5D930-4908-477C-A8A3-67CC73C7841D}" destId="{CCE54F0A-F659-4966-8F4C-E9D79FC3AC75}" srcOrd="2" destOrd="0" presId="urn:microsoft.com/office/officeart/2005/8/layout/vList5"/>
    <dgm:cxn modelId="{CE341FEA-7152-4B6F-83D0-39D337A25CF1}" type="presParOf" srcId="{CCE54F0A-F659-4966-8F4C-E9D79FC3AC75}" destId="{1C041B2C-BA36-41B9-B01E-AB7E05AC69C1}" srcOrd="0" destOrd="0" presId="urn:microsoft.com/office/officeart/2005/8/layout/vList5"/>
    <dgm:cxn modelId="{743AB026-F76B-40E1-B9A7-D0CF0DDCCB64}" type="presParOf" srcId="{CCE54F0A-F659-4966-8F4C-E9D79FC3AC75}" destId="{E5B357AB-FF04-44C0-A63A-ED516FAB485D}" srcOrd="1" destOrd="0" presId="urn:microsoft.com/office/officeart/2005/8/layout/vList5"/>
    <dgm:cxn modelId="{A220B74E-AB66-47D2-BAED-7FA11284DA27}" type="presParOf" srcId="{1BD5D930-4908-477C-A8A3-67CC73C7841D}" destId="{1D6F9B89-3F9B-4DAA-A429-138E58148BF5}" srcOrd="3" destOrd="0" presId="urn:microsoft.com/office/officeart/2005/8/layout/vList5"/>
    <dgm:cxn modelId="{50AF3B14-C069-40C9-98EF-201350678562}" type="presParOf" srcId="{1BD5D930-4908-477C-A8A3-67CC73C7841D}" destId="{698424AB-E58E-4180-98D2-28B9DBD86102}" srcOrd="4" destOrd="0" presId="urn:microsoft.com/office/officeart/2005/8/layout/vList5"/>
    <dgm:cxn modelId="{1B2A91DD-39B4-444A-A82D-F62BC1A5E184}" type="presParOf" srcId="{698424AB-E58E-4180-98D2-28B9DBD86102}" destId="{47651FA1-4D83-42DF-AEB7-6F3FF91B8EF8}" srcOrd="0" destOrd="0" presId="urn:microsoft.com/office/officeart/2005/8/layout/vList5"/>
    <dgm:cxn modelId="{9D408204-1699-4BD3-9157-7A8A183422DB}" type="presParOf" srcId="{698424AB-E58E-4180-98D2-28B9DBD86102}" destId="{E7A9E451-BF39-4CAB-9662-7661D8D2C79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C0140-5553-40EE-A52C-E5878985621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A1B8ADB-D8ED-40A0-AE82-E7B669DA653A}">
      <dgm:prSet phldrT="[Text]"/>
      <dgm:spPr/>
      <dgm:t>
        <a:bodyPr/>
        <a:lstStyle/>
        <a:p>
          <a:pPr>
            <a:buNone/>
          </a:pPr>
          <a:r>
            <a:rPr lang="en-US" dirty="0"/>
            <a:t>4️⃣ </a:t>
          </a:r>
          <a:r>
            <a:rPr lang="en-US" b="1" dirty="0"/>
            <a:t>Web-Based System for Accessibility</a:t>
          </a:r>
          <a:endParaRPr lang="en-IN" dirty="0"/>
        </a:p>
      </dgm:t>
    </dgm:pt>
    <dgm:pt modelId="{7671D643-A743-48F9-BF9F-090989A17880}" type="parTrans" cxnId="{A63EAECE-B6A8-4383-87A6-9D2BFB505297}">
      <dgm:prSet/>
      <dgm:spPr/>
      <dgm:t>
        <a:bodyPr/>
        <a:lstStyle/>
        <a:p>
          <a:endParaRPr lang="en-IN"/>
        </a:p>
      </dgm:t>
    </dgm:pt>
    <dgm:pt modelId="{5BEC8328-3D7D-4C2F-A1F3-7791DB4C7C24}" type="sibTrans" cxnId="{A63EAECE-B6A8-4383-87A6-9D2BFB505297}">
      <dgm:prSet/>
      <dgm:spPr/>
      <dgm:t>
        <a:bodyPr/>
        <a:lstStyle/>
        <a:p>
          <a:endParaRPr lang="en-IN"/>
        </a:p>
      </dgm:t>
    </dgm:pt>
    <dgm:pt modelId="{AEC30344-BF0C-4E0A-AF8E-8DA520256FD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Unlike </a:t>
          </a:r>
          <a:r>
            <a:rPr lang="en-US" b="1" dirty="0"/>
            <a:t>standalone applications</a:t>
          </a:r>
          <a:r>
            <a:rPr lang="en-US" dirty="0"/>
            <a:t>, our system is </a:t>
          </a:r>
          <a:r>
            <a:rPr lang="en-US" b="1" dirty="0"/>
            <a:t>accessible from any device</a:t>
          </a:r>
          <a:r>
            <a:rPr lang="en-US" dirty="0"/>
            <a:t> with an internet connection.</a:t>
          </a:r>
          <a:endParaRPr lang="en-IN" dirty="0"/>
        </a:p>
      </dgm:t>
    </dgm:pt>
    <dgm:pt modelId="{078DFD42-E990-41FA-B0CC-C5A706DB4E36}" type="parTrans" cxnId="{E5AC7237-ECE4-4723-AF65-F08827F9498B}">
      <dgm:prSet/>
      <dgm:spPr/>
      <dgm:t>
        <a:bodyPr/>
        <a:lstStyle/>
        <a:p>
          <a:endParaRPr lang="en-IN"/>
        </a:p>
      </dgm:t>
    </dgm:pt>
    <dgm:pt modelId="{1942F996-1FA0-419B-8DB6-F97683E2E37B}" type="sibTrans" cxnId="{E5AC7237-ECE4-4723-AF65-F08827F9498B}">
      <dgm:prSet/>
      <dgm:spPr/>
      <dgm:t>
        <a:bodyPr/>
        <a:lstStyle/>
        <a:p>
          <a:endParaRPr lang="en-IN"/>
        </a:p>
      </dgm:t>
    </dgm:pt>
    <dgm:pt modelId="{791776A9-9A6A-4765-B69B-89C16E49D7BF}">
      <dgm:prSet phldrT="[Text]"/>
      <dgm:spPr/>
      <dgm:t>
        <a:bodyPr/>
        <a:lstStyle/>
        <a:p>
          <a:pPr>
            <a:buNone/>
          </a:pPr>
          <a:r>
            <a:rPr lang="en-US" dirty="0"/>
            <a:t>5️⃣ </a:t>
          </a:r>
          <a:r>
            <a:rPr lang="en-US" b="1" dirty="0"/>
            <a:t>Student Feedback System</a:t>
          </a:r>
          <a:endParaRPr lang="en-IN" dirty="0"/>
        </a:p>
      </dgm:t>
    </dgm:pt>
    <dgm:pt modelId="{EC88086B-AE61-41CD-BE5D-B9CA73708F46}" type="parTrans" cxnId="{72F22823-CF30-45F8-802A-91A7B770E4F4}">
      <dgm:prSet/>
      <dgm:spPr/>
      <dgm:t>
        <a:bodyPr/>
        <a:lstStyle/>
        <a:p>
          <a:endParaRPr lang="en-IN"/>
        </a:p>
      </dgm:t>
    </dgm:pt>
    <dgm:pt modelId="{C462CF3F-6A06-42BC-A9CF-986A48C15955}" type="sibTrans" cxnId="{72F22823-CF30-45F8-802A-91A7B770E4F4}">
      <dgm:prSet/>
      <dgm:spPr/>
      <dgm:t>
        <a:bodyPr/>
        <a:lstStyle/>
        <a:p>
          <a:endParaRPr lang="en-IN"/>
        </a:p>
      </dgm:t>
    </dgm:pt>
    <dgm:pt modelId="{6F8CA723-50B4-4D27-92F1-F888DBAA1DC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Students can </a:t>
          </a:r>
          <a:r>
            <a:rPr lang="en-US" b="1" dirty="0"/>
            <a:t>submit feedback</a:t>
          </a:r>
          <a:r>
            <a:rPr lang="en-US" dirty="0"/>
            <a:t> on room conditions and facilities.</a:t>
          </a:r>
          <a:endParaRPr lang="en-IN" dirty="0"/>
        </a:p>
      </dgm:t>
    </dgm:pt>
    <dgm:pt modelId="{3D496908-D3DC-4B1E-96AB-B691A580F673}" type="parTrans" cxnId="{849BA85D-B835-49A6-93FB-BF21E2BBC14C}">
      <dgm:prSet/>
      <dgm:spPr/>
      <dgm:t>
        <a:bodyPr/>
        <a:lstStyle/>
        <a:p>
          <a:endParaRPr lang="en-IN"/>
        </a:p>
      </dgm:t>
    </dgm:pt>
    <dgm:pt modelId="{A7DC811F-1121-4BE8-A766-A6CA5D5A40F6}" type="sibTrans" cxnId="{849BA85D-B835-49A6-93FB-BF21E2BBC14C}">
      <dgm:prSet/>
      <dgm:spPr/>
      <dgm:t>
        <a:bodyPr/>
        <a:lstStyle/>
        <a:p>
          <a:endParaRPr lang="en-IN"/>
        </a:p>
      </dgm:t>
    </dgm:pt>
    <dgm:pt modelId="{A4F95EAD-497F-4E50-8F84-F4F13B6BAA5F}">
      <dgm:prSet phldrT="[Text]"/>
      <dgm:spPr/>
      <dgm:t>
        <a:bodyPr/>
        <a:lstStyle/>
        <a:p>
          <a:pPr>
            <a:buNone/>
          </a:pPr>
          <a:r>
            <a:rPr lang="en-US" dirty="0"/>
            <a:t>6️⃣ </a:t>
          </a:r>
          <a:r>
            <a:rPr lang="en-US" b="1" dirty="0"/>
            <a:t>Simple and Focused Design</a:t>
          </a:r>
          <a:endParaRPr lang="en-IN" dirty="0"/>
        </a:p>
      </dgm:t>
    </dgm:pt>
    <dgm:pt modelId="{AF6FBD06-A36D-412C-A6EA-27D269FA759B}" type="parTrans" cxnId="{C0E04534-218B-4F22-9B22-B2832611330A}">
      <dgm:prSet/>
      <dgm:spPr/>
      <dgm:t>
        <a:bodyPr/>
        <a:lstStyle/>
        <a:p>
          <a:endParaRPr lang="en-IN"/>
        </a:p>
      </dgm:t>
    </dgm:pt>
    <dgm:pt modelId="{6F729EFE-7802-449E-A111-E4029B6C510D}" type="sibTrans" cxnId="{C0E04534-218B-4F22-9B22-B2832611330A}">
      <dgm:prSet/>
      <dgm:spPr/>
      <dgm:t>
        <a:bodyPr/>
        <a:lstStyle/>
        <a:p>
          <a:endParaRPr lang="en-IN"/>
        </a:p>
      </dgm:t>
    </dgm:pt>
    <dgm:pt modelId="{1C4D6D1D-3DC8-4EDD-BB67-EC760BD7BCE4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 dirty="0"/>
            <a:t>User-friendly UI</a:t>
          </a:r>
          <a:r>
            <a:rPr lang="en-US" sz="2000" dirty="0"/>
            <a:t> </a:t>
          </a:r>
          <a:endParaRPr lang="en-IN" sz="2000" dirty="0"/>
        </a:p>
      </dgm:t>
    </dgm:pt>
    <dgm:pt modelId="{B2FDEF22-5B49-4A6A-ADD1-8E893A7B04EE}" type="parTrans" cxnId="{C8398E55-54E4-4AAB-B2A6-79375E35CA28}">
      <dgm:prSet/>
      <dgm:spPr/>
      <dgm:t>
        <a:bodyPr/>
        <a:lstStyle/>
        <a:p>
          <a:endParaRPr lang="en-IN"/>
        </a:p>
      </dgm:t>
    </dgm:pt>
    <dgm:pt modelId="{BCB637D1-5E7D-49F8-8B3A-A4841AF35676}" type="sibTrans" cxnId="{C8398E55-54E4-4AAB-B2A6-79375E35CA28}">
      <dgm:prSet/>
      <dgm:spPr/>
      <dgm:t>
        <a:bodyPr/>
        <a:lstStyle/>
        <a:p>
          <a:endParaRPr lang="en-IN"/>
        </a:p>
      </dgm:t>
    </dgm:pt>
    <dgm:pt modelId="{848193AB-20A0-4079-BE88-5ED02577522E}">
      <dgm:prSet/>
      <dgm:spPr/>
      <dgm:t>
        <a:bodyPr/>
        <a:lstStyle/>
        <a:p>
          <a:r>
            <a:rPr lang="en-US" dirty="0"/>
            <a:t>No need for manual installations </a:t>
          </a:r>
        </a:p>
      </dgm:t>
    </dgm:pt>
    <dgm:pt modelId="{8B9C9666-EF4F-4DBB-91E8-980AD9F7CA91}" type="parTrans" cxnId="{02BA702A-A605-43E5-805F-BB7583037008}">
      <dgm:prSet/>
      <dgm:spPr/>
      <dgm:t>
        <a:bodyPr/>
        <a:lstStyle/>
        <a:p>
          <a:endParaRPr lang="en-IN"/>
        </a:p>
      </dgm:t>
    </dgm:pt>
    <dgm:pt modelId="{AEABB4EA-D013-4878-87D0-56B9F94B3963}" type="sibTrans" cxnId="{02BA702A-A605-43E5-805F-BB7583037008}">
      <dgm:prSet/>
      <dgm:spPr/>
      <dgm:t>
        <a:bodyPr/>
        <a:lstStyle/>
        <a:p>
          <a:endParaRPr lang="en-IN"/>
        </a:p>
      </dgm:t>
    </dgm:pt>
    <dgm:pt modelId="{24A006F9-700B-4BDC-9544-BC8BABF37E92}">
      <dgm:prSet/>
      <dgm:spPr/>
      <dgm:t>
        <a:bodyPr/>
        <a:lstStyle/>
        <a:p>
          <a:r>
            <a:rPr lang="en-US" dirty="0"/>
            <a:t>Supports multiple hostels under a single platform</a:t>
          </a:r>
        </a:p>
      </dgm:t>
    </dgm:pt>
    <dgm:pt modelId="{146828BE-0889-4FC4-806F-AC9C82AF3401}" type="parTrans" cxnId="{72639AD8-ACA1-41F1-83B8-3EA579489BA0}">
      <dgm:prSet/>
      <dgm:spPr/>
      <dgm:t>
        <a:bodyPr/>
        <a:lstStyle/>
        <a:p>
          <a:endParaRPr lang="en-IN"/>
        </a:p>
      </dgm:t>
    </dgm:pt>
    <dgm:pt modelId="{CA111846-1B7C-4BB9-8CC8-54EC0F43A82E}" type="sibTrans" cxnId="{72639AD8-ACA1-41F1-83B8-3EA579489BA0}">
      <dgm:prSet/>
      <dgm:spPr/>
      <dgm:t>
        <a:bodyPr/>
        <a:lstStyle/>
        <a:p>
          <a:endParaRPr lang="en-IN"/>
        </a:p>
      </dgm:t>
    </dgm:pt>
    <dgm:pt modelId="{55F38A0F-46C2-467F-85AE-2ACE31039898}">
      <dgm:prSet/>
      <dgm:spPr/>
      <dgm:t>
        <a:bodyPr/>
        <a:lstStyle/>
        <a:p>
          <a:r>
            <a:rPr lang="en-US" dirty="0"/>
            <a:t>Helps </a:t>
          </a:r>
          <a:r>
            <a:rPr lang="en-US" b="1" dirty="0"/>
            <a:t>administration improve hostel services</a:t>
          </a:r>
          <a:r>
            <a:rPr lang="en-US" dirty="0"/>
            <a:t> based on student reports.</a:t>
          </a:r>
        </a:p>
      </dgm:t>
    </dgm:pt>
    <dgm:pt modelId="{245F9AD0-5E44-4141-9751-B9FC30E1F0DD}" type="parTrans" cxnId="{09656E98-92A1-4570-B0CF-ECF0C0E5810B}">
      <dgm:prSet/>
      <dgm:spPr/>
      <dgm:t>
        <a:bodyPr/>
        <a:lstStyle/>
        <a:p>
          <a:endParaRPr lang="en-IN"/>
        </a:p>
      </dgm:t>
    </dgm:pt>
    <dgm:pt modelId="{8903D3F8-EFA0-4504-9627-244CA94D118C}" type="sibTrans" cxnId="{09656E98-92A1-4570-B0CF-ECF0C0E5810B}">
      <dgm:prSet/>
      <dgm:spPr/>
      <dgm:t>
        <a:bodyPr/>
        <a:lstStyle/>
        <a:p>
          <a:endParaRPr lang="en-IN"/>
        </a:p>
      </dgm:t>
    </dgm:pt>
    <dgm:pt modelId="{1E20CFFF-6D69-4830-9BD4-56AC938D0C56}">
      <dgm:prSet custT="1"/>
      <dgm:spPr/>
      <dgm:t>
        <a:bodyPr/>
        <a:lstStyle/>
        <a:p>
          <a:r>
            <a:rPr lang="en-US" sz="2000" dirty="0"/>
            <a:t>Unlike some bulky systems, our system is </a:t>
          </a:r>
          <a:r>
            <a:rPr lang="en-US" sz="2000" b="1" dirty="0"/>
            <a:t>focused only on room allocation and feedback</a:t>
          </a:r>
          <a:r>
            <a:rPr lang="en-US" sz="2000" dirty="0"/>
            <a:t>.</a:t>
          </a:r>
        </a:p>
      </dgm:t>
    </dgm:pt>
    <dgm:pt modelId="{B85B898D-6C1E-4C8E-9070-B29C4CF98F9B}" type="parTrans" cxnId="{D59024FD-1BD2-4B99-B592-D72BDC99B5FA}">
      <dgm:prSet/>
      <dgm:spPr/>
      <dgm:t>
        <a:bodyPr/>
        <a:lstStyle/>
        <a:p>
          <a:endParaRPr lang="en-IN"/>
        </a:p>
      </dgm:t>
    </dgm:pt>
    <dgm:pt modelId="{E265B10E-BAAA-46DE-8CA7-C8F49836CF72}" type="sibTrans" cxnId="{D59024FD-1BD2-4B99-B592-D72BDC99B5FA}">
      <dgm:prSet/>
      <dgm:spPr/>
      <dgm:t>
        <a:bodyPr/>
        <a:lstStyle/>
        <a:p>
          <a:endParaRPr lang="en-IN"/>
        </a:p>
      </dgm:t>
    </dgm:pt>
    <dgm:pt modelId="{1426A5FC-DAB5-4288-B198-29FEAA622CB8}">
      <dgm:prSet custT="1"/>
      <dgm:spPr/>
      <dgm:t>
        <a:bodyPr/>
        <a:lstStyle/>
        <a:p>
          <a:r>
            <a:rPr lang="en-US" sz="2000" dirty="0"/>
            <a:t>Ensures easy navigation and smooth operation.</a:t>
          </a:r>
        </a:p>
      </dgm:t>
    </dgm:pt>
    <dgm:pt modelId="{49099B11-FB24-40BE-9721-08CA6A8D742D}" type="parTrans" cxnId="{1632A0BB-2949-40D5-BD69-58C6CA6F9E00}">
      <dgm:prSet/>
      <dgm:spPr/>
      <dgm:t>
        <a:bodyPr/>
        <a:lstStyle/>
        <a:p>
          <a:endParaRPr lang="en-IN"/>
        </a:p>
      </dgm:t>
    </dgm:pt>
    <dgm:pt modelId="{55F9D9C6-CC54-4A0F-BE45-E20AE2173C15}" type="sibTrans" cxnId="{1632A0BB-2949-40D5-BD69-58C6CA6F9E00}">
      <dgm:prSet/>
      <dgm:spPr/>
      <dgm:t>
        <a:bodyPr/>
        <a:lstStyle/>
        <a:p>
          <a:endParaRPr lang="en-IN"/>
        </a:p>
      </dgm:t>
    </dgm:pt>
    <dgm:pt modelId="{3854A65A-E899-4EBB-85DF-E80756CCC74D}" type="pres">
      <dgm:prSet presAssocID="{9E4C0140-5553-40EE-A52C-E58789856213}" presName="Name0" presStyleCnt="0">
        <dgm:presLayoutVars>
          <dgm:dir/>
          <dgm:animLvl val="lvl"/>
          <dgm:resizeHandles val="exact"/>
        </dgm:presLayoutVars>
      </dgm:prSet>
      <dgm:spPr/>
    </dgm:pt>
    <dgm:pt modelId="{7BED2DB4-C94F-4CBA-80F2-2F1AD891BE82}" type="pres">
      <dgm:prSet presAssocID="{1A1B8ADB-D8ED-40A0-AE82-E7B669DA653A}" presName="linNode" presStyleCnt="0"/>
      <dgm:spPr/>
    </dgm:pt>
    <dgm:pt modelId="{C5CA863A-56C8-46BC-9303-B5C61B137874}" type="pres">
      <dgm:prSet presAssocID="{1A1B8ADB-D8ED-40A0-AE82-E7B669DA653A}" presName="parentText" presStyleLbl="node1" presStyleIdx="0" presStyleCnt="3" custScaleX="74484" custScaleY="65005">
        <dgm:presLayoutVars>
          <dgm:chMax val="1"/>
          <dgm:bulletEnabled val="1"/>
        </dgm:presLayoutVars>
      </dgm:prSet>
      <dgm:spPr/>
    </dgm:pt>
    <dgm:pt modelId="{C11E1668-9E8C-4292-BBF5-ED6ECA633765}" type="pres">
      <dgm:prSet presAssocID="{1A1B8ADB-D8ED-40A0-AE82-E7B669DA653A}" presName="descendantText" presStyleLbl="alignAccFollowNode1" presStyleIdx="0" presStyleCnt="3">
        <dgm:presLayoutVars>
          <dgm:bulletEnabled val="1"/>
        </dgm:presLayoutVars>
      </dgm:prSet>
      <dgm:spPr/>
    </dgm:pt>
    <dgm:pt modelId="{964C65BB-D51A-4845-B1C2-B7003EE51672}" type="pres">
      <dgm:prSet presAssocID="{5BEC8328-3D7D-4C2F-A1F3-7791DB4C7C24}" presName="sp" presStyleCnt="0"/>
      <dgm:spPr/>
    </dgm:pt>
    <dgm:pt modelId="{84F790EA-1B98-4983-B718-5A46B7B30FBD}" type="pres">
      <dgm:prSet presAssocID="{791776A9-9A6A-4765-B69B-89C16E49D7BF}" presName="linNode" presStyleCnt="0"/>
      <dgm:spPr/>
    </dgm:pt>
    <dgm:pt modelId="{9178EB23-7EC8-4982-A61F-F8547E3304EB}" type="pres">
      <dgm:prSet presAssocID="{791776A9-9A6A-4765-B69B-89C16E49D7BF}" presName="parentText" presStyleLbl="node1" presStyleIdx="1" presStyleCnt="3" custScaleX="74484" custScaleY="62005">
        <dgm:presLayoutVars>
          <dgm:chMax val="1"/>
          <dgm:bulletEnabled val="1"/>
        </dgm:presLayoutVars>
      </dgm:prSet>
      <dgm:spPr/>
    </dgm:pt>
    <dgm:pt modelId="{E7BDD80E-5993-420E-AFEB-5B7AE2DA4C3B}" type="pres">
      <dgm:prSet presAssocID="{791776A9-9A6A-4765-B69B-89C16E49D7BF}" presName="descendantText" presStyleLbl="alignAccFollowNode1" presStyleIdx="1" presStyleCnt="3">
        <dgm:presLayoutVars>
          <dgm:bulletEnabled val="1"/>
        </dgm:presLayoutVars>
      </dgm:prSet>
      <dgm:spPr/>
    </dgm:pt>
    <dgm:pt modelId="{3545D6CC-15B3-4667-ABB9-E0BC4D1D547C}" type="pres">
      <dgm:prSet presAssocID="{C462CF3F-6A06-42BC-A9CF-986A48C15955}" presName="sp" presStyleCnt="0"/>
      <dgm:spPr/>
    </dgm:pt>
    <dgm:pt modelId="{9D892B0A-753B-4A46-841F-C8909151CEAA}" type="pres">
      <dgm:prSet presAssocID="{A4F95EAD-497F-4E50-8F84-F4F13B6BAA5F}" presName="linNode" presStyleCnt="0"/>
      <dgm:spPr/>
    </dgm:pt>
    <dgm:pt modelId="{B06BC4E1-17BD-4A3F-8C28-C4BD826BD631}" type="pres">
      <dgm:prSet presAssocID="{A4F95EAD-497F-4E50-8F84-F4F13B6BAA5F}" presName="parentText" presStyleLbl="node1" presStyleIdx="2" presStyleCnt="3" custScaleX="74484" custScaleY="64111">
        <dgm:presLayoutVars>
          <dgm:chMax val="1"/>
          <dgm:bulletEnabled val="1"/>
        </dgm:presLayoutVars>
      </dgm:prSet>
      <dgm:spPr/>
    </dgm:pt>
    <dgm:pt modelId="{B3823077-A2C1-4499-BEBA-CDAA3B82120B}" type="pres">
      <dgm:prSet presAssocID="{A4F95EAD-497F-4E50-8F84-F4F13B6BAA5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84D7E0B-9C90-462B-9608-2284512AB8E0}" type="presOf" srcId="{1426A5FC-DAB5-4288-B198-29FEAA622CB8}" destId="{B3823077-A2C1-4499-BEBA-CDAA3B82120B}" srcOrd="0" destOrd="2" presId="urn:microsoft.com/office/officeart/2005/8/layout/vList5"/>
    <dgm:cxn modelId="{72F22823-CF30-45F8-802A-91A7B770E4F4}" srcId="{9E4C0140-5553-40EE-A52C-E58789856213}" destId="{791776A9-9A6A-4765-B69B-89C16E49D7BF}" srcOrd="1" destOrd="0" parTransId="{EC88086B-AE61-41CD-BE5D-B9CA73708F46}" sibTransId="{C462CF3F-6A06-42BC-A9CF-986A48C15955}"/>
    <dgm:cxn modelId="{02BA702A-A605-43E5-805F-BB7583037008}" srcId="{1A1B8ADB-D8ED-40A0-AE82-E7B669DA653A}" destId="{848193AB-20A0-4079-BE88-5ED02577522E}" srcOrd="1" destOrd="0" parTransId="{8B9C9666-EF4F-4DBB-91E8-980AD9F7CA91}" sibTransId="{AEABB4EA-D013-4878-87D0-56B9F94B3963}"/>
    <dgm:cxn modelId="{B2797D2D-BDE4-461D-B0A2-414AFCF20212}" type="presOf" srcId="{791776A9-9A6A-4765-B69B-89C16E49D7BF}" destId="{9178EB23-7EC8-4982-A61F-F8547E3304EB}" srcOrd="0" destOrd="0" presId="urn:microsoft.com/office/officeart/2005/8/layout/vList5"/>
    <dgm:cxn modelId="{C0E04534-218B-4F22-9B22-B2832611330A}" srcId="{9E4C0140-5553-40EE-A52C-E58789856213}" destId="{A4F95EAD-497F-4E50-8F84-F4F13B6BAA5F}" srcOrd="2" destOrd="0" parTransId="{AF6FBD06-A36D-412C-A6EA-27D269FA759B}" sibTransId="{6F729EFE-7802-449E-A111-E4029B6C510D}"/>
    <dgm:cxn modelId="{3A890C37-EA93-4F12-BDD0-DF6C530C7A4A}" type="presOf" srcId="{24A006F9-700B-4BDC-9544-BC8BABF37E92}" destId="{C11E1668-9E8C-4292-BBF5-ED6ECA633765}" srcOrd="0" destOrd="2" presId="urn:microsoft.com/office/officeart/2005/8/layout/vList5"/>
    <dgm:cxn modelId="{E5AC7237-ECE4-4723-AF65-F08827F9498B}" srcId="{1A1B8ADB-D8ED-40A0-AE82-E7B669DA653A}" destId="{AEC30344-BF0C-4E0A-AF8E-8DA520256FD1}" srcOrd="0" destOrd="0" parTransId="{078DFD42-E990-41FA-B0CC-C5A706DB4E36}" sibTransId="{1942F996-1FA0-419B-8DB6-F97683E2E37B}"/>
    <dgm:cxn modelId="{849BA85D-B835-49A6-93FB-BF21E2BBC14C}" srcId="{791776A9-9A6A-4765-B69B-89C16E49D7BF}" destId="{6F8CA723-50B4-4D27-92F1-F888DBAA1DC9}" srcOrd="0" destOrd="0" parTransId="{3D496908-D3DC-4B1E-96AB-B691A580F673}" sibTransId="{A7DC811F-1121-4BE8-A766-A6CA5D5A40F6}"/>
    <dgm:cxn modelId="{A97FD261-5CF2-4F4A-8C96-475504DFE08F}" type="presOf" srcId="{1A1B8ADB-D8ED-40A0-AE82-E7B669DA653A}" destId="{C5CA863A-56C8-46BC-9303-B5C61B137874}" srcOrd="0" destOrd="0" presId="urn:microsoft.com/office/officeart/2005/8/layout/vList5"/>
    <dgm:cxn modelId="{0C72D642-14E9-44EE-8B56-8895040076EC}" type="presOf" srcId="{AEC30344-BF0C-4E0A-AF8E-8DA520256FD1}" destId="{C11E1668-9E8C-4292-BBF5-ED6ECA633765}" srcOrd="0" destOrd="0" presId="urn:microsoft.com/office/officeart/2005/8/layout/vList5"/>
    <dgm:cxn modelId="{C8398E55-54E4-4AAB-B2A6-79375E35CA28}" srcId="{A4F95EAD-497F-4E50-8F84-F4F13B6BAA5F}" destId="{1C4D6D1D-3DC8-4EDD-BB67-EC760BD7BCE4}" srcOrd="0" destOrd="0" parTransId="{B2FDEF22-5B49-4A6A-ADD1-8E893A7B04EE}" sibTransId="{BCB637D1-5E7D-49F8-8B3A-A4841AF35676}"/>
    <dgm:cxn modelId="{2DC9F194-65CA-4B0C-A8A7-B04E8AF01D48}" type="presOf" srcId="{1C4D6D1D-3DC8-4EDD-BB67-EC760BD7BCE4}" destId="{B3823077-A2C1-4499-BEBA-CDAA3B82120B}" srcOrd="0" destOrd="0" presId="urn:microsoft.com/office/officeart/2005/8/layout/vList5"/>
    <dgm:cxn modelId="{09656E98-92A1-4570-B0CF-ECF0C0E5810B}" srcId="{791776A9-9A6A-4765-B69B-89C16E49D7BF}" destId="{55F38A0F-46C2-467F-85AE-2ACE31039898}" srcOrd="1" destOrd="0" parTransId="{245F9AD0-5E44-4141-9751-B9FC30E1F0DD}" sibTransId="{8903D3F8-EFA0-4504-9627-244CA94D118C}"/>
    <dgm:cxn modelId="{5625D59A-A3A2-4F80-AC54-E60166B876E0}" type="presOf" srcId="{9E4C0140-5553-40EE-A52C-E58789856213}" destId="{3854A65A-E899-4EBB-85DF-E80756CCC74D}" srcOrd="0" destOrd="0" presId="urn:microsoft.com/office/officeart/2005/8/layout/vList5"/>
    <dgm:cxn modelId="{2FE419B3-D9BF-4243-A06C-39408F2821BF}" type="presOf" srcId="{848193AB-20A0-4079-BE88-5ED02577522E}" destId="{C11E1668-9E8C-4292-BBF5-ED6ECA633765}" srcOrd="0" destOrd="1" presId="urn:microsoft.com/office/officeart/2005/8/layout/vList5"/>
    <dgm:cxn modelId="{1632A0BB-2949-40D5-BD69-58C6CA6F9E00}" srcId="{A4F95EAD-497F-4E50-8F84-F4F13B6BAA5F}" destId="{1426A5FC-DAB5-4288-B198-29FEAA622CB8}" srcOrd="2" destOrd="0" parTransId="{49099B11-FB24-40BE-9721-08CA6A8D742D}" sibTransId="{55F9D9C6-CC54-4A0F-BE45-E20AE2173C15}"/>
    <dgm:cxn modelId="{A63EAECE-B6A8-4383-87A6-9D2BFB505297}" srcId="{9E4C0140-5553-40EE-A52C-E58789856213}" destId="{1A1B8ADB-D8ED-40A0-AE82-E7B669DA653A}" srcOrd="0" destOrd="0" parTransId="{7671D643-A743-48F9-BF9F-090989A17880}" sibTransId="{5BEC8328-3D7D-4C2F-A1F3-7791DB4C7C24}"/>
    <dgm:cxn modelId="{F8D3CFD3-7669-44E1-93D2-0CF08EA17796}" type="presOf" srcId="{6F8CA723-50B4-4D27-92F1-F888DBAA1DC9}" destId="{E7BDD80E-5993-420E-AFEB-5B7AE2DA4C3B}" srcOrd="0" destOrd="0" presId="urn:microsoft.com/office/officeart/2005/8/layout/vList5"/>
    <dgm:cxn modelId="{72639AD8-ACA1-41F1-83B8-3EA579489BA0}" srcId="{1A1B8ADB-D8ED-40A0-AE82-E7B669DA653A}" destId="{24A006F9-700B-4BDC-9544-BC8BABF37E92}" srcOrd="2" destOrd="0" parTransId="{146828BE-0889-4FC4-806F-AC9C82AF3401}" sibTransId="{CA111846-1B7C-4BB9-8CC8-54EC0F43A82E}"/>
    <dgm:cxn modelId="{485992EC-098E-49EC-9A6F-3A83B092CCE2}" type="presOf" srcId="{1E20CFFF-6D69-4830-9BD4-56AC938D0C56}" destId="{B3823077-A2C1-4499-BEBA-CDAA3B82120B}" srcOrd="0" destOrd="1" presId="urn:microsoft.com/office/officeart/2005/8/layout/vList5"/>
    <dgm:cxn modelId="{9F2846F3-DF80-4F92-B233-7A88BEDDAFF6}" type="presOf" srcId="{A4F95EAD-497F-4E50-8F84-F4F13B6BAA5F}" destId="{B06BC4E1-17BD-4A3F-8C28-C4BD826BD631}" srcOrd="0" destOrd="0" presId="urn:microsoft.com/office/officeart/2005/8/layout/vList5"/>
    <dgm:cxn modelId="{D59024FD-1BD2-4B99-B592-D72BDC99B5FA}" srcId="{A4F95EAD-497F-4E50-8F84-F4F13B6BAA5F}" destId="{1E20CFFF-6D69-4830-9BD4-56AC938D0C56}" srcOrd="1" destOrd="0" parTransId="{B85B898D-6C1E-4C8E-9070-B29C4CF98F9B}" sibTransId="{E265B10E-BAAA-46DE-8CA7-C8F49836CF72}"/>
    <dgm:cxn modelId="{F12957FE-BED9-4B5E-BB66-03DA903ABC95}" type="presOf" srcId="{55F38A0F-46C2-467F-85AE-2ACE31039898}" destId="{E7BDD80E-5993-420E-AFEB-5B7AE2DA4C3B}" srcOrd="0" destOrd="1" presId="urn:microsoft.com/office/officeart/2005/8/layout/vList5"/>
    <dgm:cxn modelId="{09FCBA1B-ACA3-4634-AA04-8247BE2C1310}" type="presParOf" srcId="{3854A65A-E899-4EBB-85DF-E80756CCC74D}" destId="{7BED2DB4-C94F-4CBA-80F2-2F1AD891BE82}" srcOrd="0" destOrd="0" presId="urn:microsoft.com/office/officeart/2005/8/layout/vList5"/>
    <dgm:cxn modelId="{5CD0F3AE-99D2-45B5-B7DC-C73E78F8B4E3}" type="presParOf" srcId="{7BED2DB4-C94F-4CBA-80F2-2F1AD891BE82}" destId="{C5CA863A-56C8-46BC-9303-B5C61B137874}" srcOrd="0" destOrd="0" presId="urn:microsoft.com/office/officeart/2005/8/layout/vList5"/>
    <dgm:cxn modelId="{9AC5E3DB-6068-464C-AF05-C13F8FC6D333}" type="presParOf" srcId="{7BED2DB4-C94F-4CBA-80F2-2F1AD891BE82}" destId="{C11E1668-9E8C-4292-BBF5-ED6ECA633765}" srcOrd="1" destOrd="0" presId="urn:microsoft.com/office/officeart/2005/8/layout/vList5"/>
    <dgm:cxn modelId="{14C131C0-6618-41F6-BE0D-E802021DCD12}" type="presParOf" srcId="{3854A65A-E899-4EBB-85DF-E80756CCC74D}" destId="{964C65BB-D51A-4845-B1C2-B7003EE51672}" srcOrd="1" destOrd="0" presId="urn:microsoft.com/office/officeart/2005/8/layout/vList5"/>
    <dgm:cxn modelId="{E5032761-65D2-4AA3-AF0B-E291F669C554}" type="presParOf" srcId="{3854A65A-E899-4EBB-85DF-E80756CCC74D}" destId="{84F790EA-1B98-4983-B718-5A46B7B30FBD}" srcOrd="2" destOrd="0" presId="urn:microsoft.com/office/officeart/2005/8/layout/vList5"/>
    <dgm:cxn modelId="{CD0A4FF3-7A61-4B0C-B62F-F44D903980A4}" type="presParOf" srcId="{84F790EA-1B98-4983-B718-5A46B7B30FBD}" destId="{9178EB23-7EC8-4982-A61F-F8547E3304EB}" srcOrd="0" destOrd="0" presId="urn:microsoft.com/office/officeart/2005/8/layout/vList5"/>
    <dgm:cxn modelId="{292D67B4-10FC-4EC4-8B1D-714EAA561167}" type="presParOf" srcId="{84F790EA-1B98-4983-B718-5A46B7B30FBD}" destId="{E7BDD80E-5993-420E-AFEB-5B7AE2DA4C3B}" srcOrd="1" destOrd="0" presId="urn:microsoft.com/office/officeart/2005/8/layout/vList5"/>
    <dgm:cxn modelId="{8950A61F-1EAF-4CD4-B02F-F742F51D2262}" type="presParOf" srcId="{3854A65A-E899-4EBB-85DF-E80756CCC74D}" destId="{3545D6CC-15B3-4667-ABB9-E0BC4D1D547C}" srcOrd="3" destOrd="0" presId="urn:microsoft.com/office/officeart/2005/8/layout/vList5"/>
    <dgm:cxn modelId="{2E5A7BF3-3168-4EFF-90CC-D96A2613B882}" type="presParOf" srcId="{3854A65A-E899-4EBB-85DF-E80756CCC74D}" destId="{9D892B0A-753B-4A46-841F-C8909151CEAA}" srcOrd="4" destOrd="0" presId="urn:microsoft.com/office/officeart/2005/8/layout/vList5"/>
    <dgm:cxn modelId="{0A4B25F9-DA16-4844-A3C8-9347EB31402D}" type="presParOf" srcId="{9D892B0A-753B-4A46-841F-C8909151CEAA}" destId="{B06BC4E1-17BD-4A3F-8C28-C4BD826BD631}" srcOrd="0" destOrd="0" presId="urn:microsoft.com/office/officeart/2005/8/layout/vList5"/>
    <dgm:cxn modelId="{456ADDBF-1602-48B4-963D-D5CB56042A57}" type="presParOf" srcId="{9D892B0A-753B-4A46-841F-C8909151CEAA}" destId="{B3823077-A2C1-4499-BEBA-CDAA3B8212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9B158-7ABA-49DF-921A-9A7CDE616394}">
      <dsp:nvSpPr>
        <dsp:cNvPr id="0" name=""/>
        <dsp:cNvSpPr/>
      </dsp:nvSpPr>
      <dsp:spPr>
        <a:xfrm rot="5400000">
          <a:off x="4774259" y="-1996236"/>
          <a:ext cx="1605858" cy="5598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2000" b="0" kern="1200" dirty="0"/>
            <a:t>First Come First Serve (FCFS)</a:t>
          </a:r>
          <a:endParaRPr lang="en-IN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Priority-based allocation (Merit, Reservation, etc.)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Randomized allocation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/>
            <a:t>Preference-based allocation</a:t>
          </a:r>
          <a:endParaRPr lang="en-US" sz="1700" b="0" kern="1200" dirty="0"/>
        </a:p>
      </dsp:txBody>
      <dsp:txXfrm rot="-5400000">
        <a:off x="2778023" y="78392"/>
        <a:ext cx="5519938" cy="1449074"/>
      </dsp:txXfrm>
    </dsp:sp>
    <dsp:sp modelId="{A3E6343C-4F5A-407B-BA96-A3BB2D809FC8}">
      <dsp:nvSpPr>
        <dsp:cNvPr id="0" name=""/>
        <dsp:cNvSpPr/>
      </dsp:nvSpPr>
      <dsp:spPr>
        <a:xfrm>
          <a:off x="371038" y="98081"/>
          <a:ext cx="2406984" cy="1411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1️⃣ </a:t>
          </a:r>
          <a:r>
            <a:rPr lang="en-US" sz="2400" b="1" kern="1200" dirty="0"/>
            <a:t>Multiple Allocation Algorithms</a:t>
          </a:r>
          <a:endParaRPr lang="en-IN" sz="2400" kern="1200" dirty="0"/>
        </a:p>
      </dsp:txBody>
      <dsp:txXfrm>
        <a:off x="439944" y="166987"/>
        <a:ext cx="2269172" cy="1273728"/>
      </dsp:txXfrm>
    </dsp:sp>
    <dsp:sp modelId="{E5B357AB-FF04-44C0-A63A-ED516FAB485D}">
      <dsp:nvSpPr>
        <dsp:cNvPr id="0" name=""/>
        <dsp:cNvSpPr/>
      </dsp:nvSpPr>
      <dsp:spPr>
        <a:xfrm rot="5400000">
          <a:off x="4493492" y="-72351"/>
          <a:ext cx="1991169" cy="5598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The system </a:t>
          </a:r>
          <a:r>
            <a:rPr lang="en-US" sz="2000" b="1" kern="1200" dirty="0"/>
            <a:t>displays available rooms</a:t>
          </a:r>
          <a:r>
            <a:rPr lang="en-US" sz="2000" kern="1200" dirty="0"/>
            <a:t> dynamically as students apply.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Admins can </a:t>
          </a:r>
          <a:r>
            <a:rPr lang="en-US" sz="2000" b="1" kern="1200" dirty="0"/>
            <a:t>update room availability</a:t>
          </a:r>
          <a:r>
            <a:rPr lang="en-US" sz="2000" kern="1200" dirty="0"/>
            <a:t> (e.g., marking rooms as under maintenance)</a:t>
          </a:r>
        </a:p>
      </dsp:txBody>
      <dsp:txXfrm rot="-5400000">
        <a:off x="2689912" y="1828430"/>
        <a:ext cx="5501129" cy="1796767"/>
      </dsp:txXfrm>
    </dsp:sp>
    <dsp:sp modelId="{1C041B2C-BA36-41B9-B01E-AB7E05AC69C1}">
      <dsp:nvSpPr>
        <dsp:cNvPr id="0" name=""/>
        <dsp:cNvSpPr/>
      </dsp:nvSpPr>
      <dsp:spPr>
        <a:xfrm>
          <a:off x="371038" y="1850064"/>
          <a:ext cx="2318874" cy="17534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2️⃣ </a:t>
          </a:r>
          <a:r>
            <a:rPr lang="en-US" sz="2400" b="1" kern="1200" dirty="0"/>
            <a:t>Real-Time Room Availability &amp; Management</a:t>
          </a:r>
          <a:endParaRPr lang="en-IN" sz="2400" kern="1200" dirty="0"/>
        </a:p>
      </dsp:txBody>
      <dsp:txXfrm>
        <a:off x="456637" y="1935663"/>
        <a:ext cx="2147676" cy="1582300"/>
      </dsp:txXfrm>
    </dsp:sp>
    <dsp:sp modelId="{E7A9E451-BF39-4CAB-9662-7661D8D2C798}">
      <dsp:nvSpPr>
        <dsp:cNvPr id="0" name=""/>
        <dsp:cNvSpPr/>
      </dsp:nvSpPr>
      <dsp:spPr>
        <a:xfrm rot="5400000">
          <a:off x="4511946" y="2043265"/>
          <a:ext cx="1991169" cy="559833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Uses </a:t>
          </a:r>
          <a:r>
            <a:rPr lang="en-US" sz="2000" b="1" kern="1200" dirty="0"/>
            <a:t>college admission numbers</a:t>
          </a:r>
          <a:r>
            <a:rPr lang="en-US" sz="2000" kern="1200" dirty="0"/>
            <a:t> to verify student identities.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Email-based verification ensures only authorized students can register.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Secure </a:t>
          </a:r>
          <a:r>
            <a:rPr lang="en-US" sz="2000" b="1" kern="1200" dirty="0"/>
            <a:t>password encryption.</a:t>
          </a:r>
          <a:endParaRPr lang="en-US" sz="2000" kern="1200" dirty="0"/>
        </a:p>
      </dsp:txBody>
      <dsp:txXfrm rot="-5400000">
        <a:off x="2708366" y="3944047"/>
        <a:ext cx="5501129" cy="1796767"/>
      </dsp:txXfrm>
    </dsp:sp>
    <dsp:sp modelId="{47651FA1-4D83-42DF-AEB7-6F3FF91B8EF8}">
      <dsp:nvSpPr>
        <dsp:cNvPr id="0" name=""/>
        <dsp:cNvSpPr/>
      </dsp:nvSpPr>
      <dsp:spPr>
        <a:xfrm>
          <a:off x="371038" y="3959795"/>
          <a:ext cx="2337327" cy="17652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3️⃣ </a:t>
          </a:r>
          <a:r>
            <a:rPr lang="en-US" sz="2400" b="1" kern="1200" dirty="0"/>
            <a:t>Secure and Verified Student Authentication</a:t>
          </a:r>
          <a:endParaRPr lang="en-IN" sz="2400" kern="1200" dirty="0"/>
        </a:p>
      </dsp:txBody>
      <dsp:txXfrm>
        <a:off x="457211" y="4045968"/>
        <a:ext cx="2164981" cy="159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E1668-9E8C-4292-BBF5-ED6ECA633765}">
      <dsp:nvSpPr>
        <dsp:cNvPr id="0" name=""/>
        <dsp:cNvSpPr/>
      </dsp:nvSpPr>
      <dsp:spPr>
        <a:xfrm rot="5400000">
          <a:off x="4536563" y="-1781557"/>
          <a:ext cx="2047755" cy="56124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Unlike </a:t>
          </a:r>
          <a:r>
            <a:rPr lang="en-US" sz="2000" b="1" kern="1200" dirty="0"/>
            <a:t>standalone applications</a:t>
          </a:r>
          <a:r>
            <a:rPr lang="en-US" sz="2000" kern="1200" dirty="0"/>
            <a:t>, our system is </a:t>
          </a:r>
          <a:r>
            <a:rPr lang="en-US" sz="2000" b="1" kern="1200" dirty="0"/>
            <a:t>accessible from any device</a:t>
          </a:r>
          <a:r>
            <a:rPr lang="en-US" sz="2000" kern="1200" dirty="0"/>
            <a:t> with an internet connection.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No need for manual installations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Supports multiple hostels under a single platform</a:t>
          </a:r>
        </a:p>
      </dsp:txBody>
      <dsp:txXfrm rot="-5400000">
        <a:off x="2754225" y="100744"/>
        <a:ext cx="5512470" cy="1847829"/>
      </dsp:txXfrm>
    </dsp:sp>
    <dsp:sp modelId="{C5CA863A-56C8-46BC-9303-B5C61B137874}">
      <dsp:nvSpPr>
        <dsp:cNvPr id="0" name=""/>
        <dsp:cNvSpPr/>
      </dsp:nvSpPr>
      <dsp:spPr>
        <a:xfrm>
          <a:off x="402769" y="192694"/>
          <a:ext cx="2351455" cy="16639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4️⃣ </a:t>
          </a:r>
          <a:r>
            <a:rPr lang="en-US" sz="2400" b="1" kern="1200" dirty="0"/>
            <a:t>Web-Based System for Accessibility</a:t>
          </a:r>
          <a:endParaRPr lang="en-IN" sz="2400" kern="1200" dirty="0"/>
        </a:p>
      </dsp:txBody>
      <dsp:txXfrm>
        <a:off x="483995" y="273920"/>
        <a:ext cx="2189003" cy="1501477"/>
      </dsp:txXfrm>
    </dsp:sp>
    <dsp:sp modelId="{E7BDD80E-5993-420E-AFEB-5B7AE2DA4C3B}">
      <dsp:nvSpPr>
        <dsp:cNvPr id="0" name=""/>
        <dsp:cNvSpPr/>
      </dsp:nvSpPr>
      <dsp:spPr>
        <a:xfrm rot="5400000">
          <a:off x="4536563" y="394182"/>
          <a:ext cx="2047755" cy="56124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Students can </a:t>
          </a:r>
          <a:r>
            <a:rPr lang="en-US" sz="2000" b="1" kern="1200" dirty="0"/>
            <a:t>submit feedback</a:t>
          </a:r>
          <a:r>
            <a:rPr lang="en-US" sz="2000" kern="1200" dirty="0"/>
            <a:t> on room conditions and facilities.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Helps </a:t>
          </a:r>
          <a:r>
            <a:rPr lang="en-US" sz="2000" b="1" kern="1200" dirty="0"/>
            <a:t>administration improve hostel services</a:t>
          </a:r>
          <a:r>
            <a:rPr lang="en-US" sz="2000" kern="1200" dirty="0"/>
            <a:t> based on student reports.</a:t>
          </a:r>
        </a:p>
      </dsp:txBody>
      <dsp:txXfrm rot="-5400000">
        <a:off x="2754225" y="2276484"/>
        <a:ext cx="5512470" cy="1847829"/>
      </dsp:txXfrm>
    </dsp:sp>
    <dsp:sp modelId="{9178EB23-7EC8-4982-A61F-F8547E3304EB}">
      <dsp:nvSpPr>
        <dsp:cNvPr id="0" name=""/>
        <dsp:cNvSpPr/>
      </dsp:nvSpPr>
      <dsp:spPr>
        <a:xfrm>
          <a:off x="402769" y="2406830"/>
          <a:ext cx="2351455" cy="15871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5️⃣ </a:t>
          </a:r>
          <a:r>
            <a:rPr lang="en-US" sz="2400" b="1" kern="1200" dirty="0"/>
            <a:t>Student Feedback System</a:t>
          </a:r>
          <a:endParaRPr lang="en-IN" sz="2400" kern="1200" dirty="0"/>
        </a:p>
      </dsp:txBody>
      <dsp:txXfrm>
        <a:off x="480247" y="2484308"/>
        <a:ext cx="2196499" cy="1432182"/>
      </dsp:txXfrm>
    </dsp:sp>
    <dsp:sp modelId="{B3823077-A2C1-4499-BEBA-CDAA3B82120B}">
      <dsp:nvSpPr>
        <dsp:cNvPr id="0" name=""/>
        <dsp:cNvSpPr/>
      </dsp:nvSpPr>
      <dsp:spPr>
        <a:xfrm rot="5400000">
          <a:off x="4536563" y="2569923"/>
          <a:ext cx="2047755" cy="56124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User-friendly UI</a:t>
          </a:r>
          <a:r>
            <a:rPr lang="en-US" sz="2000" kern="1200" dirty="0"/>
            <a:t> 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Unlike some bulky systems, our system is </a:t>
          </a:r>
          <a:r>
            <a:rPr lang="en-US" sz="2000" b="1" kern="1200" dirty="0"/>
            <a:t>focused only on room allocation and feedback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Ensures easy navigation and smooth operation.</a:t>
          </a:r>
        </a:p>
      </dsp:txBody>
      <dsp:txXfrm rot="-5400000">
        <a:off x="2754225" y="4452225"/>
        <a:ext cx="5512470" cy="1847829"/>
      </dsp:txXfrm>
    </dsp:sp>
    <dsp:sp modelId="{B06BC4E1-17BD-4A3F-8C28-C4BD826BD631}">
      <dsp:nvSpPr>
        <dsp:cNvPr id="0" name=""/>
        <dsp:cNvSpPr/>
      </dsp:nvSpPr>
      <dsp:spPr>
        <a:xfrm>
          <a:off x="402769" y="4555616"/>
          <a:ext cx="2351455" cy="16410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6️⃣ </a:t>
          </a:r>
          <a:r>
            <a:rPr lang="en-US" sz="2400" b="1" kern="1200" dirty="0"/>
            <a:t>Simple and Focused Design</a:t>
          </a:r>
          <a:endParaRPr lang="en-IN" sz="2400" kern="1200" dirty="0"/>
        </a:p>
      </dsp:txBody>
      <dsp:txXfrm>
        <a:off x="482878" y="4635725"/>
        <a:ext cx="2191237" cy="14808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691E5-CCE0-453C-83FE-0BF7F833CE50}" type="datetimeFigureOut">
              <a:rPr lang="en-IN" smtClean="0"/>
              <a:t>28-03-2025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EDF47-811F-4D2F-92F9-7AF2A957282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1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39EB3-9746-4C09-B835-06BE6863E825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A18AC-E893-4E85-A0F4-ECD4E400603C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074A-2E48-4B0B-A22C-FDBF4BAA9181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A625-F2A6-44F8-9CE9-BA407BE8612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70D22-80E5-4793-89EA-2973CDD78E7A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0BEB-74E4-4130-B16A-59F6B6DB62EB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AD13-0A80-45C7-9DF6-46A08EE815A2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B20B6-55BA-4621-8459-C5607B410D93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5700-9D30-4E46-A2C9-E30B27F2CA8B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A9B8-D7E2-480D-BB32-0229515C62F4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BC3D-21C4-4AF3-B40F-6CA3DE42903E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47DA2-F685-4939-A265-E94B76F180C6}" type="datetime1">
              <a:rPr lang="en-US" smtClean="0"/>
              <a:t>3/28/2025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1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4465"/>
            <a:ext cx="7772400" cy="1470025"/>
          </a:xfrm>
        </p:spPr>
        <p:txBody>
          <a:bodyPr>
            <a:noAutofit/>
          </a:bodyPr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Hostel Room Allocation System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1BDA7C-D43B-55FB-38EF-1C503848D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4172" y="4363767"/>
            <a:ext cx="3274142" cy="1744612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lnSpc>
                <a:spcPts val="3062"/>
              </a:lnSpc>
              <a:buNone/>
            </a:pP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Mrs. B. Sangeetha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9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Department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EC87A8-0135-1D21-32DD-6C7645C78AC5}"/>
              </a:ext>
            </a:extLst>
          </p:cNvPr>
          <p:cNvSpPr txBox="1"/>
          <p:nvPr/>
        </p:nvSpPr>
        <p:spPr>
          <a:xfrm>
            <a:off x="457200" y="4228485"/>
            <a:ext cx="4306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2-2 BATCH 11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Dharani      -     23SS1A0520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Anjali          -     23SS1A0518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Poojitha      -     23SS1A0531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Komali Kavya - 23SS1A0548</a:t>
            </a:r>
          </a:p>
          <a:p>
            <a:pPr algn="ctr"/>
            <a:endParaRPr lang="en-IN" sz="1800" b="1" dirty="0"/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CCB27-90D9-5954-1F0D-0F413D07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F3EA-E7E0-1FA8-8358-36DFC4D50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F1AE-EEB6-5589-869F-7678AD617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47628-2508-3839-0BB6-895836E5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9AB8FA4-29E3-FDBA-2E16-2AC2BA761536}"/>
              </a:ext>
            </a:extLst>
          </p:cNvPr>
          <p:cNvSpPr/>
          <p:nvPr/>
        </p:nvSpPr>
        <p:spPr>
          <a:xfrm>
            <a:off x="544530" y="2464085"/>
            <a:ext cx="2178121" cy="2075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909846-5FDF-8DEF-49E2-451D2C0B263C}"/>
              </a:ext>
            </a:extLst>
          </p:cNvPr>
          <p:cNvSpPr/>
          <p:nvPr/>
        </p:nvSpPr>
        <p:spPr>
          <a:xfrm>
            <a:off x="3482939" y="2464085"/>
            <a:ext cx="2178121" cy="2075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Room_id </a:t>
            </a:r>
          </a:p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 </a:t>
            </a:r>
          </a:p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</a:p>
          <a:p>
            <a:pPr lvl="0"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 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650268-E026-EA06-FF13-9A6CC4271DD3}"/>
              </a:ext>
            </a:extLst>
          </p:cNvPr>
          <p:cNvSpPr/>
          <p:nvPr/>
        </p:nvSpPr>
        <p:spPr>
          <a:xfrm>
            <a:off x="6297203" y="2464085"/>
            <a:ext cx="2178121" cy="20753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/>
            <a:r>
              <a:rPr lang="en-IN" sz="2400" b="1" dirty="0"/>
              <a:t>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Admin_Id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0A80C1-E6FF-32E9-14CD-DAF3A44AC8E0}"/>
              </a:ext>
            </a:extLst>
          </p:cNvPr>
          <p:cNvSpPr txBox="1"/>
          <p:nvPr/>
        </p:nvSpPr>
        <p:spPr>
          <a:xfrm>
            <a:off x="668675" y="2486112"/>
            <a:ext cx="20539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Student 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number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  <a:p>
            <a:pPr lvl="0" algn="just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&amp; Year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5A16C-40E7-8477-2707-42EEF9BFAE0E}"/>
              </a:ext>
            </a:extLst>
          </p:cNvPr>
          <p:cNvSpPr txBox="1"/>
          <p:nvPr/>
        </p:nvSpPr>
        <p:spPr>
          <a:xfrm>
            <a:off x="3509481" y="2464085"/>
            <a:ext cx="1899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A9C8CE-2E09-10AE-B603-E204A0D8F6AE}"/>
              </a:ext>
            </a:extLst>
          </p:cNvPr>
          <p:cNvCxnSpPr>
            <a:cxnSpLocks/>
          </p:cNvCxnSpPr>
          <p:nvPr/>
        </p:nvCxnSpPr>
        <p:spPr>
          <a:xfrm>
            <a:off x="2722651" y="3071973"/>
            <a:ext cx="760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3FA500-0244-8201-92B9-18503AB6918C}"/>
              </a:ext>
            </a:extLst>
          </p:cNvPr>
          <p:cNvCxnSpPr/>
          <p:nvPr/>
        </p:nvCxnSpPr>
        <p:spPr>
          <a:xfrm flipH="1">
            <a:off x="5661060" y="3071973"/>
            <a:ext cx="6361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20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EEBA5-5774-744B-49AA-470946F2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8D56-3E6C-2B51-7D01-DCA9571B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657" y="0"/>
            <a:ext cx="8229600" cy="741780"/>
          </a:xfrm>
        </p:spPr>
        <p:txBody>
          <a:bodyPr>
            <a:no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Flowchart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A0C58-0A40-B4CD-8642-38E41D88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BCC2AB60-BB4D-066E-3B70-08F903BB271F}"/>
              </a:ext>
            </a:extLst>
          </p:cNvPr>
          <p:cNvSpPr/>
          <p:nvPr/>
        </p:nvSpPr>
        <p:spPr>
          <a:xfrm>
            <a:off x="861151" y="1479015"/>
            <a:ext cx="837282" cy="1145754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1A9E23F0-CC76-14EE-C0CA-BBB9D863B84F}"/>
              </a:ext>
            </a:extLst>
          </p:cNvPr>
          <p:cNvSpPr/>
          <p:nvPr/>
        </p:nvSpPr>
        <p:spPr>
          <a:xfrm>
            <a:off x="4015648" y="741780"/>
            <a:ext cx="1074145" cy="394100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273B3A69-3C24-7343-50D5-4D1F189D4B45}"/>
              </a:ext>
            </a:extLst>
          </p:cNvPr>
          <p:cNvSpPr/>
          <p:nvPr/>
        </p:nvSpPr>
        <p:spPr>
          <a:xfrm>
            <a:off x="3952300" y="6122531"/>
            <a:ext cx="1200838" cy="473725"/>
          </a:xfrm>
          <a:prstGeom prst="flowChartTermina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9FF97CA-2AC7-5FD6-CAF6-9541854C7166}"/>
              </a:ext>
            </a:extLst>
          </p:cNvPr>
          <p:cNvSpPr/>
          <p:nvPr/>
        </p:nvSpPr>
        <p:spPr>
          <a:xfrm>
            <a:off x="4128568" y="1454885"/>
            <a:ext cx="859317" cy="68318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CE855A4E-3327-639C-7F60-03A2D70CA04F}"/>
              </a:ext>
            </a:extLst>
          </p:cNvPr>
          <p:cNvSpPr/>
          <p:nvPr/>
        </p:nvSpPr>
        <p:spPr>
          <a:xfrm>
            <a:off x="7118732" y="3903644"/>
            <a:ext cx="1002535" cy="914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4CB411F3-BDB6-3EB1-2B95-DD6CAAFF94F3}"/>
              </a:ext>
            </a:extLst>
          </p:cNvPr>
          <p:cNvSpPr/>
          <p:nvPr/>
        </p:nvSpPr>
        <p:spPr>
          <a:xfrm>
            <a:off x="5505679" y="3916294"/>
            <a:ext cx="1002535" cy="914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51FAC062-D49A-D231-C7A6-28D8E864CBF0}"/>
              </a:ext>
            </a:extLst>
          </p:cNvPr>
          <p:cNvSpPr/>
          <p:nvPr/>
        </p:nvSpPr>
        <p:spPr>
          <a:xfrm>
            <a:off x="4070732" y="3916294"/>
            <a:ext cx="1002535" cy="914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D4F252E4-E2E4-B37C-F318-1C2807172BFD}"/>
              </a:ext>
            </a:extLst>
          </p:cNvPr>
          <p:cNvSpPr/>
          <p:nvPr/>
        </p:nvSpPr>
        <p:spPr>
          <a:xfrm>
            <a:off x="2842352" y="3916294"/>
            <a:ext cx="1002535" cy="914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F7CC6554-5D51-01D7-C12D-8726026D6E28}"/>
              </a:ext>
            </a:extLst>
          </p:cNvPr>
          <p:cNvSpPr/>
          <p:nvPr/>
        </p:nvSpPr>
        <p:spPr>
          <a:xfrm>
            <a:off x="4128569" y="5302203"/>
            <a:ext cx="859316" cy="539826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8DC52B31-E434-AE33-594F-B399A541EB2A}"/>
              </a:ext>
            </a:extLst>
          </p:cNvPr>
          <p:cNvSpPr/>
          <p:nvPr/>
        </p:nvSpPr>
        <p:spPr>
          <a:xfrm>
            <a:off x="1409241" y="3909152"/>
            <a:ext cx="1002535" cy="914400"/>
          </a:xfrm>
          <a:prstGeom prst="flowChart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Add Student data</a:t>
            </a: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5DFACDC4-8394-4454-2C9C-9D819B9D0B8B}"/>
              </a:ext>
            </a:extLst>
          </p:cNvPr>
          <p:cNvSpPr/>
          <p:nvPr/>
        </p:nvSpPr>
        <p:spPr>
          <a:xfrm>
            <a:off x="4032173" y="2335237"/>
            <a:ext cx="1019061" cy="93072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A94455-849B-CEA3-3EAB-A41FE41F0ADF}"/>
              </a:ext>
            </a:extLst>
          </p:cNvPr>
          <p:cNvCxnSpPr>
            <a:cxnSpLocks/>
          </p:cNvCxnSpPr>
          <p:nvPr/>
        </p:nvCxnSpPr>
        <p:spPr>
          <a:xfrm>
            <a:off x="4541704" y="1135880"/>
            <a:ext cx="5506" cy="319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F881C7-5797-ED00-8E60-CD142CCE5FF9}"/>
              </a:ext>
            </a:extLst>
          </p:cNvPr>
          <p:cNvCxnSpPr>
            <a:cxnSpLocks/>
          </p:cNvCxnSpPr>
          <p:nvPr/>
        </p:nvCxnSpPr>
        <p:spPr>
          <a:xfrm>
            <a:off x="4552719" y="2138065"/>
            <a:ext cx="0" cy="1927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9DF732-0D23-7509-19D5-3A1AAE3CFFCA}"/>
              </a:ext>
            </a:extLst>
          </p:cNvPr>
          <p:cNvCxnSpPr>
            <a:cxnSpLocks/>
          </p:cNvCxnSpPr>
          <p:nvPr/>
        </p:nvCxnSpPr>
        <p:spPr>
          <a:xfrm>
            <a:off x="4585770" y="5824692"/>
            <a:ext cx="13772" cy="315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430942-024B-4646-BF1F-18E39C0124CC}"/>
              </a:ext>
            </a:extLst>
          </p:cNvPr>
          <p:cNvCxnSpPr/>
          <p:nvPr/>
        </p:nvCxnSpPr>
        <p:spPr>
          <a:xfrm flipH="1">
            <a:off x="4802894" y="3577200"/>
            <a:ext cx="1" cy="34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E6F6E1-8C21-83F9-635B-A988C962CE73}"/>
              </a:ext>
            </a:extLst>
          </p:cNvPr>
          <p:cNvCxnSpPr/>
          <p:nvPr/>
        </p:nvCxnSpPr>
        <p:spPr>
          <a:xfrm>
            <a:off x="1885719" y="3577200"/>
            <a:ext cx="5834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BBF8E4-A882-7515-BA17-71A4C94295CB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541703" y="3265960"/>
            <a:ext cx="1" cy="358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C60A41-078B-337A-31FF-2E0488AD7C9F}"/>
              </a:ext>
            </a:extLst>
          </p:cNvPr>
          <p:cNvCxnSpPr/>
          <p:nvPr/>
        </p:nvCxnSpPr>
        <p:spPr>
          <a:xfrm flipH="1">
            <a:off x="1869651" y="3553792"/>
            <a:ext cx="1" cy="34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22588B-C028-FC75-3260-055B919F1D22}"/>
              </a:ext>
            </a:extLst>
          </p:cNvPr>
          <p:cNvCxnSpPr/>
          <p:nvPr/>
        </p:nvCxnSpPr>
        <p:spPr>
          <a:xfrm flipH="1">
            <a:off x="3336272" y="3599727"/>
            <a:ext cx="1" cy="34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5665F-8A73-49DD-A24C-C81B18D76B78}"/>
              </a:ext>
            </a:extLst>
          </p:cNvPr>
          <p:cNvCxnSpPr/>
          <p:nvPr/>
        </p:nvCxnSpPr>
        <p:spPr>
          <a:xfrm flipH="1">
            <a:off x="6015668" y="3566442"/>
            <a:ext cx="1" cy="34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96E775E-B3FC-BA0A-820E-6780EB8E4F38}"/>
              </a:ext>
            </a:extLst>
          </p:cNvPr>
          <p:cNvCxnSpPr/>
          <p:nvPr/>
        </p:nvCxnSpPr>
        <p:spPr>
          <a:xfrm flipH="1">
            <a:off x="7720068" y="3554674"/>
            <a:ext cx="1" cy="349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D960687-735B-F317-34B9-3994533CAA9A}"/>
              </a:ext>
            </a:extLst>
          </p:cNvPr>
          <p:cNvCxnSpPr/>
          <p:nvPr/>
        </p:nvCxnSpPr>
        <p:spPr>
          <a:xfrm>
            <a:off x="1923360" y="5052488"/>
            <a:ext cx="58343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4976D39-47C0-D791-CA26-E2DEE67530E8}"/>
              </a:ext>
            </a:extLst>
          </p:cNvPr>
          <p:cNvCxnSpPr>
            <a:cxnSpLocks/>
          </p:cNvCxnSpPr>
          <p:nvPr/>
        </p:nvCxnSpPr>
        <p:spPr>
          <a:xfrm flipV="1">
            <a:off x="1923360" y="4830694"/>
            <a:ext cx="0" cy="239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7D488F-89A0-799A-8BE8-7986F5847758}"/>
              </a:ext>
            </a:extLst>
          </p:cNvPr>
          <p:cNvCxnSpPr>
            <a:cxnSpLocks/>
          </p:cNvCxnSpPr>
          <p:nvPr/>
        </p:nvCxnSpPr>
        <p:spPr>
          <a:xfrm flipV="1">
            <a:off x="4615148" y="4830694"/>
            <a:ext cx="0" cy="239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E590EC-92F4-D0E4-48BE-24517C6BB7DD}"/>
              </a:ext>
            </a:extLst>
          </p:cNvPr>
          <p:cNvCxnSpPr>
            <a:cxnSpLocks/>
          </p:cNvCxnSpPr>
          <p:nvPr/>
        </p:nvCxnSpPr>
        <p:spPr>
          <a:xfrm flipV="1">
            <a:off x="3343619" y="4818044"/>
            <a:ext cx="0" cy="239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2C82316-2C9A-E8D7-9D06-47B0CBF9FCED}"/>
              </a:ext>
            </a:extLst>
          </p:cNvPr>
          <p:cNvCxnSpPr>
            <a:cxnSpLocks/>
          </p:cNvCxnSpPr>
          <p:nvPr/>
        </p:nvCxnSpPr>
        <p:spPr>
          <a:xfrm flipV="1">
            <a:off x="6006946" y="4830694"/>
            <a:ext cx="0" cy="239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4AF3D07-0554-03BC-1071-F266DA729BD4}"/>
              </a:ext>
            </a:extLst>
          </p:cNvPr>
          <p:cNvCxnSpPr>
            <a:cxnSpLocks/>
          </p:cNvCxnSpPr>
          <p:nvPr/>
        </p:nvCxnSpPr>
        <p:spPr>
          <a:xfrm flipV="1">
            <a:off x="7744858" y="4818044"/>
            <a:ext cx="0" cy="239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631EF2F-B759-371C-F1B5-4AAE886CB8DB}"/>
              </a:ext>
            </a:extLst>
          </p:cNvPr>
          <p:cNvCxnSpPr>
            <a:cxnSpLocks/>
          </p:cNvCxnSpPr>
          <p:nvPr/>
        </p:nvCxnSpPr>
        <p:spPr>
          <a:xfrm flipV="1">
            <a:off x="4641771" y="5052488"/>
            <a:ext cx="0" cy="239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017FEF-384E-39D8-F221-64FE432B33DE}"/>
              </a:ext>
            </a:extLst>
          </p:cNvPr>
          <p:cNvCxnSpPr>
            <a:endCxn id="15" idx="2"/>
          </p:cNvCxnSpPr>
          <p:nvPr/>
        </p:nvCxnSpPr>
        <p:spPr>
          <a:xfrm>
            <a:off x="2842352" y="3429000"/>
            <a:ext cx="16993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AE8DBC5-4743-6D22-5D87-DA7796F9819E}"/>
              </a:ext>
            </a:extLst>
          </p:cNvPr>
          <p:cNvCxnSpPr/>
          <p:nvPr/>
        </p:nvCxnSpPr>
        <p:spPr>
          <a:xfrm flipV="1">
            <a:off x="2842352" y="1905918"/>
            <a:ext cx="0" cy="15230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ABF00FB-1BE9-9E63-396D-C28809050311}"/>
              </a:ext>
            </a:extLst>
          </p:cNvPr>
          <p:cNvCxnSpPr/>
          <p:nvPr/>
        </p:nvCxnSpPr>
        <p:spPr>
          <a:xfrm flipH="1" flipV="1">
            <a:off x="1698433" y="1895765"/>
            <a:ext cx="1143919" cy="7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0BE1C77-DFB1-8624-764C-66F9F9667EE1}"/>
              </a:ext>
            </a:extLst>
          </p:cNvPr>
          <p:cNvCxnSpPr>
            <a:cxnSpLocks/>
          </p:cNvCxnSpPr>
          <p:nvPr/>
        </p:nvCxnSpPr>
        <p:spPr>
          <a:xfrm flipH="1">
            <a:off x="4987885" y="1776026"/>
            <a:ext cx="5177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EF58818-ED28-356D-FC59-59FB7F5BF12E}"/>
              </a:ext>
            </a:extLst>
          </p:cNvPr>
          <p:cNvCxnSpPr>
            <a:cxnSpLocks/>
          </p:cNvCxnSpPr>
          <p:nvPr/>
        </p:nvCxnSpPr>
        <p:spPr>
          <a:xfrm flipV="1">
            <a:off x="5503843" y="1776026"/>
            <a:ext cx="0" cy="1024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0D80B62B-6EFB-2D55-BC6F-25C8CB7EB4CF}"/>
              </a:ext>
            </a:extLst>
          </p:cNvPr>
          <p:cNvCxnSpPr>
            <a:stCxn id="15" idx="3"/>
          </p:cNvCxnSpPr>
          <p:nvPr/>
        </p:nvCxnSpPr>
        <p:spPr>
          <a:xfrm flipV="1">
            <a:off x="5051234" y="2800598"/>
            <a:ext cx="45444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E4B697B6-2CEE-470C-519B-2A54C6B7F613}"/>
              </a:ext>
            </a:extLst>
          </p:cNvPr>
          <p:cNvSpPr txBox="1"/>
          <p:nvPr/>
        </p:nvSpPr>
        <p:spPr>
          <a:xfrm>
            <a:off x="4179523" y="1641958"/>
            <a:ext cx="7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DE463FB8-2449-32EE-4C22-9FFA77AB6BA0}"/>
              </a:ext>
            </a:extLst>
          </p:cNvPr>
          <p:cNvSpPr txBox="1"/>
          <p:nvPr/>
        </p:nvSpPr>
        <p:spPr>
          <a:xfrm>
            <a:off x="4041351" y="2677487"/>
            <a:ext cx="11916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/>
              <a:t>Password Valid?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4EB37137-33F2-F259-0B38-ACBB72EB10F9}"/>
              </a:ext>
            </a:extLst>
          </p:cNvPr>
          <p:cNvSpPr txBox="1"/>
          <p:nvPr/>
        </p:nvSpPr>
        <p:spPr>
          <a:xfrm>
            <a:off x="5492828" y="3942511"/>
            <a:ext cx="100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Add/</a:t>
            </a:r>
          </a:p>
          <a:p>
            <a:r>
              <a:rPr lang="en-IN" dirty="0"/>
              <a:t>Remove Room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6C4013B-740E-C154-C02F-83B58108F979}"/>
              </a:ext>
            </a:extLst>
          </p:cNvPr>
          <p:cNvSpPr txBox="1"/>
          <p:nvPr/>
        </p:nvSpPr>
        <p:spPr>
          <a:xfrm>
            <a:off x="4043189" y="3958698"/>
            <a:ext cx="100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View Student Detail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943A5C1-C937-3653-0A6A-3193B466F795}"/>
              </a:ext>
            </a:extLst>
          </p:cNvPr>
          <p:cNvSpPr txBox="1"/>
          <p:nvPr/>
        </p:nvSpPr>
        <p:spPr>
          <a:xfrm>
            <a:off x="2851991" y="3935647"/>
            <a:ext cx="10025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Accept Applications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FEF2734-1477-2599-A2FB-B106685D28C5}"/>
              </a:ext>
            </a:extLst>
          </p:cNvPr>
          <p:cNvSpPr txBox="1"/>
          <p:nvPr/>
        </p:nvSpPr>
        <p:spPr>
          <a:xfrm>
            <a:off x="7118732" y="3974459"/>
            <a:ext cx="1099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 report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6C7D7FA3-2AC3-8BC9-EE61-B75AB513B32F}"/>
              </a:ext>
            </a:extLst>
          </p:cNvPr>
          <p:cNvSpPr txBox="1"/>
          <p:nvPr/>
        </p:nvSpPr>
        <p:spPr>
          <a:xfrm>
            <a:off x="4179521" y="5385280"/>
            <a:ext cx="91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Logout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0EA814B5-27A0-CE7C-9429-F0B18425A79C}"/>
              </a:ext>
            </a:extLst>
          </p:cNvPr>
          <p:cNvSpPr txBox="1"/>
          <p:nvPr/>
        </p:nvSpPr>
        <p:spPr>
          <a:xfrm>
            <a:off x="4315859" y="6158444"/>
            <a:ext cx="7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End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1F74C28E-1E56-26B8-3421-4C03556AB3B5}"/>
              </a:ext>
            </a:extLst>
          </p:cNvPr>
          <p:cNvSpPr txBox="1"/>
          <p:nvPr/>
        </p:nvSpPr>
        <p:spPr>
          <a:xfrm>
            <a:off x="952044" y="1827816"/>
            <a:ext cx="7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</a:t>
            </a:r>
          </a:p>
          <a:p>
            <a:r>
              <a:rPr lang="en-IN" dirty="0"/>
              <a:t>base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5E46E63-22AB-FD39-ABC9-B37550ED7A3F}"/>
              </a:ext>
            </a:extLst>
          </p:cNvPr>
          <p:cNvSpPr txBox="1"/>
          <p:nvPr/>
        </p:nvSpPr>
        <p:spPr>
          <a:xfrm>
            <a:off x="4213952" y="737605"/>
            <a:ext cx="7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Start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4DC3BB4F-DF19-D99B-F069-5F0755CBBF64}"/>
              </a:ext>
            </a:extLst>
          </p:cNvPr>
          <p:cNvSpPr txBox="1"/>
          <p:nvPr/>
        </p:nvSpPr>
        <p:spPr>
          <a:xfrm>
            <a:off x="5560304" y="1958671"/>
            <a:ext cx="7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3598181-B242-1C46-7910-170169B33BDA}"/>
              </a:ext>
            </a:extLst>
          </p:cNvPr>
          <p:cNvSpPr txBox="1"/>
          <p:nvPr/>
        </p:nvSpPr>
        <p:spPr>
          <a:xfrm>
            <a:off x="4652104" y="3172311"/>
            <a:ext cx="757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7202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C389C-0679-8E16-FA37-0EF882D3F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E544-2D70-A5C6-DBC4-620993475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41780"/>
          </a:xfrm>
        </p:spPr>
        <p:txBody>
          <a:bodyPr>
            <a:no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Flowchart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AFF8A-D1E4-ADE1-6654-3DC2FEA1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82A299-2D8D-6352-E95D-46421DED6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508" y="1042046"/>
            <a:ext cx="6829425" cy="566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484D28-C0C6-723A-5FC8-33C845F5C5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56" r="87218" b="50694"/>
          <a:stretch/>
        </p:blipFill>
        <p:spPr>
          <a:xfrm>
            <a:off x="7126753" y="3101997"/>
            <a:ext cx="493247" cy="257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DD82BA-FE6A-4A29-CA19-ED97D7C7B7E9}"/>
              </a:ext>
            </a:extLst>
          </p:cNvPr>
          <p:cNvSpPr txBox="1"/>
          <p:nvPr/>
        </p:nvSpPr>
        <p:spPr>
          <a:xfrm>
            <a:off x="7086673" y="3129260"/>
            <a:ext cx="5734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b="1" dirty="0"/>
              <a:t>Apply Rooms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5B2DAC-0CED-8929-FFD2-127D4B08EE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56" r="87218" b="50694"/>
          <a:stretch/>
        </p:blipFill>
        <p:spPr>
          <a:xfrm flipV="1">
            <a:off x="7279153" y="3511572"/>
            <a:ext cx="493247" cy="45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D392C2-C82E-DB0C-B2B3-BC183CF339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56" r="87218" b="50694"/>
          <a:stretch/>
        </p:blipFill>
        <p:spPr>
          <a:xfrm>
            <a:off x="1491343" y="2973409"/>
            <a:ext cx="979714" cy="257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C93194-4AA5-E7D0-734A-885C75E7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56" r="87218" b="50694"/>
          <a:stretch/>
        </p:blipFill>
        <p:spPr>
          <a:xfrm>
            <a:off x="1436914" y="3557291"/>
            <a:ext cx="1219200" cy="1460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8838E74-0E73-EC7C-90BF-AB2D61022B68}"/>
              </a:ext>
            </a:extLst>
          </p:cNvPr>
          <p:cNvSpPr txBox="1"/>
          <p:nvPr/>
        </p:nvSpPr>
        <p:spPr>
          <a:xfrm>
            <a:off x="1371600" y="2929205"/>
            <a:ext cx="1219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Enter admission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8FE9C2-36CA-A0D5-9C0F-F8253D2694F9}"/>
              </a:ext>
            </a:extLst>
          </p:cNvPr>
          <p:cNvSpPr txBox="1"/>
          <p:nvPr/>
        </p:nvSpPr>
        <p:spPr>
          <a:xfrm>
            <a:off x="1708750" y="3411368"/>
            <a:ext cx="110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Check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6704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8917"/>
          </a:xfrm>
        </p:spPr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Specialization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3" y="708917"/>
            <a:ext cx="8542421" cy="577610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First-Come, First-Serve (FCFS)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registered student gets a room.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rooms are assigned in the order of application.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handling general hostel applications fairly.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there is no need for prioritization or preference-based selection.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Priority-Based Allocation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seniority or special needs.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(Seniors with single rooms and freshers with shared rooms)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that deserving students get priority access to better or limited rooms. 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with FCFS for lower-priority cases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  <a:defRPr sz="2400">
                <a:solidFill>
                  <a:srgbClr val="333333"/>
                </a:solidFill>
              </a:defRPr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8F72B-2707-5E72-E6C1-C17A4E13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7744-A194-BA85-FDE6-3E105660B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365125"/>
          </a:xfrm>
        </p:spPr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2BF1-5819-F759-DBAC-895D35B1F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6526"/>
            <a:ext cx="8686800" cy="63513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Preference-Based Matching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Stable Matching Algorithm.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students to select preferred room types, floors, or.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higher satisfaction by attempting to match students' choices.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preferences conflict, priority-based rules or FCFS can act as a tie-breaker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 Allocation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fairness but may cause dissatisfaction.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when there is an excess of demand for specific room types. Ensures unbiased selection, especially when multiple students request the same room.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combined with priority or preference-based methods for fairness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CE8FA-EFF9-1D19-5455-D0F2622E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0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119F-F84A-7358-C570-C7E229C5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22D27-D2DB-2574-B2F9-A5B867E8D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70" y="1600200"/>
            <a:ext cx="8131629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our system efficiently combines four different room allocation methods to ensure  fair, transparent and flexible process.</a:t>
            </a:r>
          </a:p>
          <a:p>
            <a:pPr marL="0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system enhances the efficiency of hostel room allocation, providing real-time updates and user friendly interface for both students and administrators, ultimately leading to improved satisfaction and better 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F48EF-FED7-6029-5386-1BF5DA153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8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4FD9-0973-FB5E-F8E0-10952BEBF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E33AC-47A8-8DDE-694B-E43C2760F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741780"/>
          </a:xfrm>
        </p:spPr>
        <p:txBody>
          <a:bodyPr>
            <a:no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1B2D3-ADEC-C6B9-4FD0-B3BA7969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 dirty="0"/>
          </a:p>
        </p:txBody>
      </p:sp>
      <p:pic>
        <p:nvPicPr>
          <p:cNvPr id="3074" name="Picture 2" descr="Thank You Presentation Stock Photos ...">
            <a:extLst>
              <a:ext uri="{FF2B5EF4-FFF2-40B4-BE49-F238E27FC236}">
                <a16:creationId xmlns:a16="http://schemas.microsoft.com/office/drawing/2014/main" id="{222DC161-07FF-EF4A-6D4C-CF4BD1DDA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04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1C817-D93F-AF5B-292D-A8ECFDE2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DD09A-0102-E199-BFEF-53F42821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3093"/>
            <a:ext cx="8229600" cy="741780"/>
          </a:xfrm>
        </p:spPr>
        <p:txBody>
          <a:bodyPr>
            <a:no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FAE1C-30C9-171C-E16E-AA18963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406DF6-2F57-5410-CC34-C0C238ED9A15}"/>
              </a:ext>
            </a:extLst>
          </p:cNvPr>
          <p:cNvSpPr txBox="1"/>
          <p:nvPr/>
        </p:nvSpPr>
        <p:spPr>
          <a:xfrm>
            <a:off x="156411" y="1305342"/>
            <a:ext cx="8734926" cy="5831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Modules &amp; Features</a:t>
            </a:r>
          </a:p>
          <a:p>
            <a:pPr marL="45720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Specialization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80624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48" y="164766"/>
            <a:ext cx="8229600" cy="838155"/>
          </a:xfrm>
        </p:spPr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0CEF-9C36-83B0-11C4-B4C968E2047F}"/>
              </a:ext>
            </a:extLst>
          </p:cNvPr>
          <p:cNvSpPr txBox="1"/>
          <p:nvPr/>
        </p:nvSpPr>
        <p:spPr>
          <a:xfrm>
            <a:off x="319548" y="1368266"/>
            <a:ext cx="85116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Hostel Room Allocation System is designed to streamline the process of assigning hostel rooms to students. In the current scenario, room allocation is often a tedious and error-prone process involving manual paperwork and delays.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system automates this process, allowing students to apply for rooms online and receive real-time updates on their application status. The system intelligently matches students with available rooms based on their preferences, ensuring a fair and transparent allocation process.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 benefit from a user-friendly dashboard that provides real-time insights into room occupancy and allocation status, enabling them to make informed decisions and manage the hostel more efficiently.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CA959-C533-C82E-33AE-926AA37D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880"/>
            <a:ext cx="8229600" cy="841621"/>
          </a:xfrm>
        </p:spPr>
        <p:txBody>
          <a:bodyPr/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5F806-1761-4D3F-59F0-B14D41D242BD}"/>
              </a:ext>
            </a:extLst>
          </p:cNvPr>
          <p:cNvSpPr txBox="1"/>
          <p:nvPr/>
        </p:nvSpPr>
        <p:spPr>
          <a:xfrm>
            <a:off x="535858" y="1227122"/>
            <a:ext cx="37018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8FD9F-7D0F-34E0-5991-AF2EB0EB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201F26-489D-171C-1C04-A0235EA6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8" y="980501"/>
            <a:ext cx="8835529" cy="5738619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"Hostel Management System" on GitHub</a:t>
            </a: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: A standalone application designed to efficiently manage hostel-related operations, providing an intuitive interface and robust functionalities for administrators, staff, and students.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Problems:</a:t>
            </a:r>
          </a:p>
          <a:p>
            <a:pPr>
              <a:lnSpc>
                <a:spcPct val="120000"/>
              </a:lnSpc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standalone, it might lack accessibility compared to web-based systems.​</a:t>
            </a:r>
          </a:p>
          <a:p>
            <a:pPr>
              <a:lnSpc>
                <a:spcPct val="120000"/>
              </a:lnSpc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not support real-time updates or remote access.​</a:t>
            </a:r>
          </a:p>
          <a:p>
            <a:pPr>
              <a:lnSpc>
                <a:spcPct val="120000"/>
              </a:lnSpc>
            </a:pPr>
            <a:endParaRPr lang="en-US" sz="7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2."Online Hostel Management System" by Free Student Projects</a:t>
            </a:r>
            <a:endParaRPr lang="en-US" sz="7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 An advanced web-based hostel management system developed specifically for hostel owners to manage different activities, including room availability and student accommodations. 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6688-27DC-8460-8AC6-D39E5BBB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94911"/>
          </a:xfrm>
        </p:spPr>
        <p:txBody>
          <a:bodyPr>
            <a:normAutofit/>
          </a:bodyPr>
          <a:lstStyle/>
          <a:p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B45B5-CC43-530C-B4B0-0FCA95602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270" y="253388"/>
            <a:ext cx="8813494" cy="610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Problems: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 not address specific institutional requirements or customization needs.​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in integrating with existing institutional systems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"Automated Scheduling of Hostel Room Allocation Using Genetic Algorithm"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only on a genetic algorithm, which requires complex computations and may not be suitable for all institutions.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system is built with fixed rules, it may not allow administrators to customize the process based on their institution’s policies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DD238-D311-BD32-5141-6B93EA2F3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5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0D42D-47D7-25E5-DA88-128A2C1B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19" y="0"/>
            <a:ext cx="8857561" cy="661012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IN" sz="8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74687-FECD-0E18-A047-B2371C9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18" y="661012"/>
            <a:ext cx="8857561" cy="606046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Hostel room allocation in academic institutions with multiple hostels is a challenging task. Traditional methods involve manual allocation, which can lead to inefficiencies, and dissatisfaction among students. Additionally, many existing systems: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support student preferences effectively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solutions do not allow students to select preferred rooms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projects may not use secure authentication mechanisms, risking unauthorized access.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accessible across multiple hostels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Some are standalone applications that do not support real-time updates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proper feedback mechanisms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Students often face issues like maintenance problems, room conditions but lack a structured way to report.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149FF-A8CE-3095-F35A-3636DA37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38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E939-4294-2E8E-2999-52F261CA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0389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IN" sz="40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447F143-1C01-BDB1-9A0D-09A82A69F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76196"/>
              </p:ext>
            </p:extLst>
          </p:nvPr>
        </p:nvGraphicFramePr>
        <p:xfrm>
          <a:off x="209321" y="793214"/>
          <a:ext cx="8747392" cy="58389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601F3-885A-8CCE-B5D9-8370EA47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31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326183"/>
          </a:xfrm>
        </p:spPr>
        <p:txBody>
          <a:bodyPr>
            <a:norm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3361D4-5823-8027-ADAA-058C2229F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0390001"/>
              </p:ext>
            </p:extLst>
          </p:nvPr>
        </p:nvGraphicFramePr>
        <p:xfrm>
          <a:off x="187286" y="299616"/>
          <a:ext cx="8769427" cy="6400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42D34-D29A-3F65-B3AF-E21A95CB6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BC42-E609-666D-41EE-D2D71521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5AC5-09FA-BA50-08DD-20C76698A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8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75B95-66DE-E025-65E8-1F36973B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80A6F-3A1B-EBEB-195C-70B504642D95}"/>
              </a:ext>
            </a:extLst>
          </p:cNvPr>
          <p:cNvSpPr/>
          <p:nvPr/>
        </p:nvSpPr>
        <p:spPr>
          <a:xfrm>
            <a:off x="359225" y="2524233"/>
            <a:ext cx="1730829" cy="731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8D142854-166A-60B2-74E6-703B4686A337}"/>
              </a:ext>
            </a:extLst>
          </p:cNvPr>
          <p:cNvSpPr/>
          <p:nvPr/>
        </p:nvSpPr>
        <p:spPr>
          <a:xfrm>
            <a:off x="6770914" y="1600200"/>
            <a:ext cx="1698172" cy="5116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6DBE2F2A-8B4D-6603-5C94-CC644C9BDCF2}"/>
              </a:ext>
            </a:extLst>
          </p:cNvPr>
          <p:cNvSpPr/>
          <p:nvPr/>
        </p:nvSpPr>
        <p:spPr>
          <a:xfrm>
            <a:off x="6585857" y="4113550"/>
            <a:ext cx="2100942" cy="5116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2BE9DB31-FCD8-7B1C-80D3-DB5921510708}"/>
              </a:ext>
            </a:extLst>
          </p:cNvPr>
          <p:cNvSpPr/>
          <p:nvPr/>
        </p:nvSpPr>
        <p:spPr>
          <a:xfrm>
            <a:off x="3586842" y="3987115"/>
            <a:ext cx="1948543" cy="710070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4E4202B6-2573-CA8D-D3CC-CCB5C44089B1}"/>
              </a:ext>
            </a:extLst>
          </p:cNvPr>
          <p:cNvSpPr/>
          <p:nvPr/>
        </p:nvSpPr>
        <p:spPr>
          <a:xfrm>
            <a:off x="3597727" y="2634338"/>
            <a:ext cx="1948543" cy="511629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016ED4B9-623F-7554-0CBF-A51A949AAD89}"/>
              </a:ext>
            </a:extLst>
          </p:cNvPr>
          <p:cNvSpPr/>
          <p:nvPr/>
        </p:nvSpPr>
        <p:spPr>
          <a:xfrm>
            <a:off x="359225" y="5384394"/>
            <a:ext cx="2634343" cy="627631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462D5ADA-55F3-A17D-12C1-EA44C987AA78}"/>
              </a:ext>
            </a:extLst>
          </p:cNvPr>
          <p:cNvSpPr/>
          <p:nvPr/>
        </p:nvSpPr>
        <p:spPr>
          <a:xfrm>
            <a:off x="239485" y="4042340"/>
            <a:ext cx="2144487" cy="598715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52862-AEED-88AF-DEB3-2646683F87F8}"/>
              </a:ext>
            </a:extLst>
          </p:cNvPr>
          <p:cNvSpPr txBox="1"/>
          <p:nvPr/>
        </p:nvSpPr>
        <p:spPr>
          <a:xfrm>
            <a:off x="544284" y="2611856"/>
            <a:ext cx="145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1E46D-6A63-BBB5-3208-E251DB9C1648}"/>
              </a:ext>
            </a:extLst>
          </p:cNvPr>
          <p:cNvSpPr txBox="1"/>
          <p:nvPr/>
        </p:nvSpPr>
        <p:spPr>
          <a:xfrm>
            <a:off x="3973283" y="2611856"/>
            <a:ext cx="141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3553E1-6511-F967-E4AD-D48CC50D8510}"/>
              </a:ext>
            </a:extLst>
          </p:cNvPr>
          <p:cNvSpPr txBox="1"/>
          <p:nvPr/>
        </p:nvSpPr>
        <p:spPr>
          <a:xfrm>
            <a:off x="359225" y="4113550"/>
            <a:ext cx="183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7564AF-D2A8-596E-F57B-2DFA1BA13822}"/>
              </a:ext>
            </a:extLst>
          </p:cNvPr>
          <p:cNvSpPr txBox="1"/>
          <p:nvPr/>
        </p:nvSpPr>
        <p:spPr>
          <a:xfrm>
            <a:off x="3777343" y="4003439"/>
            <a:ext cx="161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credentials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133FC9-08F5-BBBC-439A-3E3D4A04BAA4}"/>
              </a:ext>
            </a:extLst>
          </p:cNvPr>
          <p:cNvSpPr txBox="1"/>
          <p:nvPr/>
        </p:nvSpPr>
        <p:spPr>
          <a:xfrm>
            <a:off x="6770914" y="4125141"/>
            <a:ext cx="1894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for room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81D9A0-F045-61A1-CFC2-CC3617FC9B88}"/>
              </a:ext>
            </a:extLst>
          </p:cNvPr>
          <p:cNvSpPr txBox="1"/>
          <p:nvPr/>
        </p:nvSpPr>
        <p:spPr>
          <a:xfrm>
            <a:off x="7053943" y="1600200"/>
            <a:ext cx="141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7FB5A8-2237-D8F8-4236-6615C491BAB3}"/>
              </a:ext>
            </a:extLst>
          </p:cNvPr>
          <p:cNvSpPr txBox="1"/>
          <p:nvPr/>
        </p:nvSpPr>
        <p:spPr>
          <a:xfrm>
            <a:off x="674911" y="5509418"/>
            <a:ext cx="183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Recovery mail</a:t>
            </a:r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87AADE58-3562-D808-6EC4-F6317D612648}"/>
              </a:ext>
            </a:extLst>
          </p:cNvPr>
          <p:cNvSpPr/>
          <p:nvPr/>
        </p:nvSpPr>
        <p:spPr>
          <a:xfrm>
            <a:off x="4125683" y="5377601"/>
            <a:ext cx="1110342" cy="863655"/>
          </a:xfrm>
          <a:prstGeom prst="flowChartMagneticDisk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B6613-81B4-06BB-BA3A-59B2397E2932}"/>
              </a:ext>
            </a:extLst>
          </p:cNvPr>
          <p:cNvSpPr txBox="1"/>
          <p:nvPr/>
        </p:nvSpPr>
        <p:spPr>
          <a:xfrm>
            <a:off x="4125683" y="5655951"/>
            <a:ext cx="145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5B834C-EAB8-7F8B-8AE4-8329C447EB3D}"/>
              </a:ext>
            </a:extLst>
          </p:cNvPr>
          <p:cNvCxnSpPr/>
          <p:nvPr/>
        </p:nvCxnSpPr>
        <p:spPr>
          <a:xfrm>
            <a:off x="7636328" y="2123420"/>
            <a:ext cx="0" cy="191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8AE05E8-1C13-BFC9-A671-6546858C8B2C}"/>
              </a:ext>
            </a:extLst>
          </p:cNvPr>
          <p:cNvCxnSpPr>
            <a:cxnSpLocks/>
          </p:cNvCxnSpPr>
          <p:nvPr/>
        </p:nvCxnSpPr>
        <p:spPr>
          <a:xfrm flipH="1">
            <a:off x="4680854" y="4696491"/>
            <a:ext cx="5442" cy="681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B4253D-C96D-4BC5-3022-D0C97753596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4561113" y="3168449"/>
            <a:ext cx="1" cy="818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F4C0B4-DFDC-0081-91F5-B4166B894353}"/>
              </a:ext>
            </a:extLst>
          </p:cNvPr>
          <p:cNvCxnSpPr>
            <a:cxnSpLocks/>
          </p:cNvCxnSpPr>
          <p:nvPr/>
        </p:nvCxnSpPr>
        <p:spPr>
          <a:xfrm flipH="1">
            <a:off x="1273627" y="4625179"/>
            <a:ext cx="5442" cy="7524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5C227C-AA3A-BFF7-38DC-8E6AF6D4CF2B}"/>
              </a:ext>
            </a:extLst>
          </p:cNvPr>
          <p:cNvCxnSpPr>
            <a:cxnSpLocks/>
          </p:cNvCxnSpPr>
          <p:nvPr/>
        </p:nvCxnSpPr>
        <p:spPr>
          <a:xfrm flipH="1">
            <a:off x="1564817" y="3082880"/>
            <a:ext cx="2032910" cy="93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EE91DF-0EB0-EB47-1E36-8FDF0EB9EEC8}"/>
              </a:ext>
            </a:extLst>
          </p:cNvPr>
          <p:cNvCxnSpPr>
            <a:cxnSpLocks/>
          </p:cNvCxnSpPr>
          <p:nvPr/>
        </p:nvCxnSpPr>
        <p:spPr>
          <a:xfrm>
            <a:off x="4525733" y="1765544"/>
            <a:ext cx="0" cy="8675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9BE5E77-F97A-C071-C248-06E23F089C9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25733" y="1856014"/>
            <a:ext cx="224518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BAA671-C685-7C26-BC9A-1F3A1DD1FC5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090054" y="2873466"/>
            <a:ext cx="1496788" cy="1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96341D2-C607-A49B-A3A5-0C19884FF9C0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5535385" y="4342150"/>
            <a:ext cx="1050472" cy="27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64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978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Wingdings</vt:lpstr>
      <vt:lpstr>Office Theme</vt:lpstr>
      <vt:lpstr>Hostel Room Allocation System</vt:lpstr>
      <vt:lpstr>Table of Contents</vt:lpstr>
      <vt:lpstr>Abstract</vt:lpstr>
      <vt:lpstr>Literature Survey</vt:lpstr>
      <vt:lpstr>.</vt:lpstr>
      <vt:lpstr>Problem Statement.</vt:lpstr>
      <vt:lpstr>Proposed System</vt:lpstr>
      <vt:lpstr>.</vt:lpstr>
      <vt:lpstr>System Architecture</vt:lpstr>
      <vt:lpstr>Class Diagram</vt:lpstr>
      <vt:lpstr>Admin Flowchart</vt:lpstr>
      <vt:lpstr>Student Flowchart</vt:lpstr>
      <vt:lpstr>Algorithms Specialization</vt:lpstr>
      <vt:lpstr>.</vt:lpstr>
      <vt:lpstr>Conclusion</vt:lpstr>
      <vt:lpstr>.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 Room Allocation System</dc:title>
  <dc:subject/>
  <dc:creator/>
  <cp:keywords/>
  <dc:description>generated using python-pptx</dc:description>
  <cp:lastModifiedBy>dharani ghanapuram</cp:lastModifiedBy>
  <cp:revision>14</cp:revision>
  <dcterms:created xsi:type="dcterms:W3CDTF">2013-01-27T09:14:16Z</dcterms:created>
  <dcterms:modified xsi:type="dcterms:W3CDTF">2025-03-28T04:15:49Z</dcterms:modified>
  <cp:category/>
</cp:coreProperties>
</file>