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60" r:id="rId1"/>
  </p:sldMasterIdLst>
  <p:notesMasterIdLst>
    <p:notesMasterId r:id="rId2"/>
  </p:notesMasterIdLst>
  <p:sldIdLst>
    <p:sldId id="269" r:id="rId3"/>
    <p:sldId id="270" r:id="rId4"/>
    <p:sldId id="271" r:id="rId5"/>
    <p:sldId id="272" r:id="rId6"/>
    <p:sldId id="273" r:id="rId7"/>
    <p:sldId id="280" r:id="rId8"/>
    <p:sldId id="281" r:id="rId9"/>
    <p:sldId id="274" r:id="rId10"/>
    <p:sldId id="275" r:id="rId11"/>
    <p:sldId id="276" r:id="rId12"/>
    <p:sldId id="277" r:id="rId13"/>
    <p:sldId id="278" r:id="rId14"/>
    <p:sldId id="279" r:id="rId15"/>
  </p:sldIdLst>
  <p:sldSz type="screen4x3" cy="6858000" cx="9144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5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4" name=""/>
        <p:cNvGrpSpPr/>
        <p:nvPr/>
      </p:nvGrpSpPr>
      <p:grpSpPr>
        <a:xfrm>
          <a:off x="0" y="0"/>
          <a:ext cx="0" cy="0"/>
          <a:chOff x="0" y="0"/>
          <a:chExt cx="0" cy="0"/>
        </a:xfrm>
      </p:grpSpPr>
      <p:sp>
        <p:nvSpPr>
          <p:cNvPr id="1048602"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8603"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8604" name="Date Placeholder 3"/>
          <p:cNvSpPr>
            <a:spLocks noGrp="1"/>
          </p:cNvSpPr>
          <p:nvPr>
            <p:ph type="dt" sz="half" idx="10"/>
          </p:nvPr>
        </p:nvSpPr>
        <p:spPr/>
        <p:txBody>
          <a:bodyPr/>
          <a:p>
            <a:fld id="{5BCAD085-E8A6-8845-BD4E-CB4CCA059FC4}" type="datetimeFigureOut">
              <a:rPr lang="en-US" smtClean="0"/>
              <a:t>1/27/13</a:t>
            </a:fld>
            <a:endParaRPr lang="en-US"/>
          </a:p>
        </p:txBody>
      </p:sp>
      <p:sp>
        <p:nvSpPr>
          <p:cNvPr id="1048605" name="Footer Placeholder 4"/>
          <p:cNvSpPr>
            <a:spLocks noGrp="1"/>
          </p:cNvSpPr>
          <p:nvPr>
            <p:ph type="ftr" sz="quarter" idx="11"/>
          </p:nvPr>
        </p:nvSpPr>
        <p:spPr/>
        <p:txBody>
          <a:bodyPr/>
          <a:p>
            <a:endParaRPr lang="en-US"/>
          </a:p>
        </p:txBody>
      </p:sp>
      <p:sp>
        <p:nvSpPr>
          <p:cNvPr id="1048606" name="Slide Number Placeholder 5"/>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1" name=""/>
        <p:cNvGrpSpPr/>
        <p:nvPr/>
      </p:nvGrpSpPr>
      <p:grpSpPr>
        <a:xfrm>
          <a:off x="0" y="0"/>
          <a:ext cx="0" cy="0"/>
          <a:chOff x="0" y="0"/>
          <a:chExt cx="0" cy="0"/>
        </a:xfrm>
      </p:grpSpPr>
      <p:sp>
        <p:nvSpPr>
          <p:cNvPr id="1048624" name="Title 1"/>
          <p:cNvSpPr>
            <a:spLocks noGrp="1"/>
          </p:cNvSpPr>
          <p:nvPr>
            <p:ph type="title"/>
          </p:nvPr>
        </p:nvSpPr>
        <p:spPr/>
        <p:txBody>
          <a:bodyPr/>
          <a:p>
            <a:r>
              <a:rPr lang="en-US" smtClean="0"/>
              <a:t>Click to edit Master title style</a:t>
            </a:r>
            <a:endParaRPr lang="en-US"/>
          </a:p>
        </p:txBody>
      </p:sp>
      <p:sp>
        <p:nvSpPr>
          <p:cNvPr id="1048625"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26" name="Date Placeholder 3"/>
          <p:cNvSpPr>
            <a:spLocks noGrp="1"/>
          </p:cNvSpPr>
          <p:nvPr>
            <p:ph type="dt" sz="half" idx="10"/>
          </p:nvPr>
        </p:nvSpPr>
        <p:spPr/>
        <p:txBody>
          <a:bodyPr/>
          <a:p>
            <a:fld id="{5BCAD085-E8A6-8845-BD4E-CB4CCA059FC4}" type="datetimeFigureOut">
              <a:rPr lang="en-US" smtClean="0"/>
              <a:t>1/27/13</a:t>
            </a:fld>
            <a:endParaRPr lang="en-US"/>
          </a:p>
        </p:txBody>
      </p:sp>
      <p:sp>
        <p:nvSpPr>
          <p:cNvPr id="1048627" name="Footer Placeholder 4"/>
          <p:cNvSpPr>
            <a:spLocks noGrp="1"/>
          </p:cNvSpPr>
          <p:nvPr>
            <p:ph type="ftr" sz="quarter" idx="11"/>
          </p:nvPr>
        </p:nvSpPr>
        <p:spPr/>
        <p:txBody>
          <a:bodyPr/>
          <a:p>
            <a:endParaRPr lang="en-US"/>
          </a:p>
        </p:txBody>
      </p:sp>
      <p:sp>
        <p:nvSpPr>
          <p:cNvPr id="1048628" name="Slide Number Placeholder 5"/>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9" name=""/>
        <p:cNvGrpSpPr/>
        <p:nvPr/>
      </p:nvGrpSpPr>
      <p:grpSpPr>
        <a:xfrm>
          <a:off x="0" y="0"/>
          <a:ext cx="0" cy="0"/>
          <a:chOff x="0" y="0"/>
          <a:chExt cx="0" cy="0"/>
        </a:xfrm>
      </p:grpSpPr>
      <p:sp>
        <p:nvSpPr>
          <p:cNvPr id="1048613"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8614"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5" name="Date Placeholder 3"/>
          <p:cNvSpPr>
            <a:spLocks noGrp="1"/>
          </p:cNvSpPr>
          <p:nvPr>
            <p:ph type="dt" sz="half" idx="10"/>
          </p:nvPr>
        </p:nvSpPr>
        <p:spPr/>
        <p:txBody>
          <a:bodyPr/>
          <a:p>
            <a:fld id="{5BCAD085-E8A6-8845-BD4E-CB4CCA059FC4}" type="datetimeFigureOut">
              <a:rPr lang="en-US" smtClean="0"/>
              <a:t>1/27/13</a:t>
            </a:fld>
            <a:endParaRPr lang="en-US"/>
          </a:p>
        </p:txBody>
      </p:sp>
      <p:sp>
        <p:nvSpPr>
          <p:cNvPr id="1048616" name="Footer Placeholder 4"/>
          <p:cNvSpPr>
            <a:spLocks noGrp="1"/>
          </p:cNvSpPr>
          <p:nvPr>
            <p:ph type="ftr" sz="quarter" idx="11"/>
          </p:nvPr>
        </p:nvSpPr>
        <p:spPr/>
        <p:txBody>
          <a:bodyPr/>
          <a:p>
            <a:endParaRPr lang="en-US"/>
          </a:p>
        </p:txBody>
      </p:sp>
      <p:sp>
        <p:nvSpPr>
          <p:cNvPr id="1048617" name="Slide Number Placeholder 5"/>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4"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US"/>
          </a:p>
        </p:txBody>
      </p:sp>
      <p:sp>
        <p:nvSpPr>
          <p:cNvPr id="104858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3" name="Date Placeholder 3"/>
          <p:cNvSpPr>
            <a:spLocks noGrp="1"/>
          </p:cNvSpPr>
          <p:nvPr>
            <p:ph type="dt" sz="half" idx="10"/>
          </p:nvPr>
        </p:nvSpPr>
        <p:spPr/>
        <p:txBody>
          <a:bodyPr/>
          <a:p>
            <a:fld id="{5BCAD085-E8A6-8845-BD4E-CB4CCA059FC4}" type="datetimeFigureOut">
              <a:rPr lang="en-US" smtClean="0"/>
              <a:t>1/27/13</a:t>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2" name=""/>
        <p:cNvGrpSpPr/>
        <p:nvPr/>
      </p:nvGrpSpPr>
      <p:grpSpPr>
        <a:xfrm>
          <a:off x="0" y="0"/>
          <a:ext cx="0" cy="0"/>
          <a:chOff x="0" y="0"/>
          <a:chExt cx="0" cy="0"/>
        </a:xfrm>
      </p:grpSpPr>
      <p:sp>
        <p:nvSpPr>
          <p:cNvPr id="1048629"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8630"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631" name="Date Placeholder 3"/>
          <p:cNvSpPr>
            <a:spLocks noGrp="1"/>
          </p:cNvSpPr>
          <p:nvPr>
            <p:ph type="dt" sz="half" idx="10"/>
          </p:nvPr>
        </p:nvSpPr>
        <p:spPr/>
        <p:txBody>
          <a:bodyPr/>
          <a:p>
            <a:fld id="{5BCAD085-E8A6-8845-BD4E-CB4CCA059FC4}" type="datetimeFigureOut">
              <a:rPr lang="en-US" smtClean="0"/>
              <a:t>1/27/13</a:t>
            </a:fld>
            <a:endParaRPr lang="en-US"/>
          </a:p>
        </p:txBody>
      </p:sp>
      <p:sp>
        <p:nvSpPr>
          <p:cNvPr id="1048632" name="Footer Placeholder 4"/>
          <p:cNvSpPr>
            <a:spLocks noGrp="1"/>
          </p:cNvSpPr>
          <p:nvPr>
            <p:ph type="ftr" sz="quarter" idx="11"/>
          </p:nvPr>
        </p:nvSpPr>
        <p:spPr/>
        <p:txBody>
          <a:bodyPr/>
          <a:p>
            <a:endParaRPr lang="en-US"/>
          </a:p>
        </p:txBody>
      </p:sp>
      <p:sp>
        <p:nvSpPr>
          <p:cNvPr id="1048633" name="Slide Number Placeholder 5"/>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3" name=""/>
        <p:cNvGrpSpPr/>
        <p:nvPr/>
      </p:nvGrpSpPr>
      <p:grpSpPr>
        <a:xfrm>
          <a:off x="0" y="0"/>
          <a:ext cx="0" cy="0"/>
          <a:chOff x="0" y="0"/>
          <a:chExt cx="0" cy="0"/>
        </a:xfrm>
      </p:grpSpPr>
      <p:sp>
        <p:nvSpPr>
          <p:cNvPr id="1048634" name="Title 1"/>
          <p:cNvSpPr>
            <a:spLocks noGrp="1"/>
          </p:cNvSpPr>
          <p:nvPr>
            <p:ph type="title"/>
          </p:nvPr>
        </p:nvSpPr>
        <p:spPr/>
        <p:txBody>
          <a:bodyPr/>
          <a:p>
            <a:r>
              <a:rPr lang="en-US" smtClean="0"/>
              <a:t>Click to edit Master title style</a:t>
            </a:r>
            <a:endParaRPr lang="en-US"/>
          </a:p>
        </p:txBody>
      </p:sp>
      <p:sp>
        <p:nvSpPr>
          <p:cNvPr id="1048635"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6"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37" name="Date Placeholder 4"/>
          <p:cNvSpPr>
            <a:spLocks noGrp="1"/>
          </p:cNvSpPr>
          <p:nvPr>
            <p:ph type="dt" sz="half" idx="10"/>
          </p:nvPr>
        </p:nvSpPr>
        <p:spPr/>
        <p:txBody>
          <a:bodyPr/>
          <a:p>
            <a:fld id="{5BCAD085-E8A6-8845-BD4E-CB4CCA059FC4}" type="datetimeFigureOut">
              <a:rPr lang="en-US" smtClean="0"/>
              <a:t>1/27/13</a:t>
            </a:fld>
            <a:endParaRPr lang="en-US"/>
          </a:p>
        </p:txBody>
      </p:sp>
      <p:sp>
        <p:nvSpPr>
          <p:cNvPr id="1048638" name="Footer Placeholder 5"/>
          <p:cNvSpPr>
            <a:spLocks noGrp="1"/>
          </p:cNvSpPr>
          <p:nvPr>
            <p:ph type="ftr" sz="quarter" idx="11"/>
          </p:nvPr>
        </p:nvSpPr>
        <p:spPr/>
        <p:txBody>
          <a:bodyPr/>
          <a:p>
            <a:endParaRPr lang="en-US"/>
          </a:p>
        </p:txBody>
      </p:sp>
      <p:sp>
        <p:nvSpPr>
          <p:cNvPr id="1048639" name="Slide Number Placeholder 6"/>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4" name=""/>
        <p:cNvGrpSpPr/>
        <p:nvPr/>
      </p:nvGrpSpPr>
      <p:grpSpPr>
        <a:xfrm>
          <a:off x="0" y="0"/>
          <a:ext cx="0" cy="0"/>
          <a:chOff x="0" y="0"/>
          <a:chExt cx="0" cy="0"/>
        </a:xfrm>
      </p:grpSpPr>
      <p:sp>
        <p:nvSpPr>
          <p:cNvPr id="1048640" name="Title 1"/>
          <p:cNvSpPr>
            <a:spLocks noGrp="1"/>
          </p:cNvSpPr>
          <p:nvPr>
            <p:ph type="title"/>
          </p:nvPr>
        </p:nvSpPr>
        <p:spPr/>
        <p:txBody>
          <a:bodyPr/>
          <a:p>
            <a:r>
              <a:rPr lang="en-US" smtClean="0"/>
              <a:t>Click to edit Master title style</a:t>
            </a:r>
            <a:endParaRPr lang="en-US"/>
          </a:p>
        </p:txBody>
      </p:sp>
      <p:sp>
        <p:nvSpPr>
          <p:cNvPr id="1048641" name="Text Placeholder 2"/>
          <p:cNvSpPr>
            <a:spLocks noGrp="1"/>
          </p:cNvSpPr>
          <p:nvPr>
            <p:ph type="body" idx="1"/>
          </p:nvPr>
        </p:nvSpPr>
        <p:spPr>
          <a:xfrm>
            <a:off x="457200" y="1535113"/>
            <a:ext cx="4040188" cy="639762"/>
          </a:xfrm>
        </p:spPr>
        <p:txBody>
          <a:bodyPr anchor="b">
            <a:normAutofit fontScale="95833"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2"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3" name="Text Placeholder 4"/>
          <p:cNvSpPr>
            <a:spLocks noGrp="1"/>
          </p:cNvSpPr>
          <p:nvPr>
            <p:ph type="body" sz="quarter" idx="3"/>
          </p:nvPr>
        </p:nvSpPr>
        <p:spPr>
          <a:xfrm>
            <a:off x="4645025" y="1535113"/>
            <a:ext cx="4041775" cy="639762"/>
          </a:xfrm>
        </p:spPr>
        <p:txBody>
          <a:bodyPr anchor="b">
            <a:normAutofit fontScale="95833" lnSpcReduction="20000"/>
          </a:bodyPr>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44"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45" name="Date Placeholder 6"/>
          <p:cNvSpPr>
            <a:spLocks noGrp="1"/>
          </p:cNvSpPr>
          <p:nvPr>
            <p:ph type="dt" sz="half" idx="10"/>
          </p:nvPr>
        </p:nvSpPr>
        <p:spPr/>
        <p:txBody>
          <a:bodyPr/>
          <a:p>
            <a:fld id="{5BCAD085-E8A6-8845-BD4E-CB4CCA059FC4}" type="datetimeFigureOut">
              <a:rPr lang="en-US" smtClean="0"/>
              <a:t>1/27/13</a:t>
            </a:fld>
            <a:endParaRPr lang="en-US"/>
          </a:p>
        </p:txBody>
      </p:sp>
      <p:sp>
        <p:nvSpPr>
          <p:cNvPr id="1048646" name="Footer Placeholder 7"/>
          <p:cNvSpPr>
            <a:spLocks noGrp="1"/>
          </p:cNvSpPr>
          <p:nvPr>
            <p:ph type="ftr" sz="quarter" idx="11"/>
          </p:nvPr>
        </p:nvSpPr>
        <p:spPr/>
        <p:txBody>
          <a:bodyPr/>
          <a:p>
            <a:endParaRPr lang="en-US"/>
          </a:p>
        </p:txBody>
      </p:sp>
      <p:sp>
        <p:nvSpPr>
          <p:cNvPr id="1048647" name="Slide Number Placeholder 8"/>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9" name=""/>
        <p:cNvGrpSpPr/>
        <p:nvPr/>
      </p:nvGrpSpPr>
      <p:grpSpPr>
        <a:xfrm>
          <a:off x="0" y="0"/>
          <a:ext cx="0" cy="0"/>
          <a:chOff x="0" y="0"/>
          <a:chExt cx="0" cy="0"/>
        </a:xfrm>
      </p:grpSpPr>
      <p:sp>
        <p:nvSpPr>
          <p:cNvPr id="1048592" name="Title 1"/>
          <p:cNvSpPr>
            <a:spLocks noGrp="1"/>
          </p:cNvSpPr>
          <p:nvPr>
            <p:ph type="title"/>
          </p:nvPr>
        </p:nvSpPr>
        <p:spPr/>
        <p:txBody>
          <a:bodyPr/>
          <a:p>
            <a:r>
              <a:rPr lang="en-US" smtClean="0"/>
              <a:t>Click to edit Master title style</a:t>
            </a:r>
            <a:endParaRPr lang="en-US"/>
          </a:p>
        </p:txBody>
      </p:sp>
      <p:sp>
        <p:nvSpPr>
          <p:cNvPr id="1048593" name="Date Placeholder 2"/>
          <p:cNvSpPr>
            <a:spLocks noGrp="1"/>
          </p:cNvSpPr>
          <p:nvPr>
            <p:ph type="dt" sz="half" idx="10"/>
          </p:nvPr>
        </p:nvSpPr>
        <p:spPr/>
        <p:txBody>
          <a:bodyPr/>
          <a:p>
            <a:fld id="{5BCAD085-E8A6-8845-BD4E-CB4CCA059FC4}" type="datetimeFigureOut">
              <a:rPr lang="en-US" smtClean="0"/>
              <a:t>1/27/13</a:t>
            </a:fld>
            <a:endParaRPr lang="en-US"/>
          </a:p>
        </p:txBody>
      </p:sp>
      <p:sp>
        <p:nvSpPr>
          <p:cNvPr id="1048594" name="Footer Placeholder 3"/>
          <p:cNvSpPr>
            <a:spLocks noGrp="1"/>
          </p:cNvSpPr>
          <p:nvPr>
            <p:ph type="ftr" sz="quarter" idx="11"/>
          </p:nvPr>
        </p:nvSpPr>
        <p:spPr/>
        <p:txBody>
          <a:bodyPr/>
          <a:p>
            <a:endParaRPr lang="en-US"/>
          </a:p>
        </p:txBody>
      </p:sp>
      <p:sp>
        <p:nvSpPr>
          <p:cNvPr id="1048595" name="Slide Number Placeholder 4"/>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48" name="Date Placeholder 1"/>
          <p:cNvSpPr>
            <a:spLocks noGrp="1"/>
          </p:cNvSpPr>
          <p:nvPr>
            <p:ph type="dt" sz="half" idx="10"/>
          </p:nvPr>
        </p:nvSpPr>
        <p:spPr/>
        <p:txBody>
          <a:bodyPr/>
          <a:p>
            <a:fld id="{5BCAD085-E8A6-8845-BD4E-CB4CCA059FC4}" type="datetimeFigureOut">
              <a:rPr lang="en-US" smtClean="0"/>
              <a:t>1/27/13</a:t>
            </a:fld>
            <a:endParaRPr lang="en-US"/>
          </a:p>
        </p:txBody>
      </p:sp>
      <p:sp>
        <p:nvSpPr>
          <p:cNvPr id="1048649" name="Footer Placeholder 2"/>
          <p:cNvSpPr>
            <a:spLocks noGrp="1"/>
          </p:cNvSpPr>
          <p:nvPr>
            <p:ph type="ftr" sz="quarter" idx="11"/>
          </p:nvPr>
        </p:nvSpPr>
        <p:spPr/>
        <p:txBody>
          <a:bodyPr/>
          <a:p>
            <a:endParaRPr lang="en-US"/>
          </a:p>
        </p:txBody>
      </p:sp>
      <p:sp>
        <p:nvSpPr>
          <p:cNvPr id="1048650" name="Slide Number Placeholder 3"/>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6" name=""/>
        <p:cNvGrpSpPr/>
        <p:nvPr/>
      </p:nvGrpSpPr>
      <p:grpSpPr>
        <a:xfrm>
          <a:off x="0" y="0"/>
          <a:ext cx="0" cy="0"/>
          <a:chOff x="0" y="0"/>
          <a:chExt cx="0" cy="0"/>
        </a:xfrm>
      </p:grpSpPr>
      <p:sp>
        <p:nvSpPr>
          <p:cNvPr id="1048651"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8652"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53"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54" name="Date Placeholder 4"/>
          <p:cNvSpPr>
            <a:spLocks noGrp="1"/>
          </p:cNvSpPr>
          <p:nvPr>
            <p:ph type="dt" sz="half" idx="10"/>
          </p:nvPr>
        </p:nvSpPr>
        <p:spPr/>
        <p:txBody>
          <a:bodyPr/>
          <a:p>
            <a:fld id="{5BCAD085-E8A6-8845-BD4E-CB4CCA059FC4}" type="datetimeFigureOut">
              <a:rPr lang="en-US" smtClean="0"/>
              <a:t>1/27/13</a:t>
            </a:fld>
            <a:endParaRPr lang="en-US"/>
          </a:p>
        </p:txBody>
      </p:sp>
      <p:sp>
        <p:nvSpPr>
          <p:cNvPr id="1048655" name="Footer Placeholder 5"/>
          <p:cNvSpPr>
            <a:spLocks noGrp="1"/>
          </p:cNvSpPr>
          <p:nvPr>
            <p:ph type="ftr" sz="quarter" idx="11"/>
          </p:nvPr>
        </p:nvSpPr>
        <p:spPr/>
        <p:txBody>
          <a:bodyPr/>
          <a:p>
            <a:endParaRPr lang="en-US"/>
          </a:p>
        </p:txBody>
      </p:sp>
      <p:sp>
        <p:nvSpPr>
          <p:cNvPr id="1048656" name="Slide Number Placeholder 6"/>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0" name=""/>
        <p:cNvGrpSpPr/>
        <p:nvPr/>
      </p:nvGrpSpPr>
      <p:grpSpPr>
        <a:xfrm>
          <a:off x="0" y="0"/>
          <a:ext cx="0" cy="0"/>
          <a:chOff x="0" y="0"/>
          <a:chExt cx="0" cy="0"/>
        </a:xfrm>
      </p:grpSpPr>
      <p:sp>
        <p:nvSpPr>
          <p:cNvPr id="1048618"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619" name="Picture Placeholder 2"/>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20"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21" name="Date Placeholder 4"/>
          <p:cNvSpPr>
            <a:spLocks noGrp="1"/>
          </p:cNvSpPr>
          <p:nvPr>
            <p:ph type="dt" sz="half" idx="10"/>
          </p:nvPr>
        </p:nvSpPr>
        <p:spPr/>
        <p:txBody>
          <a:bodyPr/>
          <a:p>
            <a:fld id="{5BCAD085-E8A6-8845-BD4E-CB4CCA059FC4}" type="datetimeFigureOut">
              <a:rPr lang="en-US" smtClean="0"/>
              <a:t>1/27/13</a:t>
            </a:fld>
            <a:endParaRPr lang="en-US"/>
          </a:p>
        </p:txBody>
      </p:sp>
      <p:sp>
        <p:nvSpPr>
          <p:cNvPr id="1048622" name="Footer Placeholder 5"/>
          <p:cNvSpPr>
            <a:spLocks noGrp="1"/>
          </p:cNvSpPr>
          <p:nvPr>
            <p:ph type="ftr" sz="quarter" idx="11"/>
          </p:nvPr>
        </p:nvSpPr>
        <p:spPr/>
        <p:txBody>
          <a:bodyPr/>
          <a:p>
            <a:endParaRPr lang="en-US"/>
          </a:p>
        </p:txBody>
      </p:sp>
      <p:sp>
        <p:nvSpPr>
          <p:cNvPr id="1048623" name="Slide Number Placeholder 6"/>
          <p:cNvSpPr>
            <a:spLocks noGrp="1"/>
          </p:cNvSpPr>
          <p:nvPr>
            <p:ph type="sldNum" sz="quarter" idx="12"/>
          </p:nvPr>
        </p:nvSpPr>
        <p:spPr/>
        <p:txBody>
          <a:bodyPr/>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457200" y="1600200"/>
            <a:ext cx="8229600" cy="4525963"/>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C1FF6DA9-008F-8B48-92A6-B652298478BF}"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eaLnBrk="1" hangingPunct="1" latinLnBrk="0" rtl="0">
        <a:spcBef>
          <a:spcPct val="0"/>
        </a:spcBef>
        <a:buNone/>
        <a:defRPr sz="4400" kern="12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sz="3200" kern="1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sz="2800" kern="12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sz="2400" kern="12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sz="2000" kern="12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sz="2000" kern="12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sz="2000" kern="12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sz="2000" kern="12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sz="2000" kern="12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sz="2000" kern="1200">
          <a:solidFill>
            <a:schemeClr val="tx1"/>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p:grpSpPr>
      <p:sp>
        <p:nvSpPr>
          <p:cNvPr id="1048607" name="Title 1"/>
          <p:cNvSpPr>
            <a:spLocks noGrp="1"/>
          </p:cNvSpPr>
          <p:nvPr>
            <p:ph type="ctrTitle"/>
          </p:nvPr>
        </p:nvSpPr>
        <p:spPr/>
        <p:txBody>
          <a:bodyPr/>
          <a:p>
            <a:r>
              <a:t>HOSTEL ROOM ALLOCATION SYSTEM</a:t>
            </a:r>
          </a:p>
        </p:txBody>
      </p:sp>
      <p:sp>
        <p:nvSpPr>
          <p:cNvPr id="1048608" name="Subtitle 2"/>
          <p:cNvSpPr>
            <a:spLocks noGrp="1"/>
          </p:cNvSpPr>
          <p:nvPr>
            <p:ph type="subTitle" idx="1"/>
          </p:nvPr>
        </p:nvSpPr>
        <p:spPr/>
        <p:txBody>
          <a:bodyPr/>
          <a:p>
            <a:r>
              <a:t>Project Review Presentation</a:t>
            </a:r>
          </a:p>
          <a:p>
            <a:r>
              <a:t>Batch – 11 CSE 2-2</a:t>
            </a:r>
          </a:p>
          <a:p>
            <a:r>
              <a:t>Guided by: Mrs. B. Sangeetha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p:grpSpPr>
      <p:sp>
        <p:nvSpPr>
          <p:cNvPr id="1048596" name="Title 1"/>
          <p:cNvSpPr>
            <a:spLocks noGrp="1"/>
          </p:cNvSpPr>
          <p:nvPr>
            <p:ph type="title"/>
          </p:nvPr>
        </p:nvSpPr>
        <p:spPr/>
        <p:txBody>
          <a:bodyPr/>
          <a:p>
            <a:r>
              <a:t>Architecture Design - Flowchart</a:t>
            </a:r>
          </a:p>
        </p:txBody>
      </p:sp>
      <p:pic>
        <p:nvPicPr>
          <p:cNvPr id="2097152" name="Picture 2" descr="Hostel_Allocation_Flowchart.png"/>
          <p:cNvPicPr>
            <a:picLocks noChangeAspect="1"/>
          </p:cNvPicPr>
          <p:nvPr/>
        </p:nvPicPr>
        <p:blipFill>
          <a:blip xmlns:r="http://schemas.openxmlformats.org/officeDocument/2006/relationships" r:embed="rId1"/>
          <a:stretch>
            <a:fillRect/>
          </a:stretch>
        </p:blipFill>
        <p:spPr>
          <a:xfrm>
            <a:off x="914400" y="1371600"/>
            <a:ext cx="4600456" cy="4572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p:grpSpPr>
      <p:sp>
        <p:nvSpPr>
          <p:cNvPr id="1048599" name="Title 1"/>
          <p:cNvSpPr>
            <a:spLocks noGrp="1"/>
          </p:cNvSpPr>
          <p:nvPr>
            <p:ph type="title"/>
          </p:nvPr>
        </p:nvSpPr>
        <p:spPr/>
        <p:txBody>
          <a:bodyPr/>
          <a:p>
            <a:r>
              <a:t>Use Case Diagram</a:t>
            </a:r>
          </a:p>
        </p:txBody>
      </p:sp>
      <p:pic>
        <p:nvPicPr>
          <p:cNvPr id="2097153" name="Picture 2" descr="Use_Case_Diagram.png"/>
          <p:cNvPicPr>
            <a:picLocks noChangeAspect="1"/>
          </p:cNvPicPr>
          <p:nvPr/>
        </p:nvPicPr>
        <p:blipFill>
          <a:blip xmlns:r="http://schemas.openxmlformats.org/officeDocument/2006/relationships" r:embed="rId1"/>
          <a:stretch>
            <a:fillRect/>
          </a:stretch>
        </p:blipFill>
        <p:spPr>
          <a:xfrm>
            <a:off x="914400" y="1371600"/>
            <a:ext cx="4600456" cy="45720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p:grpSpPr>
      <p:sp>
        <p:nvSpPr>
          <p:cNvPr id="1048611" name="Title 1"/>
          <p:cNvSpPr>
            <a:spLocks noGrp="1"/>
          </p:cNvSpPr>
          <p:nvPr>
            <p:ph type="title"/>
          </p:nvPr>
        </p:nvSpPr>
        <p:spPr/>
        <p:txBody>
          <a:bodyPr/>
          <a:p>
            <a:r>
              <a:t>Entity-Relationship Diagram</a:t>
            </a:r>
          </a:p>
        </p:txBody>
      </p:sp>
      <p:pic>
        <p:nvPicPr>
          <p:cNvPr id="2097154" name="Picture 2" descr="ER_Diagram.png"/>
          <p:cNvPicPr>
            <a:picLocks noChangeAspect="1"/>
          </p:cNvPicPr>
          <p:nvPr/>
        </p:nvPicPr>
        <p:blipFill>
          <a:blip xmlns:r="http://schemas.openxmlformats.org/officeDocument/2006/relationships" r:embed="rId1"/>
          <a:stretch>
            <a:fillRect/>
          </a:stretch>
        </p:blipFill>
        <p:spPr>
          <a:xfrm>
            <a:off x="914400" y="1371600"/>
            <a:ext cx="4600456" cy="45720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p:grpSpPr>
      <p:sp>
        <p:nvSpPr>
          <p:cNvPr id="1048612" name="Title 1"/>
          <p:cNvSpPr>
            <a:spLocks noGrp="1"/>
          </p:cNvSpPr>
          <p:nvPr>
            <p:ph type="title"/>
          </p:nvPr>
        </p:nvSpPr>
        <p:spPr/>
        <p:txBody>
          <a:bodyPr/>
          <a:p>
            <a:r>
              <a:t>Class Diagram</a:t>
            </a:r>
          </a:p>
        </p:txBody>
      </p:sp>
      <p:pic>
        <p:nvPicPr>
          <p:cNvPr id="2097155" name="Picture 2" descr="Class_Diagram.png"/>
          <p:cNvPicPr>
            <a:picLocks noChangeAspect="1"/>
          </p:cNvPicPr>
          <p:nvPr/>
        </p:nvPicPr>
        <p:blipFill>
          <a:blip xmlns:r="http://schemas.openxmlformats.org/officeDocument/2006/relationships" r:embed="rId1"/>
          <a:stretch>
            <a:fillRect/>
          </a:stretch>
        </p:blipFill>
        <p:spPr>
          <a:xfrm>
            <a:off x="914400" y="1371600"/>
            <a:ext cx="4600456" cy="457200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p:grpSpPr>
      <p:sp>
        <p:nvSpPr>
          <p:cNvPr id="1048609" name="Title 1"/>
          <p:cNvSpPr>
            <a:spLocks noGrp="1"/>
          </p:cNvSpPr>
          <p:nvPr>
            <p:ph type="title"/>
          </p:nvPr>
        </p:nvSpPr>
        <p:spPr/>
        <p:txBody>
          <a:bodyPr/>
          <a:p>
            <a:r>
              <a:t>Abstract</a:t>
            </a:r>
          </a:p>
        </p:txBody>
      </p:sp>
      <p:sp>
        <p:nvSpPr>
          <p:cNvPr id="1048610" name="Content Placeholder 2"/>
          <p:cNvSpPr>
            <a:spLocks noGrp="1"/>
          </p:cNvSpPr>
          <p:nvPr>
            <p:ph idx="1"/>
          </p:nvPr>
        </p:nvSpPr>
        <p:spPr/>
        <p:txBody>
          <a:bodyPr>
            <a:normAutofit fontScale="93750" lnSpcReduction="20000"/>
          </a:bodyPr>
          <a:p>
            <a:r>
              <a:t>Managing hostel room allotment manually can be time-consuming and stressful. Our system automates the allocation process, ensuring fairness and efficiency. It allows students to register, view available rooms, and receive allocations automatically or manually by the admin. The system also supports room change requests and maintenance issue reporting. Administrators get an easy-to-use dashboard for room management, reducing paperwork and improving efficiency.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p:grpSpPr>
      <p:sp>
        <p:nvSpPr>
          <p:cNvPr id="1048600" name="Title 1"/>
          <p:cNvSpPr>
            <a:spLocks noGrp="1"/>
          </p:cNvSpPr>
          <p:nvPr>
            <p:ph type="title"/>
          </p:nvPr>
        </p:nvSpPr>
        <p:spPr/>
        <p:txBody>
          <a:bodyPr/>
          <a:p>
            <a:r>
              <a:t>Existing System</a:t>
            </a:r>
          </a:p>
        </p:txBody>
      </p:sp>
      <p:sp>
        <p:nvSpPr>
          <p:cNvPr id="1048601" name="Content Placeholder 2"/>
          <p:cNvSpPr>
            <a:spLocks noGrp="1"/>
          </p:cNvSpPr>
          <p:nvPr>
            <p:ph idx="1"/>
          </p:nvPr>
        </p:nvSpPr>
        <p:spPr>
          <a:xfrm>
            <a:off x="193282" y="1575898"/>
            <a:ext cx="8229600" cy="4525963"/>
          </a:xfrm>
        </p:spPr>
        <p:txBody>
          <a:bodyPr>
            <a:normAutofit fontScale="96875" lnSpcReduction="20000"/>
          </a:bodyPr>
          <a:p>
            <a:r>
              <a:t>- Manual room allocation process</a:t>
            </a:r>
          </a:p>
          <a:p>
            <a:r>
              <a:t>- Time-consuming and prone to errors</a:t>
            </a:r>
          </a:p>
          <a:p>
            <a:r>
              <a:t>- No centralized database for student-room mapping</a:t>
            </a:r>
          </a:p>
          <a:p>
            <a:r>
              <a:t>- Lack of transparency in room allotment</a:t>
            </a:r>
          </a:p>
          <a:p>
            <a:r>
              <a:t>- Difficulty in tracking vacant rooms and requests</a:t>
            </a:r>
          </a:p>
          <a:p>
            <a:r>
              <a:rPr altLang="en-US" lang="en-US"/>
              <a:t>-</a:t>
            </a:r>
            <a:r>
              <a:rPr altLang="en-US" lang="en-US"/>
              <a:t>D</a:t>
            </a:r>
            <a:r>
              <a:rPr altLang="en-US" lang="en-US"/>
              <a:t>i</a:t>
            </a:r>
            <a:r>
              <a:rPr altLang="en-US" lang="en-US"/>
              <a:t>f</a:t>
            </a:r>
            <a:r>
              <a:rPr altLang="en-US" lang="en-US"/>
              <a:t>f</a:t>
            </a:r>
            <a:r>
              <a:rPr altLang="en-US" lang="en-US"/>
              <a:t>i</a:t>
            </a:r>
            <a:r>
              <a:rPr altLang="en-US" lang="en-US"/>
              <a:t>c</a:t>
            </a:r>
            <a:r>
              <a:rPr altLang="en-US" lang="en-US"/>
              <a:t>u</a:t>
            </a:r>
            <a:r>
              <a:rPr altLang="en-US" lang="en-US"/>
              <a:t>l</a:t>
            </a:r>
            <a:r>
              <a:rPr altLang="en-US" lang="en-US"/>
              <a:t>t</a:t>
            </a:r>
            <a:r>
              <a:rPr altLang="en-US" lang="en-US"/>
              <a:t>y</a:t>
            </a:r>
            <a:r>
              <a:rPr altLang="en-US" lang="en-US"/>
              <a:t> </a:t>
            </a:r>
            <a:r>
              <a:rPr altLang="en-US" lang="en-US"/>
              <a:t>i</a:t>
            </a:r>
            <a:r>
              <a:rPr altLang="en-US" lang="en-US"/>
              <a:t>n</a:t>
            </a:r>
            <a:r>
              <a:rPr altLang="en-US" lang="en-US"/>
              <a:t> </a:t>
            </a:r>
            <a:r>
              <a:rPr altLang="en-US" lang="en-US"/>
              <a:t>m</a:t>
            </a:r>
            <a:r>
              <a:rPr altLang="en-US" lang="en-US"/>
              <a:t>a</a:t>
            </a:r>
            <a:r>
              <a:rPr altLang="en-US" lang="en-US"/>
              <a:t>n</a:t>
            </a:r>
            <a:r>
              <a:rPr altLang="en-US" lang="en-US"/>
              <a:t>a</a:t>
            </a:r>
            <a:r>
              <a:rPr altLang="en-US" lang="en-US"/>
              <a:t>g</a:t>
            </a:r>
            <a:r>
              <a:rPr altLang="en-US" lang="en-US"/>
              <a:t>i</a:t>
            </a:r>
            <a:r>
              <a:rPr altLang="en-US" lang="en-US"/>
              <a:t>n</a:t>
            </a:r>
            <a:r>
              <a:rPr altLang="en-US" lang="en-US"/>
              <a:t>g</a:t>
            </a:r>
            <a:r>
              <a:rPr altLang="en-US" lang="en-US"/>
              <a:t> </a:t>
            </a:r>
            <a:r>
              <a:rPr altLang="en-US" lang="en-US"/>
              <a:t>l</a:t>
            </a:r>
            <a:r>
              <a:rPr altLang="en-US" lang="en-US"/>
              <a:t>a</a:t>
            </a:r>
            <a:r>
              <a:rPr altLang="en-US" lang="en-US"/>
              <a:t>r</a:t>
            </a:r>
            <a:r>
              <a:rPr altLang="en-US" lang="en-US"/>
              <a:t>g</a:t>
            </a:r>
            <a:r>
              <a:rPr altLang="en-US" lang="en-US"/>
              <a:t>e</a:t>
            </a:r>
            <a:r>
              <a:rPr altLang="en-US" lang="en-US"/>
              <a:t> </a:t>
            </a:r>
            <a:r>
              <a:rPr altLang="en-US" lang="en-US"/>
              <a:t>v</a:t>
            </a:r>
            <a:r>
              <a:rPr altLang="en-US" lang="en-US"/>
              <a:t>o</a:t>
            </a:r>
            <a:r>
              <a:rPr altLang="en-US" lang="en-US"/>
              <a:t>l</a:t>
            </a:r>
            <a:r>
              <a:rPr altLang="en-US" lang="en-US"/>
              <a:t>u</a:t>
            </a:r>
            <a:r>
              <a:rPr altLang="en-US" lang="en-US"/>
              <a:t>mes </a:t>
            </a:r>
            <a:r>
              <a:rPr altLang="en-US" lang="en-US"/>
              <a:t>o</a:t>
            </a:r>
            <a:r>
              <a:rPr altLang="en-US" lang="en-US"/>
              <a:t>f</a:t>
            </a:r>
            <a:r>
              <a:rPr altLang="en-US" lang="en-US"/>
              <a:t> </a:t>
            </a:r>
            <a:r>
              <a:rPr altLang="en-US" lang="en-US"/>
              <a:t>s</a:t>
            </a:r>
            <a:r>
              <a:rPr altLang="en-US" lang="en-US"/>
              <a:t>t</a:t>
            </a:r>
            <a:r>
              <a:rPr altLang="en-US" lang="en-US"/>
              <a:t>u</a:t>
            </a:r>
            <a:r>
              <a:rPr altLang="en-US" lang="en-US"/>
              <a:t>d</a:t>
            </a:r>
            <a:r>
              <a:rPr altLang="en-US" lang="en-US"/>
              <a:t>e</a:t>
            </a:r>
            <a:r>
              <a:rPr altLang="en-US" lang="en-US"/>
              <a:t>nt</a:t>
            </a:r>
            <a:r>
              <a:rPr altLang="en-US" lang="en-US"/>
              <a:t> </a:t>
            </a:r>
            <a:r>
              <a:rPr altLang="en-US" lang="en-US"/>
              <a:t>d</a:t>
            </a:r>
            <a:r>
              <a:rPr altLang="en-US" lang="en-US"/>
              <a:t>a</a:t>
            </a:r>
            <a:r>
              <a:rPr altLang="en-US" lang="en-US"/>
              <a:t>t</a:t>
            </a:r>
            <a:r>
              <a:rPr altLang="en-US" lang="en-US"/>
              <a:t>a</a:t>
            </a:r>
            <a:r>
              <a:rPr altLang="en-US" lang="en-US"/>
              <a:t> </a:t>
            </a:r>
            <a:endParaRPr altLang="en-US" 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p:grpSpPr>
      <p:sp>
        <p:nvSpPr>
          <p:cNvPr id="1048597" name="Title 1"/>
          <p:cNvSpPr>
            <a:spLocks noGrp="1"/>
          </p:cNvSpPr>
          <p:nvPr>
            <p:ph type="title"/>
          </p:nvPr>
        </p:nvSpPr>
        <p:spPr/>
        <p:txBody>
          <a:bodyPr/>
          <a:p>
            <a:r>
              <a:t>Proposed System</a:t>
            </a:r>
          </a:p>
        </p:txBody>
      </p:sp>
      <p:sp>
        <p:nvSpPr>
          <p:cNvPr id="1048598" name="Content Placeholder 2"/>
          <p:cNvSpPr>
            <a:spLocks noGrp="1"/>
          </p:cNvSpPr>
          <p:nvPr>
            <p:ph idx="1"/>
          </p:nvPr>
        </p:nvSpPr>
        <p:spPr/>
        <p:txBody>
          <a:bodyPr>
            <a:normAutofit fontScale="68750" lnSpcReduction="20000"/>
          </a:bodyPr>
          <a:p>
            <a:r>
              <a:t>- Automated hostel room allocation system</a:t>
            </a:r>
          </a:p>
          <a:p>
            <a:r>
              <a:t>- Students can register and select room preferences</a:t>
            </a:r>
          </a:p>
          <a:p>
            <a:r>
              <a:t>- Admin can allocate rooms manually or automatically</a:t>
            </a:r>
          </a:p>
          <a:p>
            <a:r>
              <a:t>- Features include waitlisting, room change requests, and maintenance reports</a:t>
            </a:r>
          </a:p>
          <a:p>
            <a:r>
              <a:t>- Dashboard for hostel administrators to manage occupanc</a:t>
            </a:r>
            <a:r>
              <a:rPr lang="en-US"/>
              <a:t>y</a:t>
            </a:r>
            <a:r>
              <a:rPr lang="en-US"/>
              <a:t>.</a:t>
            </a:r>
            <a:endParaRPr altLang="en-US" lang="zh-CN"/>
          </a:p>
          <a:p>
            <a:r>
              <a:rPr altLang="en-US" lang="en-US"/>
              <a:t>-</a:t>
            </a:r>
            <a:r>
              <a:rPr altLang="en-US" lang="en-US"/>
              <a:t>A</a:t>
            </a:r>
            <a:r>
              <a:rPr altLang="en-US" lang="en-US"/>
              <a:t>u</a:t>
            </a:r>
            <a:r>
              <a:rPr altLang="en-US" lang="en-US"/>
              <a:t>t</a:t>
            </a:r>
            <a:r>
              <a:rPr altLang="en-US" lang="en-US"/>
              <a:t>o</a:t>
            </a:r>
            <a:r>
              <a:rPr altLang="en-US" lang="en-US"/>
              <a:t>m</a:t>
            </a:r>
            <a:r>
              <a:rPr altLang="en-US" lang="en-US"/>
              <a:t>a</a:t>
            </a:r>
            <a:r>
              <a:rPr altLang="en-US" lang="en-US"/>
              <a:t>t</a:t>
            </a:r>
            <a:r>
              <a:rPr altLang="en-US" lang="en-US"/>
              <a:t>e</a:t>
            </a:r>
            <a:r>
              <a:rPr altLang="en-US" lang="en-US"/>
              <a:t>d</a:t>
            </a:r>
            <a:r>
              <a:rPr altLang="en-US" lang="en-US"/>
              <a:t> </a:t>
            </a:r>
            <a:r>
              <a:rPr altLang="en-US" lang="en-US"/>
              <a:t>n</a:t>
            </a:r>
            <a:r>
              <a:rPr altLang="en-US" lang="en-US"/>
              <a:t>o</a:t>
            </a:r>
            <a:r>
              <a:rPr altLang="en-US" lang="en-US"/>
              <a:t>t</a:t>
            </a:r>
            <a:r>
              <a:rPr altLang="en-US" lang="en-US"/>
              <a:t>i</a:t>
            </a:r>
            <a:r>
              <a:rPr altLang="en-US" lang="en-US"/>
              <a:t>ficati</a:t>
            </a:r>
            <a:r>
              <a:rPr altLang="en-US" lang="en-US"/>
              <a:t>on</a:t>
            </a:r>
            <a:r>
              <a:rPr altLang="en-US" lang="en-US"/>
              <a:t>s</a:t>
            </a:r>
            <a:r>
              <a:rPr altLang="en-US" lang="en-US"/>
              <a:t> </a:t>
            </a:r>
            <a:r>
              <a:rPr altLang="en-US" lang="en-US"/>
              <a:t>l</a:t>
            </a:r>
            <a:r>
              <a:rPr altLang="en-US" lang="en-US"/>
              <a:t>i</a:t>
            </a:r>
            <a:r>
              <a:rPr altLang="en-US" lang="en-US"/>
              <a:t>k</a:t>
            </a:r>
            <a:r>
              <a:rPr altLang="en-US" lang="en-US"/>
              <a:t>e</a:t>
            </a:r>
            <a:r>
              <a:rPr altLang="en-US" lang="en-US"/>
              <a:t> </a:t>
            </a:r>
            <a:r>
              <a:rPr altLang="en-US" lang="en-US"/>
              <a:t>a</a:t>
            </a:r>
            <a:r>
              <a:rPr altLang="en-US" lang="en-US"/>
              <a:t>l</a:t>
            </a:r>
            <a:r>
              <a:rPr altLang="en-US" lang="en-US"/>
              <a:t>l</a:t>
            </a:r>
            <a:r>
              <a:rPr altLang="en-US" lang="en-US"/>
              <a:t>o</a:t>
            </a:r>
            <a:r>
              <a:rPr altLang="en-US" lang="en-US"/>
              <a:t>c</a:t>
            </a:r>
            <a:r>
              <a:rPr altLang="en-US" lang="en-US"/>
              <a:t>a</a:t>
            </a:r>
            <a:r>
              <a:rPr altLang="en-US" lang="en-US"/>
              <a:t>t</a:t>
            </a:r>
            <a:r>
              <a:rPr altLang="en-US" lang="en-US"/>
              <a:t>ion </a:t>
            </a:r>
            <a:r>
              <a:rPr altLang="en-US" lang="en-US"/>
              <a:t>,</a:t>
            </a:r>
            <a:r>
              <a:rPr altLang="en-US" lang="en-US"/>
              <a:t>c</a:t>
            </a:r>
            <a:r>
              <a:rPr altLang="en-US" lang="en-US"/>
              <a:t>o</a:t>
            </a:r>
            <a:r>
              <a:rPr altLang="en-US" lang="en-US"/>
              <a:t>n</a:t>
            </a:r>
            <a:r>
              <a:rPr altLang="en-US" lang="en-US"/>
              <a:t>f</a:t>
            </a:r>
            <a:r>
              <a:rPr altLang="en-US" lang="en-US"/>
              <a:t>rmation </a:t>
            </a:r>
            <a:r>
              <a:rPr altLang="en-US" lang="en-US"/>
              <a:t>,</a:t>
            </a:r>
            <a:r>
              <a:rPr altLang="en-US" lang="en-US"/>
              <a:t>r</a:t>
            </a:r>
            <a:r>
              <a:rPr altLang="en-US" lang="en-US"/>
              <a:t>e</a:t>
            </a:r>
            <a:r>
              <a:rPr altLang="en-US" lang="en-US"/>
              <a:t>m</a:t>
            </a:r>
            <a:r>
              <a:rPr altLang="en-US" lang="en-US"/>
              <a:t>i</a:t>
            </a:r>
            <a:r>
              <a:rPr altLang="en-US" lang="en-US"/>
              <a:t>n</a:t>
            </a:r>
            <a:r>
              <a:rPr altLang="en-US" lang="en-US"/>
              <a:t>d</a:t>
            </a:r>
            <a:r>
              <a:rPr altLang="en-US" lang="en-US"/>
              <a:t>e</a:t>
            </a:r>
            <a:r>
              <a:rPr altLang="en-US" lang="en-US"/>
              <a:t>r</a:t>
            </a:r>
            <a:r>
              <a:rPr altLang="en-US" lang="en-US"/>
              <a:t>s</a:t>
            </a:r>
            <a:r>
              <a:rPr altLang="en-US" lang="en-US"/>
              <a:t>.</a:t>
            </a:r>
            <a:endParaRPr altLang="en-US" lang="zh-CN"/>
          </a:p>
          <a:p>
            <a:r>
              <a:rPr altLang="en-US" lang="en-US"/>
              <a:t>-</a:t>
            </a:r>
            <a:r>
              <a:rPr altLang="en-US" lang="en-US"/>
              <a:t>E</a:t>
            </a:r>
            <a:r>
              <a:rPr altLang="en-US" lang="en-US"/>
              <a:t>n</a:t>
            </a:r>
            <a:r>
              <a:rPr altLang="en-US" lang="en-US"/>
              <a:t>a</a:t>
            </a:r>
            <a:r>
              <a:rPr altLang="en-US" lang="en-US"/>
              <a:t>b</a:t>
            </a:r>
            <a:r>
              <a:rPr altLang="en-US" lang="en-US"/>
              <a:t>l</a:t>
            </a:r>
            <a:r>
              <a:rPr altLang="en-US" lang="en-US"/>
              <a:t>e</a:t>
            </a:r>
            <a:r>
              <a:rPr altLang="en-US" lang="en-US"/>
              <a:t> </a:t>
            </a:r>
            <a:r>
              <a:rPr altLang="en-US" lang="en-US"/>
              <a:t>e</a:t>
            </a:r>
            <a:r>
              <a:rPr altLang="en-US" lang="en-US"/>
              <a:t>a</a:t>
            </a:r>
            <a:r>
              <a:rPr altLang="en-US" lang="en-US"/>
              <a:t>s</a:t>
            </a:r>
            <a:r>
              <a:rPr altLang="en-US" lang="en-US"/>
              <a:t>y</a:t>
            </a:r>
            <a:r>
              <a:rPr altLang="en-US" lang="en-US"/>
              <a:t> </a:t>
            </a:r>
            <a:r>
              <a:rPr altLang="en-US" lang="en-US"/>
              <a:t>u</a:t>
            </a:r>
            <a:r>
              <a:rPr altLang="en-US" lang="en-US"/>
              <a:t>p</a:t>
            </a:r>
            <a:r>
              <a:rPr altLang="en-US" lang="en-US"/>
              <a:t>d</a:t>
            </a:r>
            <a:r>
              <a:rPr altLang="en-US" lang="en-US"/>
              <a:t>a</a:t>
            </a:r>
            <a:r>
              <a:rPr altLang="en-US" lang="en-US"/>
              <a:t>t</a:t>
            </a:r>
            <a:r>
              <a:rPr altLang="en-US" lang="en-US"/>
              <a:t>e</a:t>
            </a:r>
            <a:r>
              <a:rPr altLang="en-US" lang="en-US"/>
              <a:t>s</a:t>
            </a:r>
            <a:r>
              <a:rPr altLang="en-US" lang="en-US"/>
              <a:t>,</a:t>
            </a:r>
            <a:r>
              <a:rPr altLang="en-US" lang="en-US"/>
              <a:t>a</a:t>
            </a:r>
            <a:r>
              <a:rPr altLang="en-US" lang="en-US"/>
              <a:t>n</a:t>
            </a:r>
            <a:r>
              <a:rPr altLang="en-US" lang="en-US"/>
              <a:t>d</a:t>
            </a:r>
            <a:r>
              <a:rPr altLang="en-US" lang="en-US"/>
              <a:t> </a:t>
            </a:r>
            <a:r>
              <a:rPr altLang="en-US" lang="en-US"/>
              <a:t>r</a:t>
            </a:r>
            <a:r>
              <a:rPr altLang="en-US" lang="en-US"/>
              <a:t>o</a:t>
            </a:r>
            <a:r>
              <a:rPr altLang="en-US" lang="en-US"/>
              <a:t>o</a:t>
            </a:r>
            <a:r>
              <a:rPr altLang="en-US" lang="en-US"/>
              <a:t>m </a:t>
            </a:r>
            <a:r>
              <a:rPr altLang="en-US" lang="en-US"/>
              <a:t>m</a:t>
            </a:r>
            <a:r>
              <a:rPr altLang="en-US" lang="en-US"/>
              <a:t>a</a:t>
            </a:r>
            <a:r>
              <a:rPr altLang="en-US" lang="en-US"/>
              <a:t>n</a:t>
            </a:r>
            <a:r>
              <a:rPr altLang="en-US" lang="en-US"/>
              <a:t>a</a:t>
            </a:r>
            <a:r>
              <a:rPr altLang="en-US" lang="en-US"/>
              <a:t>g</a:t>
            </a:r>
            <a:r>
              <a:rPr altLang="en-US" lang="en-US"/>
              <a:t>e</a:t>
            </a:r>
            <a:r>
              <a:rPr altLang="en-US" lang="en-US"/>
              <a:t>ment </a:t>
            </a:r>
            <a:r>
              <a:rPr altLang="en-US" lang="en-US"/>
              <a:t>b</a:t>
            </a:r>
            <a:r>
              <a:rPr altLang="en-US" lang="en-US"/>
              <a:t>y</a:t>
            </a:r>
            <a:r>
              <a:rPr altLang="en-US" lang="en-US"/>
              <a:t> </a:t>
            </a:r>
            <a:r>
              <a:rPr altLang="en-US" lang="en-US"/>
              <a:t>h</a:t>
            </a:r>
            <a:r>
              <a:rPr altLang="en-US" lang="en-US"/>
              <a:t>o</a:t>
            </a:r>
            <a:r>
              <a:rPr altLang="en-US" lang="en-US"/>
              <a:t>s</a:t>
            </a:r>
            <a:r>
              <a:rPr altLang="en-US" lang="en-US"/>
              <a:t>t</a:t>
            </a:r>
            <a:r>
              <a:rPr altLang="en-US" lang="en-US"/>
              <a:t>e</a:t>
            </a:r>
            <a:r>
              <a:rPr altLang="en-US" lang="en-US"/>
              <a:t>l</a:t>
            </a:r>
            <a:r>
              <a:rPr altLang="en-US" lang="en-US"/>
              <a:t> </a:t>
            </a:r>
            <a:r>
              <a:rPr altLang="en-US" lang="en-US"/>
              <a:t>a</a:t>
            </a:r>
            <a:r>
              <a:rPr altLang="en-US" lang="en-US"/>
              <a:t>d</a:t>
            </a:r>
            <a:r>
              <a:rPr altLang="en-US" lang="en-US"/>
              <a:t>m</a:t>
            </a:r>
            <a:r>
              <a:rPr altLang="en-US" lang="en-US"/>
              <a:t>i</a:t>
            </a:r>
            <a:r>
              <a:rPr altLang="en-US" lang="en-US"/>
              <a:t>n</a:t>
            </a:r>
            <a:r>
              <a:rPr altLang="en-US" lang="en-US"/>
              <a:t>i</a:t>
            </a:r>
            <a:r>
              <a:rPr altLang="en-US" lang="en-US"/>
              <a:t>stration</a:t>
            </a:r>
            <a:r>
              <a:rPr altLang="en-US" lang="en-US"/>
              <a:t>.</a:t>
            </a:r>
            <a:endParaRPr altLang="en-US" lang="zh-CN"/>
          </a:p>
          <a:p>
            <a:r>
              <a:rPr altLang="en-US" lang="en-US"/>
              <a:t>-</a:t>
            </a:r>
            <a:r>
              <a:rPr altLang="en-US" lang="en-US"/>
              <a:t>S</a:t>
            </a:r>
            <a:r>
              <a:rPr altLang="en-US" lang="en-US"/>
              <a:t>t</a:t>
            </a:r>
            <a:r>
              <a:rPr altLang="en-US" lang="en-US"/>
              <a:t>r</a:t>
            </a:r>
            <a:r>
              <a:rPr altLang="en-US" lang="en-US"/>
              <a:t>e</a:t>
            </a:r>
            <a:r>
              <a:rPr altLang="en-US" lang="en-US"/>
              <a:t>a</a:t>
            </a:r>
            <a:r>
              <a:rPr altLang="en-US" lang="en-US"/>
              <a:t>m</a:t>
            </a:r>
            <a:r>
              <a:rPr altLang="en-US" lang="en-US"/>
              <a:t>l</a:t>
            </a:r>
            <a:r>
              <a:rPr altLang="en-US" lang="en-US"/>
              <a:t>i</a:t>
            </a:r>
            <a:r>
              <a:rPr altLang="en-US" lang="en-US"/>
              <a:t>n</a:t>
            </a:r>
            <a:r>
              <a:rPr altLang="en-US" lang="en-US"/>
              <a:t>e</a:t>
            </a:r>
            <a:r>
              <a:rPr altLang="en-US" lang="en-US"/>
              <a:t> </a:t>
            </a:r>
            <a:r>
              <a:rPr altLang="en-US" lang="en-US"/>
              <a:t>t</a:t>
            </a:r>
            <a:r>
              <a:rPr altLang="en-US" lang="en-US"/>
              <a:t>h</a:t>
            </a:r>
            <a:r>
              <a:rPr altLang="en-US" lang="en-US"/>
              <a:t>e</a:t>
            </a:r>
            <a:r>
              <a:rPr altLang="en-US" lang="en-US"/>
              <a:t> </a:t>
            </a:r>
            <a:r>
              <a:rPr altLang="en-US" lang="en-US"/>
              <a:t>R</a:t>
            </a:r>
            <a:r>
              <a:rPr altLang="en-US" lang="en-US"/>
              <a:t>o</a:t>
            </a:r>
            <a:r>
              <a:rPr altLang="en-US" lang="en-US"/>
              <a:t>o</a:t>
            </a:r>
            <a:r>
              <a:rPr altLang="en-US" lang="en-US"/>
              <a:t>m</a:t>
            </a:r>
            <a:r>
              <a:rPr altLang="en-US" lang="en-US"/>
              <a:t> </a:t>
            </a:r>
            <a:r>
              <a:rPr altLang="en-US" lang="en-US"/>
              <a:t>b</a:t>
            </a:r>
            <a:r>
              <a:rPr altLang="en-US" lang="en-US"/>
              <a:t>ook</a:t>
            </a:r>
            <a:r>
              <a:rPr altLang="en-US" lang="en-US"/>
              <a:t>i</a:t>
            </a:r>
            <a:r>
              <a:rPr altLang="en-US" lang="en-US"/>
              <a:t>n</a:t>
            </a:r>
            <a:r>
              <a:rPr altLang="en-US" lang="en-US"/>
              <a:t>g</a:t>
            </a:r>
            <a:r>
              <a:rPr altLang="en-US" lang="en-US"/>
              <a:t> </a:t>
            </a:r>
            <a:r>
              <a:rPr altLang="en-US" lang="en-US"/>
              <a:t>process</a:t>
            </a:r>
            <a:r>
              <a:rPr altLang="en-US" lang="en-US"/>
              <a:t>.</a:t>
            </a:r>
            <a:endParaRPr altLang="en-US" lang="zh-CN"/>
          </a:p>
          <a:p>
            <a:r>
              <a:rPr altLang="en-US" lang="en-US"/>
              <a:t>-</a:t>
            </a:r>
            <a:r>
              <a:rPr altLang="en-US" lang="en-US"/>
              <a:t>F</a:t>
            </a:r>
            <a:r>
              <a:rPr altLang="en-US" lang="en-US"/>
              <a:t>a</a:t>
            </a:r>
            <a:r>
              <a:rPr altLang="en-US" lang="en-US"/>
              <a:t>i</a:t>
            </a:r>
            <a:r>
              <a:rPr altLang="en-US" lang="en-US"/>
              <a:t>r</a:t>
            </a:r>
            <a:r>
              <a:rPr altLang="en-US" lang="en-US"/>
              <a:t> </a:t>
            </a:r>
            <a:r>
              <a:rPr altLang="en-US" lang="en-US"/>
              <a:t>Allo</a:t>
            </a:r>
            <a:r>
              <a:rPr altLang="en-US" lang="en-US"/>
              <a:t>c</a:t>
            </a:r>
            <a:r>
              <a:rPr altLang="en-US" lang="en-US"/>
              <a:t>a</a:t>
            </a:r>
            <a:r>
              <a:rPr altLang="en-US" lang="en-US"/>
              <a:t>t</a:t>
            </a:r>
            <a:r>
              <a:rPr altLang="en-US" lang="en-US"/>
              <a:t>i</a:t>
            </a:r>
            <a:r>
              <a:rPr altLang="en-US" lang="en-US"/>
              <a:t>o</a:t>
            </a:r>
            <a:r>
              <a:rPr altLang="en-US" lang="en-US"/>
              <a:t>n</a:t>
            </a:r>
            <a:r>
              <a:rPr altLang="en-US" lang="en-US"/>
              <a:t> </a:t>
            </a:r>
            <a:r>
              <a:rPr altLang="en-US" lang="en-US"/>
              <a:t>b</a:t>
            </a:r>
            <a:r>
              <a:rPr altLang="en-US" lang="en-US"/>
              <a:t>a</a:t>
            </a:r>
            <a:r>
              <a:rPr altLang="en-US" lang="en-US"/>
              <a:t>s</a:t>
            </a:r>
            <a:r>
              <a:rPr altLang="en-US" lang="en-US"/>
              <a:t>e</a:t>
            </a:r>
            <a:r>
              <a:rPr altLang="en-US" lang="en-US"/>
              <a:t>d</a:t>
            </a:r>
            <a:r>
              <a:rPr altLang="en-US" lang="en-US"/>
              <a:t> </a:t>
            </a:r>
            <a:r>
              <a:rPr altLang="en-US" lang="en-US"/>
              <a:t>o</a:t>
            </a:r>
            <a:r>
              <a:rPr altLang="en-US" lang="en-US"/>
              <a:t>n</a:t>
            </a:r>
            <a:r>
              <a:rPr altLang="en-US" lang="en-US"/>
              <a:t> </a:t>
            </a:r>
            <a:r>
              <a:rPr altLang="en-US" lang="en-US"/>
              <a:t>a</a:t>
            </a:r>
            <a:r>
              <a:rPr altLang="en-US" lang="en-US"/>
              <a:t>v</a:t>
            </a:r>
            <a:r>
              <a:rPr altLang="en-US" lang="en-US"/>
              <a:t>a</a:t>
            </a:r>
            <a:r>
              <a:rPr altLang="en-US" lang="en-US"/>
              <a:t>i</a:t>
            </a:r>
            <a:r>
              <a:rPr altLang="en-US" lang="en-US"/>
              <a:t>ability</a:t>
            </a:r>
            <a:r>
              <a:rPr altLang="en-US" lang="en-US"/>
              <a:t> </a:t>
            </a:r>
            <a:r>
              <a:rPr altLang="en-US" lang="en-US"/>
              <a:t>a</a:t>
            </a:r>
            <a:r>
              <a:rPr altLang="en-US" lang="en-US"/>
              <a:t>n</a:t>
            </a:r>
            <a:r>
              <a:rPr altLang="en-US" lang="en-US"/>
              <a:t>d</a:t>
            </a:r>
            <a:r>
              <a:rPr altLang="en-US" lang="en-US"/>
              <a:t> </a:t>
            </a:r>
            <a:r>
              <a:rPr altLang="en-US" lang="en-US"/>
              <a:t>s</a:t>
            </a:r>
            <a:r>
              <a:rPr altLang="en-US" lang="en-US"/>
              <a:t>t</a:t>
            </a:r>
            <a:r>
              <a:rPr altLang="en-US" lang="en-US"/>
              <a:t>u</a:t>
            </a:r>
            <a:r>
              <a:rPr altLang="en-US" lang="en-US"/>
              <a:t>dent</a:t>
            </a:r>
            <a:r>
              <a:rPr altLang="en-US" lang="en-US"/>
              <a:t> </a:t>
            </a:r>
            <a:r>
              <a:rPr altLang="en-US" lang="en-US"/>
              <a:t>p</a:t>
            </a:r>
            <a:r>
              <a:rPr altLang="en-US" lang="en-US"/>
              <a:t>r</a:t>
            </a:r>
            <a:r>
              <a:rPr altLang="en-US" lang="en-US"/>
              <a:t>e</a:t>
            </a:r>
            <a:r>
              <a:rPr altLang="en-US" lang="en-US"/>
              <a:t>f</a:t>
            </a:r>
            <a:r>
              <a:rPr altLang="en-US" lang="en-US"/>
              <a:t>e</a:t>
            </a:r>
            <a:r>
              <a:rPr altLang="en-US" lang="en-US"/>
              <a:t>r</a:t>
            </a:r>
            <a:r>
              <a:rPr altLang="en-US" lang="en-US"/>
              <a:t>ences </a:t>
            </a:r>
            <a:r>
              <a:rPr altLang="en-US" lang="en-US"/>
              <a:t> </a:t>
            </a:r>
            <a:r>
              <a:rPr altLang="en-US" lang="en-US"/>
              <a:t> </a:t>
            </a:r>
            <a:endParaRPr altLang="en-US" 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p:grpSpPr>
      <p:sp>
        <p:nvSpPr>
          <p:cNvPr id="1048590" name="Title 1"/>
          <p:cNvSpPr>
            <a:spLocks noGrp="1"/>
          </p:cNvSpPr>
          <p:nvPr>
            <p:ph type="title"/>
          </p:nvPr>
        </p:nvSpPr>
        <p:spPr/>
        <p:txBody>
          <a:bodyPr/>
          <a:p>
            <a:r>
              <a:t>Architecture Design</a:t>
            </a:r>
          </a:p>
        </p:txBody>
      </p:sp>
      <p:sp>
        <p:nvSpPr>
          <p:cNvPr id="1048591" name="Content Placeholder 2"/>
          <p:cNvSpPr>
            <a:spLocks noGrp="1"/>
          </p:cNvSpPr>
          <p:nvPr>
            <p:ph idx="1"/>
          </p:nvPr>
        </p:nvSpPr>
        <p:spPr>
          <a:xfrm>
            <a:off x="119494" y="1106584"/>
            <a:ext cx="8866043" cy="5499322"/>
          </a:xfrm>
        </p:spPr>
        <p:txBody>
          <a:bodyPr>
            <a:normAutofit fontScale="75000" lnSpcReduction="20000"/>
          </a:bodyPr>
          <a:p>
            <a:r>
              <a:t>- The system follows a client-server architecture</a:t>
            </a:r>
          </a:p>
          <a:p>
            <a:endParaRPr altLang="en-US" lang="zh-CN"/>
          </a:p>
          <a:p>
            <a:r>
              <a:t>- </a:t>
            </a:r>
            <a:r>
              <a:rPr b="1" u="sng"/>
              <a:t>Frontend</a:t>
            </a:r>
            <a:r>
              <a:t>: React.js (for user-friendly interface)</a:t>
            </a:r>
          </a:p>
          <a:p>
            <a:r>
              <a:rPr i="1" lang="en-US"/>
              <a:t>Student Portal</a:t>
            </a:r>
            <a:r>
              <a:rPr lang="en-US"/>
              <a:t>:</a:t>
            </a:r>
            <a:endParaRPr altLang="en-US" lang="zh-CN"/>
          </a:p>
          <a:p>
            <a:r>
              <a:rPr altLang="en-US" lang="en-US"/>
              <a:t>Login/Registration: For student authentication and profile creation.</a:t>
            </a:r>
            <a:endParaRPr altLang="en-US" lang="zh-CN"/>
          </a:p>
          <a:p>
            <a:r>
              <a:rPr altLang="en-US" lang="en-US"/>
              <a:t>Preferences Form: Allows students to input their room preferences, including roommate, room type, etc.</a:t>
            </a:r>
            <a:endParaRPr altLang="en-US" lang="zh-CN"/>
          </a:p>
          <a:p>
            <a:r>
              <a:rPr altLang="en-US" lang="en-US"/>
              <a:t>Room Allocation Notification: Displays the allocated room after the process.</a:t>
            </a:r>
            <a:endParaRPr altLang="en-US" lang="zh-CN"/>
          </a:p>
          <a:p>
            <a:r>
              <a:rPr altLang="en-US" i="1" lang="en-US"/>
              <a:t>Admin Portal:</a:t>
            </a:r>
            <a:endParaRPr altLang="en-US" i="1" lang="zh-CN"/>
          </a:p>
          <a:p>
            <a:r>
              <a:rPr altLang="en-US" lang="en-US"/>
              <a:t>Admin Login: For hostel management to review applications.</a:t>
            </a:r>
            <a:endParaRPr altLang="en-US" lang="zh-CN"/>
          </a:p>
          <a:p>
            <a:r>
              <a:rPr altLang="en-US" lang="en-US"/>
              <a:t>Room Management: Admins can manage room assignments, overrides, or manual allocations.</a:t>
            </a:r>
            <a:endParaRPr altLang="en-US" lang="zh-CN"/>
          </a:p>
          <a:p>
            <a:r>
              <a:rPr altLang="en-US" lang="en-US"/>
              <a:t>Allocation Dashboard: Real-time updates for admins to monitor the room allocation process.</a:t>
            </a:r>
            <a:endParaRPr altLang="en-US"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64" name=""/>
          <p:cNvSpPr>
            <a:spLocks noGrp="1"/>
          </p:cNvSpPr>
          <p:nvPr>
            <p:ph type="title"/>
          </p:nvPr>
        </p:nvSpPr>
        <p:spPr/>
        <p:txBody>
          <a:bodyPr/>
          <a:p>
            <a:endParaRPr lang="en-US"/>
          </a:p>
        </p:txBody>
      </p:sp>
      <p:sp>
        <p:nvSpPr>
          <p:cNvPr id="1048665" name=""/>
          <p:cNvSpPr>
            <a:spLocks noGrp="1"/>
          </p:cNvSpPr>
          <p:nvPr>
            <p:ph idx="1"/>
          </p:nvPr>
        </p:nvSpPr>
        <p:spPr/>
        <p:txBody>
          <a:bodyPr>
            <a:normAutofit fontScale="68750" lnSpcReduction="20000"/>
          </a:bodyPr>
          <a:p>
            <a:r>
              <a:rPr lang="en-US"/>
              <a:t>- </a:t>
            </a:r>
            <a:r>
              <a:rPr b="1" lang="en-US" u="sng"/>
              <a:t>Backend</a:t>
            </a:r>
            <a:r>
              <a:rPr lang="en-US"/>
              <a:t>: Node.js/Python (handles business logic)-</a:t>
            </a:r>
            <a:endParaRPr lang="en-US"/>
          </a:p>
          <a:p>
            <a:r>
              <a:rPr i="1" lang="en-US"/>
              <a:t>Room Allocation Algorithm:</a:t>
            </a:r>
            <a:endParaRPr i="1" lang="en-US"/>
          </a:p>
          <a:p>
            <a:r>
              <a:rPr lang="en-US"/>
              <a:t>Manages the allocation process based on student preferences, eligibility, and room availability.</a:t>
            </a:r>
            <a:endParaRPr lang="en-US"/>
          </a:p>
          <a:p>
            <a:r>
              <a:rPr lang="en-US"/>
              <a:t>Uses rules and priorities (e.g., seniority, special needs, and requests) to assign rooms.</a:t>
            </a:r>
            <a:endParaRPr lang="en-US"/>
          </a:p>
          <a:p>
            <a:r>
              <a:rPr i="1" lang="en-US"/>
              <a:t>API Layer:</a:t>
            </a:r>
            <a:endParaRPr i="1" lang="en-US"/>
          </a:p>
          <a:p>
            <a:r>
              <a:rPr lang="en-US"/>
              <a:t>Exposes RESTful APIs for communication between the frontend and backend.</a:t>
            </a:r>
            <a:endParaRPr lang="en-US"/>
          </a:p>
          <a:p>
            <a:r>
              <a:rPr lang="en-US"/>
              <a:t>APIs handle operations such as:</a:t>
            </a:r>
            <a:endParaRPr lang="en-US"/>
          </a:p>
          <a:p>
            <a:r>
              <a:rPr lang="en-US"/>
              <a:t>Fetching available rooms.</a:t>
            </a:r>
            <a:endParaRPr lang="en-US"/>
          </a:p>
          <a:p>
            <a:r>
              <a:rPr lang="en-US"/>
              <a:t>Submitting student preferences.</a:t>
            </a:r>
            <a:endParaRPr lang="en-US"/>
          </a:p>
          <a:p>
            <a:r>
              <a:rPr lang="en-US"/>
              <a:t>Allocating rooms based on the algorithm.</a:t>
            </a:r>
            <a:endParaRPr lang="en-US"/>
          </a:p>
          <a:p>
            <a:r>
              <a:rPr lang="en-US"/>
              <a:t>Sending notifications to students and admins.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66" name=""/>
          <p:cNvSpPr txBox="1"/>
          <p:nvPr/>
        </p:nvSpPr>
        <p:spPr>
          <a:xfrm>
            <a:off x="159110" y="1142656"/>
            <a:ext cx="8825779" cy="5120640"/>
          </a:xfrm>
          <a:prstGeom prst="rect"/>
        </p:spPr>
        <p:txBody>
          <a:bodyPr rtlCol="0" wrap="square">
            <a:spAutoFit/>
          </a:bodyPr>
          <a:p>
            <a:endParaRPr sz="2800" lang="en-US"/>
          </a:p>
          <a:p>
            <a:r>
              <a:rPr sz="2800" lang="en-US"/>
              <a:t> </a:t>
            </a:r>
            <a:r>
              <a:rPr b="1" sz="2800" lang="en-US" u="sng"/>
              <a:t>Database</a:t>
            </a:r>
            <a:r>
              <a:rPr sz="2800" lang="en-US"/>
              <a:t>: MySQL/PostgreSQL (stores room and student data)</a:t>
            </a:r>
            <a:endParaRPr sz="2800" lang="en-US"/>
          </a:p>
          <a:p>
            <a:r>
              <a:rPr sz="2800" i="1" lang="en-US"/>
              <a:t>Student Database</a:t>
            </a:r>
            <a:r>
              <a:rPr sz="2800" lang="en-US"/>
              <a:t>: Stores student details (name, ID, preferences, eligibility).</a:t>
            </a:r>
            <a:endParaRPr sz="2800" lang="en-US"/>
          </a:p>
          <a:p>
            <a:r>
              <a:rPr sz="2800" i="1" lang="en-US"/>
              <a:t>Room Database</a:t>
            </a:r>
            <a:r>
              <a:rPr sz="2800" lang="en-US"/>
              <a:t>: Stores room information (room number, type, occupancy status).</a:t>
            </a:r>
            <a:endParaRPr sz="2800" lang="en-US"/>
          </a:p>
          <a:p>
            <a:r>
              <a:rPr sz="2800" i="1" lang="en-US"/>
              <a:t>Allocation Database: </a:t>
            </a:r>
            <a:r>
              <a:rPr sz="2800" lang="en-US"/>
              <a:t>Tracks room allocation status and logs.</a:t>
            </a:r>
            <a:endParaRPr sz="2800" lang="en-US"/>
          </a:p>
          <a:p>
            <a:endParaRPr sz="2800" lang="en-US"/>
          </a:p>
          <a:p>
            <a:r>
              <a:rPr sz="2800" lang="en-US"/>
              <a:t>- </a:t>
            </a:r>
            <a:r>
              <a:rPr b="1" sz="2800" lang="en-US" u="sng"/>
              <a:t>Authentication</a:t>
            </a:r>
            <a:r>
              <a:rPr sz="2800" lang="en-US"/>
              <a:t>: Email Login, Admission Number</a:t>
            </a:r>
            <a:endParaRPr sz="2800" lang="en-US"/>
          </a:p>
          <a:p>
            <a:pPr/>
            <a:r>
              <a:rPr sz="2800" lang="en-US"/>
              <a:t>- </a:t>
            </a:r>
            <a:r>
              <a:rPr b="1" sz="2800" lang="en-US" u="sng"/>
              <a:t>Hosting</a:t>
            </a:r>
            <a:r>
              <a:rPr sz="2800" lang="en-US"/>
              <a:t>: Firebase/DigitalOcean for cloud deployment</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
          <p:cNvSpPr>
            <a:spLocks noGrp="1"/>
          </p:cNvSpPr>
          <p:nvPr>
            <p:ph type="title"/>
          </p:nvPr>
        </p:nvSpPr>
        <p:spPr/>
        <p:txBody>
          <a:bodyPr/>
          <a:p>
            <a:r>
              <a:rPr lang="en-US"/>
              <a:t>K</a:t>
            </a:r>
            <a:r>
              <a:rPr lang="en-US"/>
              <a:t>e</a:t>
            </a:r>
            <a:r>
              <a:rPr lang="en-US"/>
              <a:t>y</a:t>
            </a:r>
            <a:r>
              <a:rPr lang="en-US"/>
              <a:t> </a:t>
            </a:r>
            <a:r>
              <a:rPr lang="en-US"/>
              <a:t>F</a:t>
            </a:r>
            <a:r>
              <a:rPr lang="en-US"/>
              <a:t>e</a:t>
            </a:r>
            <a:r>
              <a:rPr lang="en-US"/>
              <a:t>a</a:t>
            </a:r>
            <a:r>
              <a:rPr lang="en-US"/>
              <a:t>t</a:t>
            </a:r>
            <a:r>
              <a:rPr lang="en-US"/>
              <a:t>ures </a:t>
            </a:r>
            <a:endParaRPr lang="en-US"/>
          </a:p>
        </p:txBody>
      </p:sp>
      <p:sp>
        <p:nvSpPr>
          <p:cNvPr id="1048663" name=""/>
          <p:cNvSpPr txBox="1"/>
          <p:nvPr/>
        </p:nvSpPr>
        <p:spPr>
          <a:xfrm rot="14871">
            <a:off x="307956" y="1078231"/>
            <a:ext cx="8528088" cy="4701540"/>
          </a:xfrm>
          <a:prstGeom prst="rect"/>
        </p:spPr>
        <p:txBody>
          <a:bodyPr rtlCol="0" wrap="square">
            <a:spAutoFit/>
          </a:bodyPr>
          <a:p>
            <a:r>
              <a:rPr sz="2800" lang="en-US">
                <a:solidFill>
                  <a:srgbClr val="000000"/>
                </a:solidFill>
              </a:rPr>
              <a:t>-</a:t>
            </a:r>
            <a:r>
              <a:rPr sz="2800" lang="en-US">
                <a:solidFill>
                  <a:srgbClr val="000000"/>
                </a:solidFill>
              </a:rPr>
              <a:t> </a:t>
            </a:r>
            <a:r>
              <a:rPr b="1" sz="2800" lang="en-US">
                <a:solidFill>
                  <a:srgbClr val="000000"/>
                </a:solidFill>
              </a:rPr>
              <a:t>S</a:t>
            </a:r>
            <a:r>
              <a:rPr b="1" sz="2800" lang="en-US">
                <a:solidFill>
                  <a:srgbClr val="000000"/>
                </a:solidFill>
              </a:rPr>
              <a:t>t</a:t>
            </a:r>
            <a:r>
              <a:rPr b="1" sz="2800" lang="en-US">
                <a:solidFill>
                  <a:srgbClr val="000000"/>
                </a:solidFill>
              </a:rPr>
              <a:t>u</a:t>
            </a:r>
            <a:r>
              <a:rPr b="1" sz="2800" lang="en-US">
                <a:solidFill>
                  <a:srgbClr val="000000"/>
                </a:solidFill>
              </a:rPr>
              <a:t>d</a:t>
            </a:r>
            <a:r>
              <a:rPr b="1" sz="2800" lang="en-US">
                <a:solidFill>
                  <a:srgbClr val="000000"/>
                </a:solidFill>
              </a:rPr>
              <a:t>ent Interface:</a:t>
            </a:r>
            <a:endParaRPr b="1" sz="2800" lang="en-US">
              <a:solidFill>
                <a:srgbClr val="000000"/>
              </a:solidFill>
            </a:endParaRPr>
          </a:p>
          <a:p>
            <a:r>
              <a:rPr sz="2800" lang="en-US">
                <a:solidFill>
                  <a:srgbClr val="000000"/>
                </a:solidFill>
              </a:rPr>
              <a:t>-</a:t>
            </a:r>
            <a:r>
              <a:rPr sz="2800" lang="en-US">
                <a:solidFill>
                  <a:srgbClr val="000000"/>
                </a:solidFill>
              </a:rPr>
              <a:t> </a:t>
            </a:r>
            <a:r>
              <a:rPr sz="2800" lang="en-US">
                <a:solidFill>
                  <a:srgbClr val="000000"/>
                </a:solidFill>
              </a:rPr>
              <a:t>R</a:t>
            </a:r>
            <a:r>
              <a:rPr sz="2800" lang="en-US">
                <a:solidFill>
                  <a:srgbClr val="000000"/>
                </a:solidFill>
              </a:rPr>
              <a:t>o</a:t>
            </a:r>
            <a:r>
              <a:rPr sz="2800" lang="en-US">
                <a:solidFill>
                  <a:srgbClr val="000000"/>
                </a:solidFill>
              </a:rPr>
              <a:t>o</a:t>
            </a:r>
            <a:r>
              <a:rPr sz="2800" lang="en-US">
                <a:solidFill>
                  <a:srgbClr val="000000"/>
                </a:solidFill>
              </a:rPr>
              <a:t>m preference selection (e.g., single, double, floor preference)</a:t>
            </a:r>
            <a:endParaRPr sz="2800" lang="en-US">
              <a:solidFill>
                <a:srgbClr val="000000"/>
              </a:solidFill>
            </a:endParaRPr>
          </a:p>
          <a:p>
            <a:r>
              <a:rPr sz="2800" lang="en-US">
                <a:solidFill>
                  <a:srgbClr val="000000"/>
                </a:solidFill>
              </a:rPr>
              <a:t>View room availability and booking status</a:t>
            </a:r>
            <a:endParaRPr sz="2800" lang="en-US">
              <a:solidFill>
                <a:srgbClr val="000000"/>
              </a:solidFill>
            </a:endParaRPr>
          </a:p>
          <a:p>
            <a:r>
              <a:rPr sz="2800" lang="en-US">
                <a:solidFill>
                  <a:srgbClr val="000000"/>
                </a:solidFill>
              </a:rPr>
              <a:t>-</a:t>
            </a:r>
            <a:r>
              <a:rPr sz="2800" lang="en-US">
                <a:solidFill>
                  <a:srgbClr val="000000"/>
                </a:solidFill>
              </a:rPr>
              <a:t>A</a:t>
            </a:r>
            <a:r>
              <a:rPr sz="2800" lang="en-US">
                <a:solidFill>
                  <a:srgbClr val="000000"/>
                </a:solidFill>
              </a:rPr>
              <a:t>p</a:t>
            </a:r>
            <a:r>
              <a:rPr sz="2800" lang="en-US">
                <a:solidFill>
                  <a:srgbClr val="000000"/>
                </a:solidFill>
              </a:rPr>
              <a:t>p</a:t>
            </a:r>
            <a:r>
              <a:rPr sz="2800" lang="en-US">
                <a:solidFill>
                  <a:srgbClr val="000000"/>
                </a:solidFill>
              </a:rPr>
              <a:t>ly for a room and view allocation status</a:t>
            </a:r>
            <a:endParaRPr sz="2800" lang="en-US">
              <a:solidFill>
                <a:srgbClr val="000000"/>
              </a:solidFill>
            </a:endParaRPr>
          </a:p>
          <a:p>
            <a:endParaRPr sz="2800" lang="en-US">
              <a:solidFill>
                <a:srgbClr val="000000"/>
              </a:solidFill>
            </a:endParaRPr>
          </a:p>
          <a:p>
            <a:r>
              <a:rPr b="1" sz="2800" lang="en-US">
                <a:solidFill>
                  <a:srgbClr val="000000"/>
                </a:solidFill>
              </a:rPr>
              <a:t>Admin Interface</a:t>
            </a:r>
            <a:r>
              <a:rPr sz="2800" lang="en-US">
                <a:solidFill>
                  <a:srgbClr val="000000"/>
                </a:solidFill>
              </a:rPr>
              <a:t>:</a:t>
            </a:r>
            <a:endParaRPr sz="2800" lang="en-US">
              <a:solidFill>
                <a:srgbClr val="000000"/>
              </a:solidFill>
            </a:endParaRPr>
          </a:p>
          <a:p>
            <a:r>
              <a:rPr sz="2800" lang="en-US">
                <a:solidFill>
                  <a:srgbClr val="000000"/>
                </a:solidFill>
              </a:rPr>
              <a:t>Manage room availability and student requests</a:t>
            </a:r>
            <a:endParaRPr sz="2800" lang="en-US">
              <a:solidFill>
                <a:srgbClr val="000000"/>
              </a:solidFill>
            </a:endParaRPr>
          </a:p>
          <a:p>
            <a:r>
              <a:rPr sz="2800" lang="en-US">
                <a:solidFill>
                  <a:srgbClr val="000000"/>
                </a:solidFill>
              </a:rPr>
              <a:t>Generate reports on room occupancy</a:t>
            </a:r>
            <a:r>
              <a:rPr sz="2800" lang="en-US">
                <a:solidFill>
                  <a:srgbClr val="000000"/>
                </a:solidFill>
              </a:rPr>
              <a:t>.</a:t>
            </a:r>
            <a:endParaRPr sz="2800" lang="en-US">
              <a:solidFill>
                <a:srgbClr val="000000"/>
              </a:solidFill>
            </a:endParaRPr>
          </a:p>
          <a:p>
            <a:r>
              <a:rPr sz="2800" lang="en-US">
                <a:solidFill>
                  <a:srgbClr val="000000"/>
                </a:solidFill>
              </a:rPr>
              <a:t>-</a:t>
            </a:r>
            <a:r>
              <a:rPr sz="2800" lang="en-US">
                <a:solidFill>
                  <a:srgbClr val="000000"/>
                </a:solidFill>
              </a:rPr>
              <a:t>Ability to modify or override room allocation in case of issues.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p:grpSpPr>
      <p:sp>
        <p:nvSpPr>
          <p:cNvPr id="1048588" name="Title 1"/>
          <p:cNvSpPr>
            <a:spLocks noGrp="1"/>
          </p:cNvSpPr>
          <p:nvPr>
            <p:ph type="title"/>
          </p:nvPr>
        </p:nvSpPr>
        <p:spPr/>
        <p:txBody>
          <a:bodyPr/>
          <a:p>
            <a:r>
              <a:t>Algorithm Specifications</a:t>
            </a:r>
          </a:p>
        </p:txBody>
      </p:sp>
      <p:sp>
        <p:nvSpPr>
          <p:cNvPr id="1048589" name="Content Placeholder 2"/>
          <p:cNvSpPr>
            <a:spLocks noGrp="1"/>
          </p:cNvSpPr>
          <p:nvPr>
            <p:ph idx="1"/>
          </p:nvPr>
        </p:nvSpPr>
        <p:spPr>
          <a:xfrm>
            <a:off x="-198086" y="1166019"/>
            <a:ext cx="8229600" cy="4525963"/>
          </a:xfrm>
        </p:spPr>
        <p:txBody>
          <a:bodyPr>
            <a:normAutofit fontScale="87500" lnSpcReduction="20000"/>
          </a:bodyPr>
          <a:p>
            <a:r>
              <a:t>1. **First-Come, First-Serve (FCFS):** First registered student gets a room.</a:t>
            </a:r>
          </a:p>
          <a:p>
            <a:r>
              <a:t>2. **Priority-Based Allocation:** Based on seniority, merit, or special needs.</a:t>
            </a:r>
          </a:p>
          <a:p>
            <a:r>
              <a:t>3. **Randomized Allocation:** Ensures fairness but may cause dissatisfaction.</a:t>
            </a:r>
          </a:p>
          <a:p>
            <a:r>
              <a:t>4. **Preference-Based Matching:** Uses Stable Matching Algorithm.</a:t>
            </a:r>
          </a:p>
          <a:p>
            <a:r>
              <a:t>5. **Graph-Based Allocation:** Bipartite matching for optimal assignment.</a:t>
            </a:r>
          </a:p>
          <a:p>
            <a:r>
              <a:t>6. **Waitlist &amp; Reallocation:** Automatically reassigns rooms when vacancies arise.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Macintosh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Infinix X669C</dc:creator>
  <cp:lastModifiedBy>Steve Canny</cp:lastModifiedBy>
  <dcterms:created xsi:type="dcterms:W3CDTF">2013-01-26T00:14:16Z</dcterms:created>
  <dcterms:modified xsi:type="dcterms:W3CDTF">2025-03-20T18:07:48Z</dcterms:modified>
</cp:coreProperties>
</file>