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17" r:id="rId5"/>
    <p:sldId id="309" r:id="rId6"/>
    <p:sldId id="263" r:id="rId7"/>
    <p:sldId id="310" r:id="rId8"/>
    <p:sldId id="311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044" autoAdjust="0"/>
    <p:restoredTop sz="95405" autoAdjust="0"/>
  </p:normalViewPr>
  <p:slideViewPr>
    <p:cSldViewPr snapToGrid="0">
      <p:cViewPr varScale="1">
        <p:scale>
          <a:sx n="70" d="100"/>
          <a:sy n="70" d="100"/>
        </p:scale>
        <p:origin x="1152" y="6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8/22/2024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5758FF7-E20A-8799-9757-8353865058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6287" y="2003481"/>
            <a:ext cx="1095915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KE" altLang="en-KE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en-US" altLang="en-KE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KE" altLang="en-KE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tle</a:t>
            </a:r>
            <a:r>
              <a:rPr kumimoji="0" lang="en-KE" altLang="en-KE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KE" altLang="en-KE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"Innovations in Information Technology</a:t>
            </a:r>
            <a:r>
              <a:rPr kumimoji="0" lang="en-US" altLang="en-KE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KE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KE" altLang="en-KE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KE" altLang="en-KE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KE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June </a:t>
            </a:r>
            <a:r>
              <a:rPr kumimoji="0" lang="en-US" altLang="en-KE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Jebiwott</a:t>
            </a:r>
            <a:endParaRPr kumimoji="0" lang="en-KE" altLang="en-K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KE" altLang="en-KE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Institution: </a:t>
            </a:r>
            <a:r>
              <a:rPr kumimoji="0" lang="en-KE" altLang="en-KE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Dedan</a:t>
            </a:r>
            <a:r>
              <a:rPr kumimoji="0" lang="en-KE" altLang="en-K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Kimathi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Introduction to Information Technology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183642"/>
            <a:ext cx="7150608" cy="2702257"/>
          </a:xfrm>
        </p:spPr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Information Technology is the use of computers, networking, storage, and other devices to create, process, store, and exchange all forms of electronic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IT drives innovation, enables communication and powers modern businesses.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57" y="818866"/>
            <a:ext cx="9539785" cy="1310185"/>
          </a:xfrm>
        </p:spPr>
        <p:txBody>
          <a:bodyPr anchor="b"/>
          <a:lstStyle/>
          <a:p>
            <a:r>
              <a:rPr lang="en-US" b="1" dirty="0"/>
              <a:t>Key Innovations in IT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7341" y="2491285"/>
            <a:ext cx="8109772" cy="326807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Cloud Computing: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The rise of cloud computing has enabled scalable and flexible storage and computing power.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Cybersecurity: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Advancements in cybersecurity have protected data and systems from threats.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Artificial Intelligence and Big Data: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AI and big data analytics transform decision-making and IT automation through the help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990" y="2115403"/>
            <a:ext cx="10305561" cy="2975212"/>
          </a:xfrm>
        </p:spPr>
        <p:txBody>
          <a:bodyPr/>
          <a:lstStyle/>
          <a:p>
            <a:br>
              <a:rPr lang="en-US" b="1" dirty="0"/>
            </a:br>
            <a:r>
              <a:rPr lang="en-US" sz="3200" b="1" dirty="0"/>
              <a:t>Applications of IT Innovations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sz="2000" b="1" dirty="0"/>
              <a:t>E-commerce:</a:t>
            </a:r>
            <a:br>
              <a:rPr lang="en-US" sz="2000" dirty="0"/>
            </a:br>
            <a:r>
              <a:rPr lang="en-US" sz="2000" dirty="0"/>
              <a:t> IT innovations power online shopping platforms and digital payment systems through online transactions, online banking, and other e-commerce services.</a:t>
            </a:r>
            <a:br>
              <a:rPr lang="en-US" sz="2000" dirty="0"/>
            </a:br>
            <a:r>
              <a:rPr lang="en-US" sz="2000" b="1" dirty="0"/>
              <a:t>Healthcare IT:</a:t>
            </a:r>
            <a:br>
              <a:rPr lang="en-US" sz="2000" dirty="0"/>
            </a:br>
            <a:r>
              <a:rPr lang="en-US" sz="2000" dirty="0"/>
              <a:t> IT in electronic health records, telemedicine, and patient management systems help in organizing medical records and data handling.</a:t>
            </a:r>
            <a:br>
              <a:rPr lang="en-US" sz="2000" dirty="0"/>
            </a:br>
            <a:r>
              <a:rPr lang="en-US" sz="2000" b="1" dirty="0"/>
              <a:t>Smart Cities:</a:t>
            </a:r>
            <a:br>
              <a:rPr lang="en-US" sz="2000" dirty="0"/>
            </a:br>
            <a:r>
              <a:rPr lang="en-US" sz="2000" dirty="0"/>
              <a:t>IT’s role in developing smart cities with IoT, automated traffic systems, and smart utilities in the already developed countries.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391" y="5879804"/>
            <a:ext cx="987825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978925"/>
            <a:ext cx="10360152" cy="2961564"/>
          </a:xfrm>
        </p:spPr>
        <p:txBody>
          <a:bodyPr/>
          <a:lstStyle/>
          <a:p>
            <a:br>
              <a:rPr lang="en-US" sz="1200" b="1" dirty="0"/>
            </a:br>
            <a:r>
              <a:rPr lang="en-US" sz="2000" b="1" dirty="0"/>
              <a:t>Data Privacy and Security:</a:t>
            </a:r>
            <a:br>
              <a:rPr lang="en-US" sz="2000" dirty="0"/>
            </a:br>
            <a:r>
              <a:rPr lang="en-US" sz="2000" dirty="0"/>
              <a:t>The challenges of securing sensitive information and maintaining user privacy should be highly considered.</a:t>
            </a:r>
            <a:br>
              <a:rPr lang="en-US" sz="2000" dirty="0"/>
            </a:br>
            <a:r>
              <a:rPr lang="en-US" sz="2000" b="1" dirty="0"/>
              <a:t>Infrastructure Costs:</a:t>
            </a:r>
            <a:br>
              <a:rPr lang="en-US" sz="2000" dirty="0"/>
            </a:br>
            <a:r>
              <a:rPr lang="en-US" sz="2000" dirty="0"/>
              <a:t>The financial challenges of implementing and maintaining advanced IT infrastructure are expensive.</a:t>
            </a:r>
            <a:br>
              <a:rPr lang="en-US" sz="2000" dirty="0"/>
            </a:br>
            <a:r>
              <a:rPr lang="en-US" sz="2000" b="1" dirty="0"/>
              <a:t>Digital Divide:</a:t>
            </a:r>
            <a:br>
              <a:rPr lang="en-US" sz="2000" dirty="0"/>
            </a:br>
            <a:r>
              <a:rPr lang="en-US" sz="2000" dirty="0"/>
              <a:t>The gap between those with access to IT and those without, especially in developing regions is still wide even with the rise of the internet.</a:t>
            </a:r>
            <a:br>
              <a:rPr lang="en-US" dirty="0"/>
            </a:b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205CA2-CEC6-4F29-7CDE-410C2C58E91F}"/>
              </a:ext>
            </a:extLst>
          </p:cNvPr>
          <p:cNvSpPr txBox="1"/>
          <p:nvPr/>
        </p:nvSpPr>
        <p:spPr>
          <a:xfrm>
            <a:off x="1081584" y="1268821"/>
            <a:ext cx="6602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Challenges in IT</a:t>
            </a:r>
            <a:endParaRPr lang="en-KE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17713"/>
            <a:ext cx="11190514" cy="6052457"/>
          </a:xfrm>
        </p:spPr>
        <p:txBody>
          <a:bodyPr anchor="ctr"/>
          <a:lstStyle/>
          <a:p>
            <a:r>
              <a:rPr lang="en-US" sz="3200" b="1" dirty="0">
                <a:latin typeface="+mj-lt"/>
              </a:rPr>
              <a:t>The Future of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Emerging Trends:</a:t>
            </a:r>
            <a:endParaRPr lang="en-US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Trends like edge computing, 5G, and quantum computing are on the rise.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Impact on Society:</a:t>
            </a:r>
            <a:endParaRPr lang="en-US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IT will continue to impact areas such as education, business, and government. Majorly on the business world, with the help of e-commerce and e-business.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{6DEAE9D2-C04F-463E-A1B6-9DCADE1A1518}tf11964407_win32</Template>
  <TotalTime>33</TotalTime>
  <Words>357</Words>
  <Application>Microsoft Office PowerPoint</Application>
  <PresentationFormat>Widescreen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Gill Sans Nova Light</vt:lpstr>
      <vt:lpstr>Sagona Book</vt:lpstr>
      <vt:lpstr>Custom</vt:lpstr>
      <vt:lpstr>Title: "Innovations in Information Technology.  Name: June Jebiwott Institution: Dedan Kimathi University of Technology</vt:lpstr>
      <vt:lpstr>Introduction to Information Technology</vt:lpstr>
      <vt:lpstr>Key Innovations in IT</vt:lpstr>
      <vt:lpstr> Applications of IT Innovations   E-commerce:  IT innovations power online shopping platforms and digital payment systems through online transactions, online banking, and other e-commerce services. Healthcare IT:  IT in electronic health records, telemedicine, and patient management systems help in organizing medical records and data handling. Smart Cities: IT’s role in developing smart cities with IoT, automated traffic systems, and smart utilities in the already developed countries. </vt:lpstr>
      <vt:lpstr> Data Privacy and Security: The challenges of securing sensitive information and maintaining user privacy should be highly considered. Infrastructure Costs: The financial challenges of implementing and maintaining advanced IT infrastructure are expensive. Digital Divide: The gap between those with access to IT and those without, especially in developing regions is still wide even with the rise of the internet.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June Rotich</dc:creator>
  <cp:lastModifiedBy>June Rotich</cp:lastModifiedBy>
  <cp:revision>1</cp:revision>
  <dcterms:created xsi:type="dcterms:W3CDTF">2024-08-22T11:26:05Z</dcterms:created>
  <dcterms:modified xsi:type="dcterms:W3CDTF">2024-08-22T11:59:22Z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