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7" r:id="rId6"/>
    <p:sldId id="309" r:id="rId7"/>
    <p:sldId id="318" r:id="rId8"/>
    <p:sldId id="319" r:id="rId9"/>
    <p:sldId id="320" r:id="rId10"/>
    <p:sldId id="321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5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24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17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5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32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6344-300E-2FFE-363D-36880171EE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47464" y="2263626"/>
            <a:ext cx="1089707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 Journey: An Autobiographical Reflection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en-KE" sz="1800" b="1" dirty="0">
                <a:latin typeface="Arial" panose="020B0604020202020204" pitchFamily="34" charset="0"/>
              </a:rPr>
            </a:br>
            <a:br>
              <a:rPr lang="en-US" altLang="en-KE" sz="1800" b="1" dirty="0">
                <a:latin typeface="Arial" panose="020B0604020202020204" pitchFamily="34" charset="0"/>
              </a:rPr>
            </a:br>
            <a:br>
              <a:rPr lang="en-US" altLang="en-KE" sz="1800" b="1" dirty="0">
                <a:latin typeface="Arial" panose="020B0604020202020204" pitchFamily="34" charset="0"/>
              </a:rPr>
            </a:br>
            <a:br>
              <a:rPr lang="en-US" altLang="en-KE" sz="1800" b="1" dirty="0">
                <a:latin typeface="Arial" panose="020B0604020202020204" pitchFamily="34" charset="0"/>
              </a:rPr>
            </a:b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Overview:</a:t>
            </a:r>
            <a:endParaRPr kumimoji="0" lang="en-KE" altLang="en-K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KE" altLang="en-K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will explore the key stages of my life, from childhood to my career aspirations, highlighting the experiences and people that have influenced 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749DA-3F33-5F3E-6AB6-67BBABF1C20C}"/>
              </a:ext>
            </a:extLst>
          </p:cNvPr>
          <p:cNvSpPr txBox="1"/>
          <p:nvPr/>
        </p:nvSpPr>
        <p:spPr>
          <a:xfrm>
            <a:off x="8130746" y="5931244"/>
            <a:ext cx="380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Author: JUNE JEBIWOTT</a:t>
            </a:r>
            <a:endParaRPr lang="en-KE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403066"/>
              </p:ext>
            </p:extLst>
          </p:nvPr>
        </p:nvGraphicFramePr>
        <p:xfrm>
          <a:off x="6999534" y="710514"/>
          <a:ext cx="4190999" cy="5233086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9332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11017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 CHILDHOOD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132826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EDUCATION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875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CAREER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693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FRIENDS AND FAMILY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memories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A warm home atmosphere filled with laughter and support, where siblings formed a close bond through playful competitions and shared experiences</a:t>
            </a:r>
          </a:p>
          <a:p>
            <a:r>
              <a:rPr lang="en-US" dirty="0"/>
              <a:t>Parents instilled traditional values such as honesty and respect, reinforced by active participation in church, which shaped moral and ethical outlooks.</a:t>
            </a:r>
          </a:p>
          <a:p>
            <a:r>
              <a:rPr lang="en-US" dirty="0"/>
              <a:t>Cherished moments included visits to grandparents’ countryside home, learning to ride a bicycle, and exploring nature, creating lasting memories of joy and discovery.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Early education at Shinners Academy ignited a passion for learning, where creative expression in art became a vital part of identity.</a:t>
            </a:r>
          </a:p>
          <a:p>
            <a:r>
              <a:rPr lang="en-US" dirty="0"/>
              <a:t>Transitioning to Kilimo primary school, an influential English teacher nurtured a love for writing and reading, enhancing storytelling skills through participation in plays and recitals.</a:t>
            </a:r>
          </a:p>
          <a:p>
            <a:r>
              <a:rPr lang="en-US" dirty="0"/>
              <a:t>High School at Kapropita Girls instilled discipline and resilience, with focus on mathematics and leadership as a prefect, preparing </a:t>
            </a:r>
            <a:r>
              <a:rPr lang="en-US" dirty="0" err="1"/>
              <a:t>fo</a:t>
            </a:r>
            <a:r>
              <a:rPr lang="en-US" dirty="0"/>
              <a:t> future challenges.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Entering Dedan Kimathi University of Technology, eager to explore technology’s potential while engaging in community-focused clubs like Anti-Drugs Abuse and Peace Ambassadors.</a:t>
            </a:r>
          </a:p>
          <a:p>
            <a:r>
              <a:rPr lang="en-US" dirty="0"/>
              <a:t>Participation in a hackathon highlighted the importance of teamwork and innovation, leading to development of a final-year project on customer sentiment analysis.</a:t>
            </a:r>
          </a:p>
          <a:p>
            <a:r>
              <a:rPr lang="en-US" dirty="0"/>
              <a:t>Aspiring to contribute to machine learning and artificial intelligence, aiming to create solutions for real-world problems and drive positive change in the society.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and Family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Family played a crucial role in providing unwavering support and instilling values that guided personal and academic achievements throughout life.</a:t>
            </a:r>
          </a:p>
          <a:p>
            <a:r>
              <a:rPr lang="en-US" dirty="0"/>
              <a:t>Lifelong friendship formed during university fostered resilience, collaboration, and emotional growth through shared experiences and challenges.</a:t>
            </a:r>
          </a:p>
          <a:p>
            <a:r>
              <a:rPr lang="en-US" dirty="0"/>
              <a:t>Mentorship from upperclassmen and peers enriched the university journey, reinforcing the importance of guidance and community in personal development.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Reflecting on gratitude for transformative experiences that have shaped personal growth and aspirations.</a:t>
            </a:r>
          </a:p>
          <a:p>
            <a:r>
              <a:rPr lang="en-US" dirty="0"/>
              <a:t>Committed to making a positive impact in technology and society, with a vision of using skills to address pressing challenges and mentor future generations.</a:t>
            </a:r>
          </a:p>
          <a:p>
            <a:r>
              <a:rPr lang="en-US" dirty="0"/>
              <a:t>Embracing new opportunities for growth and explorations aiming to leave a legacy of resilience kindness, and community engagement.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579" y="1636255"/>
            <a:ext cx="5814842" cy="43619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{6DEAE9D2-C04F-463E-A1B6-9DCADE1A1518}tf11964407_win32</Template>
  <TotalTime>108</TotalTime>
  <Words>426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My Journey: An Autobiographical Reflection      Overview: This presentation will explore the key stages of my life, from childhood to my career aspirations, highlighting the experiences and people that have influenced me. </vt:lpstr>
      <vt:lpstr>agenda</vt:lpstr>
      <vt:lpstr>Childhood memories</vt:lpstr>
      <vt:lpstr>Education</vt:lpstr>
      <vt:lpstr>Career</vt:lpstr>
      <vt:lpstr>Friends and Family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June Rotich</dc:creator>
  <cp:lastModifiedBy>June Rotich</cp:lastModifiedBy>
  <cp:revision>1</cp:revision>
  <dcterms:created xsi:type="dcterms:W3CDTF">2024-08-22T12:21:47Z</dcterms:created>
  <dcterms:modified xsi:type="dcterms:W3CDTF">2024-08-22T14:10:21Z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