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4" r:id="rId1"/>
  </p:sldMasterIdLst>
  <p:notesMasterIdLst>
    <p:notesMasterId r:id="rId17"/>
  </p:notesMasterIdLst>
  <p:sldIdLst>
    <p:sldId id="256" r:id="rId2"/>
    <p:sldId id="270" r:id="rId3"/>
    <p:sldId id="309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57" r:id="rId13"/>
    <p:sldId id="273" r:id="rId14"/>
    <p:sldId id="27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/>
    <p:restoredTop sz="96332"/>
  </p:normalViewPr>
  <p:slideViewPr>
    <p:cSldViewPr snapToGrid="0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314FDD-CB92-BD43-808D-FB4AA85284E8}" type="doc">
      <dgm:prSet loTypeId="urn:microsoft.com/office/officeart/2009/3/layout/PieProcess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A384C05-DECE-2149-9E8D-AACAE42EF27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Déploiement</a:t>
          </a:r>
          <a:endParaRPr lang="fr-FR" dirty="0"/>
        </a:p>
      </dgm:t>
    </dgm:pt>
    <dgm:pt modelId="{918EE0E8-443D-BE48-950E-A81E6E509B71}" type="parTrans" cxnId="{14C94E15-805A-B44E-9FA5-9A4947340FCD}">
      <dgm:prSet/>
      <dgm:spPr/>
      <dgm:t>
        <a:bodyPr/>
        <a:lstStyle/>
        <a:p>
          <a:endParaRPr lang="fr-FR"/>
        </a:p>
      </dgm:t>
    </dgm:pt>
    <dgm:pt modelId="{E5115229-FB09-FA40-AD54-0D7D2CCD06F6}" type="sibTrans" cxnId="{14C94E15-805A-B44E-9FA5-9A4947340FCD}">
      <dgm:prSet/>
      <dgm:spPr/>
      <dgm:t>
        <a:bodyPr/>
        <a:lstStyle/>
        <a:p>
          <a:endParaRPr lang="fr-FR"/>
        </a:p>
      </dgm:t>
    </dgm:pt>
    <dgm:pt modelId="{3CEF092A-1610-E545-B977-D0B23C925D7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Recette	</a:t>
          </a:r>
          <a:endParaRPr lang="fr-FR" dirty="0"/>
        </a:p>
      </dgm:t>
    </dgm:pt>
    <dgm:pt modelId="{3CEFEADA-C402-8049-92D2-EE891CAA70A4}" type="parTrans" cxnId="{EB859461-C956-5943-AD72-13CEC8FD9553}">
      <dgm:prSet/>
      <dgm:spPr/>
      <dgm:t>
        <a:bodyPr/>
        <a:lstStyle/>
        <a:p>
          <a:endParaRPr lang="fr-FR"/>
        </a:p>
      </dgm:t>
    </dgm:pt>
    <dgm:pt modelId="{71D64A03-E0B7-8A48-B181-CEE5DC727DCB}" type="sibTrans" cxnId="{EB859461-C956-5943-AD72-13CEC8FD9553}">
      <dgm:prSet/>
      <dgm:spPr/>
      <dgm:t>
        <a:bodyPr/>
        <a:lstStyle/>
        <a:p>
          <a:endParaRPr lang="fr-FR"/>
        </a:p>
      </dgm:t>
    </dgm:pt>
    <dgm:pt modelId="{64C0FD6B-6AF4-0643-A490-0B6B6068CC3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 dirty="0"/>
            <a:t>Migration</a:t>
          </a:r>
          <a:endParaRPr lang="fr-FR" dirty="0"/>
        </a:p>
      </dgm:t>
    </dgm:pt>
    <dgm:pt modelId="{F7C2D297-4A3F-194B-AD9C-FBA6760CC4FC}" type="parTrans" cxnId="{E68CA4A6-8C9E-2340-B0AC-8562945BF987}">
      <dgm:prSet/>
      <dgm:spPr/>
      <dgm:t>
        <a:bodyPr/>
        <a:lstStyle/>
        <a:p>
          <a:endParaRPr lang="fr-FR"/>
        </a:p>
      </dgm:t>
    </dgm:pt>
    <dgm:pt modelId="{8E00D686-D6E1-034A-B69C-31FFAA273B01}" type="sibTrans" cxnId="{E68CA4A6-8C9E-2340-B0AC-8562945BF987}">
      <dgm:prSet/>
      <dgm:spPr/>
      <dgm:t>
        <a:bodyPr/>
        <a:lstStyle/>
        <a:p>
          <a:endParaRPr lang="fr-FR"/>
        </a:p>
      </dgm:t>
    </dgm:pt>
    <dgm:pt modelId="{5B209D8C-F408-F545-9CAB-B4C3EAFC3A7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Mise en production</a:t>
          </a:r>
          <a:endParaRPr lang="fr-FR" dirty="0"/>
        </a:p>
      </dgm:t>
    </dgm:pt>
    <dgm:pt modelId="{2832C324-94D3-0D4C-93C4-55A0AA10EF24}" type="parTrans" cxnId="{15A73A90-AE08-9243-85BC-F9AAEFEB53F7}">
      <dgm:prSet/>
      <dgm:spPr/>
      <dgm:t>
        <a:bodyPr/>
        <a:lstStyle/>
        <a:p>
          <a:endParaRPr lang="fr-FR"/>
        </a:p>
      </dgm:t>
    </dgm:pt>
    <dgm:pt modelId="{EB77D640-9699-4945-95B2-1BC09E8E7E16}" type="sibTrans" cxnId="{15A73A90-AE08-9243-85BC-F9AAEFEB53F7}">
      <dgm:prSet/>
      <dgm:spPr/>
      <dgm:t>
        <a:bodyPr/>
        <a:lstStyle/>
        <a:p>
          <a:endParaRPr lang="fr-FR"/>
        </a:p>
      </dgm:t>
    </dgm:pt>
    <dgm:pt modelId="{7F115B8F-16F4-794C-AFB1-32B1A83F59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 dirty="0"/>
            <a:t>Déploiement du module en IA</a:t>
          </a:r>
          <a:endParaRPr lang="fr-FR" sz="1000" dirty="0"/>
        </a:p>
      </dgm:t>
    </dgm:pt>
    <dgm:pt modelId="{19A44D4E-C7C6-A04F-942A-4B9667695B4D}" type="parTrans" cxnId="{DE302D09-48C0-6949-9328-413059F75937}">
      <dgm:prSet/>
      <dgm:spPr/>
      <dgm:t>
        <a:bodyPr/>
        <a:lstStyle/>
        <a:p>
          <a:endParaRPr lang="fr-FR"/>
        </a:p>
      </dgm:t>
    </dgm:pt>
    <dgm:pt modelId="{EC210315-70F3-F64C-88DD-7B088163A3FA}" type="sibTrans" cxnId="{DE302D09-48C0-6949-9328-413059F75937}">
      <dgm:prSet/>
      <dgm:spPr/>
      <dgm:t>
        <a:bodyPr/>
        <a:lstStyle/>
        <a:p>
          <a:endParaRPr lang="fr-FR"/>
        </a:p>
      </dgm:t>
    </dgm:pt>
    <dgm:pt modelId="{5776557D-035A-D941-935D-6592BDDD0F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/>
            <a:t>Tests techniques</a:t>
          </a:r>
          <a:endParaRPr lang="fr-FR" sz="1000" dirty="0"/>
        </a:p>
      </dgm:t>
    </dgm:pt>
    <dgm:pt modelId="{965A56D5-2D10-A549-BFD3-ABE5D68C9651}" type="parTrans" cxnId="{24CC42B2-20CA-6A48-8644-AA235C130C25}">
      <dgm:prSet/>
      <dgm:spPr/>
      <dgm:t>
        <a:bodyPr/>
        <a:lstStyle/>
        <a:p>
          <a:endParaRPr lang="fr-FR"/>
        </a:p>
      </dgm:t>
    </dgm:pt>
    <dgm:pt modelId="{89DD2452-9078-B241-A20A-311659B8EB73}" type="sibTrans" cxnId="{24CC42B2-20CA-6A48-8644-AA235C130C25}">
      <dgm:prSet/>
      <dgm:spPr/>
      <dgm:t>
        <a:bodyPr/>
        <a:lstStyle/>
        <a:p>
          <a:endParaRPr lang="fr-FR"/>
        </a:p>
      </dgm:t>
    </dgm:pt>
    <dgm:pt modelId="{EB786557-11B4-3D47-997C-75B57AAF6F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 dirty="0"/>
            <a:t>Déploiement du module en UA</a:t>
          </a:r>
          <a:endParaRPr lang="fr-FR" sz="1000" dirty="0"/>
        </a:p>
      </dgm:t>
    </dgm:pt>
    <dgm:pt modelId="{7F1E151C-6F2D-1643-9478-CA0D4D64F6B2}" type="parTrans" cxnId="{90670489-F536-2F4D-81EF-7B106CB0C25E}">
      <dgm:prSet/>
      <dgm:spPr/>
      <dgm:t>
        <a:bodyPr/>
        <a:lstStyle/>
        <a:p>
          <a:endParaRPr lang="fr-FR"/>
        </a:p>
      </dgm:t>
    </dgm:pt>
    <dgm:pt modelId="{FC8969BA-8A9A-6241-8C82-03C7C6BE0956}" type="sibTrans" cxnId="{90670489-F536-2F4D-81EF-7B106CB0C25E}">
      <dgm:prSet/>
      <dgm:spPr/>
      <dgm:t>
        <a:bodyPr/>
        <a:lstStyle/>
        <a:p>
          <a:endParaRPr lang="fr-FR"/>
        </a:p>
      </dgm:t>
    </dgm:pt>
    <dgm:pt modelId="{27AF631B-65F9-D549-BFD8-0087862595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 dirty="0"/>
            <a:t>ETL (extraction, transformation, transfert) des données existantes en UA</a:t>
          </a:r>
          <a:endParaRPr lang="fr-FR" sz="1000" dirty="0"/>
        </a:p>
      </dgm:t>
    </dgm:pt>
    <dgm:pt modelId="{6CDC0CDD-4514-F84C-B84A-1E51E06EEC0E}" type="parTrans" cxnId="{C7048D7D-9094-A045-853A-2AE3C69BFC07}">
      <dgm:prSet/>
      <dgm:spPr/>
      <dgm:t>
        <a:bodyPr/>
        <a:lstStyle/>
        <a:p>
          <a:endParaRPr lang="fr-FR"/>
        </a:p>
      </dgm:t>
    </dgm:pt>
    <dgm:pt modelId="{BA6A78B3-1838-4D48-AB31-BE04E22E51EE}" type="sibTrans" cxnId="{C7048D7D-9094-A045-853A-2AE3C69BFC07}">
      <dgm:prSet/>
      <dgm:spPr/>
      <dgm:t>
        <a:bodyPr/>
        <a:lstStyle/>
        <a:p>
          <a:endParaRPr lang="fr-FR"/>
        </a:p>
      </dgm:t>
    </dgm:pt>
    <dgm:pt modelId="{14F93BD6-0B4F-7F4A-8C1F-F664013339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/>
            <a:t>Rédaction d'un guide utilisateur</a:t>
          </a:r>
          <a:endParaRPr lang="fr-FR" sz="1000" dirty="0"/>
        </a:p>
      </dgm:t>
    </dgm:pt>
    <dgm:pt modelId="{0BB6724C-6DFF-CF42-9F88-3FB2C436281E}" type="parTrans" cxnId="{4F34DD37-6526-1C4A-ACC9-C91271176A5A}">
      <dgm:prSet/>
      <dgm:spPr/>
      <dgm:t>
        <a:bodyPr/>
        <a:lstStyle/>
        <a:p>
          <a:endParaRPr lang="fr-FR"/>
        </a:p>
      </dgm:t>
    </dgm:pt>
    <dgm:pt modelId="{C44E320E-2B59-6A47-8492-0072A74055D5}" type="sibTrans" cxnId="{4F34DD37-6526-1C4A-ACC9-C91271176A5A}">
      <dgm:prSet/>
      <dgm:spPr/>
      <dgm:t>
        <a:bodyPr/>
        <a:lstStyle/>
        <a:p>
          <a:endParaRPr lang="fr-FR"/>
        </a:p>
      </dgm:t>
    </dgm:pt>
    <dgm:pt modelId="{2B8F11A0-BB86-E54B-84FE-60BB09640A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/>
            <a:t>Création des accès à l'UA pour les testeurs</a:t>
          </a:r>
          <a:endParaRPr lang="fr-FR" sz="1000" dirty="0"/>
        </a:p>
      </dgm:t>
    </dgm:pt>
    <dgm:pt modelId="{E4826DFD-F8CC-F948-8396-ED2BF10A9F02}" type="parTrans" cxnId="{81E7E319-637B-374B-9F6C-8EE4D29D2356}">
      <dgm:prSet/>
      <dgm:spPr/>
      <dgm:t>
        <a:bodyPr/>
        <a:lstStyle/>
        <a:p>
          <a:endParaRPr lang="fr-FR"/>
        </a:p>
      </dgm:t>
    </dgm:pt>
    <dgm:pt modelId="{BA593EDE-35F6-8748-AF6C-F7848FBD32AC}" type="sibTrans" cxnId="{81E7E319-637B-374B-9F6C-8EE4D29D2356}">
      <dgm:prSet/>
      <dgm:spPr/>
      <dgm:t>
        <a:bodyPr/>
        <a:lstStyle/>
        <a:p>
          <a:endParaRPr lang="fr-FR"/>
        </a:p>
      </dgm:t>
    </dgm:pt>
    <dgm:pt modelId="{9D579B61-6C32-C64A-AA0F-A0E0102980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 dirty="0"/>
            <a:t>Formation des testeurs</a:t>
          </a:r>
          <a:endParaRPr lang="fr-FR" sz="1000" dirty="0"/>
        </a:p>
      </dgm:t>
    </dgm:pt>
    <dgm:pt modelId="{08069CE6-A3C6-BC4D-BE34-24DDBA74A2BF}" type="parTrans" cxnId="{850184A8-8D3B-1345-8BA3-9DBD45FB6DAD}">
      <dgm:prSet/>
      <dgm:spPr/>
      <dgm:t>
        <a:bodyPr/>
        <a:lstStyle/>
        <a:p>
          <a:endParaRPr lang="fr-FR"/>
        </a:p>
      </dgm:t>
    </dgm:pt>
    <dgm:pt modelId="{C5D019A1-526A-3B43-9584-77C155CB7912}" type="sibTrans" cxnId="{850184A8-8D3B-1345-8BA3-9DBD45FB6DAD}">
      <dgm:prSet/>
      <dgm:spPr/>
      <dgm:t>
        <a:bodyPr/>
        <a:lstStyle/>
        <a:p>
          <a:endParaRPr lang="fr-FR"/>
        </a:p>
      </dgm:t>
    </dgm:pt>
    <dgm:pt modelId="{14DB0BE2-BAF9-3148-BFE1-78A99893C38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 dirty="0"/>
            <a:t>Décommission</a:t>
          </a:r>
          <a:endParaRPr lang="fr-FR" dirty="0"/>
        </a:p>
      </dgm:t>
    </dgm:pt>
    <dgm:pt modelId="{1CDD2D81-1C38-B040-9BE0-461F0DDFC1DC}" type="sibTrans" cxnId="{95ED317F-A859-F94D-A4B3-0A97CB9B35F9}">
      <dgm:prSet/>
      <dgm:spPr/>
      <dgm:t>
        <a:bodyPr/>
        <a:lstStyle/>
        <a:p>
          <a:endParaRPr lang="fr-FR"/>
        </a:p>
      </dgm:t>
    </dgm:pt>
    <dgm:pt modelId="{D6C50CC6-A6FA-2B4B-BA45-9B3AC8935736}" type="parTrans" cxnId="{95ED317F-A859-F94D-A4B3-0A97CB9B35F9}">
      <dgm:prSet/>
      <dgm:spPr/>
      <dgm:t>
        <a:bodyPr/>
        <a:lstStyle/>
        <a:p>
          <a:endParaRPr lang="fr-FR"/>
        </a:p>
      </dgm:t>
    </dgm:pt>
    <dgm:pt modelId="{B7BD42BA-9AE5-EF41-8773-8F919AD406C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 dirty="0"/>
            <a:t>Formation</a:t>
          </a:r>
          <a:endParaRPr lang="fr-FR" dirty="0"/>
        </a:p>
      </dgm:t>
    </dgm:pt>
    <dgm:pt modelId="{5CC47524-0034-6F4B-8FDF-DBA428B5271A}" type="sibTrans" cxnId="{5F455B83-51BF-6047-A932-4156C3A2BE2E}">
      <dgm:prSet/>
      <dgm:spPr/>
      <dgm:t>
        <a:bodyPr/>
        <a:lstStyle/>
        <a:p>
          <a:endParaRPr lang="fr-FR"/>
        </a:p>
      </dgm:t>
    </dgm:pt>
    <dgm:pt modelId="{B3709C09-B6B3-0049-BBAB-4366146A0E5D}" type="parTrans" cxnId="{5F455B83-51BF-6047-A932-4156C3A2BE2E}">
      <dgm:prSet/>
      <dgm:spPr/>
      <dgm:t>
        <a:bodyPr/>
        <a:lstStyle/>
        <a:p>
          <a:endParaRPr lang="fr-FR"/>
        </a:p>
      </dgm:t>
    </dgm:pt>
    <dgm:pt modelId="{BCFD8C2B-5BB1-3243-9AF0-FC428A1ADB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/>
            <a:t>Recettage</a:t>
          </a:r>
          <a:endParaRPr lang="fr-FR" sz="1000" dirty="0"/>
        </a:p>
      </dgm:t>
    </dgm:pt>
    <dgm:pt modelId="{1C4E7EBE-34C1-5A48-B7B1-4DD9EDB703DB}" type="parTrans" cxnId="{7BE6D654-5BB1-664A-BB7E-78F10C338D77}">
      <dgm:prSet/>
      <dgm:spPr/>
      <dgm:t>
        <a:bodyPr/>
        <a:lstStyle/>
        <a:p>
          <a:endParaRPr lang="fr-FR"/>
        </a:p>
      </dgm:t>
    </dgm:pt>
    <dgm:pt modelId="{1E376595-957B-044C-91CD-FC8902D8C9C1}" type="sibTrans" cxnId="{7BE6D654-5BB1-664A-BB7E-78F10C338D77}">
      <dgm:prSet/>
      <dgm:spPr/>
      <dgm:t>
        <a:bodyPr/>
        <a:lstStyle/>
        <a:p>
          <a:endParaRPr lang="fr-FR"/>
        </a:p>
      </dgm:t>
    </dgm:pt>
    <dgm:pt modelId="{98A8901D-12ED-4540-98A8-06286B0277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50" b="0" i="0" u="none" dirty="0"/>
            <a:t>Création des accès à l'UA pour les utilisateurs</a:t>
          </a:r>
          <a:endParaRPr lang="fr-FR" sz="1050" dirty="0"/>
        </a:p>
      </dgm:t>
    </dgm:pt>
    <dgm:pt modelId="{D9833854-FC7E-5B4B-B91C-AE6ED71FF29B}" type="parTrans" cxnId="{3861D4DA-5BE8-8A40-8734-F7333F61DB63}">
      <dgm:prSet/>
      <dgm:spPr/>
      <dgm:t>
        <a:bodyPr/>
        <a:lstStyle/>
        <a:p>
          <a:endParaRPr lang="fr-FR"/>
        </a:p>
      </dgm:t>
    </dgm:pt>
    <dgm:pt modelId="{EE175370-EE1F-E94B-91E1-EEE5CDDBDB1D}" type="sibTrans" cxnId="{3861D4DA-5BE8-8A40-8734-F7333F61DB63}">
      <dgm:prSet/>
      <dgm:spPr/>
      <dgm:t>
        <a:bodyPr/>
        <a:lstStyle/>
        <a:p>
          <a:endParaRPr lang="fr-FR"/>
        </a:p>
      </dgm:t>
    </dgm:pt>
    <dgm:pt modelId="{D84CC5CD-942B-104D-901E-0274D2D71C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50" b="0" i="0" u="none" dirty="0"/>
            <a:t>Formation des utilisateurs finaux</a:t>
          </a:r>
          <a:endParaRPr lang="fr-FR" sz="1050" dirty="0"/>
        </a:p>
      </dgm:t>
    </dgm:pt>
    <dgm:pt modelId="{2904BA85-C463-7E49-BD28-83CB269B1E36}" type="parTrans" cxnId="{B967822C-D82C-5240-A9CD-CA05DEF7B427}">
      <dgm:prSet/>
      <dgm:spPr/>
      <dgm:t>
        <a:bodyPr/>
        <a:lstStyle/>
        <a:p>
          <a:endParaRPr lang="fr-FR"/>
        </a:p>
      </dgm:t>
    </dgm:pt>
    <dgm:pt modelId="{EABA8753-953D-E140-BA50-189170C63265}" type="sibTrans" cxnId="{B967822C-D82C-5240-A9CD-CA05DEF7B427}">
      <dgm:prSet/>
      <dgm:spPr/>
      <dgm:t>
        <a:bodyPr/>
        <a:lstStyle/>
        <a:p>
          <a:endParaRPr lang="fr-FR"/>
        </a:p>
      </dgm:t>
    </dgm:pt>
    <dgm:pt modelId="{4B8F9F54-ED63-7141-B4B7-8859E5B8C6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/>
            <a:t>Information des utilisateurs</a:t>
          </a:r>
          <a:endParaRPr lang="fr-FR" sz="1000" dirty="0"/>
        </a:p>
      </dgm:t>
    </dgm:pt>
    <dgm:pt modelId="{753E4C74-9782-E347-99C1-9C1EA867B78B}" type="parTrans" cxnId="{51CA09E5-334C-5C4D-ADB8-0F4EFEA8A112}">
      <dgm:prSet/>
      <dgm:spPr/>
      <dgm:t>
        <a:bodyPr/>
        <a:lstStyle/>
        <a:p>
          <a:endParaRPr lang="fr-FR"/>
        </a:p>
      </dgm:t>
    </dgm:pt>
    <dgm:pt modelId="{D9CA0989-0AB0-514C-8829-FE89E16B556D}" type="sibTrans" cxnId="{51CA09E5-334C-5C4D-ADB8-0F4EFEA8A112}">
      <dgm:prSet/>
      <dgm:spPr/>
      <dgm:t>
        <a:bodyPr/>
        <a:lstStyle/>
        <a:p>
          <a:endParaRPr lang="fr-FR"/>
        </a:p>
      </dgm:t>
    </dgm:pt>
    <dgm:pt modelId="{20EFF8F2-0FC7-C04A-A261-BB2C261687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 dirty="0"/>
            <a:t>Arrêt du service</a:t>
          </a:r>
          <a:endParaRPr lang="fr-FR" sz="1000" dirty="0"/>
        </a:p>
      </dgm:t>
    </dgm:pt>
    <dgm:pt modelId="{A91E9461-73C0-2141-BEB2-61AB817A75C5}" type="parTrans" cxnId="{7DC2A9F7-7F72-8741-BBB3-EBB86402B79F}">
      <dgm:prSet/>
      <dgm:spPr/>
      <dgm:t>
        <a:bodyPr/>
        <a:lstStyle/>
        <a:p>
          <a:endParaRPr lang="fr-FR"/>
        </a:p>
      </dgm:t>
    </dgm:pt>
    <dgm:pt modelId="{CFB13504-60BC-A840-82D7-9FD3A2FAF84D}" type="sibTrans" cxnId="{7DC2A9F7-7F72-8741-BBB3-EBB86402B79F}">
      <dgm:prSet/>
      <dgm:spPr/>
      <dgm:t>
        <a:bodyPr/>
        <a:lstStyle/>
        <a:p>
          <a:endParaRPr lang="fr-FR"/>
        </a:p>
      </dgm:t>
    </dgm:pt>
    <dgm:pt modelId="{BE45AEF4-BEF0-5743-8AFE-B19481677B7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 dirty="0"/>
            <a:t>ETL (extraction, transformation, transfert) des données existantes en production</a:t>
          </a:r>
          <a:endParaRPr lang="fr-FR" sz="1000" dirty="0"/>
        </a:p>
      </dgm:t>
    </dgm:pt>
    <dgm:pt modelId="{5455A64F-3160-F449-940B-5506219993FC}" type="parTrans" cxnId="{3760E480-F669-7141-B37A-7BBC0751CDF4}">
      <dgm:prSet/>
      <dgm:spPr/>
      <dgm:t>
        <a:bodyPr/>
        <a:lstStyle/>
        <a:p>
          <a:endParaRPr lang="fr-FR"/>
        </a:p>
      </dgm:t>
    </dgm:pt>
    <dgm:pt modelId="{85544B8D-5BB7-D44E-BA75-D9FA76941DEB}" type="sibTrans" cxnId="{3760E480-F669-7141-B37A-7BBC0751CDF4}">
      <dgm:prSet/>
      <dgm:spPr/>
      <dgm:t>
        <a:bodyPr/>
        <a:lstStyle/>
        <a:p>
          <a:endParaRPr lang="fr-FR"/>
        </a:p>
      </dgm:t>
    </dgm:pt>
    <dgm:pt modelId="{04E7CC55-8DA6-4845-824C-5C3D4AA086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 dirty="0"/>
            <a:t>Accès et information des utilisateurs</a:t>
          </a:r>
          <a:endParaRPr lang="fr-FR" sz="1000" dirty="0"/>
        </a:p>
      </dgm:t>
    </dgm:pt>
    <dgm:pt modelId="{98B1BB41-8D66-E34A-AB16-EDC34FCCD217}" type="parTrans" cxnId="{2DAEA056-8A2A-F740-BFD2-7EE017141B07}">
      <dgm:prSet/>
      <dgm:spPr/>
      <dgm:t>
        <a:bodyPr/>
        <a:lstStyle/>
        <a:p>
          <a:endParaRPr lang="fr-FR"/>
        </a:p>
      </dgm:t>
    </dgm:pt>
    <dgm:pt modelId="{698D6FDA-AF72-D540-9B68-4662EAE2DC80}" type="sibTrans" cxnId="{2DAEA056-8A2A-F740-BFD2-7EE017141B07}">
      <dgm:prSet/>
      <dgm:spPr/>
      <dgm:t>
        <a:bodyPr/>
        <a:lstStyle/>
        <a:p>
          <a:endParaRPr lang="fr-FR"/>
        </a:p>
      </dgm:t>
    </dgm:pt>
    <dgm:pt modelId="{ABAFD3F4-9201-8548-AAD1-A0BEED43B61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Lien entre API</a:t>
          </a:r>
          <a:endParaRPr lang="fr-FR" dirty="0"/>
        </a:p>
      </dgm:t>
    </dgm:pt>
    <dgm:pt modelId="{9F421CAE-8666-C442-83A6-BA82958A01A9}" type="sibTrans" cxnId="{376BD300-B2A7-CE4A-A6BE-18BD2DE92689}">
      <dgm:prSet/>
      <dgm:spPr/>
      <dgm:t>
        <a:bodyPr/>
        <a:lstStyle/>
        <a:p>
          <a:endParaRPr lang="fr-FR"/>
        </a:p>
      </dgm:t>
    </dgm:pt>
    <dgm:pt modelId="{7A2F1251-0356-A34F-ACCA-D6F37D460728}" type="parTrans" cxnId="{376BD300-B2A7-CE4A-A6BE-18BD2DE92689}">
      <dgm:prSet/>
      <dgm:spPr/>
      <dgm:t>
        <a:bodyPr/>
        <a:lstStyle/>
        <a:p>
          <a:endParaRPr lang="fr-FR"/>
        </a:p>
      </dgm:t>
    </dgm:pt>
    <dgm:pt modelId="{BC4C3961-BDAF-F241-8CEA-ACD31CB2B6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/>
            <a:t>Déploiement du module en production</a:t>
          </a:r>
          <a:endParaRPr lang="fr-FR" sz="1000" dirty="0"/>
        </a:p>
      </dgm:t>
    </dgm:pt>
    <dgm:pt modelId="{0AB0E277-F51A-3C45-9387-D80D0A31E9D0}" type="sibTrans" cxnId="{6DD7B7F4-C018-D94E-81DF-481905A42781}">
      <dgm:prSet/>
      <dgm:spPr/>
      <dgm:t>
        <a:bodyPr/>
        <a:lstStyle/>
        <a:p>
          <a:endParaRPr lang="fr-FR"/>
        </a:p>
      </dgm:t>
    </dgm:pt>
    <dgm:pt modelId="{86040641-6265-DD43-BEE6-6A9F65EE79F6}" type="parTrans" cxnId="{6DD7B7F4-C018-D94E-81DF-481905A42781}">
      <dgm:prSet/>
      <dgm:spPr/>
      <dgm:t>
        <a:bodyPr/>
        <a:lstStyle/>
        <a:p>
          <a:endParaRPr lang="fr-FR"/>
        </a:p>
      </dgm:t>
    </dgm:pt>
    <dgm:pt modelId="{F688F472-58A1-C140-81C1-FAB57CD0AC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 dirty="0"/>
            <a:t>Configuration des liens en production</a:t>
          </a:r>
          <a:endParaRPr lang="fr-FR" sz="1000" dirty="0"/>
        </a:p>
      </dgm:t>
    </dgm:pt>
    <dgm:pt modelId="{B1F8DC4C-5085-5447-BBA0-9D7E65BCEB38}" type="parTrans" cxnId="{388CB3BA-DF29-F841-9C19-D64E19F99D2A}">
      <dgm:prSet/>
      <dgm:spPr/>
      <dgm:t>
        <a:bodyPr/>
        <a:lstStyle/>
        <a:p>
          <a:endParaRPr lang="fr-FR"/>
        </a:p>
      </dgm:t>
    </dgm:pt>
    <dgm:pt modelId="{B053B490-3343-3D4F-B62F-328EAA6D2A89}" type="sibTrans" cxnId="{388CB3BA-DF29-F841-9C19-D64E19F99D2A}">
      <dgm:prSet/>
      <dgm:spPr/>
      <dgm:t>
        <a:bodyPr/>
        <a:lstStyle/>
        <a:p>
          <a:endParaRPr lang="fr-FR"/>
        </a:p>
      </dgm:t>
    </dgm:pt>
    <dgm:pt modelId="{DF10C526-809B-3849-B223-41C2D2BB2FDA}" type="pres">
      <dgm:prSet presAssocID="{36314FDD-CB92-BD43-808D-FB4AA85284E8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CAF37398-414A-3340-BCA2-E42161455E77}" type="pres">
      <dgm:prSet presAssocID="{AA384C05-DECE-2149-9E8D-AACAE42EF27D}" presName="ParentComposite" presStyleCnt="0"/>
      <dgm:spPr/>
    </dgm:pt>
    <dgm:pt modelId="{D3F38CF8-A42D-1141-BC6B-9B79E4FA89A0}" type="pres">
      <dgm:prSet presAssocID="{AA384C05-DECE-2149-9E8D-AACAE42EF27D}" presName="Chord" presStyleLbl="bgShp" presStyleIdx="0" presStyleCnt="7"/>
      <dgm:spPr/>
    </dgm:pt>
    <dgm:pt modelId="{4DD64EAE-7682-1B4D-AEDE-185B93AA4478}" type="pres">
      <dgm:prSet presAssocID="{AA384C05-DECE-2149-9E8D-AACAE42EF27D}" presName="Pie" presStyleLbl="alignNode1" presStyleIdx="0" presStyleCnt="7"/>
      <dgm:spPr/>
    </dgm:pt>
    <dgm:pt modelId="{D5CED7B9-4292-4A4C-A0D5-F54916E05981}" type="pres">
      <dgm:prSet presAssocID="{AA384C05-DECE-2149-9E8D-AACAE42EF27D}" presName="Parent" presStyleLbl="revTx" presStyleIdx="0" presStyleCnt="14">
        <dgm:presLayoutVars>
          <dgm:chMax val="1"/>
          <dgm:chPref val="1"/>
          <dgm:bulletEnabled val="1"/>
        </dgm:presLayoutVars>
      </dgm:prSet>
      <dgm:spPr/>
    </dgm:pt>
    <dgm:pt modelId="{9513459F-A6D6-5C47-8A1D-C90A7044758E}" type="pres">
      <dgm:prSet presAssocID="{EC210315-70F3-F64C-88DD-7B088163A3FA}" presName="negSibTrans" presStyleCnt="0"/>
      <dgm:spPr/>
    </dgm:pt>
    <dgm:pt modelId="{6A2BC715-3A5F-1148-A57C-376648C2C303}" type="pres">
      <dgm:prSet presAssocID="{AA384C05-DECE-2149-9E8D-AACAE42EF27D}" presName="composite" presStyleCnt="0"/>
      <dgm:spPr/>
    </dgm:pt>
    <dgm:pt modelId="{D70523AE-E24E-4A4D-9AAA-B5E91A18251E}" type="pres">
      <dgm:prSet presAssocID="{AA384C05-DECE-2149-9E8D-AACAE42EF27D}" presName="Child" presStyleLbl="revTx" presStyleIdx="1" presStyleCnt="14">
        <dgm:presLayoutVars>
          <dgm:chMax val="0"/>
          <dgm:chPref val="0"/>
          <dgm:bulletEnabled val="1"/>
        </dgm:presLayoutVars>
      </dgm:prSet>
      <dgm:spPr/>
    </dgm:pt>
    <dgm:pt modelId="{910C1364-63E2-224F-8999-9A082EBF304D}" type="pres">
      <dgm:prSet presAssocID="{E5115229-FB09-FA40-AD54-0D7D2CCD06F6}" presName="sibTrans" presStyleCnt="0"/>
      <dgm:spPr/>
    </dgm:pt>
    <dgm:pt modelId="{4D25BEEA-3530-514C-B0DE-B3894FD62C4F}" type="pres">
      <dgm:prSet presAssocID="{3CEF092A-1610-E545-B977-D0B23C925D7A}" presName="ParentComposite" presStyleCnt="0"/>
      <dgm:spPr/>
    </dgm:pt>
    <dgm:pt modelId="{014129A0-D91C-BD43-9581-D44CAA6192BD}" type="pres">
      <dgm:prSet presAssocID="{3CEF092A-1610-E545-B977-D0B23C925D7A}" presName="Chord" presStyleLbl="bgShp" presStyleIdx="1" presStyleCnt="7"/>
      <dgm:spPr/>
    </dgm:pt>
    <dgm:pt modelId="{DD9A14D0-1A2B-E045-BA1F-A979C1A2CD2D}" type="pres">
      <dgm:prSet presAssocID="{3CEF092A-1610-E545-B977-D0B23C925D7A}" presName="Pie" presStyleLbl="alignNode1" presStyleIdx="1" presStyleCnt="7"/>
      <dgm:spPr/>
    </dgm:pt>
    <dgm:pt modelId="{73623F16-5239-EB42-8558-05F3826D887A}" type="pres">
      <dgm:prSet presAssocID="{3CEF092A-1610-E545-B977-D0B23C925D7A}" presName="Parent" presStyleLbl="revTx" presStyleIdx="2" presStyleCnt="14">
        <dgm:presLayoutVars>
          <dgm:chMax val="1"/>
          <dgm:chPref val="1"/>
          <dgm:bulletEnabled val="1"/>
        </dgm:presLayoutVars>
      </dgm:prSet>
      <dgm:spPr/>
    </dgm:pt>
    <dgm:pt modelId="{D7BF4D1C-E151-9D49-AE82-54634DBE63E7}" type="pres">
      <dgm:prSet presAssocID="{FC8969BA-8A9A-6241-8C82-03C7C6BE0956}" presName="negSibTrans" presStyleCnt="0"/>
      <dgm:spPr/>
    </dgm:pt>
    <dgm:pt modelId="{C4D765EC-A6F6-6144-8F30-B234BD7C5F3D}" type="pres">
      <dgm:prSet presAssocID="{3CEF092A-1610-E545-B977-D0B23C925D7A}" presName="composite" presStyleCnt="0"/>
      <dgm:spPr/>
    </dgm:pt>
    <dgm:pt modelId="{216787F2-923F-5340-959A-48AFA0B5EA5D}" type="pres">
      <dgm:prSet presAssocID="{3CEF092A-1610-E545-B977-D0B23C925D7A}" presName="Child" presStyleLbl="revTx" presStyleIdx="3" presStyleCnt="14">
        <dgm:presLayoutVars>
          <dgm:chMax val="0"/>
          <dgm:chPref val="0"/>
          <dgm:bulletEnabled val="1"/>
        </dgm:presLayoutVars>
      </dgm:prSet>
      <dgm:spPr/>
    </dgm:pt>
    <dgm:pt modelId="{4C33ABC5-06CA-A04F-813C-6A72D62211FE}" type="pres">
      <dgm:prSet presAssocID="{71D64A03-E0B7-8A48-B181-CEE5DC727DCB}" presName="sibTrans" presStyleCnt="0"/>
      <dgm:spPr/>
    </dgm:pt>
    <dgm:pt modelId="{D2CF70EE-945E-9C4F-A6F4-E31114F4FE61}" type="pres">
      <dgm:prSet presAssocID="{B7BD42BA-9AE5-EF41-8773-8F919AD406CC}" presName="ParentComposite" presStyleCnt="0"/>
      <dgm:spPr/>
    </dgm:pt>
    <dgm:pt modelId="{ADC66E75-F9DB-834C-B074-D99AF19232AE}" type="pres">
      <dgm:prSet presAssocID="{B7BD42BA-9AE5-EF41-8773-8F919AD406CC}" presName="Chord" presStyleLbl="bgShp" presStyleIdx="2" presStyleCnt="7"/>
      <dgm:spPr/>
    </dgm:pt>
    <dgm:pt modelId="{C5CEAAE4-946F-8B46-87BE-DA2C04526E05}" type="pres">
      <dgm:prSet presAssocID="{B7BD42BA-9AE5-EF41-8773-8F919AD406CC}" presName="Pie" presStyleLbl="alignNode1" presStyleIdx="2" presStyleCnt="7"/>
      <dgm:spPr/>
    </dgm:pt>
    <dgm:pt modelId="{4BCDD2BB-F45D-B142-BBB6-A98FE7B3767D}" type="pres">
      <dgm:prSet presAssocID="{B7BD42BA-9AE5-EF41-8773-8F919AD406CC}" presName="Parent" presStyleLbl="revTx" presStyleIdx="4" presStyleCnt="14">
        <dgm:presLayoutVars>
          <dgm:chMax val="1"/>
          <dgm:chPref val="1"/>
          <dgm:bulletEnabled val="1"/>
        </dgm:presLayoutVars>
      </dgm:prSet>
      <dgm:spPr/>
    </dgm:pt>
    <dgm:pt modelId="{F8A03E71-092C-E54E-85F2-A309D7A145BA}" type="pres">
      <dgm:prSet presAssocID="{EE175370-EE1F-E94B-91E1-EEE5CDDBDB1D}" presName="negSibTrans" presStyleCnt="0"/>
      <dgm:spPr/>
    </dgm:pt>
    <dgm:pt modelId="{A4475697-AB21-5E49-9EAC-482A03D02D77}" type="pres">
      <dgm:prSet presAssocID="{B7BD42BA-9AE5-EF41-8773-8F919AD406CC}" presName="composite" presStyleCnt="0"/>
      <dgm:spPr/>
    </dgm:pt>
    <dgm:pt modelId="{8A14EC70-0DF8-A548-A286-AE9331D19C08}" type="pres">
      <dgm:prSet presAssocID="{B7BD42BA-9AE5-EF41-8773-8F919AD406CC}" presName="Child" presStyleLbl="revTx" presStyleIdx="5" presStyleCnt="14">
        <dgm:presLayoutVars>
          <dgm:chMax val="0"/>
          <dgm:chPref val="0"/>
          <dgm:bulletEnabled val="1"/>
        </dgm:presLayoutVars>
      </dgm:prSet>
      <dgm:spPr/>
    </dgm:pt>
    <dgm:pt modelId="{1E6E4FA8-B234-914F-A027-1B39D3B39C78}" type="pres">
      <dgm:prSet presAssocID="{5CC47524-0034-6F4B-8FDF-DBA428B5271A}" presName="sibTrans" presStyleCnt="0"/>
      <dgm:spPr/>
    </dgm:pt>
    <dgm:pt modelId="{D62999DA-59FB-0F44-AC8F-7753A9D8E644}" type="pres">
      <dgm:prSet presAssocID="{14DB0BE2-BAF9-3148-BFE1-78A99893C381}" presName="ParentComposite" presStyleCnt="0"/>
      <dgm:spPr/>
    </dgm:pt>
    <dgm:pt modelId="{99A6CBF2-5D57-C74E-8A0F-A31877A82B04}" type="pres">
      <dgm:prSet presAssocID="{14DB0BE2-BAF9-3148-BFE1-78A99893C381}" presName="Chord" presStyleLbl="bgShp" presStyleIdx="3" presStyleCnt="7"/>
      <dgm:spPr/>
    </dgm:pt>
    <dgm:pt modelId="{7EB48472-5483-E042-BB3E-0955ED77D975}" type="pres">
      <dgm:prSet presAssocID="{14DB0BE2-BAF9-3148-BFE1-78A99893C381}" presName="Pie" presStyleLbl="alignNode1" presStyleIdx="3" presStyleCnt="7"/>
      <dgm:spPr/>
    </dgm:pt>
    <dgm:pt modelId="{07F0D1C4-8A59-9B46-B067-BF5FEF72815B}" type="pres">
      <dgm:prSet presAssocID="{14DB0BE2-BAF9-3148-BFE1-78A99893C381}" presName="Parent" presStyleLbl="revTx" presStyleIdx="6" presStyleCnt="14">
        <dgm:presLayoutVars>
          <dgm:chMax val="1"/>
          <dgm:chPref val="1"/>
          <dgm:bulletEnabled val="1"/>
        </dgm:presLayoutVars>
      </dgm:prSet>
      <dgm:spPr/>
    </dgm:pt>
    <dgm:pt modelId="{C202C8B3-6BC5-7E49-82C9-54DF7F29FC50}" type="pres">
      <dgm:prSet presAssocID="{D9CA0989-0AB0-514C-8829-FE89E16B556D}" presName="negSibTrans" presStyleCnt="0"/>
      <dgm:spPr/>
    </dgm:pt>
    <dgm:pt modelId="{21ECCA96-D77B-7742-9293-0D9ED799D47F}" type="pres">
      <dgm:prSet presAssocID="{14DB0BE2-BAF9-3148-BFE1-78A99893C381}" presName="composite" presStyleCnt="0"/>
      <dgm:spPr/>
    </dgm:pt>
    <dgm:pt modelId="{DB7A5F09-3DFF-8B46-9ED1-ED6995D78E0C}" type="pres">
      <dgm:prSet presAssocID="{14DB0BE2-BAF9-3148-BFE1-78A99893C381}" presName="Child" presStyleLbl="revTx" presStyleIdx="7" presStyleCnt="14">
        <dgm:presLayoutVars>
          <dgm:chMax val="0"/>
          <dgm:chPref val="0"/>
          <dgm:bulletEnabled val="1"/>
        </dgm:presLayoutVars>
      </dgm:prSet>
      <dgm:spPr/>
    </dgm:pt>
    <dgm:pt modelId="{69595268-C5D6-004B-8F2B-5BF7355F59BD}" type="pres">
      <dgm:prSet presAssocID="{1CDD2D81-1C38-B040-9BE0-461F0DDFC1DC}" presName="sibTrans" presStyleCnt="0"/>
      <dgm:spPr/>
    </dgm:pt>
    <dgm:pt modelId="{E03BE4EC-6FA9-6A4B-B114-34F6B9ADD775}" type="pres">
      <dgm:prSet presAssocID="{64C0FD6B-6AF4-0643-A490-0B6B6068CC33}" presName="ParentComposite" presStyleCnt="0"/>
      <dgm:spPr/>
    </dgm:pt>
    <dgm:pt modelId="{02F159A4-C90B-1943-A415-D859ED419264}" type="pres">
      <dgm:prSet presAssocID="{64C0FD6B-6AF4-0643-A490-0B6B6068CC33}" presName="Chord" presStyleLbl="bgShp" presStyleIdx="4" presStyleCnt="7"/>
      <dgm:spPr/>
    </dgm:pt>
    <dgm:pt modelId="{13703BC5-A3A4-B34F-8585-1210AA312310}" type="pres">
      <dgm:prSet presAssocID="{64C0FD6B-6AF4-0643-A490-0B6B6068CC33}" presName="Pie" presStyleLbl="alignNode1" presStyleIdx="4" presStyleCnt="7"/>
      <dgm:spPr/>
    </dgm:pt>
    <dgm:pt modelId="{7F0101D6-20BF-4243-9A0B-3DB375AD29D9}" type="pres">
      <dgm:prSet presAssocID="{64C0FD6B-6AF4-0643-A490-0B6B6068CC33}" presName="Parent" presStyleLbl="revTx" presStyleIdx="8" presStyleCnt="14">
        <dgm:presLayoutVars>
          <dgm:chMax val="1"/>
          <dgm:chPref val="1"/>
          <dgm:bulletEnabled val="1"/>
        </dgm:presLayoutVars>
      </dgm:prSet>
      <dgm:spPr/>
    </dgm:pt>
    <dgm:pt modelId="{4425506E-4137-A243-B565-F7E20C457691}" type="pres">
      <dgm:prSet presAssocID="{85544B8D-5BB7-D44E-BA75-D9FA76941DEB}" presName="negSibTrans" presStyleCnt="0"/>
      <dgm:spPr/>
    </dgm:pt>
    <dgm:pt modelId="{5A56CDD4-6F0D-E048-B8A9-881E7F800B4E}" type="pres">
      <dgm:prSet presAssocID="{64C0FD6B-6AF4-0643-A490-0B6B6068CC33}" presName="composite" presStyleCnt="0"/>
      <dgm:spPr/>
    </dgm:pt>
    <dgm:pt modelId="{150C1161-51D5-4C4D-ADDB-F9D3C04F011A}" type="pres">
      <dgm:prSet presAssocID="{64C0FD6B-6AF4-0643-A490-0B6B6068CC33}" presName="Child" presStyleLbl="revTx" presStyleIdx="9" presStyleCnt="14">
        <dgm:presLayoutVars>
          <dgm:chMax val="0"/>
          <dgm:chPref val="0"/>
          <dgm:bulletEnabled val="1"/>
        </dgm:presLayoutVars>
      </dgm:prSet>
      <dgm:spPr/>
    </dgm:pt>
    <dgm:pt modelId="{94323B72-A6C5-8040-81A3-703931CD55F4}" type="pres">
      <dgm:prSet presAssocID="{8E00D686-D6E1-034A-B69C-31FFAA273B01}" presName="sibTrans" presStyleCnt="0"/>
      <dgm:spPr/>
    </dgm:pt>
    <dgm:pt modelId="{515F7B82-6A0B-2540-94CE-2B412788EAE2}" type="pres">
      <dgm:prSet presAssocID="{5B209D8C-F408-F545-9CAB-B4C3EAFC3A77}" presName="ParentComposite" presStyleCnt="0"/>
      <dgm:spPr/>
    </dgm:pt>
    <dgm:pt modelId="{B64D5DB0-DD66-D044-9947-D8CA663E1213}" type="pres">
      <dgm:prSet presAssocID="{5B209D8C-F408-F545-9CAB-B4C3EAFC3A77}" presName="Chord" presStyleLbl="bgShp" presStyleIdx="5" presStyleCnt="7"/>
      <dgm:spPr/>
    </dgm:pt>
    <dgm:pt modelId="{97F0A2EF-354C-274E-BB6F-673534C756CA}" type="pres">
      <dgm:prSet presAssocID="{5B209D8C-F408-F545-9CAB-B4C3EAFC3A77}" presName="Pie" presStyleLbl="alignNode1" presStyleIdx="5" presStyleCnt="7"/>
      <dgm:spPr/>
    </dgm:pt>
    <dgm:pt modelId="{60E6B285-C45E-1844-9312-25A84A7D5CB2}" type="pres">
      <dgm:prSet presAssocID="{5B209D8C-F408-F545-9CAB-B4C3EAFC3A77}" presName="Parent" presStyleLbl="revTx" presStyleIdx="10" presStyleCnt="14">
        <dgm:presLayoutVars>
          <dgm:chMax val="1"/>
          <dgm:chPref val="1"/>
          <dgm:bulletEnabled val="1"/>
        </dgm:presLayoutVars>
      </dgm:prSet>
      <dgm:spPr/>
    </dgm:pt>
    <dgm:pt modelId="{6D4D0C35-EC61-5B49-82D6-6379D0FECDAD}" type="pres">
      <dgm:prSet presAssocID="{698D6FDA-AF72-D540-9B68-4662EAE2DC80}" presName="negSibTrans" presStyleCnt="0"/>
      <dgm:spPr/>
    </dgm:pt>
    <dgm:pt modelId="{0B1299B6-86F5-9641-A311-81C6422A4B72}" type="pres">
      <dgm:prSet presAssocID="{5B209D8C-F408-F545-9CAB-B4C3EAFC3A77}" presName="composite" presStyleCnt="0"/>
      <dgm:spPr/>
    </dgm:pt>
    <dgm:pt modelId="{99A9FEA7-1723-A147-9B7E-0AACD16425E8}" type="pres">
      <dgm:prSet presAssocID="{5B209D8C-F408-F545-9CAB-B4C3EAFC3A77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</dgm:pt>
    <dgm:pt modelId="{86A2B269-E2CB-2244-AE70-CACF2E8C9CEA}" type="pres">
      <dgm:prSet presAssocID="{EB77D640-9699-4945-95B2-1BC09E8E7E16}" presName="sibTrans" presStyleCnt="0"/>
      <dgm:spPr/>
    </dgm:pt>
    <dgm:pt modelId="{8A299E4D-F9BE-4842-9A26-6987A60146BB}" type="pres">
      <dgm:prSet presAssocID="{ABAFD3F4-9201-8548-AAD1-A0BEED43B615}" presName="ParentComposite" presStyleCnt="0"/>
      <dgm:spPr/>
    </dgm:pt>
    <dgm:pt modelId="{B024D90E-10CE-AF48-B34F-B297030CF387}" type="pres">
      <dgm:prSet presAssocID="{ABAFD3F4-9201-8548-AAD1-A0BEED43B615}" presName="Chord" presStyleLbl="bgShp" presStyleIdx="6" presStyleCnt="7"/>
      <dgm:spPr/>
    </dgm:pt>
    <dgm:pt modelId="{5030641E-04D5-7645-9107-15FBDFA45FF1}" type="pres">
      <dgm:prSet presAssocID="{ABAFD3F4-9201-8548-AAD1-A0BEED43B615}" presName="Pie" presStyleLbl="alignNode1" presStyleIdx="6" presStyleCnt="7"/>
      <dgm:spPr/>
    </dgm:pt>
    <dgm:pt modelId="{D4635EDE-767F-3640-B4D9-1BDBAA2943A5}" type="pres">
      <dgm:prSet presAssocID="{ABAFD3F4-9201-8548-AAD1-A0BEED43B615}" presName="Parent" presStyleLbl="revTx" presStyleIdx="12" presStyleCnt="14">
        <dgm:presLayoutVars>
          <dgm:chMax val="1"/>
          <dgm:chPref val="1"/>
          <dgm:bulletEnabled val="1"/>
        </dgm:presLayoutVars>
      </dgm:prSet>
      <dgm:spPr/>
    </dgm:pt>
    <dgm:pt modelId="{2F09D47D-ACE1-E942-ABC4-8F8D3CD551E8}" type="pres">
      <dgm:prSet presAssocID="{B053B490-3343-3D4F-B62F-328EAA6D2A89}" presName="negSibTrans" presStyleCnt="0"/>
      <dgm:spPr/>
    </dgm:pt>
    <dgm:pt modelId="{ADB0C1D8-ED1A-3243-95CA-63DBD4DF81E7}" type="pres">
      <dgm:prSet presAssocID="{ABAFD3F4-9201-8548-AAD1-A0BEED43B615}" presName="composite" presStyleCnt="0"/>
      <dgm:spPr/>
    </dgm:pt>
    <dgm:pt modelId="{E652CE38-2DD2-5946-B6C3-B9FA76D7395D}" type="pres">
      <dgm:prSet presAssocID="{ABAFD3F4-9201-8548-AAD1-A0BEED43B615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</dgm:pt>
  </dgm:ptLst>
  <dgm:cxnLst>
    <dgm:cxn modelId="{376BD300-B2A7-CE4A-A6BE-18BD2DE92689}" srcId="{36314FDD-CB92-BD43-808D-FB4AA85284E8}" destId="{ABAFD3F4-9201-8548-AAD1-A0BEED43B615}" srcOrd="6" destOrd="0" parTransId="{7A2F1251-0356-A34F-ACCA-D6F37D460728}" sibTransId="{9F421CAE-8666-C442-83A6-BA82958A01A9}"/>
    <dgm:cxn modelId="{DE302D09-48C0-6949-9328-413059F75937}" srcId="{AA384C05-DECE-2149-9E8D-AACAE42EF27D}" destId="{7F115B8F-16F4-794C-AFB1-32B1A83F599B}" srcOrd="0" destOrd="0" parTransId="{19A44D4E-C7C6-A04F-942A-4B9667695B4D}" sibTransId="{EC210315-70F3-F64C-88DD-7B088163A3FA}"/>
    <dgm:cxn modelId="{14C94E15-805A-B44E-9FA5-9A4947340FCD}" srcId="{36314FDD-CB92-BD43-808D-FB4AA85284E8}" destId="{AA384C05-DECE-2149-9E8D-AACAE42EF27D}" srcOrd="0" destOrd="0" parTransId="{918EE0E8-443D-BE48-950E-A81E6E509B71}" sibTransId="{E5115229-FB09-FA40-AD54-0D7D2CCD06F6}"/>
    <dgm:cxn modelId="{805F2D17-A35A-E24B-AFBE-506FC2827714}" type="presOf" srcId="{AA384C05-DECE-2149-9E8D-AACAE42EF27D}" destId="{D5CED7B9-4292-4A4C-A0D5-F54916E05981}" srcOrd="0" destOrd="0" presId="urn:microsoft.com/office/officeart/2009/3/layout/PieProcess"/>
    <dgm:cxn modelId="{81E7E319-637B-374B-9F6C-8EE4D29D2356}" srcId="{3CEF092A-1610-E545-B977-D0B23C925D7A}" destId="{2B8F11A0-BB86-E54B-84FE-60BB09640A1C}" srcOrd="3" destOrd="0" parTransId="{E4826DFD-F8CC-F948-8396-ED2BF10A9F02}" sibTransId="{BA593EDE-35F6-8748-AF6C-F7848FBD32AC}"/>
    <dgm:cxn modelId="{3175371D-C2F9-0F42-B610-F031E736ACEF}" type="presOf" srcId="{5B209D8C-F408-F545-9CAB-B4C3EAFC3A77}" destId="{60E6B285-C45E-1844-9312-25A84A7D5CB2}" srcOrd="0" destOrd="0" presId="urn:microsoft.com/office/officeart/2009/3/layout/PieProcess"/>
    <dgm:cxn modelId="{8CEE8428-F2F7-FB48-8573-FFE6E81ED2D6}" type="presOf" srcId="{EB786557-11B4-3D47-997C-75B57AAF6F8E}" destId="{216787F2-923F-5340-959A-48AFA0B5EA5D}" srcOrd="0" destOrd="0" presId="urn:microsoft.com/office/officeart/2009/3/layout/PieProcess"/>
    <dgm:cxn modelId="{B967822C-D82C-5240-A9CD-CA05DEF7B427}" srcId="{B7BD42BA-9AE5-EF41-8773-8F919AD406CC}" destId="{D84CC5CD-942B-104D-901E-0274D2D71CC0}" srcOrd="1" destOrd="0" parTransId="{2904BA85-C463-7E49-BD28-83CB269B1E36}" sibTransId="{EABA8753-953D-E140-BA50-189170C63265}"/>
    <dgm:cxn modelId="{BD25B032-3ACC-EE4C-9C32-F768B68183C1}" type="presOf" srcId="{ABAFD3F4-9201-8548-AAD1-A0BEED43B615}" destId="{D4635EDE-767F-3640-B4D9-1BDBAA2943A5}" srcOrd="0" destOrd="0" presId="urn:microsoft.com/office/officeart/2009/3/layout/PieProcess"/>
    <dgm:cxn modelId="{4F34DD37-6526-1C4A-ACC9-C91271176A5A}" srcId="{3CEF092A-1610-E545-B977-D0B23C925D7A}" destId="{14F93BD6-0B4F-7F4A-8C1F-F6640133393E}" srcOrd="2" destOrd="0" parTransId="{0BB6724C-6DFF-CF42-9F88-3FB2C436281E}" sibTransId="{C44E320E-2B59-6A47-8492-0072A74055D5}"/>
    <dgm:cxn modelId="{3A6CD13D-32A6-4A4A-B112-42F574E85172}" type="presOf" srcId="{5776557D-035A-D941-935D-6592BDDD0F3A}" destId="{D70523AE-E24E-4A4D-9AAA-B5E91A18251E}" srcOrd="0" destOrd="1" presId="urn:microsoft.com/office/officeart/2009/3/layout/PieProcess"/>
    <dgm:cxn modelId="{4A851B41-12FA-4144-86D3-116F4DEB0C73}" type="presOf" srcId="{14DB0BE2-BAF9-3148-BFE1-78A99893C381}" destId="{07F0D1C4-8A59-9B46-B067-BF5FEF72815B}" srcOrd="0" destOrd="0" presId="urn:microsoft.com/office/officeart/2009/3/layout/PieProcess"/>
    <dgm:cxn modelId="{268B014B-8992-FD40-BB07-CE3F304FD3CE}" type="presOf" srcId="{3CEF092A-1610-E545-B977-D0B23C925D7A}" destId="{73623F16-5239-EB42-8558-05F3826D887A}" srcOrd="0" destOrd="0" presId="urn:microsoft.com/office/officeart/2009/3/layout/PieProcess"/>
    <dgm:cxn modelId="{1B040B4E-41A6-204C-9068-DC6E1BAFDA85}" type="presOf" srcId="{98A8901D-12ED-4540-98A8-06286B0277C9}" destId="{8A14EC70-0DF8-A548-A286-AE9331D19C08}" srcOrd="0" destOrd="0" presId="urn:microsoft.com/office/officeart/2009/3/layout/PieProcess"/>
    <dgm:cxn modelId="{A8E0D94F-4C17-EC48-982D-80C9DE751047}" type="presOf" srcId="{9D579B61-6C32-C64A-AA0F-A0E0102980CE}" destId="{216787F2-923F-5340-959A-48AFA0B5EA5D}" srcOrd="0" destOrd="4" presId="urn:microsoft.com/office/officeart/2009/3/layout/PieProcess"/>
    <dgm:cxn modelId="{7BE6D654-5BB1-664A-BB7E-78F10C338D77}" srcId="{3CEF092A-1610-E545-B977-D0B23C925D7A}" destId="{BCFD8C2B-5BB1-3243-9AF0-FC428A1ADBCD}" srcOrd="5" destOrd="0" parTransId="{1C4E7EBE-34C1-5A48-B7B1-4DD9EDB703DB}" sibTransId="{1E376595-957B-044C-91CD-FC8902D8C9C1}"/>
    <dgm:cxn modelId="{2DAEA056-8A2A-F740-BFD2-7EE017141B07}" srcId="{5B209D8C-F408-F545-9CAB-B4C3EAFC3A77}" destId="{04E7CC55-8DA6-4845-824C-5C3D4AA086F6}" srcOrd="0" destOrd="0" parTransId="{98B1BB41-8D66-E34A-AB16-EDC34FCCD217}" sibTransId="{698D6FDA-AF72-D540-9B68-4662EAE2DC80}"/>
    <dgm:cxn modelId="{73EEDB56-D5C1-3F43-BF98-2A462B4FD968}" type="presOf" srcId="{14F93BD6-0B4F-7F4A-8C1F-F6640133393E}" destId="{216787F2-923F-5340-959A-48AFA0B5EA5D}" srcOrd="0" destOrd="2" presId="urn:microsoft.com/office/officeart/2009/3/layout/PieProcess"/>
    <dgm:cxn modelId="{7EFCD158-BEEF-1041-AEE1-041B536821E4}" type="presOf" srcId="{BC4C3961-BDAF-F241-8CEA-ACD31CB2B6C0}" destId="{99A9FEA7-1723-A147-9B7E-0AACD16425E8}" srcOrd="0" destOrd="1" presId="urn:microsoft.com/office/officeart/2009/3/layout/PieProcess"/>
    <dgm:cxn modelId="{A9630C5D-EA57-5546-B456-BE15BFA1D8B2}" type="presOf" srcId="{64C0FD6B-6AF4-0643-A490-0B6B6068CC33}" destId="{7F0101D6-20BF-4243-9A0B-3DB375AD29D9}" srcOrd="0" destOrd="0" presId="urn:microsoft.com/office/officeart/2009/3/layout/PieProcess"/>
    <dgm:cxn modelId="{EB859461-C956-5943-AD72-13CEC8FD9553}" srcId="{36314FDD-CB92-BD43-808D-FB4AA85284E8}" destId="{3CEF092A-1610-E545-B977-D0B23C925D7A}" srcOrd="1" destOrd="0" parTransId="{3CEFEADA-C402-8049-92D2-EE891CAA70A4}" sibTransId="{71D64A03-E0B7-8A48-B181-CEE5DC727DCB}"/>
    <dgm:cxn modelId="{20499E70-FDBC-AE41-ABC0-5550DC1D0F0A}" type="presOf" srcId="{4B8F9F54-ED63-7141-B4B7-8859E5B8C617}" destId="{DB7A5F09-3DFF-8B46-9ED1-ED6995D78E0C}" srcOrd="0" destOrd="0" presId="urn:microsoft.com/office/officeart/2009/3/layout/PieProcess"/>
    <dgm:cxn modelId="{164D4971-753D-7D4E-A330-8C075F9E9BCE}" type="presOf" srcId="{BE45AEF4-BEF0-5743-8AFE-B19481677B72}" destId="{150C1161-51D5-4C4D-ADDB-F9D3C04F011A}" srcOrd="0" destOrd="0" presId="urn:microsoft.com/office/officeart/2009/3/layout/PieProcess"/>
    <dgm:cxn modelId="{C7048D7D-9094-A045-853A-2AE3C69BFC07}" srcId="{3CEF092A-1610-E545-B977-D0B23C925D7A}" destId="{27AF631B-65F9-D549-BFD8-008786259517}" srcOrd="1" destOrd="0" parTransId="{6CDC0CDD-4514-F84C-B84A-1E51E06EEC0E}" sibTransId="{BA6A78B3-1838-4D48-AB31-BE04E22E51EE}"/>
    <dgm:cxn modelId="{95ED317F-A859-F94D-A4B3-0A97CB9B35F9}" srcId="{36314FDD-CB92-BD43-808D-FB4AA85284E8}" destId="{14DB0BE2-BAF9-3148-BFE1-78A99893C381}" srcOrd="3" destOrd="0" parTransId="{D6C50CC6-A6FA-2B4B-BA45-9B3AC8935736}" sibTransId="{1CDD2D81-1C38-B040-9BE0-461F0DDFC1DC}"/>
    <dgm:cxn modelId="{3760E480-F669-7141-B37A-7BBC0751CDF4}" srcId="{64C0FD6B-6AF4-0643-A490-0B6B6068CC33}" destId="{BE45AEF4-BEF0-5743-8AFE-B19481677B72}" srcOrd="0" destOrd="0" parTransId="{5455A64F-3160-F449-940B-5506219993FC}" sibTransId="{85544B8D-5BB7-D44E-BA75-D9FA76941DEB}"/>
    <dgm:cxn modelId="{5F455B83-51BF-6047-A932-4156C3A2BE2E}" srcId="{36314FDD-CB92-BD43-808D-FB4AA85284E8}" destId="{B7BD42BA-9AE5-EF41-8773-8F919AD406CC}" srcOrd="2" destOrd="0" parTransId="{B3709C09-B6B3-0049-BBAB-4366146A0E5D}" sibTransId="{5CC47524-0034-6F4B-8FDF-DBA428B5271A}"/>
    <dgm:cxn modelId="{90670489-F536-2F4D-81EF-7B106CB0C25E}" srcId="{3CEF092A-1610-E545-B977-D0B23C925D7A}" destId="{EB786557-11B4-3D47-997C-75B57AAF6F8E}" srcOrd="0" destOrd="0" parTransId="{7F1E151C-6F2D-1643-9478-CA0D4D64F6B2}" sibTransId="{FC8969BA-8A9A-6241-8C82-03C7C6BE0956}"/>
    <dgm:cxn modelId="{15A73A90-AE08-9243-85BC-F9AAEFEB53F7}" srcId="{36314FDD-CB92-BD43-808D-FB4AA85284E8}" destId="{5B209D8C-F408-F545-9CAB-B4C3EAFC3A77}" srcOrd="5" destOrd="0" parTransId="{2832C324-94D3-0D4C-93C4-55A0AA10EF24}" sibTransId="{EB77D640-9699-4945-95B2-1BC09E8E7E16}"/>
    <dgm:cxn modelId="{C7000C91-1F72-654D-A87A-1AE88B079F8A}" type="presOf" srcId="{36314FDD-CB92-BD43-808D-FB4AA85284E8}" destId="{DF10C526-809B-3849-B223-41C2D2BB2FDA}" srcOrd="0" destOrd="0" presId="urn:microsoft.com/office/officeart/2009/3/layout/PieProcess"/>
    <dgm:cxn modelId="{C7B66DA3-17EC-2248-A12F-ADFF3FA86F08}" type="presOf" srcId="{D84CC5CD-942B-104D-901E-0274D2D71CC0}" destId="{8A14EC70-0DF8-A548-A286-AE9331D19C08}" srcOrd="0" destOrd="1" presId="urn:microsoft.com/office/officeart/2009/3/layout/PieProcess"/>
    <dgm:cxn modelId="{E68CA4A6-8C9E-2340-B0AC-8562945BF987}" srcId="{36314FDD-CB92-BD43-808D-FB4AA85284E8}" destId="{64C0FD6B-6AF4-0643-A490-0B6B6068CC33}" srcOrd="4" destOrd="0" parTransId="{F7C2D297-4A3F-194B-AD9C-FBA6760CC4FC}" sibTransId="{8E00D686-D6E1-034A-B69C-31FFAA273B01}"/>
    <dgm:cxn modelId="{850184A8-8D3B-1345-8BA3-9DBD45FB6DAD}" srcId="{3CEF092A-1610-E545-B977-D0B23C925D7A}" destId="{9D579B61-6C32-C64A-AA0F-A0E0102980CE}" srcOrd="4" destOrd="0" parTransId="{08069CE6-A3C6-BC4D-BE34-24DDBA74A2BF}" sibTransId="{C5D019A1-526A-3B43-9584-77C155CB7912}"/>
    <dgm:cxn modelId="{24CC42B2-20CA-6A48-8644-AA235C130C25}" srcId="{AA384C05-DECE-2149-9E8D-AACAE42EF27D}" destId="{5776557D-035A-D941-935D-6592BDDD0F3A}" srcOrd="1" destOrd="0" parTransId="{965A56D5-2D10-A549-BFD3-ABE5D68C9651}" sibTransId="{89DD2452-9078-B241-A20A-311659B8EB73}"/>
    <dgm:cxn modelId="{79A6A9B3-7EC8-FD44-BF27-A65ED1757FEE}" type="presOf" srcId="{B7BD42BA-9AE5-EF41-8773-8F919AD406CC}" destId="{4BCDD2BB-F45D-B142-BBB6-A98FE7B3767D}" srcOrd="0" destOrd="0" presId="urn:microsoft.com/office/officeart/2009/3/layout/PieProcess"/>
    <dgm:cxn modelId="{B6FD92B5-3930-A74B-9C5A-CD2EBB4C740C}" type="presOf" srcId="{2B8F11A0-BB86-E54B-84FE-60BB09640A1C}" destId="{216787F2-923F-5340-959A-48AFA0B5EA5D}" srcOrd="0" destOrd="3" presId="urn:microsoft.com/office/officeart/2009/3/layout/PieProcess"/>
    <dgm:cxn modelId="{388CB3BA-DF29-F841-9C19-D64E19F99D2A}" srcId="{ABAFD3F4-9201-8548-AAD1-A0BEED43B615}" destId="{F688F472-58A1-C140-81C1-FAB57CD0AC38}" srcOrd="0" destOrd="0" parTransId="{B1F8DC4C-5085-5447-BBA0-9D7E65BCEB38}" sibTransId="{B053B490-3343-3D4F-B62F-328EAA6D2A89}"/>
    <dgm:cxn modelId="{A29BE7BE-6721-294F-B3E1-DB8DC50399E6}" type="presOf" srcId="{7F115B8F-16F4-794C-AFB1-32B1A83F599B}" destId="{D70523AE-E24E-4A4D-9AAA-B5E91A18251E}" srcOrd="0" destOrd="0" presId="urn:microsoft.com/office/officeart/2009/3/layout/PieProcess"/>
    <dgm:cxn modelId="{70353AC0-6EA8-1B41-BAD0-1F16FB144A73}" type="presOf" srcId="{20EFF8F2-0FC7-C04A-A261-BB2C26168737}" destId="{DB7A5F09-3DFF-8B46-9ED1-ED6995D78E0C}" srcOrd="0" destOrd="1" presId="urn:microsoft.com/office/officeart/2009/3/layout/PieProcess"/>
    <dgm:cxn modelId="{318EC0DA-32EC-0F43-A695-483FB730A1F0}" type="presOf" srcId="{F688F472-58A1-C140-81C1-FAB57CD0AC38}" destId="{E652CE38-2DD2-5946-B6C3-B9FA76D7395D}" srcOrd="0" destOrd="0" presId="urn:microsoft.com/office/officeart/2009/3/layout/PieProcess"/>
    <dgm:cxn modelId="{3861D4DA-5BE8-8A40-8734-F7333F61DB63}" srcId="{B7BD42BA-9AE5-EF41-8773-8F919AD406CC}" destId="{98A8901D-12ED-4540-98A8-06286B0277C9}" srcOrd="0" destOrd="0" parTransId="{D9833854-FC7E-5B4B-B91C-AE6ED71FF29B}" sibTransId="{EE175370-EE1F-E94B-91E1-EEE5CDDBDB1D}"/>
    <dgm:cxn modelId="{EE0C2BE1-A1DC-C34A-981E-C9CD1383B375}" type="presOf" srcId="{27AF631B-65F9-D549-BFD8-008786259517}" destId="{216787F2-923F-5340-959A-48AFA0B5EA5D}" srcOrd="0" destOrd="1" presId="urn:microsoft.com/office/officeart/2009/3/layout/PieProcess"/>
    <dgm:cxn modelId="{51CA09E5-334C-5C4D-ADB8-0F4EFEA8A112}" srcId="{14DB0BE2-BAF9-3148-BFE1-78A99893C381}" destId="{4B8F9F54-ED63-7141-B4B7-8859E5B8C617}" srcOrd="0" destOrd="0" parTransId="{753E4C74-9782-E347-99C1-9C1EA867B78B}" sibTransId="{D9CA0989-0AB0-514C-8829-FE89E16B556D}"/>
    <dgm:cxn modelId="{853061EB-540A-5243-9F82-1E56772C29FE}" type="presOf" srcId="{BCFD8C2B-5BB1-3243-9AF0-FC428A1ADBCD}" destId="{216787F2-923F-5340-959A-48AFA0B5EA5D}" srcOrd="0" destOrd="5" presId="urn:microsoft.com/office/officeart/2009/3/layout/PieProcess"/>
    <dgm:cxn modelId="{7B830CF2-4748-3F45-83FE-D024EA1516DF}" type="presOf" srcId="{04E7CC55-8DA6-4845-824C-5C3D4AA086F6}" destId="{99A9FEA7-1723-A147-9B7E-0AACD16425E8}" srcOrd="0" destOrd="0" presId="urn:microsoft.com/office/officeart/2009/3/layout/PieProcess"/>
    <dgm:cxn modelId="{6DD7B7F4-C018-D94E-81DF-481905A42781}" srcId="{5B209D8C-F408-F545-9CAB-B4C3EAFC3A77}" destId="{BC4C3961-BDAF-F241-8CEA-ACD31CB2B6C0}" srcOrd="1" destOrd="0" parTransId="{86040641-6265-DD43-BEE6-6A9F65EE79F6}" sibTransId="{0AB0E277-F51A-3C45-9387-D80D0A31E9D0}"/>
    <dgm:cxn modelId="{7DC2A9F7-7F72-8741-BBB3-EBB86402B79F}" srcId="{14DB0BE2-BAF9-3148-BFE1-78A99893C381}" destId="{20EFF8F2-0FC7-C04A-A261-BB2C26168737}" srcOrd="1" destOrd="0" parTransId="{A91E9461-73C0-2141-BEB2-61AB817A75C5}" sibTransId="{CFB13504-60BC-A840-82D7-9FD3A2FAF84D}"/>
    <dgm:cxn modelId="{347DBAAA-F839-034A-BD68-1A1A09D1BE02}" type="presParOf" srcId="{DF10C526-809B-3849-B223-41C2D2BB2FDA}" destId="{CAF37398-414A-3340-BCA2-E42161455E77}" srcOrd="0" destOrd="0" presId="urn:microsoft.com/office/officeart/2009/3/layout/PieProcess"/>
    <dgm:cxn modelId="{DDFB1BC8-D96A-6747-B859-BBC45C826B50}" type="presParOf" srcId="{CAF37398-414A-3340-BCA2-E42161455E77}" destId="{D3F38CF8-A42D-1141-BC6B-9B79E4FA89A0}" srcOrd="0" destOrd="0" presId="urn:microsoft.com/office/officeart/2009/3/layout/PieProcess"/>
    <dgm:cxn modelId="{C4C80A73-6479-3642-A91D-99EA7AA5E33F}" type="presParOf" srcId="{CAF37398-414A-3340-BCA2-E42161455E77}" destId="{4DD64EAE-7682-1B4D-AEDE-185B93AA4478}" srcOrd="1" destOrd="0" presId="urn:microsoft.com/office/officeart/2009/3/layout/PieProcess"/>
    <dgm:cxn modelId="{2DDDC0CF-E14E-2F4B-BEE6-F24ABB7A48D7}" type="presParOf" srcId="{CAF37398-414A-3340-BCA2-E42161455E77}" destId="{D5CED7B9-4292-4A4C-A0D5-F54916E05981}" srcOrd="2" destOrd="0" presId="urn:microsoft.com/office/officeart/2009/3/layout/PieProcess"/>
    <dgm:cxn modelId="{28C633F1-5BD9-1446-BFFD-2AF58AE79EAF}" type="presParOf" srcId="{DF10C526-809B-3849-B223-41C2D2BB2FDA}" destId="{9513459F-A6D6-5C47-8A1D-C90A7044758E}" srcOrd="1" destOrd="0" presId="urn:microsoft.com/office/officeart/2009/3/layout/PieProcess"/>
    <dgm:cxn modelId="{7F7E9942-41A1-524E-A2ED-53CF409551A9}" type="presParOf" srcId="{DF10C526-809B-3849-B223-41C2D2BB2FDA}" destId="{6A2BC715-3A5F-1148-A57C-376648C2C303}" srcOrd="2" destOrd="0" presId="urn:microsoft.com/office/officeart/2009/3/layout/PieProcess"/>
    <dgm:cxn modelId="{50526591-FAE6-D849-AA85-9E81F41197F6}" type="presParOf" srcId="{6A2BC715-3A5F-1148-A57C-376648C2C303}" destId="{D70523AE-E24E-4A4D-9AAA-B5E91A18251E}" srcOrd="0" destOrd="0" presId="urn:microsoft.com/office/officeart/2009/3/layout/PieProcess"/>
    <dgm:cxn modelId="{AF50F242-FA69-3849-B900-A2609921B7F7}" type="presParOf" srcId="{DF10C526-809B-3849-B223-41C2D2BB2FDA}" destId="{910C1364-63E2-224F-8999-9A082EBF304D}" srcOrd="3" destOrd="0" presId="urn:microsoft.com/office/officeart/2009/3/layout/PieProcess"/>
    <dgm:cxn modelId="{C26A7091-9A87-C34E-93BB-221D6D8637E9}" type="presParOf" srcId="{DF10C526-809B-3849-B223-41C2D2BB2FDA}" destId="{4D25BEEA-3530-514C-B0DE-B3894FD62C4F}" srcOrd="4" destOrd="0" presId="urn:microsoft.com/office/officeart/2009/3/layout/PieProcess"/>
    <dgm:cxn modelId="{825EF8EE-5B48-074F-A240-A75D8DAE636C}" type="presParOf" srcId="{4D25BEEA-3530-514C-B0DE-B3894FD62C4F}" destId="{014129A0-D91C-BD43-9581-D44CAA6192BD}" srcOrd="0" destOrd="0" presId="urn:microsoft.com/office/officeart/2009/3/layout/PieProcess"/>
    <dgm:cxn modelId="{344C90A8-6339-E94E-96B2-1EF6B7ABFA35}" type="presParOf" srcId="{4D25BEEA-3530-514C-B0DE-B3894FD62C4F}" destId="{DD9A14D0-1A2B-E045-BA1F-A979C1A2CD2D}" srcOrd="1" destOrd="0" presId="urn:microsoft.com/office/officeart/2009/3/layout/PieProcess"/>
    <dgm:cxn modelId="{4BD388B5-6BB6-0C4F-92E1-FF003C8E626C}" type="presParOf" srcId="{4D25BEEA-3530-514C-B0DE-B3894FD62C4F}" destId="{73623F16-5239-EB42-8558-05F3826D887A}" srcOrd="2" destOrd="0" presId="urn:microsoft.com/office/officeart/2009/3/layout/PieProcess"/>
    <dgm:cxn modelId="{9C1079AC-AE35-6D42-8A6A-9B332CBAA153}" type="presParOf" srcId="{DF10C526-809B-3849-B223-41C2D2BB2FDA}" destId="{D7BF4D1C-E151-9D49-AE82-54634DBE63E7}" srcOrd="5" destOrd="0" presId="urn:microsoft.com/office/officeart/2009/3/layout/PieProcess"/>
    <dgm:cxn modelId="{F72FCBC4-DF5C-0743-9568-AB7B59FA32B8}" type="presParOf" srcId="{DF10C526-809B-3849-B223-41C2D2BB2FDA}" destId="{C4D765EC-A6F6-6144-8F30-B234BD7C5F3D}" srcOrd="6" destOrd="0" presId="urn:microsoft.com/office/officeart/2009/3/layout/PieProcess"/>
    <dgm:cxn modelId="{18887335-59F8-A348-971B-1FC14CADD5B6}" type="presParOf" srcId="{C4D765EC-A6F6-6144-8F30-B234BD7C5F3D}" destId="{216787F2-923F-5340-959A-48AFA0B5EA5D}" srcOrd="0" destOrd="0" presId="urn:microsoft.com/office/officeart/2009/3/layout/PieProcess"/>
    <dgm:cxn modelId="{B4690F5C-025F-894F-9691-AECD1189993B}" type="presParOf" srcId="{DF10C526-809B-3849-B223-41C2D2BB2FDA}" destId="{4C33ABC5-06CA-A04F-813C-6A72D62211FE}" srcOrd="7" destOrd="0" presId="urn:microsoft.com/office/officeart/2009/3/layout/PieProcess"/>
    <dgm:cxn modelId="{D60A76CF-FED1-C949-91DC-05598B2982E7}" type="presParOf" srcId="{DF10C526-809B-3849-B223-41C2D2BB2FDA}" destId="{D2CF70EE-945E-9C4F-A6F4-E31114F4FE61}" srcOrd="8" destOrd="0" presId="urn:microsoft.com/office/officeart/2009/3/layout/PieProcess"/>
    <dgm:cxn modelId="{B7ED94D9-0281-C64D-BC39-D6FD0A792752}" type="presParOf" srcId="{D2CF70EE-945E-9C4F-A6F4-E31114F4FE61}" destId="{ADC66E75-F9DB-834C-B074-D99AF19232AE}" srcOrd="0" destOrd="0" presId="urn:microsoft.com/office/officeart/2009/3/layout/PieProcess"/>
    <dgm:cxn modelId="{6BC21759-B875-804F-A226-6D5D380497AB}" type="presParOf" srcId="{D2CF70EE-945E-9C4F-A6F4-E31114F4FE61}" destId="{C5CEAAE4-946F-8B46-87BE-DA2C04526E05}" srcOrd="1" destOrd="0" presId="urn:microsoft.com/office/officeart/2009/3/layout/PieProcess"/>
    <dgm:cxn modelId="{98690A14-7E82-8E45-A769-EBE65E3DB3B5}" type="presParOf" srcId="{D2CF70EE-945E-9C4F-A6F4-E31114F4FE61}" destId="{4BCDD2BB-F45D-B142-BBB6-A98FE7B3767D}" srcOrd="2" destOrd="0" presId="urn:microsoft.com/office/officeart/2009/3/layout/PieProcess"/>
    <dgm:cxn modelId="{67905C00-1830-D24C-A8C9-D2AC8EB49EA3}" type="presParOf" srcId="{DF10C526-809B-3849-B223-41C2D2BB2FDA}" destId="{F8A03E71-092C-E54E-85F2-A309D7A145BA}" srcOrd="9" destOrd="0" presId="urn:microsoft.com/office/officeart/2009/3/layout/PieProcess"/>
    <dgm:cxn modelId="{A1865BB1-D609-7F47-A3BC-2DB9ADEA4ED9}" type="presParOf" srcId="{DF10C526-809B-3849-B223-41C2D2BB2FDA}" destId="{A4475697-AB21-5E49-9EAC-482A03D02D77}" srcOrd="10" destOrd="0" presId="urn:microsoft.com/office/officeart/2009/3/layout/PieProcess"/>
    <dgm:cxn modelId="{E2DB9CB1-6E53-D047-BBAF-527788741EC5}" type="presParOf" srcId="{A4475697-AB21-5E49-9EAC-482A03D02D77}" destId="{8A14EC70-0DF8-A548-A286-AE9331D19C08}" srcOrd="0" destOrd="0" presId="urn:microsoft.com/office/officeart/2009/3/layout/PieProcess"/>
    <dgm:cxn modelId="{DF87D3B4-511E-5246-85A2-772F9935A783}" type="presParOf" srcId="{DF10C526-809B-3849-B223-41C2D2BB2FDA}" destId="{1E6E4FA8-B234-914F-A027-1B39D3B39C78}" srcOrd="11" destOrd="0" presId="urn:microsoft.com/office/officeart/2009/3/layout/PieProcess"/>
    <dgm:cxn modelId="{54B457C3-554A-5B42-9167-B7882B96EA4C}" type="presParOf" srcId="{DF10C526-809B-3849-B223-41C2D2BB2FDA}" destId="{D62999DA-59FB-0F44-AC8F-7753A9D8E644}" srcOrd="12" destOrd="0" presId="urn:microsoft.com/office/officeart/2009/3/layout/PieProcess"/>
    <dgm:cxn modelId="{B2FCF434-AA36-4945-9375-7454FE6C26CD}" type="presParOf" srcId="{D62999DA-59FB-0F44-AC8F-7753A9D8E644}" destId="{99A6CBF2-5D57-C74E-8A0F-A31877A82B04}" srcOrd="0" destOrd="0" presId="urn:microsoft.com/office/officeart/2009/3/layout/PieProcess"/>
    <dgm:cxn modelId="{39AADE81-9405-6749-8FED-FC291022E9BB}" type="presParOf" srcId="{D62999DA-59FB-0F44-AC8F-7753A9D8E644}" destId="{7EB48472-5483-E042-BB3E-0955ED77D975}" srcOrd="1" destOrd="0" presId="urn:microsoft.com/office/officeart/2009/3/layout/PieProcess"/>
    <dgm:cxn modelId="{9200817F-4B3D-9048-999D-934696BE0036}" type="presParOf" srcId="{D62999DA-59FB-0F44-AC8F-7753A9D8E644}" destId="{07F0D1C4-8A59-9B46-B067-BF5FEF72815B}" srcOrd="2" destOrd="0" presId="urn:microsoft.com/office/officeart/2009/3/layout/PieProcess"/>
    <dgm:cxn modelId="{8FC1FE80-0790-A042-9922-BD536D1D905C}" type="presParOf" srcId="{DF10C526-809B-3849-B223-41C2D2BB2FDA}" destId="{C202C8B3-6BC5-7E49-82C9-54DF7F29FC50}" srcOrd="13" destOrd="0" presId="urn:microsoft.com/office/officeart/2009/3/layout/PieProcess"/>
    <dgm:cxn modelId="{F5987B12-B015-3344-B9BF-E46C0E720C37}" type="presParOf" srcId="{DF10C526-809B-3849-B223-41C2D2BB2FDA}" destId="{21ECCA96-D77B-7742-9293-0D9ED799D47F}" srcOrd="14" destOrd="0" presId="urn:microsoft.com/office/officeart/2009/3/layout/PieProcess"/>
    <dgm:cxn modelId="{863021F8-77AA-3A4B-BB2E-1706EA1478AC}" type="presParOf" srcId="{21ECCA96-D77B-7742-9293-0D9ED799D47F}" destId="{DB7A5F09-3DFF-8B46-9ED1-ED6995D78E0C}" srcOrd="0" destOrd="0" presId="urn:microsoft.com/office/officeart/2009/3/layout/PieProcess"/>
    <dgm:cxn modelId="{189A93E3-9F1E-104D-9BF4-6E959EBB8E5F}" type="presParOf" srcId="{DF10C526-809B-3849-B223-41C2D2BB2FDA}" destId="{69595268-C5D6-004B-8F2B-5BF7355F59BD}" srcOrd="15" destOrd="0" presId="urn:microsoft.com/office/officeart/2009/3/layout/PieProcess"/>
    <dgm:cxn modelId="{802293DF-5A62-BF43-9614-5138DF0BF9E2}" type="presParOf" srcId="{DF10C526-809B-3849-B223-41C2D2BB2FDA}" destId="{E03BE4EC-6FA9-6A4B-B114-34F6B9ADD775}" srcOrd="16" destOrd="0" presId="urn:microsoft.com/office/officeart/2009/3/layout/PieProcess"/>
    <dgm:cxn modelId="{9E039FC9-E707-0246-A2E2-115030417E2E}" type="presParOf" srcId="{E03BE4EC-6FA9-6A4B-B114-34F6B9ADD775}" destId="{02F159A4-C90B-1943-A415-D859ED419264}" srcOrd="0" destOrd="0" presId="urn:microsoft.com/office/officeart/2009/3/layout/PieProcess"/>
    <dgm:cxn modelId="{675CBC3A-579F-7C4A-8011-3B96BA0C6A2B}" type="presParOf" srcId="{E03BE4EC-6FA9-6A4B-B114-34F6B9ADD775}" destId="{13703BC5-A3A4-B34F-8585-1210AA312310}" srcOrd="1" destOrd="0" presId="urn:microsoft.com/office/officeart/2009/3/layout/PieProcess"/>
    <dgm:cxn modelId="{0B87A876-B518-8A4D-9BC9-FE82F3A5B596}" type="presParOf" srcId="{E03BE4EC-6FA9-6A4B-B114-34F6B9ADD775}" destId="{7F0101D6-20BF-4243-9A0B-3DB375AD29D9}" srcOrd="2" destOrd="0" presId="urn:microsoft.com/office/officeart/2009/3/layout/PieProcess"/>
    <dgm:cxn modelId="{F20B5903-005D-8B4A-A51A-035ED7EA3592}" type="presParOf" srcId="{DF10C526-809B-3849-B223-41C2D2BB2FDA}" destId="{4425506E-4137-A243-B565-F7E20C457691}" srcOrd="17" destOrd="0" presId="urn:microsoft.com/office/officeart/2009/3/layout/PieProcess"/>
    <dgm:cxn modelId="{1AE2EFB2-0EC9-9F4D-9F3A-AB934E92E9CB}" type="presParOf" srcId="{DF10C526-809B-3849-B223-41C2D2BB2FDA}" destId="{5A56CDD4-6F0D-E048-B8A9-881E7F800B4E}" srcOrd="18" destOrd="0" presId="urn:microsoft.com/office/officeart/2009/3/layout/PieProcess"/>
    <dgm:cxn modelId="{860D73B8-181F-444F-838C-021803CC3401}" type="presParOf" srcId="{5A56CDD4-6F0D-E048-B8A9-881E7F800B4E}" destId="{150C1161-51D5-4C4D-ADDB-F9D3C04F011A}" srcOrd="0" destOrd="0" presId="urn:microsoft.com/office/officeart/2009/3/layout/PieProcess"/>
    <dgm:cxn modelId="{A52A2F8E-CAE2-9140-AC60-177CD7F54475}" type="presParOf" srcId="{DF10C526-809B-3849-B223-41C2D2BB2FDA}" destId="{94323B72-A6C5-8040-81A3-703931CD55F4}" srcOrd="19" destOrd="0" presId="urn:microsoft.com/office/officeart/2009/3/layout/PieProcess"/>
    <dgm:cxn modelId="{6A79F19F-D2A0-A941-B4C8-13A225D7CF4D}" type="presParOf" srcId="{DF10C526-809B-3849-B223-41C2D2BB2FDA}" destId="{515F7B82-6A0B-2540-94CE-2B412788EAE2}" srcOrd="20" destOrd="0" presId="urn:microsoft.com/office/officeart/2009/3/layout/PieProcess"/>
    <dgm:cxn modelId="{CCE4F0F6-0A3B-B548-B545-00DAB68E312F}" type="presParOf" srcId="{515F7B82-6A0B-2540-94CE-2B412788EAE2}" destId="{B64D5DB0-DD66-D044-9947-D8CA663E1213}" srcOrd="0" destOrd="0" presId="urn:microsoft.com/office/officeart/2009/3/layout/PieProcess"/>
    <dgm:cxn modelId="{387CB55A-8D45-BB46-B285-035540060244}" type="presParOf" srcId="{515F7B82-6A0B-2540-94CE-2B412788EAE2}" destId="{97F0A2EF-354C-274E-BB6F-673534C756CA}" srcOrd="1" destOrd="0" presId="urn:microsoft.com/office/officeart/2009/3/layout/PieProcess"/>
    <dgm:cxn modelId="{D866AD17-0BCC-CB41-B449-5AC0218ED225}" type="presParOf" srcId="{515F7B82-6A0B-2540-94CE-2B412788EAE2}" destId="{60E6B285-C45E-1844-9312-25A84A7D5CB2}" srcOrd="2" destOrd="0" presId="urn:microsoft.com/office/officeart/2009/3/layout/PieProcess"/>
    <dgm:cxn modelId="{9CE557F5-46ED-504E-9B76-9C16CAABDB31}" type="presParOf" srcId="{DF10C526-809B-3849-B223-41C2D2BB2FDA}" destId="{6D4D0C35-EC61-5B49-82D6-6379D0FECDAD}" srcOrd="21" destOrd="0" presId="urn:microsoft.com/office/officeart/2009/3/layout/PieProcess"/>
    <dgm:cxn modelId="{B9EE200A-45BC-8D4D-8D64-B312BD22A8A4}" type="presParOf" srcId="{DF10C526-809B-3849-B223-41C2D2BB2FDA}" destId="{0B1299B6-86F5-9641-A311-81C6422A4B72}" srcOrd="22" destOrd="0" presId="urn:microsoft.com/office/officeart/2009/3/layout/PieProcess"/>
    <dgm:cxn modelId="{02564895-B5D9-0F41-9104-D50378B6FD4B}" type="presParOf" srcId="{0B1299B6-86F5-9641-A311-81C6422A4B72}" destId="{99A9FEA7-1723-A147-9B7E-0AACD16425E8}" srcOrd="0" destOrd="0" presId="urn:microsoft.com/office/officeart/2009/3/layout/PieProcess"/>
    <dgm:cxn modelId="{99EACEC5-3EBF-494A-BDA3-7FD62FBD943B}" type="presParOf" srcId="{DF10C526-809B-3849-B223-41C2D2BB2FDA}" destId="{86A2B269-E2CB-2244-AE70-CACF2E8C9CEA}" srcOrd="23" destOrd="0" presId="urn:microsoft.com/office/officeart/2009/3/layout/PieProcess"/>
    <dgm:cxn modelId="{80D785D7-8DA5-BE4F-9402-0FBF3A92B89D}" type="presParOf" srcId="{DF10C526-809B-3849-B223-41C2D2BB2FDA}" destId="{8A299E4D-F9BE-4842-9A26-6987A60146BB}" srcOrd="24" destOrd="0" presId="urn:microsoft.com/office/officeart/2009/3/layout/PieProcess"/>
    <dgm:cxn modelId="{F383FEDF-02D1-AE48-8D6F-D0E2E67133EE}" type="presParOf" srcId="{8A299E4D-F9BE-4842-9A26-6987A60146BB}" destId="{B024D90E-10CE-AF48-B34F-B297030CF387}" srcOrd="0" destOrd="0" presId="urn:microsoft.com/office/officeart/2009/3/layout/PieProcess"/>
    <dgm:cxn modelId="{6F698E4B-DB4D-0843-BB77-C00F1DCEE6BA}" type="presParOf" srcId="{8A299E4D-F9BE-4842-9A26-6987A60146BB}" destId="{5030641E-04D5-7645-9107-15FBDFA45FF1}" srcOrd="1" destOrd="0" presId="urn:microsoft.com/office/officeart/2009/3/layout/PieProcess"/>
    <dgm:cxn modelId="{05019E8A-A6E0-0242-8F57-D3C65D95B776}" type="presParOf" srcId="{8A299E4D-F9BE-4842-9A26-6987A60146BB}" destId="{D4635EDE-767F-3640-B4D9-1BDBAA2943A5}" srcOrd="2" destOrd="0" presId="urn:microsoft.com/office/officeart/2009/3/layout/PieProcess"/>
    <dgm:cxn modelId="{15B49843-6B19-D442-A32F-1F60188B01B5}" type="presParOf" srcId="{DF10C526-809B-3849-B223-41C2D2BB2FDA}" destId="{2F09D47D-ACE1-E942-ABC4-8F8D3CD551E8}" srcOrd="25" destOrd="0" presId="urn:microsoft.com/office/officeart/2009/3/layout/PieProcess"/>
    <dgm:cxn modelId="{44FD1480-5801-9E48-A951-FF359C75F46F}" type="presParOf" srcId="{DF10C526-809B-3849-B223-41C2D2BB2FDA}" destId="{ADB0C1D8-ED1A-3243-95CA-63DBD4DF81E7}" srcOrd="26" destOrd="0" presId="urn:microsoft.com/office/officeart/2009/3/layout/PieProcess"/>
    <dgm:cxn modelId="{584F49E9-1C44-5F4E-B8FE-7E39A6CC48EF}" type="presParOf" srcId="{ADB0C1D8-ED1A-3243-95CA-63DBD4DF81E7}" destId="{E652CE38-2DD2-5946-B6C3-B9FA76D7395D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8D04D5-F0BA-48A2-8773-9CFE1230FC8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FB782C-A671-42DA-81AF-A2E6C91D5B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Garantir la continuité des services</a:t>
          </a:r>
          <a:endParaRPr lang="en-US" dirty="0"/>
        </a:p>
      </dgm:t>
    </dgm:pt>
    <dgm:pt modelId="{B8D65FF9-953B-4B82-AD1C-41D76A81D753}" type="parTrans" cxnId="{6E44ECB9-1484-4C0E-9727-FC10465882E9}">
      <dgm:prSet/>
      <dgm:spPr/>
      <dgm:t>
        <a:bodyPr/>
        <a:lstStyle/>
        <a:p>
          <a:endParaRPr lang="en-US"/>
        </a:p>
      </dgm:t>
    </dgm:pt>
    <dgm:pt modelId="{7D1B9CDD-9F7C-4FD5-8AD2-D95703273828}" type="sibTrans" cxnId="{6E44ECB9-1484-4C0E-9727-FC10465882E9}">
      <dgm:prSet/>
      <dgm:spPr/>
      <dgm:t>
        <a:bodyPr/>
        <a:lstStyle/>
        <a:p>
          <a:endParaRPr lang="en-US"/>
        </a:p>
      </dgm:t>
    </dgm:pt>
    <dgm:pt modelId="{2DA2098A-D5D1-4B7A-B341-6E19EC3A650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Mise en production moins de 24h après l’arrêt des services</a:t>
          </a:r>
          <a:endParaRPr lang="en-US"/>
        </a:p>
      </dgm:t>
    </dgm:pt>
    <dgm:pt modelId="{22E51326-4230-4371-8426-B563F6F845EC}" type="parTrans" cxnId="{691DB24E-D222-4AAC-BA67-C6287041099D}">
      <dgm:prSet/>
      <dgm:spPr/>
      <dgm:t>
        <a:bodyPr/>
        <a:lstStyle/>
        <a:p>
          <a:endParaRPr lang="en-US"/>
        </a:p>
      </dgm:t>
    </dgm:pt>
    <dgm:pt modelId="{138C6A3D-D9D8-46F3-92CF-A4BE92975735}" type="sibTrans" cxnId="{691DB24E-D222-4AAC-BA67-C6287041099D}">
      <dgm:prSet/>
      <dgm:spPr/>
      <dgm:t>
        <a:bodyPr/>
        <a:lstStyle/>
        <a:p>
          <a:endParaRPr lang="en-US"/>
        </a:p>
      </dgm:t>
    </dgm:pt>
    <dgm:pt modelId="{FB79356B-61DF-43D7-B417-AF65B6E7174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Mise en place par bloc fonctionnel pour limiter les effets de bord</a:t>
          </a:r>
          <a:endParaRPr lang="en-US"/>
        </a:p>
      </dgm:t>
    </dgm:pt>
    <dgm:pt modelId="{D047C4F2-1199-4144-9C7B-D56D745CF1C9}" type="parTrans" cxnId="{C93163FA-7906-4251-8487-5822E3B7369B}">
      <dgm:prSet/>
      <dgm:spPr/>
      <dgm:t>
        <a:bodyPr/>
        <a:lstStyle/>
        <a:p>
          <a:endParaRPr lang="en-US"/>
        </a:p>
      </dgm:t>
    </dgm:pt>
    <dgm:pt modelId="{5EAF13A7-745C-42EC-BDCC-FED76972E274}" type="sibTrans" cxnId="{C93163FA-7906-4251-8487-5822E3B7369B}">
      <dgm:prSet/>
      <dgm:spPr/>
      <dgm:t>
        <a:bodyPr/>
        <a:lstStyle/>
        <a:p>
          <a:endParaRPr lang="en-US"/>
        </a:p>
      </dgm:t>
    </dgm:pt>
    <dgm:pt modelId="{79625DCE-D47B-4576-971F-A4378002C4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Respecter les coûts</a:t>
          </a:r>
          <a:endParaRPr lang="en-US"/>
        </a:p>
      </dgm:t>
    </dgm:pt>
    <dgm:pt modelId="{ACAD65B7-4F41-4646-8B03-E5EA73AAC72D}" type="parTrans" cxnId="{FE0841F3-9B07-469D-9108-AAB97472F93C}">
      <dgm:prSet/>
      <dgm:spPr/>
      <dgm:t>
        <a:bodyPr/>
        <a:lstStyle/>
        <a:p>
          <a:endParaRPr lang="en-US"/>
        </a:p>
      </dgm:t>
    </dgm:pt>
    <dgm:pt modelId="{00CA3BAC-2411-4453-BAFD-CBCD66313E68}" type="sibTrans" cxnId="{FE0841F3-9B07-469D-9108-AAB97472F93C}">
      <dgm:prSet/>
      <dgm:spPr/>
      <dgm:t>
        <a:bodyPr/>
        <a:lstStyle/>
        <a:p>
          <a:endParaRPr lang="en-US"/>
        </a:p>
      </dgm:t>
    </dgm:pt>
    <dgm:pt modelId="{05181F6D-9737-4984-8293-D112243259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Budget estimé : 30 000€</a:t>
          </a:r>
          <a:endParaRPr lang="en-US"/>
        </a:p>
      </dgm:t>
    </dgm:pt>
    <dgm:pt modelId="{80C92248-E8C9-4126-B36D-CC7B0545DB1B}" type="parTrans" cxnId="{C1A92C23-7FF8-4E9B-9E04-A7F9C23B27F6}">
      <dgm:prSet/>
      <dgm:spPr/>
      <dgm:t>
        <a:bodyPr/>
        <a:lstStyle/>
        <a:p>
          <a:endParaRPr lang="en-US"/>
        </a:p>
      </dgm:t>
    </dgm:pt>
    <dgm:pt modelId="{2B6D6616-10DD-4436-B98A-24308DDB0234}" type="sibTrans" cxnId="{C1A92C23-7FF8-4E9B-9E04-A7F9C23B27F6}">
      <dgm:prSet/>
      <dgm:spPr/>
      <dgm:t>
        <a:bodyPr/>
        <a:lstStyle/>
        <a:p>
          <a:endParaRPr lang="en-US"/>
        </a:p>
      </dgm:t>
    </dgm:pt>
    <dgm:pt modelId="{5D883966-85A6-4399-B7DF-9EBC69598F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Limiter les délais</a:t>
          </a:r>
          <a:endParaRPr lang="en-US"/>
        </a:p>
      </dgm:t>
    </dgm:pt>
    <dgm:pt modelId="{A776F1EA-CC00-49D9-A5F4-35E3349FB405}" type="parTrans" cxnId="{D26FC128-DC2E-48ED-BE60-9D968B44BB8F}">
      <dgm:prSet/>
      <dgm:spPr/>
      <dgm:t>
        <a:bodyPr/>
        <a:lstStyle/>
        <a:p>
          <a:endParaRPr lang="en-US"/>
        </a:p>
      </dgm:t>
    </dgm:pt>
    <dgm:pt modelId="{901C39E9-1A52-4DD0-A07E-E697736DCB47}" type="sibTrans" cxnId="{D26FC128-DC2E-48ED-BE60-9D968B44BB8F}">
      <dgm:prSet/>
      <dgm:spPr/>
      <dgm:t>
        <a:bodyPr/>
        <a:lstStyle/>
        <a:p>
          <a:endParaRPr lang="en-US"/>
        </a:p>
      </dgm:t>
    </dgm:pt>
    <dgm:pt modelId="{5133954E-004C-4D47-9287-6E042D6A947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Mise en place possible sur 2 mois</a:t>
          </a:r>
          <a:endParaRPr lang="en-US"/>
        </a:p>
      </dgm:t>
    </dgm:pt>
    <dgm:pt modelId="{3425F424-8D80-4199-9ED3-0B381AB4B58A}" type="parTrans" cxnId="{2E747E4B-EC8C-413F-95B5-B15BB1E3B266}">
      <dgm:prSet/>
      <dgm:spPr/>
      <dgm:t>
        <a:bodyPr/>
        <a:lstStyle/>
        <a:p>
          <a:endParaRPr lang="en-US"/>
        </a:p>
      </dgm:t>
    </dgm:pt>
    <dgm:pt modelId="{BD0B19F6-E893-4577-85C4-6C578AE17642}" type="sibTrans" cxnId="{2E747E4B-EC8C-413F-95B5-B15BB1E3B266}">
      <dgm:prSet/>
      <dgm:spPr/>
      <dgm:t>
        <a:bodyPr/>
        <a:lstStyle/>
        <a:p>
          <a:endParaRPr lang="en-US"/>
        </a:p>
      </dgm:t>
    </dgm:pt>
    <dgm:pt modelId="{6772B86F-1241-47ED-AAD1-D40869BD651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Temps incompressible de formation pour garantir la qualité</a:t>
          </a:r>
          <a:endParaRPr lang="en-US"/>
        </a:p>
      </dgm:t>
    </dgm:pt>
    <dgm:pt modelId="{EAD105C5-04E8-4D4A-B3BC-6DE335F84013}" type="parTrans" cxnId="{82D5D40C-16DA-4820-B230-6B3E3728DAB8}">
      <dgm:prSet/>
      <dgm:spPr/>
      <dgm:t>
        <a:bodyPr/>
        <a:lstStyle/>
        <a:p>
          <a:endParaRPr lang="en-US"/>
        </a:p>
      </dgm:t>
    </dgm:pt>
    <dgm:pt modelId="{E55A0F6D-77D6-4E7E-9072-92B4AF168A93}" type="sibTrans" cxnId="{82D5D40C-16DA-4820-B230-6B3E3728DAB8}">
      <dgm:prSet/>
      <dgm:spPr/>
      <dgm:t>
        <a:bodyPr/>
        <a:lstStyle/>
        <a:p>
          <a:endParaRPr lang="en-US"/>
        </a:p>
      </dgm:t>
    </dgm:pt>
    <dgm:pt modelId="{B70BF2AA-EE9D-4593-B648-5C1F1162C169}" type="pres">
      <dgm:prSet presAssocID="{228D04D5-F0BA-48A2-8773-9CFE1230FC8C}" presName="root" presStyleCnt="0">
        <dgm:presLayoutVars>
          <dgm:dir/>
          <dgm:resizeHandles val="exact"/>
        </dgm:presLayoutVars>
      </dgm:prSet>
      <dgm:spPr/>
    </dgm:pt>
    <dgm:pt modelId="{B812A9C2-8F65-40EF-8480-549A29891FE1}" type="pres">
      <dgm:prSet presAssocID="{CBFB782C-A671-42DA-81AF-A2E6C91D5BF9}" presName="compNode" presStyleCnt="0"/>
      <dgm:spPr/>
    </dgm:pt>
    <dgm:pt modelId="{30D13D34-DA9A-468F-BF9B-63361D2E833E}" type="pres">
      <dgm:prSet presAssocID="{CBFB782C-A671-42DA-81AF-A2E6C91D5B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gent"/>
        </a:ext>
      </dgm:extLst>
    </dgm:pt>
    <dgm:pt modelId="{DDACB4F7-6144-4735-920B-9A7E46CC67E2}" type="pres">
      <dgm:prSet presAssocID="{CBFB782C-A671-42DA-81AF-A2E6C91D5BF9}" presName="iconSpace" presStyleCnt="0"/>
      <dgm:spPr/>
    </dgm:pt>
    <dgm:pt modelId="{8CE87692-E6CF-4C64-8409-30158BBB6617}" type="pres">
      <dgm:prSet presAssocID="{CBFB782C-A671-42DA-81AF-A2E6C91D5BF9}" presName="parTx" presStyleLbl="revTx" presStyleIdx="0" presStyleCnt="6">
        <dgm:presLayoutVars>
          <dgm:chMax val="0"/>
          <dgm:chPref val="0"/>
        </dgm:presLayoutVars>
      </dgm:prSet>
      <dgm:spPr/>
    </dgm:pt>
    <dgm:pt modelId="{4189987B-C436-4B3C-9915-4BF78F5DC3CC}" type="pres">
      <dgm:prSet presAssocID="{CBFB782C-A671-42DA-81AF-A2E6C91D5BF9}" presName="txSpace" presStyleCnt="0"/>
      <dgm:spPr/>
    </dgm:pt>
    <dgm:pt modelId="{55ED276D-59D0-43AC-B390-57F59E2CFBBB}" type="pres">
      <dgm:prSet presAssocID="{CBFB782C-A671-42DA-81AF-A2E6C91D5BF9}" presName="desTx" presStyleLbl="revTx" presStyleIdx="1" presStyleCnt="6">
        <dgm:presLayoutVars/>
      </dgm:prSet>
      <dgm:spPr/>
    </dgm:pt>
    <dgm:pt modelId="{7E379782-AFDB-4759-BFB8-85517C265FC9}" type="pres">
      <dgm:prSet presAssocID="{7D1B9CDD-9F7C-4FD5-8AD2-D95703273828}" presName="sibTrans" presStyleCnt="0"/>
      <dgm:spPr/>
    </dgm:pt>
    <dgm:pt modelId="{619CC166-1475-43E3-9031-5C743622CF54}" type="pres">
      <dgm:prSet presAssocID="{79625DCE-D47B-4576-971F-A4378002C40B}" presName="compNode" presStyleCnt="0"/>
      <dgm:spPr/>
    </dgm:pt>
    <dgm:pt modelId="{D287EA05-77A7-4592-A0BB-17C2CBE6FFD7}" type="pres">
      <dgm:prSet presAssocID="{79625DCE-D47B-4576-971F-A4378002C4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èces"/>
        </a:ext>
      </dgm:extLst>
    </dgm:pt>
    <dgm:pt modelId="{7A7143A6-7E8E-4F45-959B-6F565B74489D}" type="pres">
      <dgm:prSet presAssocID="{79625DCE-D47B-4576-971F-A4378002C40B}" presName="iconSpace" presStyleCnt="0"/>
      <dgm:spPr/>
    </dgm:pt>
    <dgm:pt modelId="{07507AE2-C1EB-4745-96A3-8E1F3A26A420}" type="pres">
      <dgm:prSet presAssocID="{79625DCE-D47B-4576-971F-A4378002C40B}" presName="parTx" presStyleLbl="revTx" presStyleIdx="2" presStyleCnt="6">
        <dgm:presLayoutVars>
          <dgm:chMax val="0"/>
          <dgm:chPref val="0"/>
        </dgm:presLayoutVars>
      </dgm:prSet>
      <dgm:spPr/>
    </dgm:pt>
    <dgm:pt modelId="{459D2E99-2C37-44A9-A62D-BEE4996FB530}" type="pres">
      <dgm:prSet presAssocID="{79625DCE-D47B-4576-971F-A4378002C40B}" presName="txSpace" presStyleCnt="0"/>
      <dgm:spPr/>
    </dgm:pt>
    <dgm:pt modelId="{BA2CAF5F-43E3-47A1-A16B-93076483CEEF}" type="pres">
      <dgm:prSet presAssocID="{79625DCE-D47B-4576-971F-A4378002C40B}" presName="desTx" presStyleLbl="revTx" presStyleIdx="3" presStyleCnt="6">
        <dgm:presLayoutVars/>
      </dgm:prSet>
      <dgm:spPr/>
    </dgm:pt>
    <dgm:pt modelId="{6F6C224A-C58E-45BF-9628-D04E60D45A90}" type="pres">
      <dgm:prSet presAssocID="{00CA3BAC-2411-4453-BAFD-CBCD66313E68}" presName="sibTrans" presStyleCnt="0"/>
      <dgm:spPr/>
    </dgm:pt>
    <dgm:pt modelId="{DC974C52-D16F-4172-9236-8A0E02047456}" type="pres">
      <dgm:prSet presAssocID="{5D883966-85A6-4399-B7DF-9EBC69598F9B}" presName="compNode" presStyleCnt="0"/>
      <dgm:spPr/>
    </dgm:pt>
    <dgm:pt modelId="{3CF20898-AD69-42EB-86A8-0D9C4FDC0D9A}" type="pres">
      <dgm:prSet presAssocID="{5D883966-85A6-4399-B7DF-9EBC69598F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1A6D40C7-8417-4F53-859B-ED3A795D6C63}" type="pres">
      <dgm:prSet presAssocID="{5D883966-85A6-4399-B7DF-9EBC69598F9B}" presName="iconSpace" presStyleCnt="0"/>
      <dgm:spPr/>
    </dgm:pt>
    <dgm:pt modelId="{773DD312-C1E9-4FBE-AFC3-5C1514D0DC04}" type="pres">
      <dgm:prSet presAssocID="{5D883966-85A6-4399-B7DF-9EBC69598F9B}" presName="parTx" presStyleLbl="revTx" presStyleIdx="4" presStyleCnt="6">
        <dgm:presLayoutVars>
          <dgm:chMax val="0"/>
          <dgm:chPref val="0"/>
        </dgm:presLayoutVars>
      </dgm:prSet>
      <dgm:spPr/>
    </dgm:pt>
    <dgm:pt modelId="{ED431462-5DAC-480A-A327-62BBA48A45DA}" type="pres">
      <dgm:prSet presAssocID="{5D883966-85A6-4399-B7DF-9EBC69598F9B}" presName="txSpace" presStyleCnt="0"/>
      <dgm:spPr/>
    </dgm:pt>
    <dgm:pt modelId="{7BFC6086-6E3C-482C-895A-981A3FAF5764}" type="pres">
      <dgm:prSet presAssocID="{5D883966-85A6-4399-B7DF-9EBC69598F9B}" presName="desTx" presStyleLbl="revTx" presStyleIdx="5" presStyleCnt="6">
        <dgm:presLayoutVars/>
      </dgm:prSet>
      <dgm:spPr/>
    </dgm:pt>
  </dgm:ptLst>
  <dgm:cxnLst>
    <dgm:cxn modelId="{82D5D40C-16DA-4820-B230-6B3E3728DAB8}" srcId="{5D883966-85A6-4399-B7DF-9EBC69598F9B}" destId="{6772B86F-1241-47ED-AAD1-D40869BD6516}" srcOrd="1" destOrd="0" parTransId="{EAD105C5-04E8-4D4A-B3BC-6DE335F84013}" sibTransId="{E55A0F6D-77D6-4E7E-9072-92B4AF168A93}"/>
    <dgm:cxn modelId="{660EE80D-206A-4A30-A7C3-1CBDBA81844B}" type="presOf" srcId="{2DA2098A-D5D1-4B7A-B341-6E19EC3A6501}" destId="{55ED276D-59D0-43AC-B390-57F59E2CFBBB}" srcOrd="0" destOrd="0" presId="urn:microsoft.com/office/officeart/2018/5/layout/CenteredIconLabelDescriptionList"/>
    <dgm:cxn modelId="{4C68F211-4735-492C-B7E8-FCA69D47A8AB}" type="presOf" srcId="{CBFB782C-A671-42DA-81AF-A2E6C91D5BF9}" destId="{8CE87692-E6CF-4C64-8409-30158BBB6617}" srcOrd="0" destOrd="0" presId="urn:microsoft.com/office/officeart/2018/5/layout/CenteredIconLabelDescriptionList"/>
    <dgm:cxn modelId="{00DEE912-17CA-4041-8D43-FB87F4A830D2}" type="presOf" srcId="{5133954E-004C-4D47-9287-6E042D6A9472}" destId="{7BFC6086-6E3C-482C-895A-981A3FAF5764}" srcOrd="0" destOrd="0" presId="urn:microsoft.com/office/officeart/2018/5/layout/CenteredIconLabelDescriptionList"/>
    <dgm:cxn modelId="{F43DBF13-075A-4904-8810-265BADA26E0E}" type="presOf" srcId="{228D04D5-F0BA-48A2-8773-9CFE1230FC8C}" destId="{B70BF2AA-EE9D-4593-B648-5C1F1162C169}" srcOrd="0" destOrd="0" presId="urn:microsoft.com/office/officeart/2018/5/layout/CenteredIconLabelDescriptionList"/>
    <dgm:cxn modelId="{38D10B1C-8745-4C6C-8F37-87B0B812AA83}" type="presOf" srcId="{5D883966-85A6-4399-B7DF-9EBC69598F9B}" destId="{773DD312-C1E9-4FBE-AFC3-5C1514D0DC04}" srcOrd="0" destOrd="0" presId="urn:microsoft.com/office/officeart/2018/5/layout/CenteredIconLabelDescriptionList"/>
    <dgm:cxn modelId="{C1A92C23-7FF8-4E9B-9E04-A7F9C23B27F6}" srcId="{79625DCE-D47B-4576-971F-A4378002C40B}" destId="{05181F6D-9737-4984-8293-D11224325938}" srcOrd="0" destOrd="0" parTransId="{80C92248-E8C9-4126-B36D-CC7B0545DB1B}" sibTransId="{2B6D6616-10DD-4436-B98A-24308DDB0234}"/>
    <dgm:cxn modelId="{D26FC128-DC2E-48ED-BE60-9D968B44BB8F}" srcId="{228D04D5-F0BA-48A2-8773-9CFE1230FC8C}" destId="{5D883966-85A6-4399-B7DF-9EBC69598F9B}" srcOrd="2" destOrd="0" parTransId="{A776F1EA-CC00-49D9-A5F4-35E3349FB405}" sibTransId="{901C39E9-1A52-4DD0-A07E-E697736DCB47}"/>
    <dgm:cxn modelId="{1B506E30-7E4D-4B91-8E0E-01F4543A2941}" type="presOf" srcId="{6772B86F-1241-47ED-AAD1-D40869BD6516}" destId="{7BFC6086-6E3C-482C-895A-981A3FAF5764}" srcOrd="0" destOrd="1" presId="urn:microsoft.com/office/officeart/2018/5/layout/CenteredIconLabelDescriptionList"/>
    <dgm:cxn modelId="{DCF73049-33F4-46ED-9213-FB20990A7EAB}" type="presOf" srcId="{79625DCE-D47B-4576-971F-A4378002C40B}" destId="{07507AE2-C1EB-4745-96A3-8E1F3A26A420}" srcOrd="0" destOrd="0" presId="urn:microsoft.com/office/officeart/2018/5/layout/CenteredIconLabelDescriptionList"/>
    <dgm:cxn modelId="{2E747E4B-EC8C-413F-95B5-B15BB1E3B266}" srcId="{5D883966-85A6-4399-B7DF-9EBC69598F9B}" destId="{5133954E-004C-4D47-9287-6E042D6A9472}" srcOrd="0" destOrd="0" parTransId="{3425F424-8D80-4199-9ED3-0B381AB4B58A}" sibTransId="{BD0B19F6-E893-4577-85C4-6C578AE17642}"/>
    <dgm:cxn modelId="{691DB24E-D222-4AAC-BA67-C6287041099D}" srcId="{CBFB782C-A671-42DA-81AF-A2E6C91D5BF9}" destId="{2DA2098A-D5D1-4B7A-B341-6E19EC3A6501}" srcOrd="0" destOrd="0" parTransId="{22E51326-4230-4371-8426-B563F6F845EC}" sibTransId="{138C6A3D-D9D8-46F3-92CF-A4BE92975735}"/>
    <dgm:cxn modelId="{BD3BC07B-B88F-474B-828A-C9C52CC95F54}" type="presOf" srcId="{05181F6D-9737-4984-8293-D11224325938}" destId="{BA2CAF5F-43E3-47A1-A16B-93076483CEEF}" srcOrd="0" destOrd="0" presId="urn:microsoft.com/office/officeart/2018/5/layout/CenteredIconLabelDescriptionList"/>
    <dgm:cxn modelId="{6E44ECB9-1484-4C0E-9727-FC10465882E9}" srcId="{228D04D5-F0BA-48A2-8773-9CFE1230FC8C}" destId="{CBFB782C-A671-42DA-81AF-A2E6C91D5BF9}" srcOrd="0" destOrd="0" parTransId="{B8D65FF9-953B-4B82-AD1C-41D76A81D753}" sibTransId="{7D1B9CDD-9F7C-4FD5-8AD2-D95703273828}"/>
    <dgm:cxn modelId="{B229F4D5-8E78-4898-ABEB-64C415F6E621}" type="presOf" srcId="{FB79356B-61DF-43D7-B417-AF65B6E71742}" destId="{55ED276D-59D0-43AC-B390-57F59E2CFBBB}" srcOrd="0" destOrd="1" presId="urn:microsoft.com/office/officeart/2018/5/layout/CenteredIconLabelDescriptionList"/>
    <dgm:cxn modelId="{FE0841F3-9B07-469D-9108-AAB97472F93C}" srcId="{228D04D5-F0BA-48A2-8773-9CFE1230FC8C}" destId="{79625DCE-D47B-4576-971F-A4378002C40B}" srcOrd="1" destOrd="0" parTransId="{ACAD65B7-4F41-4646-8B03-E5EA73AAC72D}" sibTransId="{00CA3BAC-2411-4453-BAFD-CBCD66313E68}"/>
    <dgm:cxn modelId="{C93163FA-7906-4251-8487-5822E3B7369B}" srcId="{CBFB782C-A671-42DA-81AF-A2E6C91D5BF9}" destId="{FB79356B-61DF-43D7-B417-AF65B6E71742}" srcOrd="1" destOrd="0" parTransId="{D047C4F2-1199-4144-9C7B-D56D745CF1C9}" sibTransId="{5EAF13A7-745C-42EC-BDCC-FED76972E274}"/>
    <dgm:cxn modelId="{EF2D07EF-773F-46A7-9256-478B97AFCF24}" type="presParOf" srcId="{B70BF2AA-EE9D-4593-B648-5C1F1162C169}" destId="{B812A9C2-8F65-40EF-8480-549A29891FE1}" srcOrd="0" destOrd="0" presId="urn:microsoft.com/office/officeart/2018/5/layout/CenteredIconLabelDescriptionList"/>
    <dgm:cxn modelId="{F7A704BA-E9A5-4941-8D38-E70A36F839C2}" type="presParOf" srcId="{B812A9C2-8F65-40EF-8480-549A29891FE1}" destId="{30D13D34-DA9A-468F-BF9B-63361D2E833E}" srcOrd="0" destOrd="0" presId="urn:microsoft.com/office/officeart/2018/5/layout/CenteredIconLabelDescriptionList"/>
    <dgm:cxn modelId="{7DAF0DF6-A55C-41D9-ACC8-F44911F9F9ED}" type="presParOf" srcId="{B812A9C2-8F65-40EF-8480-549A29891FE1}" destId="{DDACB4F7-6144-4735-920B-9A7E46CC67E2}" srcOrd="1" destOrd="0" presId="urn:microsoft.com/office/officeart/2018/5/layout/CenteredIconLabelDescriptionList"/>
    <dgm:cxn modelId="{22EE6E2B-595A-47B9-B921-E868739B373A}" type="presParOf" srcId="{B812A9C2-8F65-40EF-8480-549A29891FE1}" destId="{8CE87692-E6CF-4C64-8409-30158BBB6617}" srcOrd="2" destOrd="0" presId="urn:microsoft.com/office/officeart/2018/5/layout/CenteredIconLabelDescriptionList"/>
    <dgm:cxn modelId="{69A79B9F-63EE-4526-926C-53ED888318B3}" type="presParOf" srcId="{B812A9C2-8F65-40EF-8480-549A29891FE1}" destId="{4189987B-C436-4B3C-9915-4BF78F5DC3CC}" srcOrd="3" destOrd="0" presId="urn:microsoft.com/office/officeart/2018/5/layout/CenteredIconLabelDescriptionList"/>
    <dgm:cxn modelId="{FADB0A0D-535C-4230-8463-BDEC4BBCC765}" type="presParOf" srcId="{B812A9C2-8F65-40EF-8480-549A29891FE1}" destId="{55ED276D-59D0-43AC-B390-57F59E2CFBBB}" srcOrd="4" destOrd="0" presId="urn:microsoft.com/office/officeart/2018/5/layout/CenteredIconLabelDescriptionList"/>
    <dgm:cxn modelId="{DCF77994-3560-4B9A-AB52-D4F38C3F8158}" type="presParOf" srcId="{B70BF2AA-EE9D-4593-B648-5C1F1162C169}" destId="{7E379782-AFDB-4759-BFB8-85517C265FC9}" srcOrd="1" destOrd="0" presId="urn:microsoft.com/office/officeart/2018/5/layout/CenteredIconLabelDescriptionList"/>
    <dgm:cxn modelId="{A2621F23-D901-43FE-BAC8-0C62775F244A}" type="presParOf" srcId="{B70BF2AA-EE9D-4593-B648-5C1F1162C169}" destId="{619CC166-1475-43E3-9031-5C743622CF54}" srcOrd="2" destOrd="0" presId="urn:microsoft.com/office/officeart/2018/5/layout/CenteredIconLabelDescriptionList"/>
    <dgm:cxn modelId="{33BFC5EF-625E-416C-AA9E-30995989C5E0}" type="presParOf" srcId="{619CC166-1475-43E3-9031-5C743622CF54}" destId="{D287EA05-77A7-4592-A0BB-17C2CBE6FFD7}" srcOrd="0" destOrd="0" presId="urn:microsoft.com/office/officeart/2018/5/layout/CenteredIconLabelDescriptionList"/>
    <dgm:cxn modelId="{00E49F7E-93A7-4C5F-ACE7-350E4DBBC048}" type="presParOf" srcId="{619CC166-1475-43E3-9031-5C743622CF54}" destId="{7A7143A6-7E8E-4F45-959B-6F565B74489D}" srcOrd="1" destOrd="0" presId="urn:microsoft.com/office/officeart/2018/5/layout/CenteredIconLabelDescriptionList"/>
    <dgm:cxn modelId="{525739E6-5853-4816-8083-340DC71A78D3}" type="presParOf" srcId="{619CC166-1475-43E3-9031-5C743622CF54}" destId="{07507AE2-C1EB-4745-96A3-8E1F3A26A420}" srcOrd="2" destOrd="0" presId="urn:microsoft.com/office/officeart/2018/5/layout/CenteredIconLabelDescriptionList"/>
    <dgm:cxn modelId="{957D377F-51F1-42E1-8C66-7FDDCCA7E861}" type="presParOf" srcId="{619CC166-1475-43E3-9031-5C743622CF54}" destId="{459D2E99-2C37-44A9-A62D-BEE4996FB530}" srcOrd="3" destOrd="0" presId="urn:microsoft.com/office/officeart/2018/5/layout/CenteredIconLabelDescriptionList"/>
    <dgm:cxn modelId="{3EF16780-97D5-40AF-891A-7800F96E16E0}" type="presParOf" srcId="{619CC166-1475-43E3-9031-5C743622CF54}" destId="{BA2CAF5F-43E3-47A1-A16B-93076483CEEF}" srcOrd="4" destOrd="0" presId="urn:microsoft.com/office/officeart/2018/5/layout/CenteredIconLabelDescriptionList"/>
    <dgm:cxn modelId="{1E6A561C-32E5-452E-8DEF-15085FC06F31}" type="presParOf" srcId="{B70BF2AA-EE9D-4593-B648-5C1F1162C169}" destId="{6F6C224A-C58E-45BF-9628-D04E60D45A90}" srcOrd="3" destOrd="0" presId="urn:microsoft.com/office/officeart/2018/5/layout/CenteredIconLabelDescriptionList"/>
    <dgm:cxn modelId="{C8CE1B82-E06D-429A-B1EA-FCE6BF6C8162}" type="presParOf" srcId="{B70BF2AA-EE9D-4593-B648-5C1F1162C169}" destId="{DC974C52-D16F-4172-9236-8A0E02047456}" srcOrd="4" destOrd="0" presId="urn:microsoft.com/office/officeart/2018/5/layout/CenteredIconLabelDescriptionList"/>
    <dgm:cxn modelId="{F4B61040-C8B1-4F1E-AEDC-E9F770226B8A}" type="presParOf" srcId="{DC974C52-D16F-4172-9236-8A0E02047456}" destId="{3CF20898-AD69-42EB-86A8-0D9C4FDC0D9A}" srcOrd="0" destOrd="0" presId="urn:microsoft.com/office/officeart/2018/5/layout/CenteredIconLabelDescriptionList"/>
    <dgm:cxn modelId="{5353B2F6-5B98-4E84-9217-A589FA09AE10}" type="presParOf" srcId="{DC974C52-D16F-4172-9236-8A0E02047456}" destId="{1A6D40C7-8417-4F53-859B-ED3A795D6C63}" srcOrd="1" destOrd="0" presId="urn:microsoft.com/office/officeart/2018/5/layout/CenteredIconLabelDescriptionList"/>
    <dgm:cxn modelId="{4F48684A-BEB2-49DA-9571-0C04F964D64C}" type="presParOf" srcId="{DC974C52-D16F-4172-9236-8A0E02047456}" destId="{773DD312-C1E9-4FBE-AFC3-5C1514D0DC04}" srcOrd="2" destOrd="0" presId="urn:microsoft.com/office/officeart/2018/5/layout/CenteredIconLabelDescriptionList"/>
    <dgm:cxn modelId="{2A977EA3-719A-4B18-8952-D9D892727BF4}" type="presParOf" srcId="{DC974C52-D16F-4172-9236-8A0E02047456}" destId="{ED431462-5DAC-480A-A327-62BBA48A45DA}" srcOrd="3" destOrd="0" presId="urn:microsoft.com/office/officeart/2018/5/layout/CenteredIconLabelDescriptionList"/>
    <dgm:cxn modelId="{6972BE77-50C6-40A8-A6C2-E25FE9CB1017}" type="presParOf" srcId="{DC974C52-D16F-4172-9236-8A0E02047456}" destId="{7BFC6086-6E3C-482C-895A-981A3FAF576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D25906-B0A8-304A-8E70-8CD1F0302BF3}" type="doc">
      <dgm:prSet loTypeId="urn:microsoft.com/office/officeart/2005/8/layout/radial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323895B8-BE05-1B45-95D4-4B8FE0592487}">
      <dgm:prSet/>
      <dgm:spPr/>
      <dgm:t>
        <a:bodyPr/>
        <a:lstStyle/>
        <a:p>
          <a:r>
            <a:rPr lang="fr-FR"/>
            <a:t>Assurer la qualité de l’expérience utilisateur</a:t>
          </a:r>
        </a:p>
      </dgm:t>
    </dgm:pt>
    <dgm:pt modelId="{A37E68F8-6128-EE4C-932D-A601D7C2183A}" type="parTrans" cxnId="{043AB08A-28CD-CC49-8054-4E59D059E3B6}">
      <dgm:prSet/>
      <dgm:spPr/>
      <dgm:t>
        <a:bodyPr/>
        <a:lstStyle/>
        <a:p>
          <a:endParaRPr lang="fr-FR"/>
        </a:p>
      </dgm:t>
    </dgm:pt>
    <dgm:pt modelId="{E6471CB2-96D3-3B46-8DB4-2DFD69141822}" type="sibTrans" cxnId="{043AB08A-28CD-CC49-8054-4E59D059E3B6}">
      <dgm:prSet/>
      <dgm:spPr/>
      <dgm:t>
        <a:bodyPr/>
        <a:lstStyle/>
        <a:p>
          <a:endParaRPr lang="fr-FR"/>
        </a:p>
      </dgm:t>
    </dgm:pt>
    <dgm:pt modelId="{9206CFA1-A325-1F49-BD0F-CC3BFD8AB718}">
      <dgm:prSet/>
      <dgm:spPr/>
      <dgm:t>
        <a:bodyPr/>
        <a:lstStyle/>
        <a:p>
          <a:r>
            <a:rPr lang="fr-FR"/>
            <a:t>Assistance et support quotidien</a:t>
          </a:r>
        </a:p>
      </dgm:t>
    </dgm:pt>
    <dgm:pt modelId="{3087DF05-04CD-2548-BA0C-1FB23BFBEA91}" type="parTrans" cxnId="{7726B50F-FDE2-6C49-8262-3800432F14D7}">
      <dgm:prSet/>
      <dgm:spPr/>
      <dgm:t>
        <a:bodyPr/>
        <a:lstStyle/>
        <a:p>
          <a:endParaRPr lang="fr-FR"/>
        </a:p>
      </dgm:t>
    </dgm:pt>
    <dgm:pt modelId="{F060C59B-0DD4-8F45-862C-0C3102C69809}" type="sibTrans" cxnId="{7726B50F-FDE2-6C49-8262-3800432F14D7}">
      <dgm:prSet/>
      <dgm:spPr/>
      <dgm:t>
        <a:bodyPr/>
        <a:lstStyle/>
        <a:p>
          <a:endParaRPr lang="fr-FR"/>
        </a:p>
      </dgm:t>
    </dgm:pt>
    <dgm:pt modelId="{B4463092-5872-444C-9FEB-DB13D51BB6ED}">
      <dgm:prSet/>
      <dgm:spPr/>
      <dgm:t>
        <a:bodyPr/>
        <a:lstStyle/>
        <a:p>
          <a:r>
            <a:rPr lang="fr-FR"/>
            <a:t>Retour d’expérience à 6 mois</a:t>
          </a:r>
        </a:p>
      </dgm:t>
    </dgm:pt>
    <dgm:pt modelId="{1544D79A-2F5B-FA49-AA0E-DD88F123D81E}" type="parTrans" cxnId="{ABFD21F3-024E-6940-BE4D-64E137F95C35}">
      <dgm:prSet/>
      <dgm:spPr/>
      <dgm:t>
        <a:bodyPr/>
        <a:lstStyle/>
        <a:p>
          <a:endParaRPr lang="fr-FR"/>
        </a:p>
      </dgm:t>
    </dgm:pt>
    <dgm:pt modelId="{9C56F982-2145-9046-BFE9-5B6EA0130408}" type="sibTrans" cxnId="{ABFD21F3-024E-6940-BE4D-64E137F95C35}">
      <dgm:prSet/>
      <dgm:spPr/>
      <dgm:t>
        <a:bodyPr/>
        <a:lstStyle/>
        <a:p>
          <a:endParaRPr lang="fr-FR"/>
        </a:p>
      </dgm:t>
    </dgm:pt>
    <dgm:pt modelId="{1C7F2019-5ECB-4E4B-AC21-CB062822276E}">
      <dgm:prSet/>
      <dgm:spPr/>
      <dgm:t>
        <a:bodyPr/>
        <a:lstStyle/>
        <a:p>
          <a:r>
            <a:rPr lang="fr-FR"/>
            <a:t>Mesures correctives</a:t>
          </a:r>
        </a:p>
      </dgm:t>
    </dgm:pt>
    <dgm:pt modelId="{54EF157F-82CC-8A41-BBEF-81C2ED36DE76}" type="parTrans" cxnId="{0A0045B0-7797-CB46-93B3-07D200DE0C09}">
      <dgm:prSet/>
      <dgm:spPr/>
      <dgm:t>
        <a:bodyPr/>
        <a:lstStyle/>
        <a:p>
          <a:endParaRPr lang="fr-FR"/>
        </a:p>
      </dgm:t>
    </dgm:pt>
    <dgm:pt modelId="{1631943B-76B4-A34C-8277-5E9928EE95DE}" type="sibTrans" cxnId="{0A0045B0-7797-CB46-93B3-07D200DE0C09}">
      <dgm:prSet/>
      <dgm:spPr/>
      <dgm:t>
        <a:bodyPr/>
        <a:lstStyle/>
        <a:p>
          <a:endParaRPr lang="fr-FR"/>
        </a:p>
      </dgm:t>
    </dgm:pt>
    <dgm:pt modelId="{E69BF22F-66C8-4948-B10E-191811CB442E}" type="pres">
      <dgm:prSet presAssocID="{24D25906-B0A8-304A-8E70-8CD1F0302BF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153AA4E-3501-1E4C-B696-1291BAE91E2E}" type="pres">
      <dgm:prSet presAssocID="{323895B8-BE05-1B45-95D4-4B8FE0592487}" presName="centerShape" presStyleLbl="node0" presStyleIdx="0" presStyleCnt="1"/>
      <dgm:spPr/>
    </dgm:pt>
    <dgm:pt modelId="{CB5A261D-3802-D24D-80EF-2CF18FEDA9C4}" type="pres">
      <dgm:prSet presAssocID="{3087DF05-04CD-2548-BA0C-1FB23BFBEA91}" presName="parTrans" presStyleLbl="bgSibTrans2D1" presStyleIdx="0" presStyleCnt="3"/>
      <dgm:spPr/>
    </dgm:pt>
    <dgm:pt modelId="{56091982-0890-9740-BC91-6069F2479474}" type="pres">
      <dgm:prSet presAssocID="{9206CFA1-A325-1F49-BD0F-CC3BFD8AB718}" presName="node" presStyleLbl="node1" presStyleIdx="0" presStyleCnt="3">
        <dgm:presLayoutVars>
          <dgm:bulletEnabled val="1"/>
        </dgm:presLayoutVars>
      </dgm:prSet>
      <dgm:spPr/>
    </dgm:pt>
    <dgm:pt modelId="{0FEF0EB2-9E61-BB44-B5CF-2BF7AFDD1F99}" type="pres">
      <dgm:prSet presAssocID="{1544D79A-2F5B-FA49-AA0E-DD88F123D81E}" presName="parTrans" presStyleLbl="bgSibTrans2D1" presStyleIdx="1" presStyleCnt="3"/>
      <dgm:spPr/>
    </dgm:pt>
    <dgm:pt modelId="{462621DE-10EF-7145-964D-6ADA3FACB3F3}" type="pres">
      <dgm:prSet presAssocID="{B4463092-5872-444C-9FEB-DB13D51BB6ED}" presName="node" presStyleLbl="node1" presStyleIdx="1" presStyleCnt="3">
        <dgm:presLayoutVars>
          <dgm:bulletEnabled val="1"/>
        </dgm:presLayoutVars>
      </dgm:prSet>
      <dgm:spPr/>
    </dgm:pt>
    <dgm:pt modelId="{D577C712-6F87-F942-AA20-EE446195A8C5}" type="pres">
      <dgm:prSet presAssocID="{54EF157F-82CC-8A41-BBEF-81C2ED36DE76}" presName="parTrans" presStyleLbl="bgSibTrans2D1" presStyleIdx="2" presStyleCnt="3"/>
      <dgm:spPr/>
    </dgm:pt>
    <dgm:pt modelId="{CCD9CE06-B71E-5F4B-ABEE-999A8788A09F}" type="pres">
      <dgm:prSet presAssocID="{1C7F2019-5ECB-4E4B-AC21-CB062822276E}" presName="node" presStyleLbl="node1" presStyleIdx="2" presStyleCnt="3">
        <dgm:presLayoutVars>
          <dgm:bulletEnabled val="1"/>
        </dgm:presLayoutVars>
      </dgm:prSet>
      <dgm:spPr/>
    </dgm:pt>
  </dgm:ptLst>
  <dgm:cxnLst>
    <dgm:cxn modelId="{EBB4A301-6427-2649-9B62-FE281F595221}" type="presOf" srcId="{54EF157F-82CC-8A41-BBEF-81C2ED36DE76}" destId="{D577C712-6F87-F942-AA20-EE446195A8C5}" srcOrd="0" destOrd="0" presId="urn:microsoft.com/office/officeart/2005/8/layout/radial4"/>
    <dgm:cxn modelId="{7726B50F-FDE2-6C49-8262-3800432F14D7}" srcId="{323895B8-BE05-1B45-95D4-4B8FE0592487}" destId="{9206CFA1-A325-1F49-BD0F-CC3BFD8AB718}" srcOrd="0" destOrd="0" parTransId="{3087DF05-04CD-2548-BA0C-1FB23BFBEA91}" sibTransId="{F060C59B-0DD4-8F45-862C-0C3102C69809}"/>
    <dgm:cxn modelId="{A498A376-26D3-944B-8CB6-AC51B46B0F7B}" type="presOf" srcId="{3087DF05-04CD-2548-BA0C-1FB23BFBEA91}" destId="{CB5A261D-3802-D24D-80EF-2CF18FEDA9C4}" srcOrd="0" destOrd="0" presId="urn:microsoft.com/office/officeart/2005/8/layout/radial4"/>
    <dgm:cxn modelId="{1BD57D7F-F0DE-0F47-B0F4-6CE19236CD88}" type="presOf" srcId="{1544D79A-2F5B-FA49-AA0E-DD88F123D81E}" destId="{0FEF0EB2-9E61-BB44-B5CF-2BF7AFDD1F99}" srcOrd="0" destOrd="0" presId="urn:microsoft.com/office/officeart/2005/8/layout/radial4"/>
    <dgm:cxn modelId="{043AB08A-28CD-CC49-8054-4E59D059E3B6}" srcId="{24D25906-B0A8-304A-8E70-8CD1F0302BF3}" destId="{323895B8-BE05-1B45-95D4-4B8FE0592487}" srcOrd="0" destOrd="0" parTransId="{A37E68F8-6128-EE4C-932D-A601D7C2183A}" sibTransId="{E6471CB2-96D3-3B46-8DB4-2DFD69141822}"/>
    <dgm:cxn modelId="{B3683B93-6CD9-A841-9A15-1990EFAE4F28}" type="presOf" srcId="{1C7F2019-5ECB-4E4B-AC21-CB062822276E}" destId="{CCD9CE06-B71E-5F4B-ABEE-999A8788A09F}" srcOrd="0" destOrd="0" presId="urn:microsoft.com/office/officeart/2005/8/layout/radial4"/>
    <dgm:cxn modelId="{1AE5D7A7-4EA1-4644-82F2-F799D98B2A5E}" type="presOf" srcId="{323895B8-BE05-1B45-95D4-4B8FE0592487}" destId="{6153AA4E-3501-1E4C-B696-1291BAE91E2E}" srcOrd="0" destOrd="0" presId="urn:microsoft.com/office/officeart/2005/8/layout/radial4"/>
    <dgm:cxn modelId="{0A0045B0-7797-CB46-93B3-07D200DE0C09}" srcId="{323895B8-BE05-1B45-95D4-4B8FE0592487}" destId="{1C7F2019-5ECB-4E4B-AC21-CB062822276E}" srcOrd="2" destOrd="0" parTransId="{54EF157F-82CC-8A41-BBEF-81C2ED36DE76}" sibTransId="{1631943B-76B4-A34C-8277-5E9928EE95DE}"/>
    <dgm:cxn modelId="{A391ECDB-C1B6-8742-B67E-61F1C97A7022}" type="presOf" srcId="{9206CFA1-A325-1F49-BD0F-CC3BFD8AB718}" destId="{56091982-0890-9740-BC91-6069F2479474}" srcOrd="0" destOrd="0" presId="urn:microsoft.com/office/officeart/2005/8/layout/radial4"/>
    <dgm:cxn modelId="{ABFD21F3-024E-6940-BE4D-64E137F95C35}" srcId="{323895B8-BE05-1B45-95D4-4B8FE0592487}" destId="{B4463092-5872-444C-9FEB-DB13D51BB6ED}" srcOrd="1" destOrd="0" parTransId="{1544D79A-2F5B-FA49-AA0E-DD88F123D81E}" sibTransId="{9C56F982-2145-9046-BFE9-5B6EA0130408}"/>
    <dgm:cxn modelId="{3CB7B6F5-8D58-5446-A6D7-ABB9647BCCB1}" type="presOf" srcId="{24D25906-B0A8-304A-8E70-8CD1F0302BF3}" destId="{E69BF22F-66C8-4948-B10E-191811CB442E}" srcOrd="0" destOrd="0" presId="urn:microsoft.com/office/officeart/2005/8/layout/radial4"/>
    <dgm:cxn modelId="{3CCE67FD-A763-B040-B2A9-67034D2FA9E1}" type="presOf" srcId="{B4463092-5872-444C-9FEB-DB13D51BB6ED}" destId="{462621DE-10EF-7145-964D-6ADA3FACB3F3}" srcOrd="0" destOrd="0" presId="urn:microsoft.com/office/officeart/2005/8/layout/radial4"/>
    <dgm:cxn modelId="{3EC16B0B-64D6-E74B-A6D8-8804ECAF4235}" type="presParOf" srcId="{E69BF22F-66C8-4948-B10E-191811CB442E}" destId="{6153AA4E-3501-1E4C-B696-1291BAE91E2E}" srcOrd="0" destOrd="0" presId="urn:microsoft.com/office/officeart/2005/8/layout/radial4"/>
    <dgm:cxn modelId="{592B4E53-5176-6541-9311-7F88D0481188}" type="presParOf" srcId="{E69BF22F-66C8-4948-B10E-191811CB442E}" destId="{CB5A261D-3802-D24D-80EF-2CF18FEDA9C4}" srcOrd="1" destOrd="0" presId="urn:microsoft.com/office/officeart/2005/8/layout/radial4"/>
    <dgm:cxn modelId="{BB575E2D-1628-9E4B-8CEE-753C1C6AB61D}" type="presParOf" srcId="{E69BF22F-66C8-4948-B10E-191811CB442E}" destId="{56091982-0890-9740-BC91-6069F2479474}" srcOrd="2" destOrd="0" presId="urn:microsoft.com/office/officeart/2005/8/layout/radial4"/>
    <dgm:cxn modelId="{D08C03E4-4259-9B4A-BAF3-B8EC93982183}" type="presParOf" srcId="{E69BF22F-66C8-4948-B10E-191811CB442E}" destId="{0FEF0EB2-9E61-BB44-B5CF-2BF7AFDD1F99}" srcOrd="3" destOrd="0" presId="urn:microsoft.com/office/officeart/2005/8/layout/radial4"/>
    <dgm:cxn modelId="{B5FC9880-96CF-114A-BF26-26E1869379DC}" type="presParOf" srcId="{E69BF22F-66C8-4948-B10E-191811CB442E}" destId="{462621DE-10EF-7145-964D-6ADA3FACB3F3}" srcOrd="4" destOrd="0" presId="urn:microsoft.com/office/officeart/2005/8/layout/radial4"/>
    <dgm:cxn modelId="{D744EF0A-8C85-8347-983D-3EF68537402D}" type="presParOf" srcId="{E69BF22F-66C8-4948-B10E-191811CB442E}" destId="{D577C712-6F87-F942-AA20-EE446195A8C5}" srcOrd="5" destOrd="0" presId="urn:microsoft.com/office/officeart/2005/8/layout/radial4"/>
    <dgm:cxn modelId="{77730DD4-64A7-E245-9F4F-23ADF2203A06}" type="presParOf" srcId="{E69BF22F-66C8-4948-B10E-191811CB442E}" destId="{CCD9CE06-B71E-5F4B-ABEE-999A8788A09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314FDD-CB92-BD43-808D-FB4AA85284E8}" type="doc">
      <dgm:prSet loTypeId="urn:microsoft.com/office/officeart/2005/8/layout/list1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EE5CEFD-2D74-4B4E-B1C0-06A924565C29}">
      <dgm:prSet/>
      <dgm:spPr/>
      <dgm:t>
        <a:bodyPr/>
        <a:lstStyle/>
        <a:p>
          <a:r>
            <a:rPr lang="fr-FR" b="0" i="0" u="none"/>
            <a:t>Déploiement du module en IA</a:t>
          </a:r>
          <a:endParaRPr lang="fr-FR" dirty="0"/>
        </a:p>
      </dgm:t>
    </dgm:pt>
    <dgm:pt modelId="{94058237-E345-D44B-9791-29A9254F76F9}" type="parTrans" cxnId="{B895693B-E314-0344-8C17-8BDFA88574AA}">
      <dgm:prSet/>
      <dgm:spPr/>
      <dgm:t>
        <a:bodyPr/>
        <a:lstStyle/>
        <a:p>
          <a:endParaRPr lang="fr-FR"/>
        </a:p>
      </dgm:t>
    </dgm:pt>
    <dgm:pt modelId="{5D22F594-6204-E647-A44D-708FAFD31A6D}" type="sibTrans" cxnId="{B895693B-E314-0344-8C17-8BDFA88574AA}">
      <dgm:prSet/>
      <dgm:spPr/>
      <dgm:t>
        <a:bodyPr/>
        <a:lstStyle/>
        <a:p>
          <a:endParaRPr lang="fr-FR"/>
        </a:p>
      </dgm:t>
    </dgm:pt>
    <dgm:pt modelId="{ED2762A4-C317-1146-84F4-1224A6B67A6C}">
      <dgm:prSet/>
      <dgm:spPr/>
      <dgm:t>
        <a:bodyPr/>
        <a:lstStyle/>
        <a:p>
          <a:r>
            <a:rPr lang="fr-FR" b="0" i="0" u="none"/>
            <a:t>Tests techniques</a:t>
          </a:r>
          <a:endParaRPr lang="fr-FR" dirty="0"/>
        </a:p>
      </dgm:t>
    </dgm:pt>
    <dgm:pt modelId="{CD9EC95A-454E-0D41-84AD-C59F241185D5}" type="parTrans" cxnId="{64E98626-12E2-8548-9899-AE100419A1F0}">
      <dgm:prSet/>
      <dgm:spPr/>
      <dgm:t>
        <a:bodyPr/>
        <a:lstStyle/>
        <a:p>
          <a:endParaRPr lang="fr-FR"/>
        </a:p>
      </dgm:t>
    </dgm:pt>
    <dgm:pt modelId="{888EA72F-8125-9A49-BD0A-4BE0DB361190}" type="sibTrans" cxnId="{64E98626-12E2-8548-9899-AE100419A1F0}">
      <dgm:prSet/>
      <dgm:spPr/>
      <dgm:t>
        <a:bodyPr/>
        <a:lstStyle/>
        <a:p>
          <a:endParaRPr lang="fr-FR"/>
        </a:p>
      </dgm:t>
    </dgm:pt>
    <dgm:pt modelId="{BD3FB815-6C9B-5140-8782-E309356A9EB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 dirty="0"/>
            <a:t>Environnement IA = environnement de production</a:t>
          </a:r>
          <a:endParaRPr lang="fr-FR" dirty="0"/>
        </a:p>
      </dgm:t>
    </dgm:pt>
    <dgm:pt modelId="{7034D6F1-2E24-E940-B2BD-8E7820AB42F0}" type="parTrans" cxnId="{657BA35A-D2DF-1F4F-A603-FD36E2C86BCD}">
      <dgm:prSet/>
      <dgm:spPr/>
      <dgm:t>
        <a:bodyPr/>
        <a:lstStyle/>
        <a:p>
          <a:endParaRPr lang="fr-FR"/>
        </a:p>
      </dgm:t>
    </dgm:pt>
    <dgm:pt modelId="{C703B81A-9352-5C42-A20B-4C7134533263}" type="sibTrans" cxnId="{657BA35A-D2DF-1F4F-A603-FD36E2C86BCD}">
      <dgm:prSet/>
      <dgm:spPr/>
      <dgm:t>
        <a:bodyPr/>
        <a:lstStyle/>
        <a:p>
          <a:endParaRPr lang="fr-FR"/>
        </a:p>
      </dgm:t>
    </dgm:pt>
    <dgm:pt modelId="{6EB70B15-B9B0-3E46-9EDE-32B0EB3B804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 dirty="0"/>
            <a:t>Validation du fonctionnement technique du module et de ses composants</a:t>
          </a:r>
          <a:endParaRPr lang="fr-FR" dirty="0"/>
        </a:p>
      </dgm:t>
    </dgm:pt>
    <dgm:pt modelId="{2E13FEA9-F09D-7B4B-B10C-8DA7D5902FAA}" type="parTrans" cxnId="{69888990-FF72-4144-A1F2-4C95F2D0469C}">
      <dgm:prSet/>
      <dgm:spPr/>
      <dgm:t>
        <a:bodyPr/>
        <a:lstStyle/>
        <a:p>
          <a:endParaRPr lang="fr-FR"/>
        </a:p>
      </dgm:t>
    </dgm:pt>
    <dgm:pt modelId="{D06700AD-84DC-3F40-9577-6A915A146881}" type="sibTrans" cxnId="{69888990-FF72-4144-A1F2-4C95F2D0469C}">
      <dgm:prSet/>
      <dgm:spPr/>
      <dgm:t>
        <a:bodyPr/>
        <a:lstStyle/>
        <a:p>
          <a:endParaRPr lang="fr-FR"/>
        </a:p>
      </dgm:t>
    </dgm:pt>
    <dgm:pt modelId="{405B9617-1177-1C40-90D3-C4871ED258B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 dirty="0"/>
            <a:t>Validation des tests end-to-end et des fonctionnalités attendues</a:t>
          </a:r>
          <a:endParaRPr lang="fr-FR" dirty="0"/>
        </a:p>
      </dgm:t>
    </dgm:pt>
    <dgm:pt modelId="{0D9564C9-E144-ED41-9626-2EC8BBDC7D6D}" type="parTrans" cxnId="{C20968BA-D364-3840-86B1-32D7BBE4E49F}">
      <dgm:prSet/>
      <dgm:spPr/>
      <dgm:t>
        <a:bodyPr/>
        <a:lstStyle/>
        <a:p>
          <a:endParaRPr lang="fr-FR"/>
        </a:p>
      </dgm:t>
    </dgm:pt>
    <dgm:pt modelId="{C719A531-E602-554D-AEB2-961C7D973120}" type="sibTrans" cxnId="{C20968BA-D364-3840-86B1-32D7BBE4E49F}">
      <dgm:prSet/>
      <dgm:spPr/>
      <dgm:t>
        <a:bodyPr/>
        <a:lstStyle/>
        <a:p>
          <a:endParaRPr lang="fr-FR"/>
        </a:p>
      </dgm:t>
    </dgm:pt>
    <dgm:pt modelId="{B024E026-EF91-BE48-890D-09CFA3F31C7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 dirty="0"/>
            <a:t>Déploiement + Création des tables et schémas de données en base</a:t>
          </a:r>
          <a:endParaRPr lang="fr-FR" dirty="0"/>
        </a:p>
      </dgm:t>
    </dgm:pt>
    <dgm:pt modelId="{A7BD706C-1A40-854C-B58C-1EBD6A83D11D}" type="parTrans" cxnId="{B59AE7C1-841F-EA47-83B9-F9500416A20E}">
      <dgm:prSet/>
      <dgm:spPr/>
      <dgm:t>
        <a:bodyPr/>
        <a:lstStyle/>
        <a:p>
          <a:endParaRPr lang="fr-FR"/>
        </a:p>
      </dgm:t>
    </dgm:pt>
    <dgm:pt modelId="{46E6E83B-6439-F942-B2C1-F7C95C2BAFD6}" type="sibTrans" cxnId="{B59AE7C1-841F-EA47-83B9-F9500416A20E}">
      <dgm:prSet/>
      <dgm:spPr/>
      <dgm:t>
        <a:bodyPr/>
        <a:lstStyle/>
        <a:p>
          <a:endParaRPr lang="fr-FR"/>
        </a:p>
      </dgm:t>
    </dgm:pt>
    <dgm:pt modelId="{812C307C-C117-C94E-B2CE-24F34444D5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 dirty="0"/>
            <a:t>Liste des éléments déployés du module</a:t>
          </a:r>
          <a:endParaRPr lang="fr-FR" dirty="0"/>
        </a:p>
      </dgm:t>
    </dgm:pt>
    <dgm:pt modelId="{0E265D74-AE11-AB44-AB52-8FDB3072DB96}" type="parTrans" cxnId="{CE5B768E-CEA3-DF43-8B48-1585A8DF272F}">
      <dgm:prSet/>
      <dgm:spPr/>
      <dgm:t>
        <a:bodyPr/>
        <a:lstStyle/>
        <a:p>
          <a:endParaRPr lang="fr-FR"/>
        </a:p>
      </dgm:t>
    </dgm:pt>
    <dgm:pt modelId="{86B1E60E-7756-8A46-938A-B0693637C058}" type="sibTrans" cxnId="{CE5B768E-CEA3-DF43-8B48-1585A8DF272F}">
      <dgm:prSet/>
      <dgm:spPr/>
      <dgm:t>
        <a:bodyPr/>
        <a:lstStyle/>
        <a:p>
          <a:endParaRPr lang="fr-FR"/>
        </a:p>
      </dgm:t>
    </dgm:pt>
    <dgm:pt modelId="{8365BF9D-8376-C640-A29D-102F1C4E3A0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 dirty="0"/>
            <a:t>Liste des BDD &amp; tables impactées</a:t>
          </a:r>
          <a:endParaRPr lang="fr-FR" dirty="0"/>
        </a:p>
      </dgm:t>
    </dgm:pt>
    <dgm:pt modelId="{7704DE02-85C1-034C-BA0C-88B5F58CF3D3}" type="parTrans" cxnId="{1D8A586D-20C8-AB45-8CD4-B49C9FAB396B}">
      <dgm:prSet/>
      <dgm:spPr/>
      <dgm:t>
        <a:bodyPr/>
        <a:lstStyle/>
        <a:p>
          <a:endParaRPr lang="fr-FR"/>
        </a:p>
      </dgm:t>
    </dgm:pt>
    <dgm:pt modelId="{E4B453F0-43EA-E242-A806-F2247D04DB20}" type="sibTrans" cxnId="{1D8A586D-20C8-AB45-8CD4-B49C9FAB396B}">
      <dgm:prSet/>
      <dgm:spPr/>
      <dgm:t>
        <a:bodyPr/>
        <a:lstStyle/>
        <a:p>
          <a:endParaRPr lang="fr-FR"/>
        </a:p>
      </dgm:t>
    </dgm:pt>
    <dgm:pt modelId="{CA39F633-7EF0-A24A-A9AF-6F0AEBB30C09}" type="pres">
      <dgm:prSet presAssocID="{36314FDD-CB92-BD43-808D-FB4AA85284E8}" presName="linear" presStyleCnt="0">
        <dgm:presLayoutVars>
          <dgm:dir/>
          <dgm:animLvl val="lvl"/>
          <dgm:resizeHandles val="exact"/>
        </dgm:presLayoutVars>
      </dgm:prSet>
      <dgm:spPr/>
    </dgm:pt>
    <dgm:pt modelId="{AAFA146F-3CD4-4F45-AAE2-519292194308}" type="pres">
      <dgm:prSet presAssocID="{3EE5CEFD-2D74-4B4E-B1C0-06A924565C29}" presName="parentLin" presStyleCnt="0"/>
      <dgm:spPr/>
    </dgm:pt>
    <dgm:pt modelId="{FA14AF88-A6AB-2743-868E-147DA4A73286}" type="pres">
      <dgm:prSet presAssocID="{3EE5CEFD-2D74-4B4E-B1C0-06A924565C29}" presName="parentLeftMargin" presStyleLbl="node1" presStyleIdx="0" presStyleCnt="2"/>
      <dgm:spPr/>
    </dgm:pt>
    <dgm:pt modelId="{ECDDD6BF-FAE1-B64A-A7FB-F044B3EF3B09}" type="pres">
      <dgm:prSet presAssocID="{3EE5CEFD-2D74-4B4E-B1C0-06A924565C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3FAD03-6197-DA48-B68C-0ACFBEDF938E}" type="pres">
      <dgm:prSet presAssocID="{3EE5CEFD-2D74-4B4E-B1C0-06A924565C29}" presName="negativeSpace" presStyleCnt="0"/>
      <dgm:spPr/>
    </dgm:pt>
    <dgm:pt modelId="{C2490C98-9D23-1F4B-B4B5-5437AF566349}" type="pres">
      <dgm:prSet presAssocID="{3EE5CEFD-2D74-4B4E-B1C0-06A924565C29}" presName="childText" presStyleLbl="conFgAcc1" presStyleIdx="0" presStyleCnt="2">
        <dgm:presLayoutVars>
          <dgm:bulletEnabled val="1"/>
        </dgm:presLayoutVars>
      </dgm:prSet>
      <dgm:spPr/>
    </dgm:pt>
    <dgm:pt modelId="{5A20020D-4689-B547-903B-E59F983CDBA5}" type="pres">
      <dgm:prSet presAssocID="{5D22F594-6204-E647-A44D-708FAFD31A6D}" presName="spaceBetweenRectangles" presStyleCnt="0"/>
      <dgm:spPr/>
    </dgm:pt>
    <dgm:pt modelId="{13AFD7F8-CED0-EF43-B3BC-6522DA54A7DD}" type="pres">
      <dgm:prSet presAssocID="{ED2762A4-C317-1146-84F4-1224A6B67A6C}" presName="parentLin" presStyleCnt="0"/>
      <dgm:spPr/>
    </dgm:pt>
    <dgm:pt modelId="{0FC028BF-CB3B-9448-A7E2-FC6ACC07078C}" type="pres">
      <dgm:prSet presAssocID="{ED2762A4-C317-1146-84F4-1224A6B67A6C}" presName="parentLeftMargin" presStyleLbl="node1" presStyleIdx="0" presStyleCnt="2"/>
      <dgm:spPr/>
    </dgm:pt>
    <dgm:pt modelId="{AC447CF2-9009-2A46-A893-5420C0A76E0E}" type="pres">
      <dgm:prSet presAssocID="{ED2762A4-C317-1146-84F4-1224A6B67A6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9C7043-999C-6048-AC8D-2698DE317AE2}" type="pres">
      <dgm:prSet presAssocID="{ED2762A4-C317-1146-84F4-1224A6B67A6C}" presName="negativeSpace" presStyleCnt="0"/>
      <dgm:spPr/>
    </dgm:pt>
    <dgm:pt modelId="{3BB11A3E-22B4-8045-A3AA-C1D4D05B5EA3}" type="pres">
      <dgm:prSet presAssocID="{ED2762A4-C317-1146-84F4-1224A6B67A6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2AD1F00-AB9C-E34A-A5A5-A47F3D5B0CB3}" type="presOf" srcId="{ED2762A4-C317-1146-84F4-1224A6B67A6C}" destId="{AC447CF2-9009-2A46-A893-5420C0A76E0E}" srcOrd="1" destOrd="0" presId="urn:microsoft.com/office/officeart/2005/8/layout/list1"/>
    <dgm:cxn modelId="{9A7DE308-4B14-EE45-87AC-B1DE03F4B034}" type="presOf" srcId="{ED2762A4-C317-1146-84F4-1224A6B67A6C}" destId="{0FC028BF-CB3B-9448-A7E2-FC6ACC07078C}" srcOrd="0" destOrd="0" presId="urn:microsoft.com/office/officeart/2005/8/layout/list1"/>
    <dgm:cxn modelId="{42AA6710-8FDD-964A-9BB2-A413982AC6DE}" type="presOf" srcId="{6EB70B15-B9B0-3E46-9EDE-32B0EB3B8049}" destId="{3BB11A3E-22B4-8045-A3AA-C1D4D05B5EA3}" srcOrd="0" destOrd="0" presId="urn:microsoft.com/office/officeart/2005/8/layout/list1"/>
    <dgm:cxn modelId="{A4E4FC14-1B2B-4849-9D11-CC843C4183BF}" type="presOf" srcId="{36314FDD-CB92-BD43-808D-FB4AA85284E8}" destId="{CA39F633-7EF0-A24A-A9AF-6F0AEBB30C09}" srcOrd="0" destOrd="0" presId="urn:microsoft.com/office/officeart/2005/8/layout/list1"/>
    <dgm:cxn modelId="{DF93F416-D949-B142-B6C9-A6CFD7484DE4}" type="presOf" srcId="{405B9617-1177-1C40-90D3-C4871ED258BA}" destId="{3BB11A3E-22B4-8045-A3AA-C1D4D05B5EA3}" srcOrd="0" destOrd="1" presId="urn:microsoft.com/office/officeart/2005/8/layout/list1"/>
    <dgm:cxn modelId="{64E98626-12E2-8548-9899-AE100419A1F0}" srcId="{36314FDD-CB92-BD43-808D-FB4AA85284E8}" destId="{ED2762A4-C317-1146-84F4-1224A6B67A6C}" srcOrd="1" destOrd="0" parTransId="{CD9EC95A-454E-0D41-84AD-C59F241185D5}" sibTransId="{888EA72F-8125-9A49-BD0A-4BE0DB361190}"/>
    <dgm:cxn modelId="{BC7AA02F-E814-934C-9E4D-093B27C0BCA4}" type="presOf" srcId="{812C307C-C117-C94E-B2CE-24F34444D538}" destId="{C2490C98-9D23-1F4B-B4B5-5437AF566349}" srcOrd="0" destOrd="2" presId="urn:microsoft.com/office/officeart/2005/8/layout/list1"/>
    <dgm:cxn modelId="{B895693B-E314-0344-8C17-8BDFA88574AA}" srcId="{36314FDD-CB92-BD43-808D-FB4AA85284E8}" destId="{3EE5CEFD-2D74-4B4E-B1C0-06A924565C29}" srcOrd="0" destOrd="0" parTransId="{94058237-E345-D44B-9791-29A9254F76F9}" sibTransId="{5D22F594-6204-E647-A44D-708FAFD31A6D}"/>
    <dgm:cxn modelId="{7259063F-7E5A-DC46-9802-C5466A229BC1}" type="presOf" srcId="{B024E026-EF91-BE48-890D-09CFA3F31C73}" destId="{C2490C98-9D23-1F4B-B4B5-5437AF566349}" srcOrd="0" destOrd="1" presId="urn:microsoft.com/office/officeart/2005/8/layout/list1"/>
    <dgm:cxn modelId="{0928704B-94BD-5043-85FF-5C9062CB5962}" type="presOf" srcId="{3EE5CEFD-2D74-4B4E-B1C0-06A924565C29}" destId="{FA14AF88-A6AB-2743-868E-147DA4A73286}" srcOrd="0" destOrd="0" presId="urn:microsoft.com/office/officeart/2005/8/layout/list1"/>
    <dgm:cxn modelId="{657BA35A-D2DF-1F4F-A603-FD36E2C86BCD}" srcId="{3EE5CEFD-2D74-4B4E-B1C0-06A924565C29}" destId="{BD3FB815-6C9B-5140-8782-E309356A9EB2}" srcOrd="0" destOrd="0" parTransId="{7034D6F1-2E24-E940-B2BD-8E7820AB42F0}" sibTransId="{C703B81A-9352-5C42-A20B-4C7134533263}"/>
    <dgm:cxn modelId="{1D8A586D-20C8-AB45-8CD4-B49C9FAB396B}" srcId="{3EE5CEFD-2D74-4B4E-B1C0-06A924565C29}" destId="{8365BF9D-8376-C640-A29D-102F1C4E3A08}" srcOrd="3" destOrd="0" parTransId="{7704DE02-85C1-034C-BA0C-88B5F58CF3D3}" sibTransId="{E4B453F0-43EA-E242-A806-F2247D04DB20}"/>
    <dgm:cxn modelId="{CE5B768E-CEA3-DF43-8B48-1585A8DF272F}" srcId="{3EE5CEFD-2D74-4B4E-B1C0-06A924565C29}" destId="{812C307C-C117-C94E-B2CE-24F34444D538}" srcOrd="2" destOrd="0" parTransId="{0E265D74-AE11-AB44-AB52-8FDB3072DB96}" sibTransId="{86B1E60E-7756-8A46-938A-B0693637C058}"/>
    <dgm:cxn modelId="{69888990-FF72-4144-A1F2-4C95F2D0469C}" srcId="{ED2762A4-C317-1146-84F4-1224A6B67A6C}" destId="{6EB70B15-B9B0-3E46-9EDE-32B0EB3B8049}" srcOrd="0" destOrd="0" parTransId="{2E13FEA9-F09D-7B4B-B10C-8DA7D5902FAA}" sibTransId="{D06700AD-84DC-3F40-9577-6A915A146881}"/>
    <dgm:cxn modelId="{C20968BA-D364-3840-86B1-32D7BBE4E49F}" srcId="{ED2762A4-C317-1146-84F4-1224A6B67A6C}" destId="{405B9617-1177-1C40-90D3-C4871ED258BA}" srcOrd="1" destOrd="0" parTransId="{0D9564C9-E144-ED41-9626-2EC8BBDC7D6D}" sibTransId="{C719A531-E602-554D-AEB2-961C7D973120}"/>
    <dgm:cxn modelId="{B59AE7C1-841F-EA47-83B9-F9500416A20E}" srcId="{3EE5CEFD-2D74-4B4E-B1C0-06A924565C29}" destId="{B024E026-EF91-BE48-890D-09CFA3F31C73}" srcOrd="1" destOrd="0" parTransId="{A7BD706C-1A40-854C-B58C-1EBD6A83D11D}" sibTransId="{46E6E83B-6439-F942-B2C1-F7C95C2BAFD6}"/>
    <dgm:cxn modelId="{81B1F9C9-3403-C243-8C28-63CFC4013E44}" type="presOf" srcId="{8365BF9D-8376-C640-A29D-102F1C4E3A08}" destId="{C2490C98-9D23-1F4B-B4B5-5437AF566349}" srcOrd="0" destOrd="3" presId="urn:microsoft.com/office/officeart/2005/8/layout/list1"/>
    <dgm:cxn modelId="{263DE5D1-C8DA-574D-A3C9-1652002E556B}" type="presOf" srcId="{BD3FB815-6C9B-5140-8782-E309356A9EB2}" destId="{C2490C98-9D23-1F4B-B4B5-5437AF566349}" srcOrd="0" destOrd="0" presId="urn:microsoft.com/office/officeart/2005/8/layout/list1"/>
    <dgm:cxn modelId="{458EE4ED-9F4E-C043-8E7B-AA1C37CBB9EE}" type="presOf" srcId="{3EE5CEFD-2D74-4B4E-B1C0-06A924565C29}" destId="{ECDDD6BF-FAE1-B64A-A7FB-F044B3EF3B09}" srcOrd="1" destOrd="0" presId="urn:microsoft.com/office/officeart/2005/8/layout/list1"/>
    <dgm:cxn modelId="{BABB1429-3E00-4946-8F12-9C26127F4843}" type="presParOf" srcId="{CA39F633-7EF0-A24A-A9AF-6F0AEBB30C09}" destId="{AAFA146F-3CD4-4F45-AAE2-519292194308}" srcOrd="0" destOrd="0" presId="urn:microsoft.com/office/officeart/2005/8/layout/list1"/>
    <dgm:cxn modelId="{92C2DAF0-0F1B-3746-9749-DA4E57E433D1}" type="presParOf" srcId="{AAFA146F-3CD4-4F45-AAE2-519292194308}" destId="{FA14AF88-A6AB-2743-868E-147DA4A73286}" srcOrd="0" destOrd="0" presId="urn:microsoft.com/office/officeart/2005/8/layout/list1"/>
    <dgm:cxn modelId="{A295754E-759A-D04F-BD0C-0FA13FAB1044}" type="presParOf" srcId="{AAFA146F-3CD4-4F45-AAE2-519292194308}" destId="{ECDDD6BF-FAE1-B64A-A7FB-F044B3EF3B09}" srcOrd="1" destOrd="0" presId="urn:microsoft.com/office/officeart/2005/8/layout/list1"/>
    <dgm:cxn modelId="{224328CE-A8A1-3E4E-AF21-E004E8350A31}" type="presParOf" srcId="{CA39F633-7EF0-A24A-A9AF-6F0AEBB30C09}" destId="{AD3FAD03-6197-DA48-B68C-0ACFBEDF938E}" srcOrd="1" destOrd="0" presId="urn:microsoft.com/office/officeart/2005/8/layout/list1"/>
    <dgm:cxn modelId="{61D49F2B-264F-FE46-9D7A-FDD5927D9911}" type="presParOf" srcId="{CA39F633-7EF0-A24A-A9AF-6F0AEBB30C09}" destId="{C2490C98-9D23-1F4B-B4B5-5437AF566349}" srcOrd="2" destOrd="0" presId="urn:microsoft.com/office/officeart/2005/8/layout/list1"/>
    <dgm:cxn modelId="{A75D8A9E-E711-9340-A650-3462B0AF8E58}" type="presParOf" srcId="{CA39F633-7EF0-A24A-A9AF-6F0AEBB30C09}" destId="{5A20020D-4689-B547-903B-E59F983CDBA5}" srcOrd="3" destOrd="0" presId="urn:microsoft.com/office/officeart/2005/8/layout/list1"/>
    <dgm:cxn modelId="{17D5FD8A-1B09-894F-A3B6-FBACD409C1BE}" type="presParOf" srcId="{CA39F633-7EF0-A24A-A9AF-6F0AEBB30C09}" destId="{13AFD7F8-CED0-EF43-B3BC-6522DA54A7DD}" srcOrd="4" destOrd="0" presId="urn:microsoft.com/office/officeart/2005/8/layout/list1"/>
    <dgm:cxn modelId="{7F3BFC99-940C-4045-BA02-4D24B4AA1BE2}" type="presParOf" srcId="{13AFD7F8-CED0-EF43-B3BC-6522DA54A7DD}" destId="{0FC028BF-CB3B-9448-A7E2-FC6ACC07078C}" srcOrd="0" destOrd="0" presId="urn:microsoft.com/office/officeart/2005/8/layout/list1"/>
    <dgm:cxn modelId="{92A0A8AC-B7AA-5241-BB3F-FB11A9D0B1E3}" type="presParOf" srcId="{13AFD7F8-CED0-EF43-B3BC-6522DA54A7DD}" destId="{AC447CF2-9009-2A46-A893-5420C0A76E0E}" srcOrd="1" destOrd="0" presId="urn:microsoft.com/office/officeart/2005/8/layout/list1"/>
    <dgm:cxn modelId="{D4DC2395-62D1-6244-86F9-194DFC64C59C}" type="presParOf" srcId="{CA39F633-7EF0-A24A-A9AF-6F0AEBB30C09}" destId="{9D9C7043-999C-6048-AC8D-2698DE317AE2}" srcOrd="5" destOrd="0" presId="urn:microsoft.com/office/officeart/2005/8/layout/list1"/>
    <dgm:cxn modelId="{3176698B-07A7-7E4B-BC0E-8A43359ACCE5}" type="presParOf" srcId="{CA39F633-7EF0-A24A-A9AF-6F0AEBB30C09}" destId="{3BB11A3E-22B4-8045-A3AA-C1D4D05B5EA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314FDD-CB92-BD43-808D-FB4AA85284E8}" type="doc">
      <dgm:prSet loTypeId="urn:microsoft.com/office/officeart/2005/8/layout/list1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EE5CEFD-2D74-4B4E-B1C0-06A924565C29}">
      <dgm:prSet/>
      <dgm:spPr/>
      <dgm:t>
        <a:bodyPr/>
        <a:lstStyle/>
        <a:p>
          <a:r>
            <a:rPr lang="fr-FR" b="0" i="0" u="none"/>
            <a:t>Déploiement du module en UA</a:t>
          </a:r>
          <a:endParaRPr lang="fr-FR" dirty="0"/>
        </a:p>
      </dgm:t>
    </dgm:pt>
    <dgm:pt modelId="{94058237-E345-D44B-9791-29A9254F76F9}" type="parTrans" cxnId="{B895693B-E314-0344-8C17-8BDFA88574AA}">
      <dgm:prSet/>
      <dgm:spPr/>
      <dgm:t>
        <a:bodyPr/>
        <a:lstStyle/>
        <a:p>
          <a:endParaRPr lang="fr-FR"/>
        </a:p>
      </dgm:t>
    </dgm:pt>
    <dgm:pt modelId="{5D22F594-6204-E647-A44D-708FAFD31A6D}" type="sibTrans" cxnId="{B895693B-E314-0344-8C17-8BDFA88574AA}">
      <dgm:prSet/>
      <dgm:spPr/>
      <dgm:t>
        <a:bodyPr/>
        <a:lstStyle/>
        <a:p>
          <a:endParaRPr lang="fr-FR"/>
        </a:p>
      </dgm:t>
    </dgm:pt>
    <dgm:pt modelId="{9214C4EB-EEC3-ED43-837C-672DEBC82F52}">
      <dgm:prSet/>
      <dgm:spPr/>
      <dgm:t>
        <a:bodyPr/>
        <a:lstStyle/>
        <a:p>
          <a:r>
            <a:rPr lang="fr-FR" b="0" i="0" u="none"/>
            <a:t>ETL (extraction, transformation, transfert) des données existantes en UA</a:t>
          </a:r>
          <a:endParaRPr lang="fr-FR" dirty="0"/>
        </a:p>
      </dgm:t>
    </dgm:pt>
    <dgm:pt modelId="{DD8E047A-9FB3-7343-901C-3FC8E3B443B3}" type="parTrans" cxnId="{58195140-31E1-9245-AB0F-C3D503B764FA}">
      <dgm:prSet/>
      <dgm:spPr/>
      <dgm:t>
        <a:bodyPr/>
        <a:lstStyle/>
        <a:p>
          <a:endParaRPr lang="fr-FR"/>
        </a:p>
      </dgm:t>
    </dgm:pt>
    <dgm:pt modelId="{9747517F-4875-3747-ABBD-4EFA585908C6}" type="sibTrans" cxnId="{58195140-31E1-9245-AB0F-C3D503B764FA}">
      <dgm:prSet/>
      <dgm:spPr/>
      <dgm:t>
        <a:bodyPr/>
        <a:lstStyle/>
        <a:p>
          <a:endParaRPr lang="fr-FR"/>
        </a:p>
      </dgm:t>
    </dgm:pt>
    <dgm:pt modelId="{BFC1E03B-52A6-8249-8DCE-E9482E513388}">
      <dgm:prSet/>
      <dgm:spPr/>
      <dgm:t>
        <a:bodyPr/>
        <a:lstStyle/>
        <a:p>
          <a:r>
            <a:rPr lang="fr-FR" b="0" i="0" u="none"/>
            <a:t>Rédaction d'un guide utilisateur	 </a:t>
          </a:r>
          <a:endParaRPr lang="fr-FR" dirty="0"/>
        </a:p>
      </dgm:t>
    </dgm:pt>
    <dgm:pt modelId="{EE610613-A0DC-4C4C-8CF9-DB01FE999998}" type="parTrans" cxnId="{DDB4BBD3-F38F-FC45-AB18-F3F00B462AFC}">
      <dgm:prSet/>
      <dgm:spPr/>
      <dgm:t>
        <a:bodyPr/>
        <a:lstStyle/>
        <a:p>
          <a:endParaRPr lang="fr-FR"/>
        </a:p>
      </dgm:t>
    </dgm:pt>
    <dgm:pt modelId="{5DC2BD5B-27E5-2B42-9B23-B5AA7112BA91}" type="sibTrans" cxnId="{DDB4BBD3-F38F-FC45-AB18-F3F00B462AFC}">
      <dgm:prSet/>
      <dgm:spPr/>
      <dgm:t>
        <a:bodyPr/>
        <a:lstStyle/>
        <a:p>
          <a:endParaRPr lang="fr-FR"/>
        </a:p>
      </dgm:t>
    </dgm:pt>
    <dgm:pt modelId="{26ED20CE-1D3C-C54B-9337-82989B2FD43D}">
      <dgm:prSet/>
      <dgm:spPr/>
      <dgm:t>
        <a:bodyPr/>
        <a:lstStyle/>
        <a:p>
          <a:r>
            <a:rPr lang="fr-FR" b="0" i="0" u="none"/>
            <a:t>Création des accès à l'UA pour les testeurs</a:t>
          </a:r>
          <a:endParaRPr lang="fr-FR" dirty="0"/>
        </a:p>
      </dgm:t>
    </dgm:pt>
    <dgm:pt modelId="{C252D824-CDB0-5542-A19B-BB859AF523E4}" type="parTrans" cxnId="{F5C0EF91-C188-DF49-A69B-5E6B62CFCE6A}">
      <dgm:prSet/>
      <dgm:spPr/>
      <dgm:t>
        <a:bodyPr/>
        <a:lstStyle/>
        <a:p>
          <a:endParaRPr lang="fr-FR"/>
        </a:p>
      </dgm:t>
    </dgm:pt>
    <dgm:pt modelId="{1CA9DF3E-6D30-DE45-B16A-9FE0CBB6CFB6}" type="sibTrans" cxnId="{F5C0EF91-C188-DF49-A69B-5E6B62CFCE6A}">
      <dgm:prSet/>
      <dgm:spPr/>
      <dgm:t>
        <a:bodyPr/>
        <a:lstStyle/>
        <a:p>
          <a:endParaRPr lang="fr-FR"/>
        </a:p>
      </dgm:t>
    </dgm:pt>
    <dgm:pt modelId="{85817CBB-88E7-7744-9050-3BCB9DC921D7}">
      <dgm:prSet/>
      <dgm:spPr/>
      <dgm:t>
        <a:bodyPr/>
        <a:lstStyle/>
        <a:p>
          <a:r>
            <a:rPr lang="fr-FR" b="0" i="0" u="none"/>
            <a:t>Formation des testeurs</a:t>
          </a:r>
          <a:endParaRPr lang="fr-FR" dirty="0"/>
        </a:p>
      </dgm:t>
    </dgm:pt>
    <dgm:pt modelId="{F97AB5CF-814F-6443-A3B8-D25F82BF0032}" type="parTrans" cxnId="{553092EE-0EA4-B543-9DB9-F655AD22B927}">
      <dgm:prSet/>
      <dgm:spPr/>
      <dgm:t>
        <a:bodyPr/>
        <a:lstStyle/>
        <a:p>
          <a:endParaRPr lang="fr-FR"/>
        </a:p>
      </dgm:t>
    </dgm:pt>
    <dgm:pt modelId="{BB086535-0F9E-3242-921E-FAF587E83064}" type="sibTrans" cxnId="{553092EE-0EA4-B543-9DB9-F655AD22B927}">
      <dgm:prSet/>
      <dgm:spPr/>
      <dgm:t>
        <a:bodyPr/>
        <a:lstStyle/>
        <a:p>
          <a:endParaRPr lang="fr-FR"/>
        </a:p>
      </dgm:t>
    </dgm:pt>
    <dgm:pt modelId="{8B2F89E5-381C-7B4F-AE8E-2687F4506825}">
      <dgm:prSet/>
      <dgm:spPr/>
      <dgm:t>
        <a:bodyPr/>
        <a:lstStyle/>
        <a:p>
          <a:r>
            <a:rPr lang="fr-FR" b="0" i="0" u="none"/>
            <a:t>Recettage</a:t>
          </a:r>
          <a:endParaRPr lang="fr-FR" dirty="0"/>
        </a:p>
      </dgm:t>
    </dgm:pt>
    <dgm:pt modelId="{0FC16303-F95F-5A42-9B8C-BBECB60ED1C9}" type="parTrans" cxnId="{AC50D839-13C3-A44B-A393-51F9EAA14461}">
      <dgm:prSet/>
      <dgm:spPr/>
      <dgm:t>
        <a:bodyPr/>
        <a:lstStyle/>
        <a:p>
          <a:endParaRPr lang="fr-FR"/>
        </a:p>
      </dgm:t>
    </dgm:pt>
    <dgm:pt modelId="{581B523A-3A9A-4948-9BE4-723B9FE2F330}" type="sibTrans" cxnId="{AC50D839-13C3-A44B-A393-51F9EAA14461}">
      <dgm:prSet/>
      <dgm:spPr/>
      <dgm:t>
        <a:bodyPr/>
        <a:lstStyle/>
        <a:p>
          <a:endParaRPr lang="fr-FR"/>
        </a:p>
      </dgm:t>
    </dgm:pt>
    <dgm:pt modelId="{E4341504-8637-5A41-8F30-0DCFD6B77B6D}">
      <dgm:prSet/>
      <dgm:spPr/>
      <dgm:t>
        <a:bodyPr/>
        <a:lstStyle/>
        <a:p>
          <a:r>
            <a:rPr lang="fr-FR" b="0" i="0" u="none"/>
            <a:t>Environnement UA = environnement de production</a:t>
          </a:r>
          <a:endParaRPr lang="fr-FR" dirty="0"/>
        </a:p>
      </dgm:t>
    </dgm:pt>
    <dgm:pt modelId="{96466A2F-8D6F-D24F-A201-49EE1255FF1C}" type="parTrans" cxnId="{8AA34C22-A12E-EB48-AB14-C6D769130DD3}">
      <dgm:prSet/>
      <dgm:spPr/>
      <dgm:t>
        <a:bodyPr/>
        <a:lstStyle/>
        <a:p>
          <a:endParaRPr lang="fr-FR"/>
        </a:p>
      </dgm:t>
    </dgm:pt>
    <dgm:pt modelId="{01ACAC75-0002-8547-B14C-1B3D649DA726}" type="sibTrans" cxnId="{8AA34C22-A12E-EB48-AB14-C6D769130DD3}">
      <dgm:prSet/>
      <dgm:spPr/>
      <dgm:t>
        <a:bodyPr/>
        <a:lstStyle/>
        <a:p>
          <a:endParaRPr lang="fr-FR"/>
        </a:p>
      </dgm:t>
    </dgm:pt>
    <dgm:pt modelId="{4B405645-9B4D-064F-9519-D6BA526851B3}">
      <dgm:prSet/>
      <dgm:spPr/>
      <dgm:t>
        <a:bodyPr/>
        <a:lstStyle/>
        <a:p>
          <a:r>
            <a:rPr lang="fr-FR" b="0" i="0" u="none"/>
            <a:t>Déploiement + tests techniques</a:t>
          </a:r>
          <a:endParaRPr lang="fr-FR" dirty="0"/>
        </a:p>
      </dgm:t>
    </dgm:pt>
    <dgm:pt modelId="{CC1D560D-3F5B-4249-94E8-F4F304DD85D9}" type="parTrans" cxnId="{1988C101-8C68-5B40-BBF4-2B8B9583C19B}">
      <dgm:prSet/>
      <dgm:spPr/>
      <dgm:t>
        <a:bodyPr/>
        <a:lstStyle/>
        <a:p>
          <a:endParaRPr lang="fr-FR"/>
        </a:p>
      </dgm:t>
    </dgm:pt>
    <dgm:pt modelId="{68074981-3904-4A4E-9E14-97B9992FED94}" type="sibTrans" cxnId="{1988C101-8C68-5B40-BBF4-2B8B9583C19B}">
      <dgm:prSet/>
      <dgm:spPr/>
      <dgm:t>
        <a:bodyPr/>
        <a:lstStyle/>
        <a:p>
          <a:endParaRPr lang="fr-FR"/>
        </a:p>
      </dgm:t>
    </dgm:pt>
    <dgm:pt modelId="{9AFC8D6A-428F-064F-A18F-33E3A88976F3}">
      <dgm:prSet/>
      <dgm:spPr/>
      <dgm:t>
        <a:bodyPr/>
        <a:lstStyle/>
        <a:p>
          <a:r>
            <a:rPr lang="fr-FR" b="0" i="0" u="none"/>
            <a:t>Liste des composants déployés du module</a:t>
          </a:r>
          <a:endParaRPr lang="fr-FR" dirty="0"/>
        </a:p>
      </dgm:t>
    </dgm:pt>
    <dgm:pt modelId="{9AC8B152-71CF-EB48-A18C-9C431AE43D2B}" type="parTrans" cxnId="{54F25C1C-2157-9647-8FF5-6D290B911804}">
      <dgm:prSet/>
      <dgm:spPr/>
      <dgm:t>
        <a:bodyPr/>
        <a:lstStyle/>
        <a:p>
          <a:endParaRPr lang="fr-FR"/>
        </a:p>
      </dgm:t>
    </dgm:pt>
    <dgm:pt modelId="{877E2ACC-707F-D442-AA83-0CD8F7EDBB1E}" type="sibTrans" cxnId="{54F25C1C-2157-9647-8FF5-6D290B911804}">
      <dgm:prSet/>
      <dgm:spPr/>
      <dgm:t>
        <a:bodyPr/>
        <a:lstStyle/>
        <a:p>
          <a:endParaRPr lang="fr-FR"/>
        </a:p>
      </dgm:t>
    </dgm:pt>
    <dgm:pt modelId="{B05DF945-3183-3743-BDFE-D8BB5A23A8A3}">
      <dgm:prSet/>
      <dgm:spPr/>
      <dgm:t>
        <a:bodyPr/>
        <a:lstStyle/>
        <a:p>
          <a:r>
            <a:rPr lang="fr-FR" b="0" i="0" u="none"/>
            <a:t>Rédaction du script d'extraction / Sélection d'un outil d'extraction - Exécution - Contrôle</a:t>
          </a:r>
          <a:endParaRPr lang="fr-FR" dirty="0"/>
        </a:p>
      </dgm:t>
    </dgm:pt>
    <dgm:pt modelId="{82FC175F-0981-CC44-9831-17372B5A9021}" type="parTrans" cxnId="{88F6F111-76C8-EB47-BB15-5AAFB332B222}">
      <dgm:prSet/>
      <dgm:spPr/>
      <dgm:t>
        <a:bodyPr/>
        <a:lstStyle/>
        <a:p>
          <a:endParaRPr lang="fr-FR"/>
        </a:p>
      </dgm:t>
    </dgm:pt>
    <dgm:pt modelId="{DD064D63-C81F-4643-9EBB-9F5F46BE0818}" type="sibTrans" cxnId="{88F6F111-76C8-EB47-BB15-5AAFB332B222}">
      <dgm:prSet/>
      <dgm:spPr/>
      <dgm:t>
        <a:bodyPr/>
        <a:lstStyle/>
        <a:p>
          <a:endParaRPr lang="fr-FR"/>
        </a:p>
      </dgm:t>
    </dgm:pt>
    <dgm:pt modelId="{C0EF11E0-EBCF-3A40-B949-611AE03CD1BB}">
      <dgm:prSet/>
      <dgm:spPr/>
      <dgm:t>
        <a:bodyPr/>
        <a:lstStyle/>
        <a:p>
          <a:r>
            <a:rPr lang="fr-FR" b="0" i="0" u="none"/>
            <a:t>Rédaction du script de transformation / Sélection d'un outil de transformation - Exécution - Contrôle</a:t>
          </a:r>
          <a:endParaRPr lang="fr-FR" dirty="0"/>
        </a:p>
      </dgm:t>
    </dgm:pt>
    <dgm:pt modelId="{F52E7CB2-139C-334A-9D49-ABC950601B94}" type="parTrans" cxnId="{EE26F08A-D6F5-7A4C-8B54-C598C8D347F2}">
      <dgm:prSet/>
      <dgm:spPr/>
      <dgm:t>
        <a:bodyPr/>
        <a:lstStyle/>
        <a:p>
          <a:endParaRPr lang="fr-FR"/>
        </a:p>
      </dgm:t>
    </dgm:pt>
    <dgm:pt modelId="{CA5CFAAB-DE6F-994D-8F11-07AB21916379}" type="sibTrans" cxnId="{EE26F08A-D6F5-7A4C-8B54-C598C8D347F2}">
      <dgm:prSet/>
      <dgm:spPr/>
      <dgm:t>
        <a:bodyPr/>
        <a:lstStyle/>
        <a:p>
          <a:endParaRPr lang="fr-FR"/>
        </a:p>
      </dgm:t>
    </dgm:pt>
    <dgm:pt modelId="{AD680D84-7580-FE4B-B76E-01B800251051}">
      <dgm:prSet/>
      <dgm:spPr/>
      <dgm:t>
        <a:bodyPr/>
        <a:lstStyle/>
        <a:p>
          <a:r>
            <a:rPr lang="fr-FR" b="0" i="0" u="none"/>
            <a:t>Rédaction du script de transfert / Sélection d'un outil de transfert - Exécution - Contrôle</a:t>
          </a:r>
          <a:endParaRPr lang="fr-FR" dirty="0"/>
        </a:p>
      </dgm:t>
    </dgm:pt>
    <dgm:pt modelId="{376A7310-E0A9-5E47-96BA-BA9DF2D4E64B}" type="parTrans" cxnId="{9DE42A66-8008-684A-A4B5-E827391C37F4}">
      <dgm:prSet/>
      <dgm:spPr/>
      <dgm:t>
        <a:bodyPr/>
        <a:lstStyle/>
        <a:p>
          <a:endParaRPr lang="fr-FR"/>
        </a:p>
      </dgm:t>
    </dgm:pt>
    <dgm:pt modelId="{DF57950C-B9D2-244F-9FDF-16EE41D65822}" type="sibTrans" cxnId="{9DE42A66-8008-684A-A4B5-E827391C37F4}">
      <dgm:prSet/>
      <dgm:spPr/>
      <dgm:t>
        <a:bodyPr/>
        <a:lstStyle/>
        <a:p>
          <a:endParaRPr lang="fr-FR"/>
        </a:p>
      </dgm:t>
    </dgm:pt>
    <dgm:pt modelId="{BB392F69-CE36-4145-B79B-90B9BDF2939A}">
      <dgm:prSet/>
      <dgm:spPr/>
      <dgm:t>
        <a:bodyPr/>
        <a:lstStyle/>
        <a:p>
          <a:r>
            <a:rPr lang="fr-FR" b="0" i="0" u="none"/>
            <a:t>Contrôle de l'intégrité et de la cohérence des données</a:t>
          </a:r>
          <a:endParaRPr lang="fr-FR" dirty="0"/>
        </a:p>
      </dgm:t>
    </dgm:pt>
    <dgm:pt modelId="{4E74FDD5-E134-5643-8996-539753A888D6}" type="parTrans" cxnId="{EB382CB1-BBB4-5348-B666-20DDA13A2F10}">
      <dgm:prSet/>
      <dgm:spPr/>
      <dgm:t>
        <a:bodyPr/>
        <a:lstStyle/>
        <a:p>
          <a:endParaRPr lang="fr-FR"/>
        </a:p>
      </dgm:t>
    </dgm:pt>
    <dgm:pt modelId="{D1FDEE1E-9BB8-3649-8227-74CBA9855BE7}" type="sibTrans" cxnId="{EB382CB1-BBB4-5348-B666-20DDA13A2F10}">
      <dgm:prSet/>
      <dgm:spPr/>
      <dgm:t>
        <a:bodyPr/>
        <a:lstStyle/>
        <a:p>
          <a:endParaRPr lang="fr-FR"/>
        </a:p>
      </dgm:t>
    </dgm:pt>
    <dgm:pt modelId="{950F37F5-493D-DE4D-8B44-FA385F296A34}">
      <dgm:prSet/>
      <dgm:spPr/>
      <dgm:t>
        <a:bodyPr/>
        <a:lstStyle/>
        <a:p>
          <a:r>
            <a:rPr lang="fr-FR" b="0" i="0" u="none"/>
            <a:t>Validation de la méthode de migration des données</a:t>
          </a:r>
          <a:endParaRPr lang="fr-FR" dirty="0"/>
        </a:p>
      </dgm:t>
    </dgm:pt>
    <dgm:pt modelId="{329C7E2E-2C88-8E4A-8286-857475EA818A}" type="parTrans" cxnId="{743D8EE6-39D9-2140-8CB1-20610B837F9D}">
      <dgm:prSet/>
      <dgm:spPr/>
      <dgm:t>
        <a:bodyPr/>
        <a:lstStyle/>
        <a:p>
          <a:endParaRPr lang="fr-FR"/>
        </a:p>
      </dgm:t>
    </dgm:pt>
    <dgm:pt modelId="{F1857EEC-AAE5-B643-8060-1E634C3D510E}" type="sibTrans" cxnId="{743D8EE6-39D9-2140-8CB1-20610B837F9D}">
      <dgm:prSet/>
      <dgm:spPr/>
      <dgm:t>
        <a:bodyPr/>
        <a:lstStyle/>
        <a:p>
          <a:endParaRPr lang="fr-FR"/>
        </a:p>
      </dgm:t>
    </dgm:pt>
    <dgm:pt modelId="{56D48E67-EB61-E942-9366-A3AFF4B3F5B7}">
      <dgm:prSet/>
      <dgm:spPr/>
      <dgm:t>
        <a:bodyPr/>
        <a:lstStyle/>
        <a:p>
          <a:r>
            <a:rPr lang="fr-FR" b="0" i="0" u="none"/>
            <a:t>Création des accès en UA pour les testeurs + Contrôle technique et validation du fonctionnement des droits</a:t>
          </a:r>
          <a:endParaRPr lang="fr-FR" dirty="0"/>
        </a:p>
      </dgm:t>
    </dgm:pt>
    <dgm:pt modelId="{FAFB3FE6-6B97-0A41-AF75-E11B9C6B93A1}" type="parTrans" cxnId="{23C65771-1E6F-0B46-9AF6-FBD2BD0E3389}">
      <dgm:prSet/>
      <dgm:spPr/>
      <dgm:t>
        <a:bodyPr/>
        <a:lstStyle/>
        <a:p>
          <a:endParaRPr lang="fr-FR"/>
        </a:p>
      </dgm:t>
    </dgm:pt>
    <dgm:pt modelId="{B41FE707-B3DD-8C4E-8E34-3A445C60736A}" type="sibTrans" cxnId="{23C65771-1E6F-0B46-9AF6-FBD2BD0E3389}">
      <dgm:prSet/>
      <dgm:spPr/>
      <dgm:t>
        <a:bodyPr/>
        <a:lstStyle/>
        <a:p>
          <a:endParaRPr lang="fr-FR"/>
        </a:p>
      </dgm:t>
    </dgm:pt>
    <dgm:pt modelId="{3B671320-5F36-E645-AC47-2E7BB30FDAF4}">
      <dgm:prSet/>
      <dgm:spPr/>
      <dgm:t>
        <a:bodyPr/>
        <a:lstStyle/>
        <a:p>
          <a:r>
            <a:rPr lang="fr-FR" b="0" i="0" u="none"/>
            <a:t>Formation des testeurs</a:t>
          </a:r>
          <a:endParaRPr lang="fr-FR" dirty="0"/>
        </a:p>
      </dgm:t>
    </dgm:pt>
    <dgm:pt modelId="{9A149B94-4E7D-1A46-A693-99ACEFB9D222}" type="parTrans" cxnId="{EF18FC9F-DBB7-D64F-B2AA-4FC06DFEFC80}">
      <dgm:prSet/>
      <dgm:spPr/>
      <dgm:t>
        <a:bodyPr/>
        <a:lstStyle/>
        <a:p>
          <a:endParaRPr lang="fr-FR"/>
        </a:p>
      </dgm:t>
    </dgm:pt>
    <dgm:pt modelId="{ABCEA578-4704-F941-8D39-40EC0A5C6596}" type="sibTrans" cxnId="{EF18FC9F-DBB7-D64F-B2AA-4FC06DFEFC80}">
      <dgm:prSet/>
      <dgm:spPr/>
      <dgm:t>
        <a:bodyPr/>
        <a:lstStyle/>
        <a:p>
          <a:endParaRPr lang="fr-FR"/>
        </a:p>
      </dgm:t>
    </dgm:pt>
    <dgm:pt modelId="{A13D3EF5-3150-EA44-AA56-9F2765E2DD24}">
      <dgm:prSet/>
      <dgm:spPr/>
      <dgm:t>
        <a:bodyPr/>
        <a:lstStyle/>
        <a:p>
          <a:r>
            <a:rPr lang="fr-FR" b="0" i="0" u="none"/>
            <a:t>Réunion régulière sur un laps de temps restreint, prise en compte des retours utilisateurs et corrections nécessaires</a:t>
          </a:r>
          <a:endParaRPr lang="fr-FR" dirty="0"/>
        </a:p>
      </dgm:t>
    </dgm:pt>
    <dgm:pt modelId="{C779DCD4-B2CF-5C48-A51F-9758F24CB740}" type="parTrans" cxnId="{BB9E0F5A-8DB2-C242-A404-9B495E4BFF3F}">
      <dgm:prSet/>
      <dgm:spPr/>
      <dgm:t>
        <a:bodyPr/>
        <a:lstStyle/>
        <a:p>
          <a:endParaRPr lang="fr-FR"/>
        </a:p>
      </dgm:t>
    </dgm:pt>
    <dgm:pt modelId="{7E2D8FF3-C3BA-F04C-9980-55112DFBBCD1}" type="sibTrans" cxnId="{BB9E0F5A-8DB2-C242-A404-9B495E4BFF3F}">
      <dgm:prSet/>
      <dgm:spPr/>
      <dgm:t>
        <a:bodyPr/>
        <a:lstStyle/>
        <a:p>
          <a:endParaRPr lang="fr-FR"/>
        </a:p>
      </dgm:t>
    </dgm:pt>
    <dgm:pt modelId="{BC457ABF-64E1-0844-BA9C-C5020E48158B}">
      <dgm:prSet/>
      <dgm:spPr/>
      <dgm:t>
        <a:bodyPr/>
        <a:lstStyle/>
        <a:p>
          <a:r>
            <a:rPr lang="fr-FR" b="0" i="0" u="none"/>
            <a:t>Validation des droits utilisateurs (vision business)</a:t>
          </a:r>
          <a:endParaRPr lang="fr-FR" dirty="0"/>
        </a:p>
      </dgm:t>
    </dgm:pt>
    <dgm:pt modelId="{A5CAB6D1-58C6-554E-A625-05ECFE876991}" type="parTrans" cxnId="{6567934B-FF85-D74C-8366-77AE4F2EA59F}">
      <dgm:prSet/>
      <dgm:spPr/>
      <dgm:t>
        <a:bodyPr/>
        <a:lstStyle/>
        <a:p>
          <a:endParaRPr lang="fr-FR"/>
        </a:p>
      </dgm:t>
    </dgm:pt>
    <dgm:pt modelId="{FFBDB668-419C-4B4D-8140-AA7FA9A513C0}" type="sibTrans" cxnId="{6567934B-FF85-D74C-8366-77AE4F2EA59F}">
      <dgm:prSet/>
      <dgm:spPr/>
      <dgm:t>
        <a:bodyPr/>
        <a:lstStyle/>
        <a:p>
          <a:endParaRPr lang="fr-FR"/>
        </a:p>
      </dgm:t>
    </dgm:pt>
    <dgm:pt modelId="{1E640E4D-2DF6-8B46-AD93-B595757A67AF}">
      <dgm:prSet/>
      <dgm:spPr/>
      <dgm:t>
        <a:bodyPr/>
        <a:lstStyle/>
        <a:p>
          <a:r>
            <a:rPr lang="fr-FR" b="0" i="0" u="none"/>
            <a:t>Validation des fonctionnalités métier</a:t>
          </a:r>
          <a:endParaRPr lang="fr-FR" dirty="0"/>
        </a:p>
      </dgm:t>
    </dgm:pt>
    <dgm:pt modelId="{50ECEC65-7ED1-8340-B6DB-777341C034BF}" type="parTrans" cxnId="{D0610708-F002-C34B-8B34-0DEB3BCBC9DC}">
      <dgm:prSet/>
      <dgm:spPr/>
      <dgm:t>
        <a:bodyPr/>
        <a:lstStyle/>
        <a:p>
          <a:endParaRPr lang="fr-FR"/>
        </a:p>
      </dgm:t>
    </dgm:pt>
    <dgm:pt modelId="{20FEC229-C76C-4448-A4E3-5F829D64D15D}" type="sibTrans" cxnId="{D0610708-F002-C34B-8B34-0DEB3BCBC9DC}">
      <dgm:prSet/>
      <dgm:spPr/>
      <dgm:t>
        <a:bodyPr/>
        <a:lstStyle/>
        <a:p>
          <a:endParaRPr lang="fr-FR"/>
        </a:p>
      </dgm:t>
    </dgm:pt>
    <dgm:pt modelId="{A3786F02-A5EA-BA47-A1CE-9D7990C47435}" type="pres">
      <dgm:prSet presAssocID="{36314FDD-CB92-BD43-808D-FB4AA85284E8}" presName="linear" presStyleCnt="0">
        <dgm:presLayoutVars>
          <dgm:dir/>
          <dgm:animLvl val="lvl"/>
          <dgm:resizeHandles val="exact"/>
        </dgm:presLayoutVars>
      </dgm:prSet>
      <dgm:spPr/>
    </dgm:pt>
    <dgm:pt modelId="{11147242-6101-2946-9612-B55ED3B2C265}" type="pres">
      <dgm:prSet presAssocID="{3EE5CEFD-2D74-4B4E-B1C0-06A924565C29}" presName="parentLin" presStyleCnt="0"/>
      <dgm:spPr/>
    </dgm:pt>
    <dgm:pt modelId="{538BC314-FB03-894E-8077-2FFFF67B0E13}" type="pres">
      <dgm:prSet presAssocID="{3EE5CEFD-2D74-4B4E-B1C0-06A924565C29}" presName="parentLeftMargin" presStyleLbl="node1" presStyleIdx="0" presStyleCnt="6"/>
      <dgm:spPr/>
    </dgm:pt>
    <dgm:pt modelId="{BDC46E50-159F-7E4F-8503-A5A943581334}" type="pres">
      <dgm:prSet presAssocID="{3EE5CEFD-2D74-4B4E-B1C0-06A924565C2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411EE60-177F-A345-A9EA-C2AF8247438B}" type="pres">
      <dgm:prSet presAssocID="{3EE5CEFD-2D74-4B4E-B1C0-06A924565C29}" presName="negativeSpace" presStyleCnt="0"/>
      <dgm:spPr/>
    </dgm:pt>
    <dgm:pt modelId="{12CDE471-F637-BD45-8A43-5E99327EF4E6}" type="pres">
      <dgm:prSet presAssocID="{3EE5CEFD-2D74-4B4E-B1C0-06A924565C29}" presName="childText" presStyleLbl="conFgAcc1" presStyleIdx="0" presStyleCnt="6">
        <dgm:presLayoutVars>
          <dgm:bulletEnabled val="1"/>
        </dgm:presLayoutVars>
      </dgm:prSet>
      <dgm:spPr/>
    </dgm:pt>
    <dgm:pt modelId="{952B1FF6-8DB0-D94A-ADAD-3D32AABC4F4F}" type="pres">
      <dgm:prSet presAssocID="{5D22F594-6204-E647-A44D-708FAFD31A6D}" presName="spaceBetweenRectangles" presStyleCnt="0"/>
      <dgm:spPr/>
    </dgm:pt>
    <dgm:pt modelId="{CC7C173F-789B-3748-BD8B-B64E1F305A80}" type="pres">
      <dgm:prSet presAssocID="{9214C4EB-EEC3-ED43-837C-672DEBC82F52}" presName="parentLin" presStyleCnt="0"/>
      <dgm:spPr/>
    </dgm:pt>
    <dgm:pt modelId="{97A7B7C8-06F1-2A4E-9C12-CE5CB015A245}" type="pres">
      <dgm:prSet presAssocID="{9214C4EB-EEC3-ED43-837C-672DEBC82F52}" presName="parentLeftMargin" presStyleLbl="node1" presStyleIdx="0" presStyleCnt="6"/>
      <dgm:spPr/>
    </dgm:pt>
    <dgm:pt modelId="{C4BDC4E8-52A4-1F4D-9974-C27BF364D670}" type="pres">
      <dgm:prSet presAssocID="{9214C4EB-EEC3-ED43-837C-672DEBC82F5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E55D66D-8AB7-C448-B563-4441ACD5C6F3}" type="pres">
      <dgm:prSet presAssocID="{9214C4EB-EEC3-ED43-837C-672DEBC82F52}" presName="negativeSpace" presStyleCnt="0"/>
      <dgm:spPr/>
    </dgm:pt>
    <dgm:pt modelId="{BCE1AC6D-BE71-B34A-BAAA-3F6E544DEAEB}" type="pres">
      <dgm:prSet presAssocID="{9214C4EB-EEC3-ED43-837C-672DEBC82F52}" presName="childText" presStyleLbl="conFgAcc1" presStyleIdx="1" presStyleCnt="6">
        <dgm:presLayoutVars>
          <dgm:bulletEnabled val="1"/>
        </dgm:presLayoutVars>
      </dgm:prSet>
      <dgm:spPr/>
    </dgm:pt>
    <dgm:pt modelId="{AFF304AA-58D3-8F43-B45B-6214F51133F6}" type="pres">
      <dgm:prSet presAssocID="{9747517F-4875-3747-ABBD-4EFA585908C6}" presName="spaceBetweenRectangles" presStyleCnt="0"/>
      <dgm:spPr/>
    </dgm:pt>
    <dgm:pt modelId="{18B8DF78-A1D9-4E49-9DBE-96C183B56E9B}" type="pres">
      <dgm:prSet presAssocID="{BFC1E03B-52A6-8249-8DCE-E9482E513388}" presName="parentLin" presStyleCnt="0"/>
      <dgm:spPr/>
    </dgm:pt>
    <dgm:pt modelId="{D3A63AF7-A709-8240-A285-6E5E4C74077E}" type="pres">
      <dgm:prSet presAssocID="{BFC1E03B-52A6-8249-8DCE-E9482E513388}" presName="parentLeftMargin" presStyleLbl="node1" presStyleIdx="1" presStyleCnt="6"/>
      <dgm:spPr/>
    </dgm:pt>
    <dgm:pt modelId="{32AF255C-1E6B-5C4D-B94A-1BBA86014D02}" type="pres">
      <dgm:prSet presAssocID="{BFC1E03B-52A6-8249-8DCE-E9482E51338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3E460E2-B630-674A-853A-9AF3429A0571}" type="pres">
      <dgm:prSet presAssocID="{BFC1E03B-52A6-8249-8DCE-E9482E513388}" presName="negativeSpace" presStyleCnt="0"/>
      <dgm:spPr/>
    </dgm:pt>
    <dgm:pt modelId="{39829999-E096-5F49-82CD-6FE9776F580C}" type="pres">
      <dgm:prSet presAssocID="{BFC1E03B-52A6-8249-8DCE-E9482E513388}" presName="childText" presStyleLbl="conFgAcc1" presStyleIdx="2" presStyleCnt="6">
        <dgm:presLayoutVars>
          <dgm:bulletEnabled val="1"/>
        </dgm:presLayoutVars>
      </dgm:prSet>
      <dgm:spPr/>
    </dgm:pt>
    <dgm:pt modelId="{3B5B7FFF-A496-8A49-BCF8-7BF5F331FC0D}" type="pres">
      <dgm:prSet presAssocID="{5DC2BD5B-27E5-2B42-9B23-B5AA7112BA91}" presName="spaceBetweenRectangles" presStyleCnt="0"/>
      <dgm:spPr/>
    </dgm:pt>
    <dgm:pt modelId="{335A8795-1B7F-BF46-B72A-3E1323CD8E33}" type="pres">
      <dgm:prSet presAssocID="{26ED20CE-1D3C-C54B-9337-82989B2FD43D}" presName="parentLin" presStyleCnt="0"/>
      <dgm:spPr/>
    </dgm:pt>
    <dgm:pt modelId="{1A2FD46D-9AC2-BC41-B6B3-D8015B6A4092}" type="pres">
      <dgm:prSet presAssocID="{26ED20CE-1D3C-C54B-9337-82989B2FD43D}" presName="parentLeftMargin" presStyleLbl="node1" presStyleIdx="2" presStyleCnt="6"/>
      <dgm:spPr/>
    </dgm:pt>
    <dgm:pt modelId="{3E705E11-6F1A-A645-96F7-B7CE378E318A}" type="pres">
      <dgm:prSet presAssocID="{26ED20CE-1D3C-C54B-9337-82989B2FD43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6025D74-66A4-7249-8B70-F7EC1E14C57F}" type="pres">
      <dgm:prSet presAssocID="{26ED20CE-1D3C-C54B-9337-82989B2FD43D}" presName="negativeSpace" presStyleCnt="0"/>
      <dgm:spPr/>
    </dgm:pt>
    <dgm:pt modelId="{8A4C1C8B-E715-B14C-AC2C-F262F27B3D73}" type="pres">
      <dgm:prSet presAssocID="{26ED20CE-1D3C-C54B-9337-82989B2FD43D}" presName="childText" presStyleLbl="conFgAcc1" presStyleIdx="3" presStyleCnt="6">
        <dgm:presLayoutVars>
          <dgm:bulletEnabled val="1"/>
        </dgm:presLayoutVars>
      </dgm:prSet>
      <dgm:spPr/>
    </dgm:pt>
    <dgm:pt modelId="{5C06EFC3-5D09-CB44-BC59-310A1667C825}" type="pres">
      <dgm:prSet presAssocID="{1CA9DF3E-6D30-DE45-B16A-9FE0CBB6CFB6}" presName="spaceBetweenRectangles" presStyleCnt="0"/>
      <dgm:spPr/>
    </dgm:pt>
    <dgm:pt modelId="{F627876C-7DEE-E34E-87EC-A0DAEB3E0A36}" type="pres">
      <dgm:prSet presAssocID="{85817CBB-88E7-7744-9050-3BCB9DC921D7}" presName="parentLin" presStyleCnt="0"/>
      <dgm:spPr/>
    </dgm:pt>
    <dgm:pt modelId="{13CC5B09-CFF4-464C-8491-70820658E278}" type="pres">
      <dgm:prSet presAssocID="{85817CBB-88E7-7744-9050-3BCB9DC921D7}" presName="parentLeftMargin" presStyleLbl="node1" presStyleIdx="3" presStyleCnt="6"/>
      <dgm:spPr/>
    </dgm:pt>
    <dgm:pt modelId="{0E81ABE7-C5B1-6549-9445-74ECA8FE96D2}" type="pres">
      <dgm:prSet presAssocID="{85817CBB-88E7-7744-9050-3BCB9DC921D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80985EE-D9BE-C94C-A362-0793F7B2C44D}" type="pres">
      <dgm:prSet presAssocID="{85817CBB-88E7-7744-9050-3BCB9DC921D7}" presName="negativeSpace" presStyleCnt="0"/>
      <dgm:spPr/>
    </dgm:pt>
    <dgm:pt modelId="{C3087046-1A4D-6746-B592-2B936CB92EED}" type="pres">
      <dgm:prSet presAssocID="{85817CBB-88E7-7744-9050-3BCB9DC921D7}" presName="childText" presStyleLbl="conFgAcc1" presStyleIdx="4" presStyleCnt="6">
        <dgm:presLayoutVars>
          <dgm:bulletEnabled val="1"/>
        </dgm:presLayoutVars>
      </dgm:prSet>
      <dgm:spPr/>
    </dgm:pt>
    <dgm:pt modelId="{B79D5CAA-7129-0F4B-BBE6-8C065167AA24}" type="pres">
      <dgm:prSet presAssocID="{BB086535-0F9E-3242-921E-FAF587E83064}" presName="spaceBetweenRectangles" presStyleCnt="0"/>
      <dgm:spPr/>
    </dgm:pt>
    <dgm:pt modelId="{E54FC79C-5A95-CE45-8AA2-D8956043CA5B}" type="pres">
      <dgm:prSet presAssocID="{8B2F89E5-381C-7B4F-AE8E-2687F4506825}" presName="parentLin" presStyleCnt="0"/>
      <dgm:spPr/>
    </dgm:pt>
    <dgm:pt modelId="{A08D26FB-2D3E-D747-9086-55C2F9B9DA61}" type="pres">
      <dgm:prSet presAssocID="{8B2F89E5-381C-7B4F-AE8E-2687F4506825}" presName="parentLeftMargin" presStyleLbl="node1" presStyleIdx="4" presStyleCnt="6"/>
      <dgm:spPr/>
    </dgm:pt>
    <dgm:pt modelId="{46D08E7D-9A1C-5C43-BFBF-E61180B56CE7}" type="pres">
      <dgm:prSet presAssocID="{8B2F89E5-381C-7B4F-AE8E-2687F450682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1549B80-DB34-974C-9DC7-51119AB11765}" type="pres">
      <dgm:prSet presAssocID="{8B2F89E5-381C-7B4F-AE8E-2687F4506825}" presName="negativeSpace" presStyleCnt="0"/>
      <dgm:spPr/>
    </dgm:pt>
    <dgm:pt modelId="{76AB987C-5299-9644-8A99-C4451A99AAE8}" type="pres">
      <dgm:prSet presAssocID="{8B2F89E5-381C-7B4F-AE8E-2687F450682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B1F4F01-FFFA-D140-B559-E51F471C3F42}" type="presOf" srcId="{AD680D84-7580-FE4B-B76E-01B800251051}" destId="{BCE1AC6D-BE71-B34A-BAAA-3F6E544DEAEB}" srcOrd="0" destOrd="2" presId="urn:microsoft.com/office/officeart/2005/8/layout/list1"/>
    <dgm:cxn modelId="{1988C101-8C68-5B40-BBF4-2B8B9583C19B}" srcId="{3EE5CEFD-2D74-4B4E-B1C0-06A924565C29}" destId="{4B405645-9B4D-064F-9519-D6BA526851B3}" srcOrd="1" destOrd="0" parTransId="{CC1D560D-3F5B-4249-94E8-F4F304DD85D9}" sibTransId="{68074981-3904-4A4E-9E14-97B9992FED94}"/>
    <dgm:cxn modelId="{93A00702-8B3A-FC41-B365-D090892CB3CA}" type="presOf" srcId="{8B2F89E5-381C-7B4F-AE8E-2687F4506825}" destId="{46D08E7D-9A1C-5C43-BFBF-E61180B56CE7}" srcOrd="1" destOrd="0" presId="urn:microsoft.com/office/officeart/2005/8/layout/list1"/>
    <dgm:cxn modelId="{D0610708-F002-C34B-8B34-0DEB3BCBC9DC}" srcId="{8B2F89E5-381C-7B4F-AE8E-2687F4506825}" destId="{1E640E4D-2DF6-8B46-AD93-B595757A67AF}" srcOrd="2" destOrd="0" parTransId="{50ECEC65-7ED1-8340-B6DB-777341C034BF}" sibTransId="{20FEC229-C76C-4448-A4E3-5F829D64D15D}"/>
    <dgm:cxn modelId="{B716180D-211A-AB48-BF88-2CB692A82D9F}" type="presOf" srcId="{4B405645-9B4D-064F-9519-D6BA526851B3}" destId="{12CDE471-F637-BD45-8A43-5E99327EF4E6}" srcOrd="0" destOrd="1" presId="urn:microsoft.com/office/officeart/2005/8/layout/list1"/>
    <dgm:cxn modelId="{88F6F111-76C8-EB47-BB15-5AAFB332B222}" srcId="{9214C4EB-EEC3-ED43-837C-672DEBC82F52}" destId="{B05DF945-3183-3743-BDFE-D8BB5A23A8A3}" srcOrd="0" destOrd="0" parTransId="{82FC175F-0981-CC44-9831-17372B5A9021}" sibTransId="{DD064D63-C81F-4643-9EBB-9F5F46BE0818}"/>
    <dgm:cxn modelId="{C0E6E518-B2A6-164B-A677-E71358259550}" type="presOf" srcId="{85817CBB-88E7-7744-9050-3BCB9DC921D7}" destId="{13CC5B09-CFF4-464C-8491-70820658E278}" srcOrd="0" destOrd="0" presId="urn:microsoft.com/office/officeart/2005/8/layout/list1"/>
    <dgm:cxn modelId="{B1CE841B-BCEC-2144-AE14-76D98A26CD28}" type="presOf" srcId="{9214C4EB-EEC3-ED43-837C-672DEBC82F52}" destId="{97A7B7C8-06F1-2A4E-9C12-CE5CB015A245}" srcOrd="0" destOrd="0" presId="urn:microsoft.com/office/officeart/2005/8/layout/list1"/>
    <dgm:cxn modelId="{54F25C1C-2157-9647-8FF5-6D290B911804}" srcId="{3EE5CEFD-2D74-4B4E-B1C0-06A924565C29}" destId="{9AFC8D6A-428F-064F-A18F-33E3A88976F3}" srcOrd="2" destOrd="0" parTransId="{9AC8B152-71CF-EB48-A18C-9C431AE43D2B}" sibTransId="{877E2ACC-707F-D442-AA83-0CD8F7EDBB1E}"/>
    <dgm:cxn modelId="{8AA34C22-A12E-EB48-AB14-C6D769130DD3}" srcId="{3EE5CEFD-2D74-4B4E-B1C0-06A924565C29}" destId="{E4341504-8637-5A41-8F30-0DCFD6B77B6D}" srcOrd="0" destOrd="0" parTransId="{96466A2F-8D6F-D24F-A201-49EE1255FF1C}" sibTransId="{01ACAC75-0002-8547-B14C-1B3D649DA726}"/>
    <dgm:cxn modelId="{1BC5B025-4E3E-AA4F-9031-FDA8D56E07EB}" type="presOf" srcId="{950F37F5-493D-DE4D-8B44-FA385F296A34}" destId="{BCE1AC6D-BE71-B34A-BAAA-3F6E544DEAEB}" srcOrd="0" destOrd="4" presId="urn:microsoft.com/office/officeart/2005/8/layout/list1"/>
    <dgm:cxn modelId="{EA357132-F065-6841-A602-F90FB025F63E}" type="presOf" srcId="{BC457ABF-64E1-0844-BA9C-C5020E48158B}" destId="{76AB987C-5299-9644-8A99-C4451A99AAE8}" srcOrd="0" destOrd="1" presId="urn:microsoft.com/office/officeart/2005/8/layout/list1"/>
    <dgm:cxn modelId="{A5BB2D33-4B41-FD48-8006-B023875386EA}" type="presOf" srcId="{A13D3EF5-3150-EA44-AA56-9F2765E2DD24}" destId="{76AB987C-5299-9644-8A99-C4451A99AAE8}" srcOrd="0" destOrd="0" presId="urn:microsoft.com/office/officeart/2005/8/layout/list1"/>
    <dgm:cxn modelId="{CC0F5035-EC3E-B246-859D-BE95A995FA63}" type="presOf" srcId="{BFC1E03B-52A6-8249-8DCE-E9482E513388}" destId="{32AF255C-1E6B-5C4D-B94A-1BBA86014D02}" srcOrd="1" destOrd="0" presId="urn:microsoft.com/office/officeart/2005/8/layout/list1"/>
    <dgm:cxn modelId="{C864BA39-7528-F24A-BCF1-4FCF397066EA}" type="presOf" srcId="{3EE5CEFD-2D74-4B4E-B1C0-06A924565C29}" destId="{538BC314-FB03-894E-8077-2FFFF67B0E13}" srcOrd="0" destOrd="0" presId="urn:microsoft.com/office/officeart/2005/8/layout/list1"/>
    <dgm:cxn modelId="{AC50D839-13C3-A44B-A393-51F9EAA14461}" srcId="{36314FDD-CB92-BD43-808D-FB4AA85284E8}" destId="{8B2F89E5-381C-7B4F-AE8E-2687F4506825}" srcOrd="5" destOrd="0" parTransId="{0FC16303-F95F-5A42-9B8C-BBECB60ED1C9}" sibTransId="{581B523A-3A9A-4948-9BE4-723B9FE2F330}"/>
    <dgm:cxn modelId="{B895693B-E314-0344-8C17-8BDFA88574AA}" srcId="{36314FDD-CB92-BD43-808D-FB4AA85284E8}" destId="{3EE5CEFD-2D74-4B4E-B1C0-06A924565C29}" srcOrd="0" destOrd="0" parTransId="{94058237-E345-D44B-9791-29A9254F76F9}" sibTransId="{5D22F594-6204-E647-A44D-708FAFD31A6D}"/>
    <dgm:cxn modelId="{58195140-31E1-9245-AB0F-C3D503B764FA}" srcId="{36314FDD-CB92-BD43-808D-FB4AA85284E8}" destId="{9214C4EB-EEC3-ED43-837C-672DEBC82F52}" srcOrd="1" destOrd="0" parTransId="{DD8E047A-9FB3-7343-901C-3FC8E3B443B3}" sibTransId="{9747517F-4875-3747-ABBD-4EFA585908C6}"/>
    <dgm:cxn modelId="{D9D52E45-4961-784D-87EB-41871B1E126C}" type="presOf" srcId="{3EE5CEFD-2D74-4B4E-B1C0-06A924565C29}" destId="{BDC46E50-159F-7E4F-8503-A5A943581334}" srcOrd="1" destOrd="0" presId="urn:microsoft.com/office/officeart/2005/8/layout/list1"/>
    <dgm:cxn modelId="{6567934B-FF85-D74C-8366-77AE4F2EA59F}" srcId="{8B2F89E5-381C-7B4F-AE8E-2687F4506825}" destId="{BC457ABF-64E1-0844-BA9C-C5020E48158B}" srcOrd="1" destOrd="0" parTransId="{A5CAB6D1-58C6-554E-A625-05ECFE876991}" sibTransId="{FFBDB668-419C-4B4D-8140-AA7FA9A513C0}"/>
    <dgm:cxn modelId="{A8295B59-58D4-F14D-8552-CEEB2A1729C0}" type="presOf" srcId="{3B671320-5F36-E645-AC47-2E7BB30FDAF4}" destId="{C3087046-1A4D-6746-B592-2B936CB92EED}" srcOrd="0" destOrd="0" presId="urn:microsoft.com/office/officeart/2005/8/layout/list1"/>
    <dgm:cxn modelId="{BB9E0F5A-8DB2-C242-A404-9B495E4BFF3F}" srcId="{8B2F89E5-381C-7B4F-AE8E-2687F4506825}" destId="{A13D3EF5-3150-EA44-AA56-9F2765E2DD24}" srcOrd="0" destOrd="0" parTransId="{C779DCD4-B2CF-5C48-A51F-9758F24CB740}" sibTransId="{7E2D8FF3-C3BA-F04C-9980-55112DFBBCD1}"/>
    <dgm:cxn modelId="{9DE42A66-8008-684A-A4B5-E827391C37F4}" srcId="{9214C4EB-EEC3-ED43-837C-672DEBC82F52}" destId="{AD680D84-7580-FE4B-B76E-01B800251051}" srcOrd="2" destOrd="0" parTransId="{376A7310-E0A9-5E47-96BA-BA9DF2D4E64B}" sibTransId="{DF57950C-B9D2-244F-9FDF-16EE41D65822}"/>
    <dgm:cxn modelId="{D08EA767-C22D-7C43-9C80-5EE0A118E45E}" type="presOf" srcId="{8B2F89E5-381C-7B4F-AE8E-2687F4506825}" destId="{A08D26FB-2D3E-D747-9086-55C2F9B9DA61}" srcOrd="0" destOrd="0" presId="urn:microsoft.com/office/officeart/2005/8/layout/list1"/>
    <dgm:cxn modelId="{5EFC966F-0030-EC4E-96CB-8F002AE9D564}" type="presOf" srcId="{26ED20CE-1D3C-C54B-9337-82989B2FD43D}" destId="{3E705E11-6F1A-A645-96F7-B7CE378E318A}" srcOrd="1" destOrd="0" presId="urn:microsoft.com/office/officeart/2005/8/layout/list1"/>
    <dgm:cxn modelId="{23C65771-1E6F-0B46-9AF6-FBD2BD0E3389}" srcId="{26ED20CE-1D3C-C54B-9337-82989B2FD43D}" destId="{56D48E67-EB61-E942-9366-A3AFF4B3F5B7}" srcOrd="0" destOrd="0" parTransId="{FAFB3FE6-6B97-0A41-AF75-E11B9C6B93A1}" sibTransId="{B41FE707-B3DD-8C4E-8E34-3A445C60736A}"/>
    <dgm:cxn modelId="{34CE737C-2BE2-A847-B80D-F22D1B23427E}" type="presOf" srcId="{1E640E4D-2DF6-8B46-AD93-B595757A67AF}" destId="{76AB987C-5299-9644-8A99-C4451A99AAE8}" srcOrd="0" destOrd="2" presId="urn:microsoft.com/office/officeart/2005/8/layout/list1"/>
    <dgm:cxn modelId="{93461D83-14F7-E94B-AA7A-07A61094280D}" type="presOf" srcId="{56D48E67-EB61-E942-9366-A3AFF4B3F5B7}" destId="{8A4C1C8B-E715-B14C-AC2C-F262F27B3D73}" srcOrd="0" destOrd="0" presId="urn:microsoft.com/office/officeart/2005/8/layout/list1"/>
    <dgm:cxn modelId="{EE26F08A-D6F5-7A4C-8B54-C598C8D347F2}" srcId="{9214C4EB-EEC3-ED43-837C-672DEBC82F52}" destId="{C0EF11E0-EBCF-3A40-B949-611AE03CD1BB}" srcOrd="1" destOrd="0" parTransId="{F52E7CB2-139C-334A-9D49-ABC950601B94}" sibTransId="{CA5CFAAB-DE6F-994D-8F11-07AB21916379}"/>
    <dgm:cxn modelId="{F5C0EF91-C188-DF49-A69B-5E6B62CFCE6A}" srcId="{36314FDD-CB92-BD43-808D-FB4AA85284E8}" destId="{26ED20CE-1D3C-C54B-9337-82989B2FD43D}" srcOrd="3" destOrd="0" parTransId="{C252D824-CDB0-5542-A19B-BB859AF523E4}" sibTransId="{1CA9DF3E-6D30-DE45-B16A-9FE0CBB6CFB6}"/>
    <dgm:cxn modelId="{0222099C-A971-BC47-817D-F642CC8FACAC}" type="presOf" srcId="{85817CBB-88E7-7744-9050-3BCB9DC921D7}" destId="{0E81ABE7-C5B1-6549-9445-74ECA8FE96D2}" srcOrd="1" destOrd="0" presId="urn:microsoft.com/office/officeart/2005/8/layout/list1"/>
    <dgm:cxn modelId="{5B7AF79E-0177-924E-A3D8-EE14BDC7B5F1}" type="presOf" srcId="{C0EF11E0-EBCF-3A40-B949-611AE03CD1BB}" destId="{BCE1AC6D-BE71-B34A-BAAA-3F6E544DEAEB}" srcOrd="0" destOrd="1" presId="urn:microsoft.com/office/officeart/2005/8/layout/list1"/>
    <dgm:cxn modelId="{EF18FC9F-DBB7-D64F-B2AA-4FC06DFEFC80}" srcId="{85817CBB-88E7-7744-9050-3BCB9DC921D7}" destId="{3B671320-5F36-E645-AC47-2E7BB30FDAF4}" srcOrd="0" destOrd="0" parTransId="{9A149B94-4E7D-1A46-A693-99ACEFB9D222}" sibTransId="{ABCEA578-4704-F941-8D39-40EC0A5C6596}"/>
    <dgm:cxn modelId="{F891A9A3-D89E-9B49-B51C-6B0F4FCA5DE9}" type="presOf" srcId="{9AFC8D6A-428F-064F-A18F-33E3A88976F3}" destId="{12CDE471-F637-BD45-8A43-5E99327EF4E6}" srcOrd="0" destOrd="2" presId="urn:microsoft.com/office/officeart/2005/8/layout/list1"/>
    <dgm:cxn modelId="{D48E16A5-2904-AB45-A295-9AB465AB2407}" type="presOf" srcId="{36314FDD-CB92-BD43-808D-FB4AA85284E8}" destId="{A3786F02-A5EA-BA47-A1CE-9D7990C47435}" srcOrd="0" destOrd="0" presId="urn:microsoft.com/office/officeart/2005/8/layout/list1"/>
    <dgm:cxn modelId="{9D3DF1A6-14B7-5D4F-8DDD-3A24DBFB8CE3}" type="presOf" srcId="{26ED20CE-1D3C-C54B-9337-82989B2FD43D}" destId="{1A2FD46D-9AC2-BC41-B6B3-D8015B6A4092}" srcOrd="0" destOrd="0" presId="urn:microsoft.com/office/officeart/2005/8/layout/list1"/>
    <dgm:cxn modelId="{20373AA7-F11B-0346-98AA-C2F29B6C21D0}" type="presOf" srcId="{BB392F69-CE36-4145-B79B-90B9BDF2939A}" destId="{BCE1AC6D-BE71-B34A-BAAA-3F6E544DEAEB}" srcOrd="0" destOrd="3" presId="urn:microsoft.com/office/officeart/2005/8/layout/list1"/>
    <dgm:cxn modelId="{EB382CB1-BBB4-5348-B666-20DDA13A2F10}" srcId="{9214C4EB-EEC3-ED43-837C-672DEBC82F52}" destId="{BB392F69-CE36-4145-B79B-90B9BDF2939A}" srcOrd="3" destOrd="0" parTransId="{4E74FDD5-E134-5643-8996-539753A888D6}" sibTransId="{D1FDEE1E-9BB8-3649-8227-74CBA9855BE7}"/>
    <dgm:cxn modelId="{C25EB8C9-647E-4044-9E99-774C16B29CB7}" type="presOf" srcId="{B05DF945-3183-3743-BDFE-D8BB5A23A8A3}" destId="{BCE1AC6D-BE71-B34A-BAAA-3F6E544DEAEB}" srcOrd="0" destOrd="0" presId="urn:microsoft.com/office/officeart/2005/8/layout/list1"/>
    <dgm:cxn modelId="{BDDAF0CF-73F1-DD4E-9D9B-47D6E16E3A47}" type="presOf" srcId="{9214C4EB-EEC3-ED43-837C-672DEBC82F52}" destId="{C4BDC4E8-52A4-1F4D-9974-C27BF364D670}" srcOrd="1" destOrd="0" presId="urn:microsoft.com/office/officeart/2005/8/layout/list1"/>
    <dgm:cxn modelId="{DDB4BBD3-F38F-FC45-AB18-F3F00B462AFC}" srcId="{36314FDD-CB92-BD43-808D-FB4AA85284E8}" destId="{BFC1E03B-52A6-8249-8DCE-E9482E513388}" srcOrd="2" destOrd="0" parTransId="{EE610613-A0DC-4C4C-8CF9-DB01FE999998}" sibTransId="{5DC2BD5B-27E5-2B42-9B23-B5AA7112BA91}"/>
    <dgm:cxn modelId="{21705ADC-0B8E-9D42-9ACC-03C475B19207}" type="presOf" srcId="{BFC1E03B-52A6-8249-8DCE-E9482E513388}" destId="{D3A63AF7-A709-8240-A285-6E5E4C74077E}" srcOrd="0" destOrd="0" presId="urn:microsoft.com/office/officeart/2005/8/layout/list1"/>
    <dgm:cxn modelId="{743D8EE6-39D9-2140-8CB1-20610B837F9D}" srcId="{9214C4EB-EEC3-ED43-837C-672DEBC82F52}" destId="{950F37F5-493D-DE4D-8B44-FA385F296A34}" srcOrd="4" destOrd="0" parTransId="{329C7E2E-2C88-8E4A-8286-857475EA818A}" sibTransId="{F1857EEC-AAE5-B643-8060-1E634C3D510E}"/>
    <dgm:cxn modelId="{6BB5A9EA-42E6-3643-990A-8668515426DA}" type="presOf" srcId="{E4341504-8637-5A41-8F30-0DCFD6B77B6D}" destId="{12CDE471-F637-BD45-8A43-5E99327EF4E6}" srcOrd="0" destOrd="0" presId="urn:microsoft.com/office/officeart/2005/8/layout/list1"/>
    <dgm:cxn modelId="{553092EE-0EA4-B543-9DB9-F655AD22B927}" srcId="{36314FDD-CB92-BD43-808D-FB4AA85284E8}" destId="{85817CBB-88E7-7744-9050-3BCB9DC921D7}" srcOrd="4" destOrd="0" parTransId="{F97AB5CF-814F-6443-A3B8-D25F82BF0032}" sibTransId="{BB086535-0F9E-3242-921E-FAF587E83064}"/>
    <dgm:cxn modelId="{1E81066E-7F6E-E340-A97E-25BCA2ABC98D}" type="presParOf" srcId="{A3786F02-A5EA-BA47-A1CE-9D7990C47435}" destId="{11147242-6101-2946-9612-B55ED3B2C265}" srcOrd="0" destOrd="0" presId="urn:microsoft.com/office/officeart/2005/8/layout/list1"/>
    <dgm:cxn modelId="{A6384E1C-E6B2-0341-AA36-5FF55F463738}" type="presParOf" srcId="{11147242-6101-2946-9612-B55ED3B2C265}" destId="{538BC314-FB03-894E-8077-2FFFF67B0E13}" srcOrd="0" destOrd="0" presId="urn:microsoft.com/office/officeart/2005/8/layout/list1"/>
    <dgm:cxn modelId="{B8CC18DB-7EEA-5848-BFE8-728DB050F68D}" type="presParOf" srcId="{11147242-6101-2946-9612-B55ED3B2C265}" destId="{BDC46E50-159F-7E4F-8503-A5A943581334}" srcOrd="1" destOrd="0" presId="urn:microsoft.com/office/officeart/2005/8/layout/list1"/>
    <dgm:cxn modelId="{9F14A4F7-9CA1-B845-9100-249947C46D4E}" type="presParOf" srcId="{A3786F02-A5EA-BA47-A1CE-9D7990C47435}" destId="{D411EE60-177F-A345-A9EA-C2AF8247438B}" srcOrd="1" destOrd="0" presId="urn:microsoft.com/office/officeart/2005/8/layout/list1"/>
    <dgm:cxn modelId="{5598AFC5-7C4B-394F-B2B4-D38549462B4C}" type="presParOf" srcId="{A3786F02-A5EA-BA47-A1CE-9D7990C47435}" destId="{12CDE471-F637-BD45-8A43-5E99327EF4E6}" srcOrd="2" destOrd="0" presId="urn:microsoft.com/office/officeart/2005/8/layout/list1"/>
    <dgm:cxn modelId="{19EAAB7C-DD5E-6A4D-AE80-DC5E71F7B7BC}" type="presParOf" srcId="{A3786F02-A5EA-BA47-A1CE-9D7990C47435}" destId="{952B1FF6-8DB0-D94A-ADAD-3D32AABC4F4F}" srcOrd="3" destOrd="0" presId="urn:microsoft.com/office/officeart/2005/8/layout/list1"/>
    <dgm:cxn modelId="{174432E7-838F-A74D-9667-DCD2A068B3DB}" type="presParOf" srcId="{A3786F02-A5EA-BA47-A1CE-9D7990C47435}" destId="{CC7C173F-789B-3748-BD8B-B64E1F305A80}" srcOrd="4" destOrd="0" presId="urn:microsoft.com/office/officeart/2005/8/layout/list1"/>
    <dgm:cxn modelId="{CF0D332C-4EDE-A645-A5FB-A39737A9B10E}" type="presParOf" srcId="{CC7C173F-789B-3748-BD8B-B64E1F305A80}" destId="{97A7B7C8-06F1-2A4E-9C12-CE5CB015A245}" srcOrd="0" destOrd="0" presId="urn:microsoft.com/office/officeart/2005/8/layout/list1"/>
    <dgm:cxn modelId="{F585A20D-BCCD-E846-B03B-DE9AD008E4FD}" type="presParOf" srcId="{CC7C173F-789B-3748-BD8B-B64E1F305A80}" destId="{C4BDC4E8-52A4-1F4D-9974-C27BF364D670}" srcOrd="1" destOrd="0" presId="urn:microsoft.com/office/officeart/2005/8/layout/list1"/>
    <dgm:cxn modelId="{239C8CC5-3FD1-CD41-A0BE-FFBD9041C868}" type="presParOf" srcId="{A3786F02-A5EA-BA47-A1CE-9D7990C47435}" destId="{7E55D66D-8AB7-C448-B563-4441ACD5C6F3}" srcOrd="5" destOrd="0" presId="urn:microsoft.com/office/officeart/2005/8/layout/list1"/>
    <dgm:cxn modelId="{C601469D-0BE1-8648-9AD5-9537FDC5C7C3}" type="presParOf" srcId="{A3786F02-A5EA-BA47-A1CE-9D7990C47435}" destId="{BCE1AC6D-BE71-B34A-BAAA-3F6E544DEAEB}" srcOrd="6" destOrd="0" presId="urn:microsoft.com/office/officeart/2005/8/layout/list1"/>
    <dgm:cxn modelId="{3DBE1B63-411D-3C49-9520-1C535250489C}" type="presParOf" srcId="{A3786F02-A5EA-BA47-A1CE-9D7990C47435}" destId="{AFF304AA-58D3-8F43-B45B-6214F51133F6}" srcOrd="7" destOrd="0" presId="urn:microsoft.com/office/officeart/2005/8/layout/list1"/>
    <dgm:cxn modelId="{35231D63-E743-5B4C-9552-ADF496EB9985}" type="presParOf" srcId="{A3786F02-A5EA-BA47-A1CE-9D7990C47435}" destId="{18B8DF78-A1D9-4E49-9DBE-96C183B56E9B}" srcOrd="8" destOrd="0" presId="urn:microsoft.com/office/officeart/2005/8/layout/list1"/>
    <dgm:cxn modelId="{222308EE-CDA0-BE48-AC71-CFEA2D3D5CD2}" type="presParOf" srcId="{18B8DF78-A1D9-4E49-9DBE-96C183B56E9B}" destId="{D3A63AF7-A709-8240-A285-6E5E4C74077E}" srcOrd="0" destOrd="0" presId="urn:microsoft.com/office/officeart/2005/8/layout/list1"/>
    <dgm:cxn modelId="{35C61F96-D095-2B4C-A492-821AAEC46635}" type="presParOf" srcId="{18B8DF78-A1D9-4E49-9DBE-96C183B56E9B}" destId="{32AF255C-1E6B-5C4D-B94A-1BBA86014D02}" srcOrd="1" destOrd="0" presId="urn:microsoft.com/office/officeart/2005/8/layout/list1"/>
    <dgm:cxn modelId="{4C9364D2-DAB3-0D49-92D1-3FBEF2D5208D}" type="presParOf" srcId="{A3786F02-A5EA-BA47-A1CE-9D7990C47435}" destId="{A3E460E2-B630-674A-853A-9AF3429A0571}" srcOrd="9" destOrd="0" presId="urn:microsoft.com/office/officeart/2005/8/layout/list1"/>
    <dgm:cxn modelId="{44B09E43-7B69-7A4F-A0AA-D77886DF391D}" type="presParOf" srcId="{A3786F02-A5EA-BA47-A1CE-9D7990C47435}" destId="{39829999-E096-5F49-82CD-6FE9776F580C}" srcOrd="10" destOrd="0" presId="urn:microsoft.com/office/officeart/2005/8/layout/list1"/>
    <dgm:cxn modelId="{704FD60A-95C4-0D4A-AC23-EB06F89E5FE3}" type="presParOf" srcId="{A3786F02-A5EA-BA47-A1CE-9D7990C47435}" destId="{3B5B7FFF-A496-8A49-BCF8-7BF5F331FC0D}" srcOrd="11" destOrd="0" presId="urn:microsoft.com/office/officeart/2005/8/layout/list1"/>
    <dgm:cxn modelId="{44A48A26-F8E3-6243-A7C3-DAA42C1C9FD1}" type="presParOf" srcId="{A3786F02-A5EA-BA47-A1CE-9D7990C47435}" destId="{335A8795-1B7F-BF46-B72A-3E1323CD8E33}" srcOrd="12" destOrd="0" presId="urn:microsoft.com/office/officeart/2005/8/layout/list1"/>
    <dgm:cxn modelId="{57CDD3A4-0E3F-D94B-AFCC-3DB044C5E242}" type="presParOf" srcId="{335A8795-1B7F-BF46-B72A-3E1323CD8E33}" destId="{1A2FD46D-9AC2-BC41-B6B3-D8015B6A4092}" srcOrd="0" destOrd="0" presId="urn:microsoft.com/office/officeart/2005/8/layout/list1"/>
    <dgm:cxn modelId="{E2590EA7-4D87-BC43-98D6-10E3359C79E4}" type="presParOf" srcId="{335A8795-1B7F-BF46-B72A-3E1323CD8E33}" destId="{3E705E11-6F1A-A645-96F7-B7CE378E318A}" srcOrd="1" destOrd="0" presId="urn:microsoft.com/office/officeart/2005/8/layout/list1"/>
    <dgm:cxn modelId="{2F077A04-C22F-934D-B12D-747E8D04FC03}" type="presParOf" srcId="{A3786F02-A5EA-BA47-A1CE-9D7990C47435}" destId="{C6025D74-66A4-7249-8B70-F7EC1E14C57F}" srcOrd="13" destOrd="0" presId="urn:microsoft.com/office/officeart/2005/8/layout/list1"/>
    <dgm:cxn modelId="{A4489550-3BCF-6949-9F4A-78FBF5B93973}" type="presParOf" srcId="{A3786F02-A5EA-BA47-A1CE-9D7990C47435}" destId="{8A4C1C8B-E715-B14C-AC2C-F262F27B3D73}" srcOrd="14" destOrd="0" presId="urn:microsoft.com/office/officeart/2005/8/layout/list1"/>
    <dgm:cxn modelId="{294A2D5E-3F2A-CD47-B5FF-FB644E70A0AA}" type="presParOf" srcId="{A3786F02-A5EA-BA47-A1CE-9D7990C47435}" destId="{5C06EFC3-5D09-CB44-BC59-310A1667C825}" srcOrd="15" destOrd="0" presId="urn:microsoft.com/office/officeart/2005/8/layout/list1"/>
    <dgm:cxn modelId="{6E6ED060-9948-BD41-AAB7-DAC5DEED0274}" type="presParOf" srcId="{A3786F02-A5EA-BA47-A1CE-9D7990C47435}" destId="{F627876C-7DEE-E34E-87EC-A0DAEB3E0A36}" srcOrd="16" destOrd="0" presId="urn:microsoft.com/office/officeart/2005/8/layout/list1"/>
    <dgm:cxn modelId="{4127DB5D-BDD6-5B46-89F0-D071F20C39B7}" type="presParOf" srcId="{F627876C-7DEE-E34E-87EC-A0DAEB3E0A36}" destId="{13CC5B09-CFF4-464C-8491-70820658E278}" srcOrd="0" destOrd="0" presId="urn:microsoft.com/office/officeart/2005/8/layout/list1"/>
    <dgm:cxn modelId="{66657648-49C5-E740-9D23-F9804914AB1F}" type="presParOf" srcId="{F627876C-7DEE-E34E-87EC-A0DAEB3E0A36}" destId="{0E81ABE7-C5B1-6549-9445-74ECA8FE96D2}" srcOrd="1" destOrd="0" presId="urn:microsoft.com/office/officeart/2005/8/layout/list1"/>
    <dgm:cxn modelId="{4AD10E7A-B08F-8945-9AFB-FB42398CAF09}" type="presParOf" srcId="{A3786F02-A5EA-BA47-A1CE-9D7990C47435}" destId="{480985EE-D9BE-C94C-A362-0793F7B2C44D}" srcOrd="17" destOrd="0" presId="urn:microsoft.com/office/officeart/2005/8/layout/list1"/>
    <dgm:cxn modelId="{7E41069E-7EDD-3347-A137-90C4600EA5E6}" type="presParOf" srcId="{A3786F02-A5EA-BA47-A1CE-9D7990C47435}" destId="{C3087046-1A4D-6746-B592-2B936CB92EED}" srcOrd="18" destOrd="0" presId="urn:microsoft.com/office/officeart/2005/8/layout/list1"/>
    <dgm:cxn modelId="{2FC86701-AA0A-2F42-89F0-8703B51295DF}" type="presParOf" srcId="{A3786F02-A5EA-BA47-A1CE-9D7990C47435}" destId="{B79D5CAA-7129-0F4B-BBE6-8C065167AA24}" srcOrd="19" destOrd="0" presId="urn:microsoft.com/office/officeart/2005/8/layout/list1"/>
    <dgm:cxn modelId="{ED11ACDF-FEDF-9646-A6C4-2734E8C158E3}" type="presParOf" srcId="{A3786F02-A5EA-BA47-A1CE-9D7990C47435}" destId="{E54FC79C-5A95-CE45-8AA2-D8956043CA5B}" srcOrd="20" destOrd="0" presId="urn:microsoft.com/office/officeart/2005/8/layout/list1"/>
    <dgm:cxn modelId="{B318AEDF-7668-594D-905A-42758A983A70}" type="presParOf" srcId="{E54FC79C-5A95-CE45-8AA2-D8956043CA5B}" destId="{A08D26FB-2D3E-D747-9086-55C2F9B9DA61}" srcOrd="0" destOrd="0" presId="urn:microsoft.com/office/officeart/2005/8/layout/list1"/>
    <dgm:cxn modelId="{619D42B4-3699-C042-B114-8A170FF7F14E}" type="presParOf" srcId="{E54FC79C-5A95-CE45-8AA2-D8956043CA5B}" destId="{46D08E7D-9A1C-5C43-BFBF-E61180B56CE7}" srcOrd="1" destOrd="0" presId="urn:microsoft.com/office/officeart/2005/8/layout/list1"/>
    <dgm:cxn modelId="{A03EC56F-4493-6A42-AAEB-B2189BC0B6BE}" type="presParOf" srcId="{A3786F02-A5EA-BA47-A1CE-9D7990C47435}" destId="{01549B80-DB34-974C-9DC7-51119AB11765}" srcOrd="21" destOrd="0" presId="urn:microsoft.com/office/officeart/2005/8/layout/list1"/>
    <dgm:cxn modelId="{6925E687-8CEE-9443-9C14-B952643DCCCF}" type="presParOf" srcId="{A3786F02-A5EA-BA47-A1CE-9D7990C47435}" destId="{76AB987C-5299-9644-8A99-C4451A99AAE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314FDD-CB92-BD43-808D-FB4AA85284E8}" type="doc">
      <dgm:prSet loTypeId="urn:microsoft.com/office/officeart/2005/8/layout/list1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EE5CEFD-2D74-4B4E-B1C0-06A924565C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 dirty="0"/>
            <a:t>Création des accès à l'UA pour les utilisateurs</a:t>
          </a:r>
          <a:endParaRPr lang="fr-FR" dirty="0"/>
        </a:p>
      </dgm:t>
    </dgm:pt>
    <dgm:pt modelId="{94058237-E345-D44B-9791-29A9254F76F9}" type="parTrans" cxnId="{B895693B-E314-0344-8C17-8BDFA88574AA}">
      <dgm:prSet/>
      <dgm:spPr/>
      <dgm:t>
        <a:bodyPr/>
        <a:lstStyle/>
        <a:p>
          <a:endParaRPr lang="fr-FR"/>
        </a:p>
      </dgm:t>
    </dgm:pt>
    <dgm:pt modelId="{5D22F594-6204-E647-A44D-708FAFD31A6D}" type="sibTrans" cxnId="{B895693B-E314-0344-8C17-8BDFA88574AA}">
      <dgm:prSet/>
      <dgm:spPr/>
      <dgm:t>
        <a:bodyPr/>
        <a:lstStyle/>
        <a:p>
          <a:endParaRPr lang="fr-FR"/>
        </a:p>
      </dgm:t>
    </dgm:pt>
    <dgm:pt modelId="{0E3559FB-B0A6-2946-BD63-4E676042BB8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 dirty="0"/>
            <a:t>Formation des utilisateurs finaux</a:t>
          </a:r>
          <a:endParaRPr lang="fr-FR" dirty="0"/>
        </a:p>
      </dgm:t>
    </dgm:pt>
    <dgm:pt modelId="{0C62933A-495A-EF44-86DB-7C5BF3F284A6}" type="parTrans" cxnId="{D29B9881-6B59-D843-BB93-1A812F9E1AA8}">
      <dgm:prSet/>
      <dgm:spPr/>
      <dgm:t>
        <a:bodyPr/>
        <a:lstStyle/>
        <a:p>
          <a:endParaRPr lang="fr-FR"/>
        </a:p>
      </dgm:t>
    </dgm:pt>
    <dgm:pt modelId="{B682622B-2D7C-7B4B-9787-426ED6181F41}" type="sibTrans" cxnId="{D29B9881-6B59-D843-BB93-1A812F9E1AA8}">
      <dgm:prSet/>
      <dgm:spPr/>
      <dgm:t>
        <a:bodyPr/>
        <a:lstStyle/>
        <a:p>
          <a:endParaRPr lang="fr-FR"/>
        </a:p>
      </dgm:t>
    </dgm:pt>
    <dgm:pt modelId="{8DB6F0F3-14F1-D644-858B-21226796830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 dirty="0"/>
            <a:t>Déroulement en groupe + Formation à chaud : Prise en compte des retours pour l'amélioration des formations futures via questionnaire d'évaluation à chaud &amp; échanges directs</a:t>
          </a:r>
          <a:endParaRPr lang="fr-FR" dirty="0"/>
        </a:p>
      </dgm:t>
    </dgm:pt>
    <dgm:pt modelId="{710D5D8E-A8C5-5448-8EC7-C8D27116B97C}" type="parTrans" cxnId="{C6395984-7723-2547-A30E-944407EE6838}">
      <dgm:prSet/>
      <dgm:spPr/>
      <dgm:t>
        <a:bodyPr/>
        <a:lstStyle/>
        <a:p>
          <a:endParaRPr lang="fr-FR"/>
        </a:p>
      </dgm:t>
    </dgm:pt>
    <dgm:pt modelId="{FFA00A47-C286-B24C-AB9C-1A621C383FE6}" type="sibTrans" cxnId="{C6395984-7723-2547-A30E-944407EE6838}">
      <dgm:prSet/>
      <dgm:spPr/>
      <dgm:t>
        <a:bodyPr/>
        <a:lstStyle/>
        <a:p>
          <a:endParaRPr lang="fr-FR"/>
        </a:p>
      </dgm:t>
    </dgm:pt>
    <dgm:pt modelId="{8F2F154D-D179-FA45-8446-91D53214718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 dirty="0"/>
            <a:t>Création des accès en UA pour les utilisateurs finaux +</a:t>
          </a:r>
          <a:endParaRPr lang="fr-FR" dirty="0"/>
        </a:p>
      </dgm:t>
    </dgm:pt>
    <dgm:pt modelId="{578F0BD8-D39F-304E-AB38-9EC24BC779EB}" type="parTrans" cxnId="{C653BEF9-45A1-A84D-A804-59C6BE8F67CA}">
      <dgm:prSet/>
      <dgm:spPr/>
      <dgm:t>
        <a:bodyPr/>
        <a:lstStyle/>
        <a:p>
          <a:endParaRPr lang="fr-FR"/>
        </a:p>
      </dgm:t>
    </dgm:pt>
    <dgm:pt modelId="{9B6E7C6F-5761-BF47-8C64-197CFFA19AED}" type="sibTrans" cxnId="{C653BEF9-45A1-A84D-A804-59C6BE8F67CA}">
      <dgm:prSet/>
      <dgm:spPr/>
      <dgm:t>
        <a:bodyPr/>
        <a:lstStyle/>
        <a:p>
          <a:endParaRPr lang="fr-FR"/>
        </a:p>
      </dgm:t>
    </dgm:pt>
    <dgm:pt modelId="{38E53DE1-78D3-B64A-82D3-D59B09B0656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 dirty="0"/>
            <a:t>Contrôle technique et validation du fonctionnement des droits</a:t>
          </a:r>
          <a:endParaRPr lang="fr-FR" dirty="0"/>
        </a:p>
      </dgm:t>
    </dgm:pt>
    <dgm:pt modelId="{2FBC8092-4032-5845-B8F1-5D6C13DCA3CF}" type="parTrans" cxnId="{916C4681-E316-0845-9F50-0157EFA37738}">
      <dgm:prSet/>
      <dgm:spPr/>
      <dgm:t>
        <a:bodyPr/>
        <a:lstStyle/>
        <a:p>
          <a:endParaRPr lang="fr-FR"/>
        </a:p>
      </dgm:t>
    </dgm:pt>
    <dgm:pt modelId="{E6F2E3BA-3F91-6740-A216-158F76F93A91}" type="sibTrans" cxnId="{916C4681-E316-0845-9F50-0157EFA37738}">
      <dgm:prSet/>
      <dgm:spPr/>
      <dgm:t>
        <a:bodyPr/>
        <a:lstStyle/>
        <a:p>
          <a:endParaRPr lang="fr-FR"/>
        </a:p>
      </dgm:t>
    </dgm:pt>
    <dgm:pt modelId="{A3786F02-A5EA-BA47-A1CE-9D7990C47435}" type="pres">
      <dgm:prSet presAssocID="{36314FDD-CB92-BD43-808D-FB4AA85284E8}" presName="linear" presStyleCnt="0">
        <dgm:presLayoutVars>
          <dgm:dir/>
          <dgm:animLvl val="lvl"/>
          <dgm:resizeHandles val="exact"/>
        </dgm:presLayoutVars>
      </dgm:prSet>
      <dgm:spPr/>
    </dgm:pt>
    <dgm:pt modelId="{11147242-6101-2946-9612-B55ED3B2C265}" type="pres">
      <dgm:prSet presAssocID="{3EE5CEFD-2D74-4B4E-B1C0-06A924565C29}" presName="parentLin" presStyleCnt="0"/>
      <dgm:spPr/>
    </dgm:pt>
    <dgm:pt modelId="{538BC314-FB03-894E-8077-2FFFF67B0E13}" type="pres">
      <dgm:prSet presAssocID="{3EE5CEFD-2D74-4B4E-B1C0-06A924565C29}" presName="parentLeftMargin" presStyleLbl="node1" presStyleIdx="0" presStyleCnt="2"/>
      <dgm:spPr/>
    </dgm:pt>
    <dgm:pt modelId="{BDC46E50-159F-7E4F-8503-A5A943581334}" type="pres">
      <dgm:prSet presAssocID="{3EE5CEFD-2D74-4B4E-B1C0-06A924565C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411EE60-177F-A345-A9EA-C2AF8247438B}" type="pres">
      <dgm:prSet presAssocID="{3EE5CEFD-2D74-4B4E-B1C0-06A924565C29}" presName="negativeSpace" presStyleCnt="0"/>
      <dgm:spPr/>
    </dgm:pt>
    <dgm:pt modelId="{12CDE471-F637-BD45-8A43-5E99327EF4E6}" type="pres">
      <dgm:prSet presAssocID="{3EE5CEFD-2D74-4B4E-B1C0-06A924565C29}" presName="childText" presStyleLbl="conFgAcc1" presStyleIdx="0" presStyleCnt="2">
        <dgm:presLayoutVars>
          <dgm:bulletEnabled val="1"/>
        </dgm:presLayoutVars>
      </dgm:prSet>
      <dgm:spPr/>
    </dgm:pt>
    <dgm:pt modelId="{952B1FF6-8DB0-D94A-ADAD-3D32AABC4F4F}" type="pres">
      <dgm:prSet presAssocID="{5D22F594-6204-E647-A44D-708FAFD31A6D}" presName="spaceBetweenRectangles" presStyleCnt="0"/>
      <dgm:spPr/>
    </dgm:pt>
    <dgm:pt modelId="{5E80D74A-DD6A-3A4E-8386-9F5EE5219561}" type="pres">
      <dgm:prSet presAssocID="{0E3559FB-B0A6-2946-BD63-4E676042BB82}" presName="parentLin" presStyleCnt="0"/>
      <dgm:spPr/>
    </dgm:pt>
    <dgm:pt modelId="{5060EC28-B6F7-F142-9F77-D28E4CAC7E2F}" type="pres">
      <dgm:prSet presAssocID="{0E3559FB-B0A6-2946-BD63-4E676042BB82}" presName="parentLeftMargin" presStyleLbl="node1" presStyleIdx="0" presStyleCnt="2"/>
      <dgm:spPr/>
    </dgm:pt>
    <dgm:pt modelId="{EF54291F-3E74-F246-9C0C-612CE3DBEBDC}" type="pres">
      <dgm:prSet presAssocID="{0E3559FB-B0A6-2946-BD63-4E676042BB8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1BF6843-37A0-634F-BC11-F91AD38E8633}" type="pres">
      <dgm:prSet presAssocID="{0E3559FB-B0A6-2946-BD63-4E676042BB82}" presName="negativeSpace" presStyleCnt="0"/>
      <dgm:spPr/>
    </dgm:pt>
    <dgm:pt modelId="{9282AD8F-3DA0-0245-B72B-889874769564}" type="pres">
      <dgm:prSet presAssocID="{0E3559FB-B0A6-2946-BD63-4E676042BB8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C12E42C-04D1-7A44-9900-33ADAB5C5C01}" type="presOf" srcId="{3EE5CEFD-2D74-4B4E-B1C0-06A924565C29}" destId="{BDC46E50-159F-7E4F-8503-A5A943581334}" srcOrd="1" destOrd="0" presId="urn:microsoft.com/office/officeart/2005/8/layout/list1"/>
    <dgm:cxn modelId="{82612830-249A-A640-B569-090757E3BF6E}" type="presOf" srcId="{8DB6F0F3-14F1-D644-858B-212267968304}" destId="{9282AD8F-3DA0-0245-B72B-889874769564}" srcOrd="0" destOrd="0" presId="urn:microsoft.com/office/officeart/2005/8/layout/list1"/>
    <dgm:cxn modelId="{B895693B-E314-0344-8C17-8BDFA88574AA}" srcId="{36314FDD-CB92-BD43-808D-FB4AA85284E8}" destId="{3EE5CEFD-2D74-4B4E-B1C0-06A924565C29}" srcOrd="0" destOrd="0" parTransId="{94058237-E345-D44B-9791-29A9254F76F9}" sibTransId="{5D22F594-6204-E647-A44D-708FAFD31A6D}"/>
    <dgm:cxn modelId="{50811877-99C3-B742-9C8C-DC5FCF059F05}" type="presOf" srcId="{8F2F154D-D179-FA45-8446-91D53214718F}" destId="{12CDE471-F637-BD45-8A43-5E99327EF4E6}" srcOrd="0" destOrd="0" presId="urn:microsoft.com/office/officeart/2005/8/layout/list1"/>
    <dgm:cxn modelId="{916C4681-E316-0845-9F50-0157EFA37738}" srcId="{3EE5CEFD-2D74-4B4E-B1C0-06A924565C29}" destId="{38E53DE1-78D3-B64A-82D3-D59B09B06564}" srcOrd="1" destOrd="0" parTransId="{2FBC8092-4032-5845-B8F1-5D6C13DCA3CF}" sibTransId="{E6F2E3BA-3F91-6740-A216-158F76F93A91}"/>
    <dgm:cxn modelId="{D29B9881-6B59-D843-BB93-1A812F9E1AA8}" srcId="{36314FDD-CB92-BD43-808D-FB4AA85284E8}" destId="{0E3559FB-B0A6-2946-BD63-4E676042BB82}" srcOrd="1" destOrd="0" parTransId="{0C62933A-495A-EF44-86DB-7C5BF3F284A6}" sibTransId="{B682622B-2D7C-7B4B-9787-426ED6181F41}"/>
    <dgm:cxn modelId="{93434F82-9726-BC41-81BE-A1D4619F5FB2}" type="presOf" srcId="{0E3559FB-B0A6-2946-BD63-4E676042BB82}" destId="{5060EC28-B6F7-F142-9F77-D28E4CAC7E2F}" srcOrd="0" destOrd="0" presId="urn:microsoft.com/office/officeart/2005/8/layout/list1"/>
    <dgm:cxn modelId="{C6395984-7723-2547-A30E-944407EE6838}" srcId="{0E3559FB-B0A6-2946-BD63-4E676042BB82}" destId="{8DB6F0F3-14F1-D644-858B-212267968304}" srcOrd="0" destOrd="0" parTransId="{710D5D8E-A8C5-5448-8EC7-C8D27116B97C}" sibTransId="{FFA00A47-C286-B24C-AB9C-1A621C383FE6}"/>
    <dgm:cxn modelId="{9EEA7C86-C0CD-4E45-8A51-FC2C8BB7953B}" type="presOf" srcId="{3EE5CEFD-2D74-4B4E-B1C0-06A924565C29}" destId="{538BC314-FB03-894E-8077-2FFFF67B0E13}" srcOrd="0" destOrd="0" presId="urn:microsoft.com/office/officeart/2005/8/layout/list1"/>
    <dgm:cxn modelId="{452D6EA5-3990-284B-9501-A59AA4EF24D0}" type="presOf" srcId="{36314FDD-CB92-BD43-808D-FB4AA85284E8}" destId="{A3786F02-A5EA-BA47-A1CE-9D7990C47435}" srcOrd="0" destOrd="0" presId="urn:microsoft.com/office/officeart/2005/8/layout/list1"/>
    <dgm:cxn modelId="{999310CC-D4EC-A443-A832-7B5F119C1F68}" type="presOf" srcId="{0E3559FB-B0A6-2946-BD63-4E676042BB82}" destId="{EF54291F-3E74-F246-9C0C-612CE3DBEBDC}" srcOrd="1" destOrd="0" presId="urn:microsoft.com/office/officeart/2005/8/layout/list1"/>
    <dgm:cxn modelId="{911DD3F6-682F-3942-83BE-E48616914248}" type="presOf" srcId="{38E53DE1-78D3-B64A-82D3-D59B09B06564}" destId="{12CDE471-F637-BD45-8A43-5E99327EF4E6}" srcOrd="0" destOrd="1" presId="urn:microsoft.com/office/officeart/2005/8/layout/list1"/>
    <dgm:cxn modelId="{C653BEF9-45A1-A84D-A804-59C6BE8F67CA}" srcId="{3EE5CEFD-2D74-4B4E-B1C0-06A924565C29}" destId="{8F2F154D-D179-FA45-8446-91D53214718F}" srcOrd="0" destOrd="0" parTransId="{578F0BD8-D39F-304E-AB38-9EC24BC779EB}" sibTransId="{9B6E7C6F-5761-BF47-8C64-197CFFA19AED}"/>
    <dgm:cxn modelId="{8BC34E3F-547B-2E4F-982A-E13566165BFE}" type="presParOf" srcId="{A3786F02-A5EA-BA47-A1CE-9D7990C47435}" destId="{11147242-6101-2946-9612-B55ED3B2C265}" srcOrd="0" destOrd="0" presId="urn:microsoft.com/office/officeart/2005/8/layout/list1"/>
    <dgm:cxn modelId="{E720828A-E3BA-7844-B396-6C432765B513}" type="presParOf" srcId="{11147242-6101-2946-9612-B55ED3B2C265}" destId="{538BC314-FB03-894E-8077-2FFFF67B0E13}" srcOrd="0" destOrd="0" presId="urn:microsoft.com/office/officeart/2005/8/layout/list1"/>
    <dgm:cxn modelId="{A04E6CFA-303D-7849-A843-44F1554F342E}" type="presParOf" srcId="{11147242-6101-2946-9612-B55ED3B2C265}" destId="{BDC46E50-159F-7E4F-8503-A5A943581334}" srcOrd="1" destOrd="0" presId="urn:microsoft.com/office/officeart/2005/8/layout/list1"/>
    <dgm:cxn modelId="{7DAC54D4-1447-D14D-AE9A-0873B549B84F}" type="presParOf" srcId="{A3786F02-A5EA-BA47-A1CE-9D7990C47435}" destId="{D411EE60-177F-A345-A9EA-C2AF8247438B}" srcOrd="1" destOrd="0" presId="urn:microsoft.com/office/officeart/2005/8/layout/list1"/>
    <dgm:cxn modelId="{AC42C95F-DE5A-C24D-9266-C3968C708FF9}" type="presParOf" srcId="{A3786F02-A5EA-BA47-A1CE-9D7990C47435}" destId="{12CDE471-F637-BD45-8A43-5E99327EF4E6}" srcOrd="2" destOrd="0" presId="urn:microsoft.com/office/officeart/2005/8/layout/list1"/>
    <dgm:cxn modelId="{CF4BDE09-D93F-454C-9C4F-AE3FB1E526A0}" type="presParOf" srcId="{A3786F02-A5EA-BA47-A1CE-9D7990C47435}" destId="{952B1FF6-8DB0-D94A-ADAD-3D32AABC4F4F}" srcOrd="3" destOrd="0" presId="urn:microsoft.com/office/officeart/2005/8/layout/list1"/>
    <dgm:cxn modelId="{7BA413D0-DDCC-894B-94C7-C27FF8FD3334}" type="presParOf" srcId="{A3786F02-A5EA-BA47-A1CE-9D7990C47435}" destId="{5E80D74A-DD6A-3A4E-8386-9F5EE5219561}" srcOrd="4" destOrd="0" presId="urn:microsoft.com/office/officeart/2005/8/layout/list1"/>
    <dgm:cxn modelId="{38CE6D46-EA0D-1B4D-B401-129E1545BDA1}" type="presParOf" srcId="{5E80D74A-DD6A-3A4E-8386-9F5EE5219561}" destId="{5060EC28-B6F7-F142-9F77-D28E4CAC7E2F}" srcOrd="0" destOrd="0" presId="urn:microsoft.com/office/officeart/2005/8/layout/list1"/>
    <dgm:cxn modelId="{B690264D-2A04-CE4E-8DBB-95FEB09E7D6D}" type="presParOf" srcId="{5E80D74A-DD6A-3A4E-8386-9F5EE5219561}" destId="{EF54291F-3E74-F246-9C0C-612CE3DBEBDC}" srcOrd="1" destOrd="0" presId="urn:microsoft.com/office/officeart/2005/8/layout/list1"/>
    <dgm:cxn modelId="{2C153A46-48F6-934B-B4C5-E4724B809655}" type="presParOf" srcId="{A3786F02-A5EA-BA47-A1CE-9D7990C47435}" destId="{E1BF6843-37A0-634F-BC11-F91AD38E8633}" srcOrd="5" destOrd="0" presId="urn:microsoft.com/office/officeart/2005/8/layout/list1"/>
    <dgm:cxn modelId="{96C10018-B9F6-614F-B7FC-16193A201D3F}" type="presParOf" srcId="{A3786F02-A5EA-BA47-A1CE-9D7990C47435}" destId="{9282AD8F-3DA0-0245-B72B-88987476956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314FDD-CB92-BD43-808D-FB4AA85284E8}" type="doc">
      <dgm:prSet loTypeId="urn:microsoft.com/office/officeart/2005/8/layout/list1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EE5CEFD-2D74-4B4E-B1C0-06A924565C29}">
      <dgm:prSet/>
      <dgm:spPr/>
      <dgm:t>
        <a:bodyPr/>
        <a:lstStyle/>
        <a:p>
          <a:r>
            <a:rPr lang="fr-FR" b="0" i="0" u="none" dirty="0"/>
            <a:t>Information des utilisateurs	 </a:t>
          </a:r>
          <a:endParaRPr lang="fr-FR" dirty="0"/>
        </a:p>
      </dgm:t>
    </dgm:pt>
    <dgm:pt modelId="{94058237-E345-D44B-9791-29A9254F76F9}" type="parTrans" cxnId="{B895693B-E314-0344-8C17-8BDFA88574AA}">
      <dgm:prSet/>
      <dgm:spPr/>
      <dgm:t>
        <a:bodyPr/>
        <a:lstStyle/>
        <a:p>
          <a:endParaRPr lang="fr-FR"/>
        </a:p>
      </dgm:t>
    </dgm:pt>
    <dgm:pt modelId="{5D22F594-6204-E647-A44D-708FAFD31A6D}" type="sibTrans" cxnId="{B895693B-E314-0344-8C17-8BDFA88574AA}">
      <dgm:prSet/>
      <dgm:spPr/>
      <dgm:t>
        <a:bodyPr/>
        <a:lstStyle/>
        <a:p>
          <a:endParaRPr lang="fr-FR"/>
        </a:p>
      </dgm:t>
    </dgm:pt>
    <dgm:pt modelId="{881F5D6E-02F3-904F-9497-430C33D5D899}">
      <dgm:prSet/>
      <dgm:spPr/>
      <dgm:t>
        <a:bodyPr/>
        <a:lstStyle/>
        <a:p>
          <a:r>
            <a:rPr lang="fr-FR" b="0" i="0" u="none" dirty="0"/>
            <a:t>Arrêt du service</a:t>
          </a:r>
          <a:endParaRPr lang="fr-FR" dirty="0"/>
        </a:p>
      </dgm:t>
    </dgm:pt>
    <dgm:pt modelId="{6F2C84E5-5586-794E-B5F1-6D2EA733F565}" type="parTrans" cxnId="{B0B704DE-BD6C-504D-9B44-675BD39780E5}">
      <dgm:prSet/>
      <dgm:spPr/>
      <dgm:t>
        <a:bodyPr/>
        <a:lstStyle/>
        <a:p>
          <a:endParaRPr lang="fr-FR"/>
        </a:p>
      </dgm:t>
    </dgm:pt>
    <dgm:pt modelId="{F8F78F24-AA7F-1146-8FB4-C71E1BF7015C}" type="sibTrans" cxnId="{B0B704DE-BD6C-504D-9B44-675BD39780E5}">
      <dgm:prSet/>
      <dgm:spPr/>
      <dgm:t>
        <a:bodyPr/>
        <a:lstStyle/>
        <a:p>
          <a:endParaRPr lang="fr-FR"/>
        </a:p>
      </dgm:t>
    </dgm:pt>
    <dgm:pt modelId="{4F3BDC10-5588-3A4B-86FD-B23EAD0ED2BF}">
      <dgm:prSet/>
      <dgm:spPr/>
      <dgm:t>
        <a:bodyPr/>
        <a:lstStyle/>
        <a:p>
          <a:r>
            <a:rPr lang="fr-FR" b="0" i="0" u="none" dirty="0"/>
            <a:t>Décommission , Archivage, Contrôle de la décommission sur les impacts alentours</a:t>
          </a:r>
          <a:endParaRPr lang="fr-FR" dirty="0"/>
        </a:p>
      </dgm:t>
    </dgm:pt>
    <dgm:pt modelId="{777E0852-014F-304D-B06A-761732B81AF7}" type="parTrans" cxnId="{50D01AF8-36D8-9847-BD13-06BCFF39572C}">
      <dgm:prSet/>
      <dgm:spPr/>
      <dgm:t>
        <a:bodyPr/>
        <a:lstStyle/>
        <a:p>
          <a:endParaRPr lang="fr-FR"/>
        </a:p>
      </dgm:t>
    </dgm:pt>
    <dgm:pt modelId="{70B497A8-EECB-3249-8755-946031F8EB85}" type="sibTrans" cxnId="{50D01AF8-36D8-9847-BD13-06BCFF39572C}">
      <dgm:prSet/>
      <dgm:spPr/>
      <dgm:t>
        <a:bodyPr/>
        <a:lstStyle/>
        <a:p>
          <a:endParaRPr lang="fr-FR"/>
        </a:p>
      </dgm:t>
    </dgm:pt>
    <dgm:pt modelId="{E7200B9F-E837-2846-889B-2A258A26AB26}">
      <dgm:prSet/>
      <dgm:spPr/>
      <dgm:t>
        <a:bodyPr/>
        <a:lstStyle/>
        <a:p>
          <a:r>
            <a:rPr lang="fr-FR" b="0" i="0" u="none" dirty="0"/>
            <a:t>Composants</a:t>
          </a:r>
          <a:endParaRPr lang="fr-FR" dirty="0"/>
        </a:p>
      </dgm:t>
    </dgm:pt>
    <dgm:pt modelId="{E32A95D6-84C7-2F46-B13B-F2D5FEAB13B8}" type="parTrans" cxnId="{DE371351-E92C-EB4C-80F5-7DE545694759}">
      <dgm:prSet/>
      <dgm:spPr/>
      <dgm:t>
        <a:bodyPr/>
        <a:lstStyle/>
        <a:p>
          <a:endParaRPr lang="fr-FR"/>
        </a:p>
      </dgm:t>
    </dgm:pt>
    <dgm:pt modelId="{13591B54-3A4D-3746-9EC6-A41189D4FA9D}" type="sibTrans" cxnId="{DE371351-E92C-EB4C-80F5-7DE545694759}">
      <dgm:prSet/>
      <dgm:spPr/>
      <dgm:t>
        <a:bodyPr/>
        <a:lstStyle/>
        <a:p>
          <a:endParaRPr lang="fr-FR"/>
        </a:p>
      </dgm:t>
    </dgm:pt>
    <dgm:pt modelId="{A3786F02-A5EA-BA47-A1CE-9D7990C47435}" type="pres">
      <dgm:prSet presAssocID="{36314FDD-CB92-BD43-808D-FB4AA85284E8}" presName="linear" presStyleCnt="0">
        <dgm:presLayoutVars>
          <dgm:dir/>
          <dgm:animLvl val="lvl"/>
          <dgm:resizeHandles val="exact"/>
        </dgm:presLayoutVars>
      </dgm:prSet>
      <dgm:spPr/>
    </dgm:pt>
    <dgm:pt modelId="{11147242-6101-2946-9612-B55ED3B2C265}" type="pres">
      <dgm:prSet presAssocID="{3EE5CEFD-2D74-4B4E-B1C0-06A924565C29}" presName="parentLin" presStyleCnt="0"/>
      <dgm:spPr/>
    </dgm:pt>
    <dgm:pt modelId="{538BC314-FB03-894E-8077-2FFFF67B0E13}" type="pres">
      <dgm:prSet presAssocID="{3EE5CEFD-2D74-4B4E-B1C0-06A924565C29}" presName="parentLeftMargin" presStyleLbl="node1" presStyleIdx="0" presStyleCnt="2"/>
      <dgm:spPr/>
    </dgm:pt>
    <dgm:pt modelId="{BDC46E50-159F-7E4F-8503-A5A943581334}" type="pres">
      <dgm:prSet presAssocID="{3EE5CEFD-2D74-4B4E-B1C0-06A924565C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411EE60-177F-A345-A9EA-C2AF8247438B}" type="pres">
      <dgm:prSet presAssocID="{3EE5CEFD-2D74-4B4E-B1C0-06A924565C29}" presName="negativeSpace" presStyleCnt="0"/>
      <dgm:spPr/>
    </dgm:pt>
    <dgm:pt modelId="{12CDE471-F637-BD45-8A43-5E99327EF4E6}" type="pres">
      <dgm:prSet presAssocID="{3EE5CEFD-2D74-4B4E-B1C0-06A924565C29}" presName="childText" presStyleLbl="conFgAcc1" presStyleIdx="0" presStyleCnt="2">
        <dgm:presLayoutVars>
          <dgm:bulletEnabled val="1"/>
        </dgm:presLayoutVars>
      </dgm:prSet>
      <dgm:spPr/>
    </dgm:pt>
    <dgm:pt modelId="{952B1FF6-8DB0-D94A-ADAD-3D32AABC4F4F}" type="pres">
      <dgm:prSet presAssocID="{5D22F594-6204-E647-A44D-708FAFD31A6D}" presName="spaceBetweenRectangles" presStyleCnt="0"/>
      <dgm:spPr/>
    </dgm:pt>
    <dgm:pt modelId="{5AA3C6A7-9C94-4840-8795-34E1AC585AAF}" type="pres">
      <dgm:prSet presAssocID="{881F5D6E-02F3-904F-9497-430C33D5D899}" presName="parentLin" presStyleCnt="0"/>
      <dgm:spPr/>
    </dgm:pt>
    <dgm:pt modelId="{211DFA88-9130-EE44-9322-ED8F7F4245D7}" type="pres">
      <dgm:prSet presAssocID="{881F5D6E-02F3-904F-9497-430C33D5D899}" presName="parentLeftMargin" presStyleLbl="node1" presStyleIdx="0" presStyleCnt="2"/>
      <dgm:spPr/>
    </dgm:pt>
    <dgm:pt modelId="{7F484B96-695B-7340-8F4E-2C64B8098DE0}" type="pres">
      <dgm:prSet presAssocID="{881F5D6E-02F3-904F-9497-430C33D5D89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5158ED1-4509-5444-B8E5-D9A7A64A7E74}" type="pres">
      <dgm:prSet presAssocID="{881F5D6E-02F3-904F-9497-430C33D5D899}" presName="negativeSpace" presStyleCnt="0"/>
      <dgm:spPr/>
    </dgm:pt>
    <dgm:pt modelId="{DE373499-9B5B-0C4A-AD5D-BF1FBAB3CCB1}" type="pres">
      <dgm:prSet presAssocID="{881F5D6E-02F3-904F-9497-430C33D5D89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61D1721-A4DC-DC43-AEB1-14952BD72A59}" type="presOf" srcId="{3EE5CEFD-2D74-4B4E-B1C0-06A924565C29}" destId="{BDC46E50-159F-7E4F-8503-A5A943581334}" srcOrd="1" destOrd="0" presId="urn:microsoft.com/office/officeart/2005/8/layout/list1"/>
    <dgm:cxn modelId="{F4845126-E554-CF41-8902-F27D89851B68}" type="presOf" srcId="{36314FDD-CB92-BD43-808D-FB4AA85284E8}" destId="{A3786F02-A5EA-BA47-A1CE-9D7990C47435}" srcOrd="0" destOrd="0" presId="urn:microsoft.com/office/officeart/2005/8/layout/list1"/>
    <dgm:cxn modelId="{B895693B-E314-0344-8C17-8BDFA88574AA}" srcId="{36314FDD-CB92-BD43-808D-FB4AA85284E8}" destId="{3EE5CEFD-2D74-4B4E-B1C0-06A924565C29}" srcOrd="0" destOrd="0" parTransId="{94058237-E345-D44B-9791-29A9254F76F9}" sibTransId="{5D22F594-6204-E647-A44D-708FAFD31A6D}"/>
    <dgm:cxn modelId="{DE371351-E92C-EB4C-80F5-7DE545694759}" srcId="{881F5D6E-02F3-904F-9497-430C33D5D899}" destId="{E7200B9F-E837-2846-889B-2A258A26AB26}" srcOrd="0" destOrd="0" parTransId="{E32A95D6-84C7-2F46-B13B-F2D5FEAB13B8}" sibTransId="{13591B54-3A4D-3746-9EC6-A41189D4FA9D}"/>
    <dgm:cxn modelId="{324D1573-1FC9-324A-9F02-6BE9D163E36E}" type="presOf" srcId="{881F5D6E-02F3-904F-9497-430C33D5D899}" destId="{211DFA88-9130-EE44-9322-ED8F7F4245D7}" srcOrd="0" destOrd="0" presId="urn:microsoft.com/office/officeart/2005/8/layout/list1"/>
    <dgm:cxn modelId="{47431A85-BBB7-2145-8630-57252EF50F4B}" type="presOf" srcId="{E7200B9F-E837-2846-889B-2A258A26AB26}" destId="{DE373499-9B5B-0C4A-AD5D-BF1FBAB3CCB1}" srcOrd="0" destOrd="0" presId="urn:microsoft.com/office/officeart/2005/8/layout/list1"/>
    <dgm:cxn modelId="{EC603FC6-2848-E743-B38B-4C1FC3882D0E}" type="presOf" srcId="{3EE5CEFD-2D74-4B4E-B1C0-06A924565C29}" destId="{538BC314-FB03-894E-8077-2FFFF67B0E13}" srcOrd="0" destOrd="0" presId="urn:microsoft.com/office/officeart/2005/8/layout/list1"/>
    <dgm:cxn modelId="{B0B704DE-BD6C-504D-9B44-675BD39780E5}" srcId="{36314FDD-CB92-BD43-808D-FB4AA85284E8}" destId="{881F5D6E-02F3-904F-9497-430C33D5D899}" srcOrd="1" destOrd="0" parTransId="{6F2C84E5-5586-794E-B5F1-6D2EA733F565}" sibTransId="{F8F78F24-AA7F-1146-8FB4-C71E1BF7015C}"/>
    <dgm:cxn modelId="{2450D7F6-BB14-0044-9FD8-E8A7F27C93D9}" type="presOf" srcId="{4F3BDC10-5588-3A4B-86FD-B23EAD0ED2BF}" destId="{DE373499-9B5B-0C4A-AD5D-BF1FBAB3CCB1}" srcOrd="0" destOrd="1" presId="urn:microsoft.com/office/officeart/2005/8/layout/list1"/>
    <dgm:cxn modelId="{50D01AF8-36D8-9847-BD13-06BCFF39572C}" srcId="{881F5D6E-02F3-904F-9497-430C33D5D899}" destId="{4F3BDC10-5588-3A4B-86FD-B23EAD0ED2BF}" srcOrd="1" destOrd="0" parTransId="{777E0852-014F-304D-B06A-761732B81AF7}" sibTransId="{70B497A8-EECB-3249-8755-946031F8EB85}"/>
    <dgm:cxn modelId="{813624F8-F420-B742-8D72-624D36F29C97}" type="presOf" srcId="{881F5D6E-02F3-904F-9497-430C33D5D899}" destId="{7F484B96-695B-7340-8F4E-2C64B8098DE0}" srcOrd="1" destOrd="0" presId="urn:microsoft.com/office/officeart/2005/8/layout/list1"/>
    <dgm:cxn modelId="{939E43AE-248C-DD43-AB89-D354B13A8E60}" type="presParOf" srcId="{A3786F02-A5EA-BA47-A1CE-9D7990C47435}" destId="{11147242-6101-2946-9612-B55ED3B2C265}" srcOrd="0" destOrd="0" presId="urn:microsoft.com/office/officeart/2005/8/layout/list1"/>
    <dgm:cxn modelId="{4A87C860-282E-464B-8946-9CBD2A5B30BC}" type="presParOf" srcId="{11147242-6101-2946-9612-B55ED3B2C265}" destId="{538BC314-FB03-894E-8077-2FFFF67B0E13}" srcOrd="0" destOrd="0" presId="urn:microsoft.com/office/officeart/2005/8/layout/list1"/>
    <dgm:cxn modelId="{522AD911-D870-DF45-B3DA-A2D074749C52}" type="presParOf" srcId="{11147242-6101-2946-9612-B55ED3B2C265}" destId="{BDC46E50-159F-7E4F-8503-A5A943581334}" srcOrd="1" destOrd="0" presId="urn:microsoft.com/office/officeart/2005/8/layout/list1"/>
    <dgm:cxn modelId="{43A1386A-BE7E-834F-8E11-B6573EED3F2E}" type="presParOf" srcId="{A3786F02-A5EA-BA47-A1CE-9D7990C47435}" destId="{D411EE60-177F-A345-A9EA-C2AF8247438B}" srcOrd="1" destOrd="0" presId="urn:microsoft.com/office/officeart/2005/8/layout/list1"/>
    <dgm:cxn modelId="{70A793AF-C117-4145-990D-B19740D9D08B}" type="presParOf" srcId="{A3786F02-A5EA-BA47-A1CE-9D7990C47435}" destId="{12CDE471-F637-BD45-8A43-5E99327EF4E6}" srcOrd="2" destOrd="0" presId="urn:microsoft.com/office/officeart/2005/8/layout/list1"/>
    <dgm:cxn modelId="{5385D95A-3AB5-524C-86CC-B4AE596F9862}" type="presParOf" srcId="{A3786F02-A5EA-BA47-A1CE-9D7990C47435}" destId="{952B1FF6-8DB0-D94A-ADAD-3D32AABC4F4F}" srcOrd="3" destOrd="0" presId="urn:microsoft.com/office/officeart/2005/8/layout/list1"/>
    <dgm:cxn modelId="{559AC06A-46C6-834E-8345-DB5B2C25C885}" type="presParOf" srcId="{A3786F02-A5EA-BA47-A1CE-9D7990C47435}" destId="{5AA3C6A7-9C94-4840-8795-34E1AC585AAF}" srcOrd="4" destOrd="0" presId="urn:microsoft.com/office/officeart/2005/8/layout/list1"/>
    <dgm:cxn modelId="{69B1838D-5313-1345-BC58-309A35D8C42F}" type="presParOf" srcId="{5AA3C6A7-9C94-4840-8795-34E1AC585AAF}" destId="{211DFA88-9130-EE44-9322-ED8F7F4245D7}" srcOrd="0" destOrd="0" presId="urn:microsoft.com/office/officeart/2005/8/layout/list1"/>
    <dgm:cxn modelId="{F677BFC2-2818-CE4E-89A5-552A3A267557}" type="presParOf" srcId="{5AA3C6A7-9C94-4840-8795-34E1AC585AAF}" destId="{7F484B96-695B-7340-8F4E-2C64B8098DE0}" srcOrd="1" destOrd="0" presId="urn:microsoft.com/office/officeart/2005/8/layout/list1"/>
    <dgm:cxn modelId="{46D883DF-858C-3F42-95AB-BA557F4762BB}" type="presParOf" srcId="{A3786F02-A5EA-BA47-A1CE-9D7990C47435}" destId="{45158ED1-4509-5444-B8E5-D9A7A64A7E74}" srcOrd="5" destOrd="0" presId="urn:microsoft.com/office/officeart/2005/8/layout/list1"/>
    <dgm:cxn modelId="{5D2A03A1-8A1F-1F45-B66B-D698A88161C7}" type="presParOf" srcId="{A3786F02-A5EA-BA47-A1CE-9D7990C47435}" destId="{DE373499-9B5B-0C4A-AD5D-BF1FBAB3CCB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B60A6B-782C-424C-82FA-BF4C04508FB6}" type="doc">
      <dgm:prSet loTypeId="urn:microsoft.com/office/officeart/2005/8/layout/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6AFE7D12-0828-AF4B-B28D-21879AC64772}">
      <dgm:prSet phldrT="[Texte]"/>
      <dgm:spPr/>
      <dgm:t>
        <a:bodyPr/>
        <a:lstStyle/>
        <a:p>
          <a:r>
            <a:rPr lang="fr-FR" b="0" i="0" u="none" dirty="0"/>
            <a:t>ETL (extraction, transformation, transfert) des données existantes en production</a:t>
          </a:r>
          <a:endParaRPr lang="fr-FR" dirty="0"/>
        </a:p>
      </dgm:t>
    </dgm:pt>
    <dgm:pt modelId="{68BD4697-5796-7D45-AF66-6DECFBC3BD0F}" type="parTrans" cxnId="{3ADF506C-A69C-7046-8208-C4455B71F94C}">
      <dgm:prSet/>
      <dgm:spPr/>
      <dgm:t>
        <a:bodyPr/>
        <a:lstStyle/>
        <a:p>
          <a:endParaRPr lang="fr-FR"/>
        </a:p>
      </dgm:t>
    </dgm:pt>
    <dgm:pt modelId="{31C757C2-9017-C74F-B8F7-4B87CD097132}" type="sibTrans" cxnId="{3ADF506C-A69C-7046-8208-C4455B71F94C}">
      <dgm:prSet/>
      <dgm:spPr/>
      <dgm:t>
        <a:bodyPr/>
        <a:lstStyle/>
        <a:p>
          <a:endParaRPr lang="fr-FR"/>
        </a:p>
      </dgm:t>
    </dgm:pt>
    <dgm:pt modelId="{955D0015-FEAB-D94E-BF95-42ABBE754E01}">
      <dgm:prSet phldrT="[Texte]"/>
      <dgm:spPr/>
      <dgm:t>
        <a:bodyPr/>
        <a:lstStyle/>
        <a:p>
          <a:r>
            <a:rPr lang="fr-FR" b="0" i="0" u="none" dirty="0"/>
            <a:t>Technologies et BD impactés</a:t>
          </a:r>
          <a:endParaRPr lang="fr-FR" dirty="0"/>
        </a:p>
      </dgm:t>
    </dgm:pt>
    <dgm:pt modelId="{D945BFB8-AC36-134C-A5A6-6B227E22314D}" type="parTrans" cxnId="{F183E670-2539-B749-959C-B6E1F223021B}">
      <dgm:prSet/>
      <dgm:spPr/>
    </dgm:pt>
    <dgm:pt modelId="{8ABCDA07-E37C-6848-97CB-D1EAB2EFAC97}" type="sibTrans" cxnId="{F183E670-2539-B749-959C-B6E1F223021B}">
      <dgm:prSet/>
      <dgm:spPr/>
    </dgm:pt>
    <dgm:pt modelId="{1D158E2D-47FD-2C40-81A0-6682856765D7}">
      <dgm:prSet phldrT="[Texte]"/>
      <dgm:spPr/>
      <dgm:t>
        <a:bodyPr/>
        <a:lstStyle/>
        <a:p>
          <a:r>
            <a:rPr lang="fr-FR" b="0" i="0" u="none" dirty="0"/>
            <a:t>Extraction - Transformation - Transfert</a:t>
          </a:r>
          <a:endParaRPr lang="fr-FR" dirty="0"/>
        </a:p>
      </dgm:t>
    </dgm:pt>
    <dgm:pt modelId="{ABB9A1D2-96A0-AC4A-993C-0B7EC9A2C619}" type="parTrans" cxnId="{9C15A73E-CBE3-7C45-AF7E-7A3B7F326A22}">
      <dgm:prSet/>
      <dgm:spPr/>
    </dgm:pt>
    <dgm:pt modelId="{27689D3F-E6B7-A24B-B25F-FABBC86C7F73}" type="sibTrans" cxnId="{9C15A73E-CBE3-7C45-AF7E-7A3B7F326A22}">
      <dgm:prSet/>
      <dgm:spPr/>
    </dgm:pt>
    <dgm:pt modelId="{65F3A808-05E7-9A41-BE16-334546391FF2}">
      <dgm:prSet phldrT="[Texte]"/>
      <dgm:spPr/>
      <dgm:t>
        <a:bodyPr/>
        <a:lstStyle/>
        <a:p>
          <a:r>
            <a:rPr lang="fr-FR" b="0" i="0" u="none" dirty="0"/>
            <a:t>Back-up des données existantes</a:t>
          </a:r>
          <a:endParaRPr lang="fr-FR" dirty="0"/>
        </a:p>
      </dgm:t>
    </dgm:pt>
    <dgm:pt modelId="{3EAF3588-478C-7346-B3E9-B361ADFBFB6E}" type="parTrans" cxnId="{D6ACA971-4612-5247-B84C-2CFFFB8AAFD0}">
      <dgm:prSet/>
      <dgm:spPr/>
    </dgm:pt>
    <dgm:pt modelId="{384AF98E-6281-5E49-B7FB-D7BCBB27AE14}" type="sibTrans" cxnId="{D6ACA971-4612-5247-B84C-2CFFFB8AAFD0}">
      <dgm:prSet/>
      <dgm:spPr/>
    </dgm:pt>
    <dgm:pt modelId="{8726DE96-877A-4445-9970-D7194C53341A}">
      <dgm:prSet phldrT="[Texte]"/>
      <dgm:spPr/>
      <dgm:t>
        <a:bodyPr/>
        <a:lstStyle/>
        <a:p>
          <a:r>
            <a:rPr lang="fr-FR" b="0" i="0" u="none" dirty="0"/>
            <a:t>Contrôle de l'intégrité et de la cohérence des données</a:t>
          </a:r>
          <a:endParaRPr lang="fr-FR" dirty="0"/>
        </a:p>
      </dgm:t>
    </dgm:pt>
    <dgm:pt modelId="{D0C90B89-521D-104C-A013-BA9D289EF644}" type="parTrans" cxnId="{AE21D2E6-9CD2-4343-8B22-E62C565284F9}">
      <dgm:prSet/>
      <dgm:spPr/>
    </dgm:pt>
    <dgm:pt modelId="{E78CBC55-643D-8B4D-B209-3A0719276FA1}" type="sibTrans" cxnId="{AE21D2E6-9CD2-4343-8B22-E62C565284F9}">
      <dgm:prSet/>
      <dgm:spPr/>
    </dgm:pt>
    <dgm:pt modelId="{7AB54851-A07A-9C49-AA4D-B96873643923}" type="pres">
      <dgm:prSet presAssocID="{18B60A6B-782C-424C-82FA-BF4C04508FB6}" presName="linear" presStyleCnt="0">
        <dgm:presLayoutVars>
          <dgm:dir/>
          <dgm:animLvl val="lvl"/>
          <dgm:resizeHandles val="exact"/>
        </dgm:presLayoutVars>
      </dgm:prSet>
      <dgm:spPr/>
    </dgm:pt>
    <dgm:pt modelId="{EC6AB1B6-F532-414F-A4D4-84B55E375451}" type="pres">
      <dgm:prSet presAssocID="{6AFE7D12-0828-AF4B-B28D-21879AC64772}" presName="parentLin" presStyleCnt="0"/>
      <dgm:spPr/>
    </dgm:pt>
    <dgm:pt modelId="{2A8B12DE-BC0C-9C47-B1DA-02C8D9B05505}" type="pres">
      <dgm:prSet presAssocID="{6AFE7D12-0828-AF4B-B28D-21879AC64772}" presName="parentLeftMargin" presStyleLbl="node1" presStyleIdx="0" presStyleCnt="1"/>
      <dgm:spPr/>
    </dgm:pt>
    <dgm:pt modelId="{2EC48667-9F87-7543-AC19-3584B05FCA94}" type="pres">
      <dgm:prSet presAssocID="{6AFE7D12-0828-AF4B-B28D-21879AC6477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AB7C800-0690-F147-A97A-BE1556D36911}" type="pres">
      <dgm:prSet presAssocID="{6AFE7D12-0828-AF4B-B28D-21879AC64772}" presName="negativeSpace" presStyleCnt="0"/>
      <dgm:spPr/>
    </dgm:pt>
    <dgm:pt modelId="{E1258C53-173E-8542-A590-A2658F3C3E6F}" type="pres">
      <dgm:prSet presAssocID="{6AFE7D12-0828-AF4B-B28D-21879AC6477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C15A73E-CBE3-7C45-AF7E-7A3B7F326A22}" srcId="{6AFE7D12-0828-AF4B-B28D-21879AC64772}" destId="{1D158E2D-47FD-2C40-81A0-6682856765D7}" srcOrd="2" destOrd="0" parTransId="{ABB9A1D2-96A0-AC4A-993C-0B7EC9A2C619}" sibTransId="{27689D3F-E6B7-A24B-B25F-FABBC86C7F73}"/>
    <dgm:cxn modelId="{534CA148-6BD5-694B-97FB-76DBEDA86D7C}" type="presOf" srcId="{955D0015-FEAB-D94E-BF95-42ABBE754E01}" destId="{E1258C53-173E-8542-A590-A2658F3C3E6F}" srcOrd="0" destOrd="0" presId="urn:microsoft.com/office/officeart/2005/8/layout/list1"/>
    <dgm:cxn modelId="{8FBD2166-98A1-074D-A52B-87C25AEB13B2}" type="presOf" srcId="{65F3A808-05E7-9A41-BE16-334546391FF2}" destId="{E1258C53-173E-8542-A590-A2658F3C3E6F}" srcOrd="0" destOrd="1" presId="urn:microsoft.com/office/officeart/2005/8/layout/list1"/>
    <dgm:cxn modelId="{3ADF506C-A69C-7046-8208-C4455B71F94C}" srcId="{18B60A6B-782C-424C-82FA-BF4C04508FB6}" destId="{6AFE7D12-0828-AF4B-B28D-21879AC64772}" srcOrd="0" destOrd="0" parTransId="{68BD4697-5796-7D45-AF66-6DECFBC3BD0F}" sibTransId="{31C757C2-9017-C74F-B8F7-4B87CD097132}"/>
    <dgm:cxn modelId="{F183E670-2539-B749-959C-B6E1F223021B}" srcId="{6AFE7D12-0828-AF4B-B28D-21879AC64772}" destId="{955D0015-FEAB-D94E-BF95-42ABBE754E01}" srcOrd="0" destOrd="0" parTransId="{D945BFB8-AC36-134C-A5A6-6B227E22314D}" sibTransId="{8ABCDA07-E37C-6848-97CB-D1EAB2EFAC97}"/>
    <dgm:cxn modelId="{D6ACA971-4612-5247-B84C-2CFFFB8AAFD0}" srcId="{6AFE7D12-0828-AF4B-B28D-21879AC64772}" destId="{65F3A808-05E7-9A41-BE16-334546391FF2}" srcOrd="1" destOrd="0" parTransId="{3EAF3588-478C-7346-B3E9-B361ADFBFB6E}" sibTransId="{384AF98E-6281-5E49-B7FB-D7BCBB27AE14}"/>
    <dgm:cxn modelId="{AD7F0978-CE50-404A-AE63-68B5B7AB09D7}" type="presOf" srcId="{8726DE96-877A-4445-9970-D7194C53341A}" destId="{E1258C53-173E-8542-A590-A2658F3C3E6F}" srcOrd="0" destOrd="3" presId="urn:microsoft.com/office/officeart/2005/8/layout/list1"/>
    <dgm:cxn modelId="{209FF384-CEB8-4E44-9632-1EB39E06A408}" type="presOf" srcId="{18B60A6B-782C-424C-82FA-BF4C04508FB6}" destId="{7AB54851-A07A-9C49-AA4D-B96873643923}" srcOrd="0" destOrd="0" presId="urn:microsoft.com/office/officeart/2005/8/layout/list1"/>
    <dgm:cxn modelId="{A6116F86-A80F-8E4D-B246-613ECBE15A78}" type="presOf" srcId="{6AFE7D12-0828-AF4B-B28D-21879AC64772}" destId="{2EC48667-9F87-7543-AC19-3584B05FCA94}" srcOrd="1" destOrd="0" presId="urn:microsoft.com/office/officeart/2005/8/layout/list1"/>
    <dgm:cxn modelId="{A68BFFA5-ADCC-2545-BB47-8E69B0FD1C2B}" type="presOf" srcId="{1D158E2D-47FD-2C40-81A0-6682856765D7}" destId="{E1258C53-173E-8542-A590-A2658F3C3E6F}" srcOrd="0" destOrd="2" presId="urn:microsoft.com/office/officeart/2005/8/layout/list1"/>
    <dgm:cxn modelId="{5448E1CE-037F-454F-92B9-2EEE53F96DEC}" type="presOf" srcId="{6AFE7D12-0828-AF4B-B28D-21879AC64772}" destId="{2A8B12DE-BC0C-9C47-B1DA-02C8D9B05505}" srcOrd="0" destOrd="0" presId="urn:microsoft.com/office/officeart/2005/8/layout/list1"/>
    <dgm:cxn modelId="{AE21D2E6-9CD2-4343-8B22-E62C565284F9}" srcId="{6AFE7D12-0828-AF4B-B28D-21879AC64772}" destId="{8726DE96-877A-4445-9970-D7194C53341A}" srcOrd="3" destOrd="0" parTransId="{D0C90B89-521D-104C-A013-BA9D289EF644}" sibTransId="{E78CBC55-643D-8B4D-B209-3A0719276FA1}"/>
    <dgm:cxn modelId="{7231EC22-3D87-9247-A2AB-3C784813A0E7}" type="presParOf" srcId="{7AB54851-A07A-9C49-AA4D-B96873643923}" destId="{EC6AB1B6-F532-414F-A4D4-84B55E375451}" srcOrd="0" destOrd="0" presId="urn:microsoft.com/office/officeart/2005/8/layout/list1"/>
    <dgm:cxn modelId="{4E8DF5E8-EB93-424F-B164-774C286C57F8}" type="presParOf" srcId="{EC6AB1B6-F532-414F-A4D4-84B55E375451}" destId="{2A8B12DE-BC0C-9C47-B1DA-02C8D9B05505}" srcOrd="0" destOrd="0" presId="urn:microsoft.com/office/officeart/2005/8/layout/list1"/>
    <dgm:cxn modelId="{B8DA07E8-69E9-3049-949E-D3CAF30E43C2}" type="presParOf" srcId="{EC6AB1B6-F532-414F-A4D4-84B55E375451}" destId="{2EC48667-9F87-7543-AC19-3584B05FCA94}" srcOrd="1" destOrd="0" presId="urn:microsoft.com/office/officeart/2005/8/layout/list1"/>
    <dgm:cxn modelId="{289E4896-D215-C947-B94F-F30F8166685F}" type="presParOf" srcId="{7AB54851-A07A-9C49-AA4D-B96873643923}" destId="{9AB7C800-0690-F147-A97A-BE1556D36911}" srcOrd="1" destOrd="0" presId="urn:microsoft.com/office/officeart/2005/8/layout/list1"/>
    <dgm:cxn modelId="{0100EE7D-9BA3-CF4A-8F76-4FB99F1B8B05}" type="presParOf" srcId="{7AB54851-A07A-9C49-AA4D-B96873643923}" destId="{E1258C53-173E-8542-A590-A2658F3C3E6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B60A6B-782C-424C-82FA-BF4C04508FB6}" type="doc">
      <dgm:prSet loTypeId="urn:microsoft.com/office/officeart/2005/8/layout/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6AFE7D12-0828-AF4B-B28D-21879AC64772}">
      <dgm:prSet phldrT="[Texte]"/>
      <dgm:spPr/>
      <dgm:t>
        <a:bodyPr/>
        <a:lstStyle/>
        <a:p>
          <a:r>
            <a:rPr lang="fr-FR" b="0" i="0" u="none" dirty="0"/>
            <a:t>Accès et information des utilisateurs</a:t>
          </a:r>
          <a:endParaRPr lang="fr-FR" dirty="0"/>
        </a:p>
      </dgm:t>
    </dgm:pt>
    <dgm:pt modelId="{68BD4697-5796-7D45-AF66-6DECFBC3BD0F}" type="parTrans" cxnId="{3ADF506C-A69C-7046-8208-C4455B71F94C}">
      <dgm:prSet/>
      <dgm:spPr/>
      <dgm:t>
        <a:bodyPr/>
        <a:lstStyle/>
        <a:p>
          <a:endParaRPr lang="fr-FR"/>
        </a:p>
      </dgm:t>
    </dgm:pt>
    <dgm:pt modelId="{31C757C2-9017-C74F-B8F7-4B87CD097132}" type="sibTrans" cxnId="{3ADF506C-A69C-7046-8208-C4455B71F94C}">
      <dgm:prSet/>
      <dgm:spPr/>
      <dgm:t>
        <a:bodyPr/>
        <a:lstStyle/>
        <a:p>
          <a:endParaRPr lang="fr-FR"/>
        </a:p>
      </dgm:t>
    </dgm:pt>
    <dgm:pt modelId="{7F4A871F-811A-F748-BEF1-FFCD2F3A76DF}">
      <dgm:prSet/>
      <dgm:spPr/>
      <dgm:t>
        <a:bodyPr/>
        <a:lstStyle/>
        <a:p>
          <a:r>
            <a:rPr lang="fr-FR" b="0" i="0" u="none" dirty="0"/>
            <a:t>Déploiement du module en production</a:t>
          </a:r>
          <a:endParaRPr lang="fr-FR" dirty="0"/>
        </a:p>
      </dgm:t>
    </dgm:pt>
    <dgm:pt modelId="{0B40067A-06DB-5D42-BFC4-EB71CE91023D}" type="parTrans" cxnId="{660CE51C-7C1E-B445-99F1-BC2FB4DCEE5A}">
      <dgm:prSet/>
      <dgm:spPr/>
      <dgm:t>
        <a:bodyPr/>
        <a:lstStyle/>
        <a:p>
          <a:endParaRPr lang="fr-FR"/>
        </a:p>
      </dgm:t>
    </dgm:pt>
    <dgm:pt modelId="{8FD4300F-26B6-0D41-B845-A5F572057A90}" type="sibTrans" cxnId="{660CE51C-7C1E-B445-99F1-BC2FB4DCEE5A}">
      <dgm:prSet/>
      <dgm:spPr/>
      <dgm:t>
        <a:bodyPr/>
        <a:lstStyle/>
        <a:p>
          <a:endParaRPr lang="fr-FR"/>
        </a:p>
      </dgm:t>
    </dgm:pt>
    <dgm:pt modelId="{B35E0070-7B08-7F4E-8E73-588FB3DC4E3E}">
      <dgm:prSet/>
      <dgm:spPr/>
      <dgm:t>
        <a:bodyPr/>
        <a:lstStyle/>
        <a:p>
          <a:r>
            <a:rPr lang="fr-FR" b="0" i="0" u="none" dirty="0"/>
            <a:t>Déploiement + Contrôle du déploiement : Validation du fonctionnement technique du module et de ses composants</a:t>
          </a:r>
          <a:endParaRPr lang="fr-FR" dirty="0"/>
        </a:p>
      </dgm:t>
    </dgm:pt>
    <dgm:pt modelId="{43C32B3C-4322-8D43-8567-6CC9C33ECB8E}" type="parTrans" cxnId="{B3DE9980-1B21-5A49-8AD6-02C43A1A365F}">
      <dgm:prSet/>
      <dgm:spPr/>
    </dgm:pt>
    <dgm:pt modelId="{45C35880-4B24-9240-901F-12D099EA5B16}" type="sibTrans" cxnId="{B3DE9980-1B21-5A49-8AD6-02C43A1A365F}">
      <dgm:prSet/>
      <dgm:spPr/>
    </dgm:pt>
    <dgm:pt modelId="{21A4CD22-2E5A-1A49-950F-69956F0CDFAB}">
      <dgm:prSet/>
      <dgm:spPr/>
      <dgm:t>
        <a:bodyPr/>
        <a:lstStyle/>
        <a:p>
          <a:r>
            <a:rPr lang="fr-FR" b="0" i="0" u="none" dirty="0"/>
            <a:t>Liste des composants impactés</a:t>
          </a:r>
          <a:endParaRPr lang="fr-FR" dirty="0"/>
        </a:p>
      </dgm:t>
    </dgm:pt>
    <dgm:pt modelId="{BC8D0B49-3155-5745-9136-6E84508F7EDA}" type="parTrans" cxnId="{72E9D9E0-DBA5-CC4C-A621-B0F4C65B9B56}">
      <dgm:prSet/>
      <dgm:spPr/>
    </dgm:pt>
    <dgm:pt modelId="{6638A1C2-5E40-114E-970A-7B663F59C1CB}" type="sibTrans" cxnId="{72E9D9E0-DBA5-CC4C-A621-B0F4C65B9B56}">
      <dgm:prSet/>
      <dgm:spPr/>
    </dgm:pt>
    <dgm:pt modelId="{9B848C8B-A364-DE47-924F-2B60F9049ADC}">
      <dgm:prSet phldrT="[Texte]"/>
      <dgm:spPr/>
      <dgm:t>
        <a:bodyPr/>
        <a:lstStyle/>
        <a:p>
          <a:r>
            <a:rPr lang="fr-FR" b="0" i="0" u="none" dirty="0"/>
            <a:t>Création des accès en production pour les utilisateurs et contrôle des accès</a:t>
          </a:r>
          <a:endParaRPr lang="fr-FR" dirty="0"/>
        </a:p>
      </dgm:t>
    </dgm:pt>
    <dgm:pt modelId="{4D7CB361-2C15-7149-A35C-8D5B90D49B56}" type="parTrans" cxnId="{CA61BCAD-33A4-AC43-80EC-3DE92E1033CF}">
      <dgm:prSet/>
      <dgm:spPr/>
    </dgm:pt>
    <dgm:pt modelId="{015FB2B3-459B-E449-908B-26AB36B06A05}" type="sibTrans" cxnId="{CA61BCAD-33A4-AC43-80EC-3DE92E1033CF}">
      <dgm:prSet/>
      <dgm:spPr/>
    </dgm:pt>
    <dgm:pt modelId="{4FBF2E52-3034-7048-9D5B-732C135CD955}">
      <dgm:prSet phldrT="[Texte]"/>
      <dgm:spPr/>
      <dgm:t>
        <a:bodyPr/>
        <a:lstStyle/>
        <a:p>
          <a:r>
            <a:rPr lang="fr-FR" b="0" i="0" u="none" dirty="0"/>
            <a:t>Information des utilisateurs</a:t>
          </a:r>
          <a:endParaRPr lang="fr-FR" dirty="0"/>
        </a:p>
      </dgm:t>
    </dgm:pt>
    <dgm:pt modelId="{E476095F-5259-EC4D-B9F9-EAE56D9C50EF}" type="parTrans" cxnId="{1C1A1DEC-C8F6-6D41-8CFE-DF473E5E7A9A}">
      <dgm:prSet/>
      <dgm:spPr/>
    </dgm:pt>
    <dgm:pt modelId="{04854DA4-79B2-8141-B0AF-5E09EB9382D3}" type="sibTrans" cxnId="{1C1A1DEC-C8F6-6D41-8CFE-DF473E5E7A9A}">
      <dgm:prSet/>
      <dgm:spPr/>
    </dgm:pt>
    <dgm:pt modelId="{7AB54851-A07A-9C49-AA4D-B96873643923}" type="pres">
      <dgm:prSet presAssocID="{18B60A6B-782C-424C-82FA-BF4C04508FB6}" presName="linear" presStyleCnt="0">
        <dgm:presLayoutVars>
          <dgm:dir/>
          <dgm:animLvl val="lvl"/>
          <dgm:resizeHandles val="exact"/>
        </dgm:presLayoutVars>
      </dgm:prSet>
      <dgm:spPr/>
    </dgm:pt>
    <dgm:pt modelId="{EC6AB1B6-F532-414F-A4D4-84B55E375451}" type="pres">
      <dgm:prSet presAssocID="{6AFE7D12-0828-AF4B-B28D-21879AC64772}" presName="parentLin" presStyleCnt="0"/>
      <dgm:spPr/>
    </dgm:pt>
    <dgm:pt modelId="{2A8B12DE-BC0C-9C47-B1DA-02C8D9B05505}" type="pres">
      <dgm:prSet presAssocID="{6AFE7D12-0828-AF4B-B28D-21879AC64772}" presName="parentLeftMargin" presStyleLbl="node1" presStyleIdx="0" presStyleCnt="2"/>
      <dgm:spPr/>
    </dgm:pt>
    <dgm:pt modelId="{2EC48667-9F87-7543-AC19-3584B05FCA94}" type="pres">
      <dgm:prSet presAssocID="{6AFE7D12-0828-AF4B-B28D-21879AC647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AB7C800-0690-F147-A97A-BE1556D36911}" type="pres">
      <dgm:prSet presAssocID="{6AFE7D12-0828-AF4B-B28D-21879AC64772}" presName="negativeSpace" presStyleCnt="0"/>
      <dgm:spPr/>
    </dgm:pt>
    <dgm:pt modelId="{E1258C53-173E-8542-A590-A2658F3C3E6F}" type="pres">
      <dgm:prSet presAssocID="{6AFE7D12-0828-AF4B-B28D-21879AC64772}" presName="childText" presStyleLbl="conFgAcc1" presStyleIdx="0" presStyleCnt="2">
        <dgm:presLayoutVars>
          <dgm:bulletEnabled val="1"/>
        </dgm:presLayoutVars>
      </dgm:prSet>
      <dgm:spPr/>
    </dgm:pt>
    <dgm:pt modelId="{E7017221-ACFE-214F-AFB7-49C495B79CF2}" type="pres">
      <dgm:prSet presAssocID="{31C757C2-9017-C74F-B8F7-4B87CD097132}" presName="spaceBetweenRectangles" presStyleCnt="0"/>
      <dgm:spPr/>
    </dgm:pt>
    <dgm:pt modelId="{BEC515AB-00A1-2B48-8683-CA0FD9B358E8}" type="pres">
      <dgm:prSet presAssocID="{7F4A871F-811A-F748-BEF1-FFCD2F3A76DF}" presName="parentLin" presStyleCnt="0"/>
      <dgm:spPr/>
    </dgm:pt>
    <dgm:pt modelId="{2DBDCBFB-1EF5-F94D-8A63-CD59BC314071}" type="pres">
      <dgm:prSet presAssocID="{7F4A871F-811A-F748-BEF1-FFCD2F3A76DF}" presName="parentLeftMargin" presStyleLbl="node1" presStyleIdx="0" presStyleCnt="2"/>
      <dgm:spPr/>
    </dgm:pt>
    <dgm:pt modelId="{2E31D55F-50A2-B246-A0AA-E589F3B3E3C9}" type="pres">
      <dgm:prSet presAssocID="{7F4A871F-811A-F748-BEF1-FFCD2F3A76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015BE9-836A-254F-A0FB-28874245FF75}" type="pres">
      <dgm:prSet presAssocID="{7F4A871F-811A-F748-BEF1-FFCD2F3A76DF}" presName="negativeSpace" presStyleCnt="0"/>
      <dgm:spPr/>
    </dgm:pt>
    <dgm:pt modelId="{C3DD9C27-3526-524C-88BD-61E445AB1505}" type="pres">
      <dgm:prSet presAssocID="{7F4A871F-811A-F748-BEF1-FFCD2F3A76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BD4440A-3DBB-824F-9005-AD8D44DA0B05}" type="presOf" srcId="{21A4CD22-2E5A-1A49-950F-69956F0CDFAB}" destId="{C3DD9C27-3526-524C-88BD-61E445AB1505}" srcOrd="0" destOrd="1" presId="urn:microsoft.com/office/officeart/2005/8/layout/list1"/>
    <dgm:cxn modelId="{660CE51C-7C1E-B445-99F1-BC2FB4DCEE5A}" srcId="{18B60A6B-782C-424C-82FA-BF4C04508FB6}" destId="{7F4A871F-811A-F748-BEF1-FFCD2F3A76DF}" srcOrd="1" destOrd="0" parTransId="{0B40067A-06DB-5D42-BFC4-EB71CE91023D}" sibTransId="{8FD4300F-26B6-0D41-B845-A5F572057A90}"/>
    <dgm:cxn modelId="{6DE58F30-DE65-ED4A-88DC-BE90D8850D91}" type="presOf" srcId="{9B848C8B-A364-DE47-924F-2B60F9049ADC}" destId="{E1258C53-173E-8542-A590-A2658F3C3E6F}" srcOrd="0" destOrd="0" presId="urn:microsoft.com/office/officeart/2005/8/layout/list1"/>
    <dgm:cxn modelId="{69798B5D-763A-134C-8B91-0A9C549E35E6}" type="presOf" srcId="{7F4A871F-811A-F748-BEF1-FFCD2F3A76DF}" destId="{2E31D55F-50A2-B246-A0AA-E589F3B3E3C9}" srcOrd="1" destOrd="0" presId="urn:microsoft.com/office/officeart/2005/8/layout/list1"/>
    <dgm:cxn modelId="{3ADF506C-A69C-7046-8208-C4455B71F94C}" srcId="{18B60A6B-782C-424C-82FA-BF4C04508FB6}" destId="{6AFE7D12-0828-AF4B-B28D-21879AC64772}" srcOrd="0" destOrd="0" parTransId="{68BD4697-5796-7D45-AF66-6DECFBC3BD0F}" sibTransId="{31C757C2-9017-C74F-B8F7-4B87CD097132}"/>
    <dgm:cxn modelId="{31ACC77D-26AF-5A4A-A250-CCB5297328D9}" type="presOf" srcId="{4FBF2E52-3034-7048-9D5B-732C135CD955}" destId="{E1258C53-173E-8542-A590-A2658F3C3E6F}" srcOrd="0" destOrd="1" presId="urn:microsoft.com/office/officeart/2005/8/layout/list1"/>
    <dgm:cxn modelId="{B3DE9980-1B21-5A49-8AD6-02C43A1A365F}" srcId="{7F4A871F-811A-F748-BEF1-FFCD2F3A76DF}" destId="{B35E0070-7B08-7F4E-8E73-588FB3DC4E3E}" srcOrd="0" destOrd="0" parTransId="{43C32B3C-4322-8D43-8567-6CC9C33ECB8E}" sibTransId="{45C35880-4B24-9240-901F-12D099EA5B16}"/>
    <dgm:cxn modelId="{209FF384-CEB8-4E44-9632-1EB39E06A408}" type="presOf" srcId="{18B60A6B-782C-424C-82FA-BF4C04508FB6}" destId="{7AB54851-A07A-9C49-AA4D-B96873643923}" srcOrd="0" destOrd="0" presId="urn:microsoft.com/office/officeart/2005/8/layout/list1"/>
    <dgm:cxn modelId="{A6116F86-A80F-8E4D-B246-613ECBE15A78}" type="presOf" srcId="{6AFE7D12-0828-AF4B-B28D-21879AC64772}" destId="{2EC48667-9F87-7543-AC19-3584B05FCA94}" srcOrd="1" destOrd="0" presId="urn:microsoft.com/office/officeart/2005/8/layout/list1"/>
    <dgm:cxn modelId="{3832A68B-5CB2-7443-8E37-11955CD0B980}" type="presOf" srcId="{B35E0070-7B08-7F4E-8E73-588FB3DC4E3E}" destId="{C3DD9C27-3526-524C-88BD-61E445AB1505}" srcOrd="0" destOrd="0" presId="urn:microsoft.com/office/officeart/2005/8/layout/list1"/>
    <dgm:cxn modelId="{5F97E494-7246-354B-8D84-3F8A48D68A20}" type="presOf" srcId="{7F4A871F-811A-F748-BEF1-FFCD2F3A76DF}" destId="{2DBDCBFB-1EF5-F94D-8A63-CD59BC314071}" srcOrd="0" destOrd="0" presId="urn:microsoft.com/office/officeart/2005/8/layout/list1"/>
    <dgm:cxn modelId="{CA61BCAD-33A4-AC43-80EC-3DE92E1033CF}" srcId="{6AFE7D12-0828-AF4B-B28D-21879AC64772}" destId="{9B848C8B-A364-DE47-924F-2B60F9049ADC}" srcOrd="0" destOrd="0" parTransId="{4D7CB361-2C15-7149-A35C-8D5B90D49B56}" sibTransId="{015FB2B3-459B-E449-908B-26AB36B06A05}"/>
    <dgm:cxn modelId="{5448E1CE-037F-454F-92B9-2EEE53F96DEC}" type="presOf" srcId="{6AFE7D12-0828-AF4B-B28D-21879AC64772}" destId="{2A8B12DE-BC0C-9C47-B1DA-02C8D9B05505}" srcOrd="0" destOrd="0" presId="urn:microsoft.com/office/officeart/2005/8/layout/list1"/>
    <dgm:cxn modelId="{72E9D9E0-DBA5-CC4C-A621-B0F4C65B9B56}" srcId="{7F4A871F-811A-F748-BEF1-FFCD2F3A76DF}" destId="{21A4CD22-2E5A-1A49-950F-69956F0CDFAB}" srcOrd="1" destOrd="0" parTransId="{BC8D0B49-3155-5745-9136-6E84508F7EDA}" sibTransId="{6638A1C2-5E40-114E-970A-7B663F59C1CB}"/>
    <dgm:cxn modelId="{1C1A1DEC-C8F6-6D41-8CFE-DF473E5E7A9A}" srcId="{6AFE7D12-0828-AF4B-B28D-21879AC64772}" destId="{4FBF2E52-3034-7048-9D5B-732C135CD955}" srcOrd="1" destOrd="0" parTransId="{E476095F-5259-EC4D-B9F9-EAE56D9C50EF}" sibTransId="{04854DA4-79B2-8141-B0AF-5E09EB9382D3}"/>
    <dgm:cxn modelId="{7231EC22-3D87-9247-A2AB-3C784813A0E7}" type="presParOf" srcId="{7AB54851-A07A-9C49-AA4D-B96873643923}" destId="{EC6AB1B6-F532-414F-A4D4-84B55E375451}" srcOrd="0" destOrd="0" presId="urn:microsoft.com/office/officeart/2005/8/layout/list1"/>
    <dgm:cxn modelId="{4E8DF5E8-EB93-424F-B164-774C286C57F8}" type="presParOf" srcId="{EC6AB1B6-F532-414F-A4D4-84B55E375451}" destId="{2A8B12DE-BC0C-9C47-B1DA-02C8D9B05505}" srcOrd="0" destOrd="0" presId="urn:microsoft.com/office/officeart/2005/8/layout/list1"/>
    <dgm:cxn modelId="{B8DA07E8-69E9-3049-949E-D3CAF30E43C2}" type="presParOf" srcId="{EC6AB1B6-F532-414F-A4D4-84B55E375451}" destId="{2EC48667-9F87-7543-AC19-3584B05FCA94}" srcOrd="1" destOrd="0" presId="urn:microsoft.com/office/officeart/2005/8/layout/list1"/>
    <dgm:cxn modelId="{289E4896-D215-C947-B94F-F30F8166685F}" type="presParOf" srcId="{7AB54851-A07A-9C49-AA4D-B96873643923}" destId="{9AB7C800-0690-F147-A97A-BE1556D36911}" srcOrd="1" destOrd="0" presId="urn:microsoft.com/office/officeart/2005/8/layout/list1"/>
    <dgm:cxn modelId="{0100EE7D-9BA3-CF4A-8F76-4FB99F1B8B05}" type="presParOf" srcId="{7AB54851-A07A-9C49-AA4D-B96873643923}" destId="{E1258C53-173E-8542-A590-A2658F3C3E6F}" srcOrd="2" destOrd="0" presId="urn:microsoft.com/office/officeart/2005/8/layout/list1"/>
    <dgm:cxn modelId="{ABFE316B-5024-7B4B-814A-22FE796925D1}" type="presParOf" srcId="{7AB54851-A07A-9C49-AA4D-B96873643923}" destId="{E7017221-ACFE-214F-AFB7-49C495B79CF2}" srcOrd="3" destOrd="0" presId="urn:microsoft.com/office/officeart/2005/8/layout/list1"/>
    <dgm:cxn modelId="{1C641C97-313B-174F-B359-CB2DDB5C27A2}" type="presParOf" srcId="{7AB54851-A07A-9C49-AA4D-B96873643923}" destId="{BEC515AB-00A1-2B48-8683-CA0FD9B358E8}" srcOrd="4" destOrd="0" presId="urn:microsoft.com/office/officeart/2005/8/layout/list1"/>
    <dgm:cxn modelId="{D42E7D08-5F5E-A545-AC54-518ECE312415}" type="presParOf" srcId="{BEC515AB-00A1-2B48-8683-CA0FD9B358E8}" destId="{2DBDCBFB-1EF5-F94D-8A63-CD59BC314071}" srcOrd="0" destOrd="0" presId="urn:microsoft.com/office/officeart/2005/8/layout/list1"/>
    <dgm:cxn modelId="{E27969E6-31D8-7045-9FA2-05D12DC100FD}" type="presParOf" srcId="{BEC515AB-00A1-2B48-8683-CA0FD9B358E8}" destId="{2E31D55F-50A2-B246-A0AA-E589F3B3E3C9}" srcOrd="1" destOrd="0" presId="urn:microsoft.com/office/officeart/2005/8/layout/list1"/>
    <dgm:cxn modelId="{9E050F76-1FBF-8448-8913-F2788C010790}" type="presParOf" srcId="{7AB54851-A07A-9C49-AA4D-B96873643923}" destId="{21015BE9-836A-254F-A0FB-28874245FF75}" srcOrd="5" destOrd="0" presId="urn:microsoft.com/office/officeart/2005/8/layout/list1"/>
    <dgm:cxn modelId="{BBD83B9B-F0E7-8E49-B100-4BBBF6FAED57}" type="presParOf" srcId="{7AB54851-A07A-9C49-AA4D-B96873643923}" destId="{C3DD9C27-3526-524C-88BD-61E445AB150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B60A6B-782C-424C-82FA-BF4C04508FB6}" type="doc">
      <dgm:prSet loTypeId="urn:microsoft.com/office/officeart/2005/8/layout/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6AFE7D12-0828-AF4B-B28D-21879AC64772}">
      <dgm:prSet phldrT="[Texte]"/>
      <dgm:spPr/>
      <dgm:t>
        <a:bodyPr/>
        <a:lstStyle/>
        <a:p>
          <a:r>
            <a:rPr lang="fr-FR" b="0" i="0" u="none" dirty="0"/>
            <a:t>Configuration des liens en production</a:t>
          </a:r>
          <a:endParaRPr lang="fr-FR" dirty="0"/>
        </a:p>
      </dgm:t>
    </dgm:pt>
    <dgm:pt modelId="{68BD4697-5796-7D45-AF66-6DECFBC3BD0F}" type="parTrans" cxnId="{3ADF506C-A69C-7046-8208-C4455B71F94C}">
      <dgm:prSet/>
      <dgm:spPr/>
      <dgm:t>
        <a:bodyPr/>
        <a:lstStyle/>
        <a:p>
          <a:endParaRPr lang="fr-FR"/>
        </a:p>
      </dgm:t>
    </dgm:pt>
    <dgm:pt modelId="{31C757C2-9017-C74F-B8F7-4B87CD097132}" type="sibTrans" cxnId="{3ADF506C-A69C-7046-8208-C4455B71F94C}">
      <dgm:prSet/>
      <dgm:spPr/>
      <dgm:t>
        <a:bodyPr/>
        <a:lstStyle/>
        <a:p>
          <a:endParaRPr lang="fr-FR"/>
        </a:p>
      </dgm:t>
    </dgm:pt>
    <dgm:pt modelId="{663AFCA1-5D03-3543-BAFB-D64B54759E46}">
      <dgm:prSet phldrT="[Texte]"/>
      <dgm:spPr/>
      <dgm:t>
        <a:bodyPr/>
        <a:lstStyle/>
        <a:p>
          <a:r>
            <a:rPr lang="fr-FR" b="0" i="0" u="none" dirty="0"/>
            <a:t>Configuration + Contrôle de l'interaction entre logiciel</a:t>
          </a:r>
          <a:endParaRPr lang="fr-FR" dirty="0"/>
        </a:p>
      </dgm:t>
    </dgm:pt>
    <dgm:pt modelId="{46E53122-6B21-2F45-BEDB-F91BB8F891B3}" type="parTrans" cxnId="{3FA3C007-E1C0-6E43-82FD-F61FE3D60867}">
      <dgm:prSet/>
      <dgm:spPr/>
      <dgm:t>
        <a:bodyPr/>
        <a:lstStyle/>
        <a:p>
          <a:endParaRPr lang="fr-FR"/>
        </a:p>
      </dgm:t>
    </dgm:pt>
    <dgm:pt modelId="{CD25C26C-AE93-BC4B-9C00-EA43B5663B39}" type="sibTrans" cxnId="{3FA3C007-E1C0-6E43-82FD-F61FE3D60867}">
      <dgm:prSet/>
      <dgm:spPr/>
      <dgm:t>
        <a:bodyPr/>
        <a:lstStyle/>
        <a:p>
          <a:endParaRPr lang="fr-FR"/>
        </a:p>
      </dgm:t>
    </dgm:pt>
    <dgm:pt modelId="{5D0261E8-AD9F-324D-9718-AE128AF84A7A}">
      <dgm:prSet phldrT="[Texte]"/>
      <dgm:spPr/>
      <dgm:t>
        <a:bodyPr/>
        <a:lstStyle/>
        <a:p>
          <a:r>
            <a:rPr lang="fr-FR" b="0" i="0" u="none" dirty="0"/>
            <a:t>Composants</a:t>
          </a:r>
          <a:endParaRPr lang="fr-FR" dirty="0"/>
        </a:p>
      </dgm:t>
    </dgm:pt>
    <dgm:pt modelId="{A58FB942-52A7-FD4B-B132-7983A855FE6B}" type="parTrans" cxnId="{8542ED8E-FFAD-A74C-826D-80EE0A5FBE22}">
      <dgm:prSet/>
      <dgm:spPr/>
      <dgm:t>
        <a:bodyPr/>
        <a:lstStyle/>
        <a:p>
          <a:endParaRPr lang="fr-FR"/>
        </a:p>
      </dgm:t>
    </dgm:pt>
    <dgm:pt modelId="{97355F94-7F0B-9642-9D61-8D508E6F4B15}" type="sibTrans" cxnId="{8542ED8E-FFAD-A74C-826D-80EE0A5FBE22}">
      <dgm:prSet/>
      <dgm:spPr/>
      <dgm:t>
        <a:bodyPr/>
        <a:lstStyle/>
        <a:p>
          <a:endParaRPr lang="fr-FR"/>
        </a:p>
      </dgm:t>
    </dgm:pt>
    <dgm:pt modelId="{7AB54851-A07A-9C49-AA4D-B96873643923}" type="pres">
      <dgm:prSet presAssocID="{18B60A6B-782C-424C-82FA-BF4C04508FB6}" presName="linear" presStyleCnt="0">
        <dgm:presLayoutVars>
          <dgm:dir/>
          <dgm:animLvl val="lvl"/>
          <dgm:resizeHandles val="exact"/>
        </dgm:presLayoutVars>
      </dgm:prSet>
      <dgm:spPr/>
    </dgm:pt>
    <dgm:pt modelId="{EC6AB1B6-F532-414F-A4D4-84B55E375451}" type="pres">
      <dgm:prSet presAssocID="{6AFE7D12-0828-AF4B-B28D-21879AC64772}" presName="parentLin" presStyleCnt="0"/>
      <dgm:spPr/>
    </dgm:pt>
    <dgm:pt modelId="{2A8B12DE-BC0C-9C47-B1DA-02C8D9B05505}" type="pres">
      <dgm:prSet presAssocID="{6AFE7D12-0828-AF4B-B28D-21879AC64772}" presName="parentLeftMargin" presStyleLbl="node1" presStyleIdx="0" presStyleCnt="1"/>
      <dgm:spPr/>
    </dgm:pt>
    <dgm:pt modelId="{2EC48667-9F87-7543-AC19-3584B05FCA94}" type="pres">
      <dgm:prSet presAssocID="{6AFE7D12-0828-AF4B-B28D-21879AC6477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AB7C800-0690-F147-A97A-BE1556D36911}" type="pres">
      <dgm:prSet presAssocID="{6AFE7D12-0828-AF4B-B28D-21879AC64772}" presName="negativeSpace" presStyleCnt="0"/>
      <dgm:spPr/>
    </dgm:pt>
    <dgm:pt modelId="{E1258C53-173E-8542-A590-A2658F3C3E6F}" type="pres">
      <dgm:prSet presAssocID="{6AFE7D12-0828-AF4B-B28D-21879AC6477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A748D02-93DB-CF4C-AF29-3FC502B93B63}" type="presOf" srcId="{5D0261E8-AD9F-324D-9718-AE128AF84A7A}" destId="{E1258C53-173E-8542-A590-A2658F3C3E6F}" srcOrd="0" destOrd="1" presId="urn:microsoft.com/office/officeart/2005/8/layout/list1"/>
    <dgm:cxn modelId="{3FA3C007-E1C0-6E43-82FD-F61FE3D60867}" srcId="{6AFE7D12-0828-AF4B-B28D-21879AC64772}" destId="{663AFCA1-5D03-3543-BAFB-D64B54759E46}" srcOrd="0" destOrd="0" parTransId="{46E53122-6B21-2F45-BEDB-F91BB8F891B3}" sibTransId="{CD25C26C-AE93-BC4B-9C00-EA43B5663B39}"/>
    <dgm:cxn modelId="{3ADF506C-A69C-7046-8208-C4455B71F94C}" srcId="{18B60A6B-782C-424C-82FA-BF4C04508FB6}" destId="{6AFE7D12-0828-AF4B-B28D-21879AC64772}" srcOrd="0" destOrd="0" parTransId="{68BD4697-5796-7D45-AF66-6DECFBC3BD0F}" sibTransId="{31C757C2-9017-C74F-B8F7-4B87CD097132}"/>
    <dgm:cxn modelId="{209FF384-CEB8-4E44-9632-1EB39E06A408}" type="presOf" srcId="{18B60A6B-782C-424C-82FA-BF4C04508FB6}" destId="{7AB54851-A07A-9C49-AA4D-B96873643923}" srcOrd="0" destOrd="0" presId="urn:microsoft.com/office/officeart/2005/8/layout/list1"/>
    <dgm:cxn modelId="{A6116F86-A80F-8E4D-B246-613ECBE15A78}" type="presOf" srcId="{6AFE7D12-0828-AF4B-B28D-21879AC64772}" destId="{2EC48667-9F87-7543-AC19-3584B05FCA94}" srcOrd="1" destOrd="0" presId="urn:microsoft.com/office/officeart/2005/8/layout/list1"/>
    <dgm:cxn modelId="{ACA4C98E-BD3A-9E44-9B85-0466923479D2}" type="presOf" srcId="{663AFCA1-5D03-3543-BAFB-D64B54759E46}" destId="{E1258C53-173E-8542-A590-A2658F3C3E6F}" srcOrd="0" destOrd="0" presId="urn:microsoft.com/office/officeart/2005/8/layout/list1"/>
    <dgm:cxn modelId="{8542ED8E-FFAD-A74C-826D-80EE0A5FBE22}" srcId="{6AFE7D12-0828-AF4B-B28D-21879AC64772}" destId="{5D0261E8-AD9F-324D-9718-AE128AF84A7A}" srcOrd="1" destOrd="0" parTransId="{A58FB942-52A7-FD4B-B132-7983A855FE6B}" sibTransId="{97355F94-7F0B-9642-9D61-8D508E6F4B15}"/>
    <dgm:cxn modelId="{5448E1CE-037F-454F-92B9-2EEE53F96DEC}" type="presOf" srcId="{6AFE7D12-0828-AF4B-B28D-21879AC64772}" destId="{2A8B12DE-BC0C-9C47-B1DA-02C8D9B05505}" srcOrd="0" destOrd="0" presId="urn:microsoft.com/office/officeart/2005/8/layout/list1"/>
    <dgm:cxn modelId="{7231EC22-3D87-9247-A2AB-3C784813A0E7}" type="presParOf" srcId="{7AB54851-A07A-9C49-AA4D-B96873643923}" destId="{EC6AB1B6-F532-414F-A4D4-84B55E375451}" srcOrd="0" destOrd="0" presId="urn:microsoft.com/office/officeart/2005/8/layout/list1"/>
    <dgm:cxn modelId="{4E8DF5E8-EB93-424F-B164-774C286C57F8}" type="presParOf" srcId="{EC6AB1B6-F532-414F-A4D4-84B55E375451}" destId="{2A8B12DE-BC0C-9C47-B1DA-02C8D9B05505}" srcOrd="0" destOrd="0" presId="urn:microsoft.com/office/officeart/2005/8/layout/list1"/>
    <dgm:cxn modelId="{B8DA07E8-69E9-3049-949E-D3CAF30E43C2}" type="presParOf" srcId="{EC6AB1B6-F532-414F-A4D4-84B55E375451}" destId="{2EC48667-9F87-7543-AC19-3584B05FCA94}" srcOrd="1" destOrd="0" presId="urn:microsoft.com/office/officeart/2005/8/layout/list1"/>
    <dgm:cxn modelId="{289E4896-D215-C947-B94F-F30F8166685F}" type="presParOf" srcId="{7AB54851-A07A-9C49-AA4D-B96873643923}" destId="{9AB7C800-0690-F147-A97A-BE1556D36911}" srcOrd="1" destOrd="0" presId="urn:microsoft.com/office/officeart/2005/8/layout/list1"/>
    <dgm:cxn modelId="{0100EE7D-9BA3-CF4A-8F76-4FB99F1B8B05}" type="presParOf" srcId="{7AB54851-A07A-9C49-AA4D-B96873643923}" destId="{E1258C53-173E-8542-A590-A2658F3C3E6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314FDD-CB92-BD43-808D-FB4AA85284E8}" type="doc">
      <dgm:prSet loTypeId="urn:microsoft.com/office/officeart/2009/3/layout/IncreasingArrowsProcess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EE5CEFD-2D74-4B4E-B1C0-06A924565C29}">
      <dgm:prSet/>
      <dgm:spPr/>
      <dgm:t>
        <a:bodyPr/>
        <a:lstStyle/>
        <a:p>
          <a:r>
            <a:rPr lang="fr-FR"/>
            <a:t>Jalon 1</a:t>
          </a:r>
        </a:p>
      </dgm:t>
    </dgm:pt>
    <dgm:pt modelId="{94058237-E345-D44B-9791-29A9254F76F9}" type="parTrans" cxnId="{B895693B-E314-0344-8C17-8BDFA88574AA}">
      <dgm:prSet/>
      <dgm:spPr/>
      <dgm:t>
        <a:bodyPr/>
        <a:lstStyle/>
        <a:p>
          <a:endParaRPr lang="fr-FR"/>
        </a:p>
      </dgm:t>
    </dgm:pt>
    <dgm:pt modelId="{5D22F594-6204-E647-A44D-708FAFD31A6D}" type="sibTrans" cxnId="{B895693B-E314-0344-8C17-8BDFA88574AA}">
      <dgm:prSet/>
      <dgm:spPr/>
      <dgm:t>
        <a:bodyPr/>
        <a:lstStyle/>
        <a:p>
          <a:endParaRPr lang="fr-FR"/>
        </a:p>
      </dgm:t>
    </dgm:pt>
    <dgm:pt modelId="{5B01E548-FAD7-3147-85B6-55133734F8D3}">
      <dgm:prSet/>
      <dgm:spPr/>
      <dgm:t>
        <a:bodyPr/>
        <a:lstStyle/>
        <a:p>
          <a:r>
            <a:rPr lang="fr-FR" dirty="0"/>
            <a:t>Ressources entreprise</a:t>
          </a:r>
        </a:p>
      </dgm:t>
    </dgm:pt>
    <dgm:pt modelId="{7D6113D2-407D-0247-96D3-01C4E95D528C}" type="parTrans" cxnId="{B3ED9AD1-B431-BB42-8B69-4AF8925C9F82}">
      <dgm:prSet/>
      <dgm:spPr/>
      <dgm:t>
        <a:bodyPr/>
        <a:lstStyle/>
        <a:p>
          <a:endParaRPr lang="fr-FR"/>
        </a:p>
      </dgm:t>
    </dgm:pt>
    <dgm:pt modelId="{2C787586-21B2-2744-846F-5AF3EF81AAEE}" type="sibTrans" cxnId="{B3ED9AD1-B431-BB42-8B69-4AF8925C9F82}">
      <dgm:prSet/>
      <dgm:spPr/>
      <dgm:t>
        <a:bodyPr/>
        <a:lstStyle/>
        <a:p>
          <a:endParaRPr lang="fr-FR"/>
        </a:p>
      </dgm:t>
    </dgm:pt>
    <dgm:pt modelId="{E5C41FC1-B05F-744D-8606-D1D833656345}">
      <dgm:prSet/>
      <dgm:spPr/>
      <dgm:t>
        <a:bodyPr/>
        <a:lstStyle/>
        <a:p>
          <a:r>
            <a:rPr lang="fr-FR" dirty="0"/>
            <a:t>Fournisseurs</a:t>
          </a:r>
        </a:p>
      </dgm:t>
    </dgm:pt>
    <dgm:pt modelId="{4E471E60-DF09-8344-B14B-A968838126E1}" type="parTrans" cxnId="{C3CEDEB6-D6CF-5E43-83E5-66A8E38B9170}">
      <dgm:prSet/>
      <dgm:spPr/>
      <dgm:t>
        <a:bodyPr/>
        <a:lstStyle/>
        <a:p>
          <a:endParaRPr lang="fr-FR"/>
        </a:p>
      </dgm:t>
    </dgm:pt>
    <dgm:pt modelId="{F023455D-2C11-754C-9BF9-E1E602FD5FD1}" type="sibTrans" cxnId="{C3CEDEB6-D6CF-5E43-83E5-66A8E38B9170}">
      <dgm:prSet/>
      <dgm:spPr/>
      <dgm:t>
        <a:bodyPr/>
        <a:lstStyle/>
        <a:p>
          <a:endParaRPr lang="fr-FR"/>
        </a:p>
      </dgm:t>
    </dgm:pt>
    <dgm:pt modelId="{AB1138B5-36B5-AD42-81BB-CB5977A8F021}">
      <dgm:prSet/>
      <dgm:spPr/>
      <dgm:t>
        <a:bodyPr/>
        <a:lstStyle/>
        <a:p>
          <a:r>
            <a:rPr lang="fr-FR" dirty="0"/>
            <a:t>Production</a:t>
          </a:r>
        </a:p>
      </dgm:t>
    </dgm:pt>
    <dgm:pt modelId="{3EE42192-E979-7F46-96BA-55784F97C2D4}" type="parTrans" cxnId="{C9D263E6-F7E6-E248-8066-2DCCFD6A22FD}">
      <dgm:prSet/>
      <dgm:spPr/>
      <dgm:t>
        <a:bodyPr/>
        <a:lstStyle/>
        <a:p>
          <a:endParaRPr lang="fr-FR"/>
        </a:p>
      </dgm:t>
    </dgm:pt>
    <dgm:pt modelId="{BF36C257-8603-F942-AAC6-237E594D5AA1}" type="sibTrans" cxnId="{C9D263E6-F7E6-E248-8066-2DCCFD6A22FD}">
      <dgm:prSet/>
      <dgm:spPr/>
      <dgm:t>
        <a:bodyPr/>
        <a:lstStyle/>
        <a:p>
          <a:endParaRPr lang="fr-FR"/>
        </a:p>
      </dgm:t>
    </dgm:pt>
    <dgm:pt modelId="{69C1ED6F-670A-FB47-AC81-40F6105B596E}">
      <dgm:prSet/>
      <dgm:spPr/>
      <dgm:t>
        <a:bodyPr/>
        <a:lstStyle/>
        <a:p>
          <a:r>
            <a:rPr lang="fr-FR" dirty="0"/>
            <a:t>Stock</a:t>
          </a:r>
        </a:p>
      </dgm:t>
    </dgm:pt>
    <dgm:pt modelId="{58156DAB-AAEA-1A41-AD00-C8BD38EC524F}" type="parTrans" cxnId="{184A5981-1AB3-1441-B1A4-EDE4935D76AE}">
      <dgm:prSet/>
      <dgm:spPr/>
      <dgm:t>
        <a:bodyPr/>
        <a:lstStyle/>
        <a:p>
          <a:endParaRPr lang="fr-FR"/>
        </a:p>
      </dgm:t>
    </dgm:pt>
    <dgm:pt modelId="{15CB4706-3762-854B-A495-BBAC4886487A}" type="sibTrans" cxnId="{184A5981-1AB3-1441-B1A4-EDE4935D76AE}">
      <dgm:prSet/>
      <dgm:spPr/>
      <dgm:t>
        <a:bodyPr/>
        <a:lstStyle/>
        <a:p>
          <a:endParaRPr lang="fr-FR"/>
        </a:p>
      </dgm:t>
    </dgm:pt>
    <dgm:pt modelId="{A6EF1489-51B0-A743-8E2E-7B59702BA240}">
      <dgm:prSet/>
      <dgm:spPr/>
      <dgm:t>
        <a:bodyPr/>
        <a:lstStyle/>
        <a:p>
          <a:r>
            <a:rPr lang="fr-FR" dirty="0"/>
            <a:t>Jalon 3</a:t>
          </a:r>
        </a:p>
      </dgm:t>
    </dgm:pt>
    <dgm:pt modelId="{3709E381-D036-B346-95AF-B84A67AFE843}" type="parTrans" cxnId="{D3121062-FCD3-8C49-A2A6-387B2D532B65}">
      <dgm:prSet/>
      <dgm:spPr/>
      <dgm:t>
        <a:bodyPr/>
        <a:lstStyle/>
        <a:p>
          <a:endParaRPr lang="fr-FR"/>
        </a:p>
      </dgm:t>
    </dgm:pt>
    <dgm:pt modelId="{DDBEFB40-A894-2A4F-962B-2B532BBA8577}" type="sibTrans" cxnId="{D3121062-FCD3-8C49-A2A6-387B2D532B65}">
      <dgm:prSet/>
      <dgm:spPr/>
      <dgm:t>
        <a:bodyPr/>
        <a:lstStyle/>
        <a:p>
          <a:endParaRPr lang="fr-FR"/>
        </a:p>
      </dgm:t>
    </dgm:pt>
    <dgm:pt modelId="{FA9830E7-B1E7-9F42-BF1C-D6CEED6358AB}">
      <dgm:prSet/>
      <dgm:spPr/>
      <dgm:t>
        <a:bodyPr/>
        <a:lstStyle/>
        <a:p>
          <a:r>
            <a:rPr lang="fr-FR" dirty="0"/>
            <a:t>Client</a:t>
          </a:r>
        </a:p>
      </dgm:t>
    </dgm:pt>
    <dgm:pt modelId="{CE1C8CF7-D29D-7B47-97F3-0C93E8C5630A}" type="parTrans" cxnId="{A4B140E2-D118-8946-BB34-9E7C62820B99}">
      <dgm:prSet/>
      <dgm:spPr/>
      <dgm:t>
        <a:bodyPr/>
        <a:lstStyle/>
        <a:p>
          <a:endParaRPr lang="fr-FR"/>
        </a:p>
      </dgm:t>
    </dgm:pt>
    <dgm:pt modelId="{8E5CD531-8AB0-6C43-AFA0-16573A804635}" type="sibTrans" cxnId="{A4B140E2-D118-8946-BB34-9E7C62820B99}">
      <dgm:prSet/>
      <dgm:spPr/>
      <dgm:t>
        <a:bodyPr/>
        <a:lstStyle/>
        <a:p>
          <a:endParaRPr lang="fr-FR"/>
        </a:p>
      </dgm:t>
    </dgm:pt>
    <dgm:pt modelId="{0F1A773D-08AC-6146-91C7-CD52A5741D02}">
      <dgm:prSet/>
      <dgm:spPr/>
      <dgm:t>
        <a:bodyPr/>
        <a:lstStyle/>
        <a:p>
          <a:r>
            <a:rPr lang="fr-FR" dirty="0"/>
            <a:t>Jalon 4</a:t>
          </a:r>
        </a:p>
      </dgm:t>
    </dgm:pt>
    <dgm:pt modelId="{941014B4-5435-4B47-B5FC-FC80513DF6FD}" type="parTrans" cxnId="{8BE2A473-671E-8940-9C6B-BA19393507C5}">
      <dgm:prSet/>
      <dgm:spPr/>
      <dgm:t>
        <a:bodyPr/>
        <a:lstStyle/>
        <a:p>
          <a:endParaRPr lang="fr-FR"/>
        </a:p>
      </dgm:t>
    </dgm:pt>
    <dgm:pt modelId="{7A2503B9-BC5B-0A48-BCF0-9BD73D8AB265}" type="sibTrans" cxnId="{8BE2A473-671E-8940-9C6B-BA19393507C5}">
      <dgm:prSet/>
      <dgm:spPr/>
      <dgm:t>
        <a:bodyPr/>
        <a:lstStyle/>
        <a:p>
          <a:endParaRPr lang="fr-FR"/>
        </a:p>
      </dgm:t>
    </dgm:pt>
    <dgm:pt modelId="{FD16184C-F1D9-1646-9F11-D2F05EFCD2B7}">
      <dgm:prSet/>
      <dgm:spPr/>
      <dgm:t>
        <a:bodyPr/>
        <a:lstStyle/>
        <a:p>
          <a:r>
            <a:rPr lang="fr-FR" dirty="0"/>
            <a:t>Jalon 5</a:t>
          </a:r>
        </a:p>
      </dgm:t>
    </dgm:pt>
    <dgm:pt modelId="{258B5EB5-4DF4-D849-9E7E-690A83579BA5}" type="parTrans" cxnId="{4194C421-E208-8740-8A06-F468B55F47E0}">
      <dgm:prSet/>
      <dgm:spPr/>
      <dgm:t>
        <a:bodyPr/>
        <a:lstStyle/>
        <a:p>
          <a:endParaRPr lang="fr-FR"/>
        </a:p>
      </dgm:t>
    </dgm:pt>
    <dgm:pt modelId="{B660CE02-D996-4049-8383-7081867D5BCC}" type="sibTrans" cxnId="{4194C421-E208-8740-8A06-F468B55F47E0}">
      <dgm:prSet/>
      <dgm:spPr/>
      <dgm:t>
        <a:bodyPr/>
        <a:lstStyle/>
        <a:p>
          <a:endParaRPr lang="fr-FR"/>
        </a:p>
      </dgm:t>
    </dgm:pt>
    <dgm:pt modelId="{22460D06-AF5E-C347-B153-DB413BCB53DE}">
      <dgm:prSet/>
      <dgm:spPr/>
      <dgm:t>
        <a:bodyPr/>
        <a:lstStyle/>
        <a:p>
          <a:r>
            <a:rPr lang="fr-FR" dirty="0"/>
            <a:t>Déploiement</a:t>
          </a:r>
        </a:p>
      </dgm:t>
    </dgm:pt>
    <dgm:pt modelId="{5E282AE0-56CE-E04B-8FB9-A4DDAE96CD52}" type="parTrans" cxnId="{236A820D-5E86-3D41-B179-20133F0400A3}">
      <dgm:prSet/>
      <dgm:spPr/>
      <dgm:t>
        <a:bodyPr/>
        <a:lstStyle/>
        <a:p>
          <a:endParaRPr lang="fr-FR"/>
        </a:p>
      </dgm:t>
    </dgm:pt>
    <dgm:pt modelId="{538A48E2-2CE7-A344-8C66-3101873603B1}" type="sibTrans" cxnId="{236A820D-5E86-3D41-B179-20133F0400A3}">
      <dgm:prSet/>
      <dgm:spPr/>
      <dgm:t>
        <a:bodyPr/>
        <a:lstStyle/>
        <a:p>
          <a:endParaRPr lang="fr-FR"/>
        </a:p>
      </dgm:t>
    </dgm:pt>
    <dgm:pt modelId="{82AAD901-C0B7-5042-9A59-21E0D79821A8}">
      <dgm:prSet/>
      <dgm:spPr/>
      <dgm:t>
        <a:bodyPr/>
        <a:lstStyle/>
        <a:p>
          <a:r>
            <a:rPr lang="fr-FR" dirty="0"/>
            <a:t>Recette</a:t>
          </a:r>
        </a:p>
      </dgm:t>
    </dgm:pt>
    <dgm:pt modelId="{DD7AC368-6812-6040-978C-859294B48AE0}" type="parTrans" cxnId="{DB642443-0FBD-C04F-AC0C-B80724742FAD}">
      <dgm:prSet/>
      <dgm:spPr/>
      <dgm:t>
        <a:bodyPr/>
        <a:lstStyle/>
        <a:p>
          <a:endParaRPr lang="fr-FR"/>
        </a:p>
      </dgm:t>
    </dgm:pt>
    <dgm:pt modelId="{A9BD50FF-5E19-D24A-B5BF-048E5A9F17E8}" type="sibTrans" cxnId="{DB642443-0FBD-C04F-AC0C-B80724742FAD}">
      <dgm:prSet/>
      <dgm:spPr/>
      <dgm:t>
        <a:bodyPr/>
        <a:lstStyle/>
        <a:p>
          <a:endParaRPr lang="fr-FR"/>
        </a:p>
      </dgm:t>
    </dgm:pt>
    <dgm:pt modelId="{66B1D46F-D089-E144-8F6A-0172EC82FF07}">
      <dgm:prSet/>
      <dgm:spPr/>
      <dgm:t>
        <a:bodyPr/>
        <a:lstStyle/>
        <a:p>
          <a:r>
            <a:rPr lang="fr-FR" dirty="0"/>
            <a:t>Déploiement</a:t>
          </a:r>
        </a:p>
      </dgm:t>
    </dgm:pt>
    <dgm:pt modelId="{26B3F6CC-DACB-9A42-B231-98275873C734}" type="parTrans" cxnId="{A0F2F978-E33A-6046-A4E3-BCC621BFE478}">
      <dgm:prSet/>
      <dgm:spPr/>
      <dgm:t>
        <a:bodyPr/>
        <a:lstStyle/>
        <a:p>
          <a:endParaRPr lang="fr-FR"/>
        </a:p>
      </dgm:t>
    </dgm:pt>
    <dgm:pt modelId="{CB593EB1-A6DA-DF45-919C-1A61266B8808}" type="sibTrans" cxnId="{A0F2F978-E33A-6046-A4E3-BCC621BFE478}">
      <dgm:prSet/>
      <dgm:spPr/>
      <dgm:t>
        <a:bodyPr/>
        <a:lstStyle/>
        <a:p>
          <a:endParaRPr lang="fr-FR"/>
        </a:p>
      </dgm:t>
    </dgm:pt>
    <dgm:pt modelId="{66B11B3A-55F5-134E-8EA4-934E87F1D83E}">
      <dgm:prSet/>
      <dgm:spPr/>
      <dgm:t>
        <a:bodyPr/>
        <a:lstStyle/>
        <a:p>
          <a:r>
            <a:rPr lang="fr-FR" dirty="0"/>
            <a:t>Recette</a:t>
          </a:r>
        </a:p>
      </dgm:t>
    </dgm:pt>
    <dgm:pt modelId="{2990CE0D-DAD3-464D-BFBA-D2F7430FC26E}" type="parTrans" cxnId="{6CE49FB0-082D-FC47-A888-FA190103681E}">
      <dgm:prSet/>
      <dgm:spPr/>
      <dgm:t>
        <a:bodyPr/>
        <a:lstStyle/>
        <a:p>
          <a:endParaRPr lang="fr-FR"/>
        </a:p>
      </dgm:t>
    </dgm:pt>
    <dgm:pt modelId="{3D59AAB1-BBBB-CF40-B752-F6AE548045EC}" type="sibTrans" cxnId="{6CE49FB0-082D-FC47-A888-FA190103681E}">
      <dgm:prSet/>
      <dgm:spPr/>
      <dgm:t>
        <a:bodyPr/>
        <a:lstStyle/>
        <a:p>
          <a:endParaRPr lang="fr-FR"/>
        </a:p>
      </dgm:t>
    </dgm:pt>
    <dgm:pt modelId="{F97AF285-A1A1-D24A-BDFF-C40203D97C6D}">
      <dgm:prSet/>
      <dgm:spPr/>
      <dgm:t>
        <a:bodyPr/>
        <a:lstStyle/>
        <a:p>
          <a:r>
            <a:rPr lang="fr-FR" dirty="0"/>
            <a:t>Migration</a:t>
          </a:r>
        </a:p>
      </dgm:t>
    </dgm:pt>
    <dgm:pt modelId="{F67E6B1B-B9CA-6241-8896-4BCAFE588110}" type="parTrans" cxnId="{6DEDFAA0-BB3D-2F49-B288-9CA6D0988050}">
      <dgm:prSet/>
      <dgm:spPr/>
      <dgm:t>
        <a:bodyPr/>
        <a:lstStyle/>
        <a:p>
          <a:endParaRPr lang="fr-FR"/>
        </a:p>
      </dgm:t>
    </dgm:pt>
    <dgm:pt modelId="{85FDE250-0929-4744-9143-D6B9ACB258E3}" type="sibTrans" cxnId="{6DEDFAA0-BB3D-2F49-B288-9CA6D0988050}">
      <dgm:prSet/>
      <dgm:spPr/>
      <dgm:t>
        <a:bodyPr/>
        <a:lstStyle/>
        <a:p>
          <a:endParaRPr lang="fr-FR"/>
        </a:p>
      </dgm:t>
    </dgm:pt>
    <dgm:pt modelId="{194AFA5C-20C1-2245-B063-D5D50E7920C1}">
      <dgm:prSet/>
      <dgm:spPr/>
      <dgm:t>
        <a:bodyPr/>
        <a:lstStyle/>
        <a:p>
          <a:r>
            <a:rPr lang="fr-FR" dirty="0"/>
            <a:t>Déploiement</a:t>
          </a:r>
        </a:p>
      </dgm:t>
    </dgm:pt>
    <dgm:pt modelId="{E1C55F62-10EB-594A-9FCC-5C177C6A853D}" type="parTrans" cxnId="{C99E03A7-D6BD-2B4C-8C8B-FB5B83DE8EE0}">
      <dgm:prSet/>
      <dgm:spPr/>
      <dgm:t>
        <a:bodyPr/>
        <a:lstStyle/>
        <a:p>
          <a:endParaRPr lang="fr-FR"/>
        </a:p>
      </dgm:t>
    </dgm:pt>
    <dgm:pt modelId="{6862C710-F889-0D4D-9A81-ADF2B056CD2A}" type="sibTrans" cxnId="{C99E03A7-D6BD-2B4C-8C8B-FB5B83DE8EE0}">
      <dgm:prSet/>
      <dgm:spPr/>
      <dgm:t>
        <a:bodyPr/>
        <a:lstStyle/>
        <a:p>
          <a:endParaRPr lang="fr-FR"/>
        </a:p>
      </dgm:t>
    </dgm:pt>
    <dgm:pt modelId="{498F101E-069F-7E41-B7E0-22833C3A1A8F}">
      <dgm:prSet/>
      <dgm:spPr/>
      <dgm:t>
        <a:bodyPr/>
        <a:lstStyle/>
        <a:p>
          <a:r>
            <a:rPr lang="fr-FR" dirty="0"/>
            <a:t>Recette</a:t>
          </a:r>
        </a:p>
      </dgm:t>
    </dgm:pt>
    <dgm:pt modelId="{209FD50B-0607-9047-8125-5225C14C014B}" type="parTrans" cxnId="{1EEC2393-626F-9043-8205-E72AC19BAD30}">
      <dgm:prSet/>
      <dgm:spPr/>
      <dgm:t>
        <a:bodyPr/>
        <a:lstStyle/>
        <a:p>
          <a:endParaRPr lang="fr-FR"/>
        </a:p>
      </dgm:t>
    </dgm:pt>
    <dgm:pt modelId="{86F66896-F46C-0646-BC88-9F2665A041DE}" type="sibTrans" cxnId="{1EEC2393-626F-9043-8205-E72AC19BAD30}">
      <dgm:prSet/>
      <dgm:spPr/>
      <dgm:t>
        <a:bodyPr/>
        <a:lstStyle/>
        <a:p>
          <a:endParaRPr lang="fr-FR"/>
        </a:p>
      </dgm:t>
    </dgm:pt>
    <dgm:pt modelId="{F2E43758-233A-D743-9704-D91655E03377}">
      <dgm:prSet/>
      <dgm:spPr/>
      <dgm:t>
        <a:bodyPr/>
        <a:lstStyle/>
        <a:p>
          <a:r>
            <a:rPr lang="fr-FR" dirty="0"/>
            <a:t>Déploiement</a:t>
          </a:r>
        </a:p>
      </dgm:t>
    </dgm:pt>
    <dgm:pt modelId="{666D4BBF-F312-5C45-9C48-6F69265F6153}" type="parTrans" cxnId="{49DAD904-C55F-3E4A-A539-1B604D05A6FA}">
      <dgm:prSet/>
      <dgm:spPr/>
      <dgm:t>
        <a:bodyPr/>
        <a:lstStyle/>
        <a:p>
          <a:endParaRPr lang="fr-FR"/>
        </a:p>
      </dgm:t>
    </dgm:pt>
    <dgm:pt modelId="{F5F63890-7C3E-5042-93D4-56C195552D23}" type="sibTrans" cxnId="{49DAD904-C55F-3E4A-A539-1B604D05A6FA}">
      <dgm:prSet/>
      <dgm:spPr/>
      <dgm:t>
        <a:bodyPr/>
        <a:lstStyle/>
        <a:p>
          <a:endParaRPr lang="fr-FR"/>
        </a:p>
      </dgm:t>
    </dgm:pt>
    <dgm:pt modelId="{5796F6FD-91AD-AD4B-AFB7-D7AD58D5B97B}">
      <dgm:prSet/>
      <dgm:spPr/>
      <dgm:t>
        <a:bodyPr/>
        <a:lstStyle/>
        <a:p>
          <a:r>
            <a:rPr lang="fr-FR" dirty="0"/>
            <a:t>Recette</a:t>
          </a:r>
        </a:p>
      </dgm:t>
    </dgm:pt>
    <dgm:pt modelId="{D2E8FD2B-B31B-2542-B6BA-A25A71D99987}" type="parTrans" cxnId="{5EFCCC3A-4C76-314C-AB11-60674496C808}">
      <dgm:prSet/>
      <dgm:spPr/>
      <dgm:t>
        <a:bodyPr/>
        <a:lstStyle/>
        <a:p>
          <a:endParaRPr lang="fr-FR"/>
        </a:p>
      </dgm:t>
    </dgm:pt>
    <dgm:pt modelId="{78B364F3-D9A2-724E-B0FF-96019F457D68}" type="sibTrans" cxnId="{5EFCCC3A-4C76-314C-AB11-60674496C808}">
      <dgm:prSet/>
      <dgm:spPr/>
      <dgm:t>
        <a:bodyPr/>
        <a:lstStyle/>
        <a:p>
          <a:endParaRPr lang="fr-FR"/>
        </a:p>
      </dgm:t>
    </dgm:pt>
    <dgm:pt modelId="{47A884BF-3537-764E-B26E-4EC4A61E91C1}">
      <dgm:prSet/>
      <dgm:spPr/>
      <dgm:t>
        <a:bodyPr/>
        <a:lstStyle/>
        <a:p>
          <a:r>
            <a:rPr lang="fr-FR" dirty="0"/>
            <a:t>Migration </a:t>
          </a:r>
        </a:p>
      </dgm:t>
    </dgm:pt>
    <dgm:pt modelId="{CFA4E014-4DBF-BD4A-A83E-09F73CF75F0D}" type="parTrans" cxnId="{2C36EB9E-8234-5844-A5DE-63A25082B025}">
      <dgm:prSet/>
      <dgm:spPr/>
      <dgm:t>
        <a:bodyPr/>
        <a:lstStyle/>
        <a:p>
          <a:endParaRPr lang="fr-FR"/>
        </a:p>
      </dgm:t>
    </dgm:pt>
    <dgm:pt modelId="{60F5AFC4-44B6-B34E-8804-3FCA2FA5A9E8}" type="sibTrans" cxnId="{2C36EB9E-8234-5844-A5DE-63A25082B025}">
      <dgm:prSet/>
      <dgm:spPr/>
      <dgm:t>
        <a:bodyPr/>
        <a:lstStyle/>
        <a:p>
          <a:endParaRPr lang="fr-FR"/>
        </a:p>
      </dgm:t>
    </dgm:pt>
    <dgm:pt modelId="{1582922D-4EC0-964C-A01E-0795313C9663}">
      <dgm:prSet/>
      <dgm:spPr/>
      <dgm:t>
        <a:bodyPr/>
        <a:lstStyle/>
        <a:p>
          <a:r>
            <a:rPr lang="fr-FR" dirty="0"/>
            <a:t>Déploiement</a:t>
          </a:r>
        </a:p>
      </dgm:t>
    </dgm:pt>
    <dgm:pt modelId="{04BCF0BC-E8E4-9C43-AADD-F061A5B554C2}" type="parTrans" cxnId="{50589D98-9627-754D-84C8-EDFBC75F9F40}">
      <dgm:prSet/>
      <dgm:spPr/>
      <dgm:t>
        <a:bodyPr/>
        <a:lstStyle/>
        <a:p>
          <a:endParaRPr lang="fr-FR"/>
        </a:p>
      </dgm:t>
    </dgm:pt>
    <dgm:pt modelId="{6894F3DD-D27A-5344-A4E8-9B5AA8463970}" type="sibTrans" cxnId="{50589D98-9627-754D-84C8-EDFBC75F9F40}">
      <dgm:prSet/>
      <dgm:spPr/>
      <dgm:t>
        <a:bodyPr/>
        <a:lstStyle/>
        <a:p>
          <a:endParaRPr lang="fr-FR"/>
        </a:p>
      </dgm:t>
    </dgm:pt>
    <dgm:pt modelId="{21915B44-1AE5-094C-A9B1-18184E3FFD62}">
      <dgm:prSet/>
      <dgm:spPr/>
      <dgm:t>
        <a:bodyPr/>
        <a:lstStyle/>
        <a:p>
          <a:r>
            <a:rPr lang="fr-FR"/>
            <a:t>Recette (interne)</a:t>
          </a:r>
          <a:endParaRPr lang="fr-FR" dirty="0"/>
        </a:p>
      </dgm:t>
    </dgm:pt>
    <dgm:pt modelId="{C81895D2-067A-6145-89E7-9F39D01EF753}" type="parTrans" cxnId="{320B492E-7E0E-D94F-A352-EFC59ADDF911}">
      <dgm:prSet/>
      <dgm:spPr/>
      <dgm:t>
        <a:bodyPr/>
        <a:lstStyle/>
        <a:p>
          <a:endParaRPr lang="fr-FR"/>
        </a:p>
      </dgm:t>
    </dgm:pt>
    <dgm:pt modelId="{A0E09686-A2F0-B144-9EB5-D2BC62E412CC}" type="sibTrans" cxnId="{320B492E-7E0E-D94F-A352-EFC59ADDF911}">
      <dgm:prSet/>
      <dgm:spPr/>
      <dgm:t>
        <a:bodyPr/>
        <a:lstStyle/>
        <a:p>
          <a:endParaRPr lang="fr-FR"/>
        </a:p>
      </dgm:t>
    </dgm:pt>
    <dgm:pt modelId="{5B837A96-CCEF-884E-B009-61968CD8D066}">
      <dgm:prSet/>
      <dgm:spPr/>
      <dgm:t>
        <a:bodyPr/>
        <a:lstStyle/>
        <a:p>
          <a:r>
            <a:rPr lang="fr-FR" dirty="0"/>
            <a:t>Ressources entreprise</a:t>
          </a:r>
        </a:p>
      </dgm:t>
    </dgm:pt>
    <dgm:pt modelId="{109EA0D6-4ED6-B042-9EC4-078C6E29422D}" type="parTrans" cxnId="{9CDA8317-D088-5E45-964C-6895EE1AE8D4}">
      <dgm:prSet/>
      <dgm:spPr/>
      <dgm:t>
        <a:bodyPr/>
        <a:lstStyle/>
        <a:p>
          <a:endParaRPr lang="fr-FR"/>
        </a:p>
      </dgm:t>
    </dgm:pt>
    <dgm:pt modelId="{6CD92FC6-7467-9644-82CF-337C5CE46046}" type="sibTrans" cxnId="{9CDA8317-D088-5E45-964C-6895EE1AE8D4}">
      <dgm:prSet/>
      <dgm:spPr/>
      <dgm:t>
        <a:bodyPr/>
        <a:lstStyle/>
        <a:p>
          <a:endParaRPr lang="fr-FR"/>
        </a:p>
      </dgm:t>
    </dgm:pt>
    <dgm:pt modelId="{902765A7-F1C5-3F4E-BCEE-B4BE1BB896CC}">
      <dgm:prSet/>
      <dgm:spPr/>
      <dgm:t>
        <a:bodyPr/>
        <a:lstStyle/>
        <a:p>
          <a:r>
            <a:rPr lang="fr-FR" dirty="0"/>
            <a:t>Migration</a:t>
          </a:r>
        </a:p>
      </dgm:t>
    </dgm:pt>
    <dgm:pt modelId="{32BD6940-95DA-424F-85F1-AF60C16E9B0C}" type="parTrans" cxnId="{564E1239-F36E-D045-9195-D806EDC78BA1}">
      <dgm:prSet/>
      <dgm:spPr/>
      <dgm:t>
        <a:bodyPr/>
        <a:lstStyle/>
        <a:p>
          <a:endParaRPr lang="fr-FR"/>
        </a:p>
      </dgm:t>
    </dgm:pt>
    <dgm:pt modelId="{7FB5DA7E-1B33-7148-A183-914DD45C7A91}" type="sibTrans" cxnId="{564E1239-F36E-D045-9195-D806EDC78BA1}">
      <dgm:prSet/>
      <dgm:spPr/>
      <dgm:t>
        <a:bodyPr/>
        <a:lstStyle/>
        <a:p>
          <a:endParaRPr lang="fr-FR"/>
        </a:p>
      </dgm:t>
    </dgm:pt>
    <dgm:pt modelId="{9FABAB43-227A-7243-8EC5-882C596A86F2}">
      <dgm:prSet/>
      <dgm:spPr/>
      <dgm:t>
        <a:bodyPr/>
        <a:lstStyle/>
        <a:p>
          <a:r>
            <a:rPr lang="fr-FR" dirty="0"/>
            <a:t>MEP : Réservation</a:t>
          </a:r>
        </a:p>
      </dgm:t>
    </dgm:pt>
    <dgm:pt modelId="{5BABAAE1-264E-2F4D-BCCE-E5BAE8F5C64F}" type="parTrans" cxnId="{BAAD6102-02D7-F444-939F-CE7F0FC9C9FC}">
      <dgm:prSet/>
      <dgm:spPr/>
      <dgm:t>
        <a:bodyPr/>
        <a:lstStyle/>
        <a:p>
          <a:endParaRPr lang="fr-FR"/>
        </a:p>
      </dgm:t>
    </dgm:pt>
    <dgm:pt modelId="{B552C1EF-0D1E-C843-98FF-19FCB1509AF0}" type="sibTrans" cxnId="{BAAD6102-02D7-F444-939F-CE7F0FC9C9FC}">
      <dgm:prSet/>
      <dgm:spPr/>
      <dgm:t>
        <a:bodyPr/>
        <a:lstStyle/>
        <a:p>
          <a:endParaRPr lang="fr-FR"/>
        </a:p>
      </dgm:t>
    </dgm:pt>
    <dgm:pt modelId="{F63F843A-D234-894F-B589-F078FC794F6C}">
      <dgm:prSet/>
      <dgm:spPr/>
      <dgm:t>
        <a:bodyPr/>
        <a:lstStyle/>
        <a:p>
          <a:r>
            <a:rPr lang="fr-FR" dirty="0"/>
            <a:t>Liens : API Ressources entreprise - API Production </a:t>
          </a:r>
        </a:p>
      </dgm:t>
    </dgm:pt>
    <dgm:pt modelId="{5851FDAC-7897-2245-A1C9-165CA8EC63AF}" type="parTrans" cxnId="{AC42B1E9-8363-FC4B-90A7-2FEA84E21D0F}">
      <dgm:prSet/>
      <dgm:spPr/>
      <dgm:t>
        <a:bodyPr/>
        <a:lstStyle/>
        <a:p>
          <a:endParaRPr lang="fr-FR"/>
        </a:p>
      </dgm:t>
    </dgm:pt>
    <dgm:pt modelId="{F9EAFA64-A57A-674B-B6B7-27479486F6A0}" type="sibTrans" cxnId="{AC42B1E9-8363-FC4B-90A7-2FEA84E21D0F}">
      <dgm:prSet/>
      <dgm:spPr/>
      <dgm:t>
        <a:bodyPr/>
        <a:lstStyle/>
        <a:p>
          <a:endParaRPr lang="fr-FR"/>
        </a:p>
      </dgm:t>
    </dgm:pt>
    <dgm:pt modelId="{88385E1C-FA2B-4141-9FB6-E1697A945B5D}">
      <dgm:prSet/>
      <dgm:spPr/>
      <dgm:t>
        <a:bodyPr/>
        <a:lstStyle/>
        <a:p>
          <a:r>
            <a:rPr lang="fr-FR" dirty="0"/>
            <a:t>MEP</a:t>
          </a:r>
        </a:p>
      </dgm:t>
    </dgm:pt>
    <dgm:pt modelId="{CF710498-5AEA-7543-B897-66F40294952B}" type="parTrans" cxnId="{74E0459D-CE22-254D-BFEA-314EC25FD12E}">
      <dgm:prSet/>
      <dgm:spPr/>
      <dgm:t>
        <a:bodyPr/>
        <a:lstStyle/>
        <a:p>
          <a:endParaRPr lang="fr-FR"/>
        </a:p>
      </dgm:t>
    </dgm:pt>
    <dgm:pt modelId="{C87D4183-0724-3E47-9B16-374EE31ABD8F}" type="sibTrans" cxnId="{74E0459D-CE22-254D-BFEA-314EC25FD12E}">
      <dgm:prSet/>
      <dgm:spPr/>
      <dgm:t>
        <a:bodyPr/>
        <a:lstStyle/>
        <a:p>
          <a:endParaRPr lang="fr-FR"/>
        </a:p>
      </dgm:t>
    </dgm:pt>
    <dgm:pt modelId="{CE4FEFB2-6AB7-9B4F-B07F-28C4725BF1E6}">
      <dgm:prSet/>
      <dgm:spPr/>
      <dgm:t>
        <a:bodyPr/>
        <a:lstStyle/>
        <a:p>
          <a:r>
            <a:rPr lang="fr-FR" dirty="0"/>
            <a:t>Formation</a:t>
          </a:r>
        </a:p>
      </dgm:t>
    </dgm:pt>
    <dgm:pt modelId="{B79B3399-2ADD-834F-A4D6-F507DA5E63C5}" type="parTrans" cxnId="{54A381BF-FF43-9449-A3CF-08275E5994D0}">
      <dgm:prSet/>
      <dgm:spPr/>
      <dgm:t>
        <a:bodyPr/>
        <a:lstStyle/>
        <a:p>
          <a:endParaRPr lang="fr-FR"/>
        </a:p>
      </dgm:t>
    </dgm:pt>
    <dgm:pt modelId="{9E4E1977-C6EC-9048-A130-2057162C0159}" type="sibTrans" cxnId="{54A381BF-FF43-9449-A3CF-08275E5994D0}">
      <dgm:prSet/>
      <dgm:spPr/>
      <dgm:t>
        <a:bodyPr/>
        <a:lstStyle/>
        <a:p>
          <a:endParaRPr lang="fr-FR"/>
        </a:p>
      </dgm:t>
    </dgm:pt>
    <dgm:pt modelId="{328807EB-DE12-0F4A-804D-81018FBEDCAD}">
      <dgm:prSet/>
      <dgm:spPr/>
      <dgm:t>
        <a:bodyPr/>
        <a:lstStyle/>
        <a:p>
          <a:r>
            <a:rPr lang="fr-FR" dirty="0"/>
            <a:t>Formation</a:t>
          </a:r>
        </a:p>
      </dgm:t>
    </dgm:pt>
    <dgm:pt modelId="{5FF3C399-D891-C54D-A07E-8CC0BBFFF867}" type="parTrans" cxnId="{ABDEACF3-E25A-444A-88DD-1EAAD9E82740}">
      <dgm:prSet/>
      <dgm:spPr/>
      <dgm:t>
        <a:bodyPr/>
        <a:lstStyle/>
        <a:p>
          <a:endParaRPr lang="fr-FR"/>
        </a:p>
      </dgm:t>
    </dgm:pt>
    <dgm:pt modelId="{ECAB222B-C9B0-F34E-82EC-649ACD37900E}" type="sibTrans" cxnId="{ABDEACF3-E25A-444A-88DD-1EAAD9E82740}">
      <dgm:prSet/>
      <dgm:spPr/>
      <dgm:t>
        <a:bodyPr/>
        <a:lstStyle/>
        <a:p>
          <a:endParaRPr lang="fr-FR"/>
        </a:p>
      </dgm:t>
    </dgm:pt>
    <dgm:pt modelId="{295EA57F-7B70-2D41-9A0E-58371024B570}">
      <dgm:prSet/>
      <dgm:spPr/>
      <dgm:t>
        <a:bodyPr/>
        <a:lstStyle/>
        <a:p>
          <a:r>
            <a:rPr lang="fr-FR" dirty="0"/>
            <a:t>MEP</a:t>
          </a:r>
        </a:p>
      </dgm:t>
    </dgm:pt>
    <dgm:pt modelId="{517FC8F6-B35B-DA43-B23A-EF81D05B8C43}" type="parTrans" cxnId="{D2BE1903-AAD0-054E-92E5-36A095DC6D58}">
      <dgm:prSet/>
      <dgm:spPr/>
      <dgm:t>
        <a:bodyPr/>
        <a:lstStyle/>
        <a:p>
          <a:endParaRPr lang="fr-FR"/>
        </a:p>
      </dgm:t>
    </dgm:pt>
    <dgm:pt modelId="{ABB8FC93-2892-A84C-8908-47BFF8FF78F9}" type="sibTrans" cxnId="{D2BE1903-AAD0-054E-92E5-36A095DC6D58}">
      <dgm:prSet/>
      <dgm:spPr/>
      <dgm:t>
        <a:bodyPr/>
        <a:lstStyle/>
        <a:p>
          <a:endParaRPr lang="fr-FR"/>
        </a:p>
      </dgm:t>
    </dgm:pt>
    <dgm:pt modelId="{3343EEB5-0286-1B4D-BB7E-56D85F0EDCED}">
      <dgm:prSet/>
      <dgm:spPr/>
      <dgm:t>
        <a:bodyPr/>
        <a:lstStyle/>
        <a:p>
          <a:r>
            <a:rPr lang="fr-FR" dirty="0"/>
            <a:t>Formation</a:t>
          </a:r>
        </a:p>
      </dgm:t>
    </dgm:pt>
    <dgm:pt modelId="{9F4468C3-ACB4-3547-A65B-78139AB504C1}" type="parTrans" cxnId="{BFFCD9A4-A843-9548-BFA7-52B381538171}">
      <dgm:prSet/>
      <dgm:spPr/>
      <dgm:t>
        <a:bodyPr/>
        <a:lstStyle/>
        <a:p>
          <a:endParaRPr lang="fr-FR"/>
        </a:p>
      </dgm:t>
    </dgm:pt>
    <dgm:pt modelId="{D0A3A363-6F21-EF42-8CA8-AD27BFD38B3D}" type="sibTrans" cxnId="{BFFCD9A4-A843-9548-BFA7-52B381538171}">
      <dgm:prSet/>
      <dgm:spPr/>
      <dgm:t>
        <a:bodyPr/>
        <a:lstStyle/>
        <a:p>
          <a:endParaRPr lang="fr-FR"/>
        </a:p>
      </dgm:t>
    </dgm:pt>
    <dgm:pt modelId="{14D71AD3-EE96-6841-9153-A98F51D21056}">
      <dgm:prSet/>
      <dgm:spPr/>
      <dgm:t>
        <a:bodyPr/>
        <a:lstStyle/>
        <a:p>
          <a:r>
            <a:rPr lang="fr-FR" dirty="0"/>
            <a:t>Formation</a:t>
          </a:r>
        </a:p>
      </dgm:t>
    </dgm:pt>
    <dgm:pt modelId="{E5C45BAC-9621-C244-9B7A-F16CE5AA1239}" type="parTrans" cxnId="{D92E9F02-C95D-FE4F-B8F4-9F11DC785E2C}">
      <dgm:prSet/>
      <dgm:spPr/>
      <dgm:t>
        <a:bodyPr/>
        <a:lstStyle/>
        <a:p>
          <a:endParaRPr lang="fr-FR"/>
        </a:p>
      </dgm:t>
    </dgm:pt>
    <dgm:pt modelId="{F46C8163-F4E6-324B-9CB9-829AE70E8AA9}" type="sibTrans" cxnId="{D92E9F02-C95D-FE4F-B8F4-9F11DC785E2C}">
      <dgm:prSet/>
      <dgm:spPr/>
      <dgm:t>
        <a:bodyPr/>
        <a:lstStyle/>
        <a:p>
          <a:endParaRPr lang="fr-FR"/>
        </a:p>
      </dgm:t>
    </dgm:pt>
    <dgm:pt modelId="{4D15450A-7BD2-F340-B03E-BD1A26AE9B84}">
      <dgm:prSet/>
      <dgm:spPr/>
      <dgm:t>
        <a:bodyPr/>
        <a:lstStyle/>
        <a:p>
          <a:r>
            <a:rPr lang="fr-FR" dirty="0"/>
            <a:t>MEP (sans lien API Production)</a:t>
          </a:r>
        </a:p>
      </dgm:t>
    </dgm:pt>
    <dgm:pt modelId="{CB193587-78F5-FF4C-BF07-8F5CBE80A316}" type="parTrans" cxnId="{E3DDE4E4-6F47-B34D-AE7E-C0894DDD49E3}">
      <dgm:prSet/>
      <dgm:spPr/>
      <dgm:t>
        <a:bodyPr/>
        <a:lstStyle/>
        <a:p>
          <a:endParaRPr lang="fr-FR"/>
        </a:p>
      </dgm:t>
    </dgm:pt>
    <dgm:pt modelId="{9459D0E1-EC55-1341-8BB3-B118507364FC}" type="sibTrans" cxnId="{E3DDE4E4-6F47-B34D-AE7E-C0894DDD49E3}">
      <dgm:prSet/>
      <dgm:spPr/>
      <dgm:t>
        <a:bodyPr/>
        <a:lstStyle/>
        <a:p>
          <a:endParaRPr lang="fr-FR"/>
        </a:p>
      </dgm:t>
    </dgm:pt>
    <dgm:pt modelId="{DDE69038-B5AA-AD49-B118-AAEC80715155}">
      <dgm:prSet/>
      <dgm:spPr/>
      <dgm:t>
        <a:bodyPr/>
        <a:lstStyle/>
        <a:p>
          <a:r>
            <a:rPr lang="fr-FR" dirty="0"/>
            <a:t>Jalon 2</a:t>
          </a:r>
        </a:p>
      </dgm:t>
    </dgm:pt>
    <dgm:pt modelId="{1B9C8E19-96EE-9E4E-B724-0A7A3CB3AAD2}" type="sibTrans" cxnId="{2B06D89A-09D3-2946-B5B5-F9C95549BFB2}">
      <dgm:prSet/>
      <dgm:spPr/>
      <dgm:t>
        <a:bodyPr/>
        <a:lstStyle/>
        <a:p>
          <a:endParaRPr lang="fr-FR"/>
        </a:p>
      </dgm:t>
    </dgm:pt>
    <dgm:pt modelId="{EDAFD9AA-5B5C-5F43-85AF-13F38E7ADAD6}" type="parTrans" cxnId="{2B06D89A-09D3-2946-B5B5-F9C95549BFB2}">
      <dgm:prSet/>
      <dgm:spPr/>
      <dgm:t>
        <a:bodyPr/>
        <a:lstStyle/>
        <a:p>
          <a:endParaRPr lang="fr-FR"/>
        </a:p>
      </dgm:t>
    </dgm:pt>
    <dgm:pt modelId="{CA030BDE-D9C9-964B-A64B-3DAFE9A77C06}">
      <dgm:prSet/>
      <dgm:spPr/>
      <dgm:t>
        <a:bodyPr/>
        <a:lstStyle/>
        <a:p>
          <a:r>
            <a:rPr lang="fr-FR" dirty="0"/>
            <a:t>Production</a:t>
          </a:r>
        </a:p>
      </dgm:t>
    </dgm:pt>
    <dgm:pt modelId="{307BBD95-945C-774B-888E-51D1CC31C9D2}" type="parTrans" cxnId="{B1C42C1E-6EC8-CA4E-9E6E-465DB2E4030A}">
      <dgm:prSet/>
      <dgm:spPr/>
      <dgm:t>
        <a:bodyPr/>
        <a:lstStyle/>
        <a:p>
          <a:endParaRPr lang="fr-FR"/>
        </a:p>
      </dgm:t>
    </dgm:pt>
    <dgm:pt modelId="{90C3A9E2-B67A-5549-94DE-50DB6EC6DFDF}" type="sibTrans" cxnId="{B1C42C1E-6EC8-CA4E-9E6E-465DB2E4030A}">
      <dgm:prSet/>
      <dgm:spPr/>
      <dgm:t>
        <a:bodyPr/>
        <a:lstStyle/>
        <a:p>
          <a:endParaRPr lang="fr-FR"/>
        </a:p>
      </dgm:t>
    </dgm:pt>
    <dgm:pt modelId="{ABF811C0-E7F9-8E47-A21E-0ABDB3CABCB6}">
      <dgm:prSet/>
      <dgm:spPr/>
      <dgm:t>
        <a:bodyPr/>
        <a:lstStyle/>
        <a:p>
          <a:r>
            <a:rPr lang="fr-FR" dirty="0"/>
            <a:t>Migration</a:t>
          </a:r>
        </a:p>
      </dgm:t>
    </dgm:pt>
    <dgm:pt modelId="{903A9FDA-E5C5-9A49-9683-D41D7F56AF62}" type="parTrans" cxnId="{43168F58-5D28-5A48-898A-A1260AFF1668}">
      <dgm:prSet/>
      <dgm:spPr/>
      <dgm:t>
        <a:bodyPr/>
        <a:lstStyle/>
        <a:p>
          <a:endParaRPr lang="fr-FR"/>
        </a:p>
      </dgm:t>
    </dgm:pt>
    <dgm:pt modelId="{B9656345-B19A-1843-AF9B-6A5D98CCC4D4}" type="sibTrans" cxnId="{43168F58-5D28-5A48-898A-A1260AFF1668}">
      <dgm:prSet/>
      <dgm:spPr/>
      <dgm:t>
        <a:bodyPr/>
        <a:lstStyle/>
        <a:p>
          <a:endParaRPr lang="fr-FR"/>
        </a:p>
      </dgm:t>
    </dgm:pt>
    <dgm:pt modelId="{E895C2B3-75F0-1E48-815E-7DF5D62EF2CE}">
      <dgm:prSet/>
      <dgm:spPr/>
      <dgm:t>
        <a:bodyPr/>
        <a:lstStyle/>
        <a:p>
          <a:r>
            <a:rPr lang="fr-FR" dirty="0"/>
            <a:t>MEP</a:t>
          </a:r>
        </a:p>
      </dgm:t>
    </dgm:pt>
    <dgm:pt modelId="{9F669A64-2B0D-0140-B58F-A43FCE717A93}" type="parTrans" cxnId="{26E2A558-C9C6-4D48-BE8B-53FECA1A8CDB}">
      <dgm:prSet/>
      <dgm:spPr/>
      <dgm:t>
        <a:bodyPr/>
        <a:lstStyle/>
        <a:p>
          <a:endParaRPr lang="fr-FR"/>
        </a:p>
      </dgm:t>
    </dgm:pt>
    <dgm:pt modelId="{A875AC28-F293-9F47-B3D4-15D0FA2C6950}" type="sibTrans" cxnId="{26E2A558-C9C6-4D48-BE8B-53FECA1A8CDB}">
      <dgm:prSet/>
      <dgm:spPr/>
      <dgm:t>
        <a:bodyPr/>
        <a:lstStyle/>
        <a:p>
          <a:endParaRPr lang="fr-FR"/>
        </a:p>
      </dgm:t>
    </dgm:pt>
    <dgm:pt modelId="{7D0230B3-1EA5-C54A-A521-9D02234978BD}">
      <dgm:prSet/>
      <dgm:spPr/>
      <dgm:t>
        <a:bodyPr/>
        <a:lstStyle/>
        <a:p>
          <a:r>
            <a:rPr lang="fr-FR" dirty="0"/>
            <a:t>Lien API Stock</a:t>
          </a:r>
        </a:p>
      </dgm:t>
    </dgm:pt>
    <dgm:pt modelId="{DF5A3630-DD9C-8C47-9894-B4C4CCD0CD30}" type="parTrans" cxnId="{E47E83D7-3F40-8442-8682-F2E817FD2F25}">
      <dgm:prSet/>
      <dgm:spPr/>
      <dgm:t>
        <a:bodyPr/>
        <a:lstStyle/>
        <a:p>
          <a:endParaRPr lang="fr-FR"/>
        </a:p>
      </dgm:t>
    </dgm:pt>
    <dgm:pt modelId="{954DCF50-4836-0C42-8B3D-52A697B118D6}" type="sibTrans" cxnId="{E47E83D7-3F40-8442-8682-F2E817FD2F25}">
      <dgm:prSet/>
      <dgm:spPr/>
      <dgm:t>
        <a:bodyPr/>
        <a:lstStyle/>
        <a:p>
          <a:endParaRPr lang="fr-FR"/>
        </a:p>
      </dgm:t>
    </dgm:pt>
    <dgm:pt modelId="{B100E0D7-A681-1F42-B3CC-BEDF46ECBB66}">
      <dgm:prSet/>
      <dgm:spPr/>
      <dgm:t>
        <a:bodyPr/>
        <a:lstStyle/>
        <a:p>
          <a:r>
            <a:rPr lang="fr-FR" dirty="0"/>
            <a:t>Formation (interne)</a:t>
          </a:r>
        </a:p>
      </dgm:t>
    </dgm:pt>
    <dgm:pt modelId="{F441F60A-6914-3C42-A0D2-913314BDBD98}" type="parTrans" cxnId="{BDEC34D7-BA25-084C-B6BE-7A1995DA92C7}">
      <dgm:prSet/>
      <dgm:spPr/>
      <dgm:t>
        <a:bodyPr/>
        <a:lstStyle/>
        <a:p>
          <a:endParaRPr lang="fr-FR"/>
        </a:p>
      </dgm:t>
    </dgm:pt>
    <dgm:pt modelId="{44155323-26F4-D847-BAD0-920B804B45E2}" type="sibTrans" cxnId="{BDEC34D7-BA25-084C-B6BE-7A1995DA92C7}">
      <dgm:prSet/>
      <dgm:spPr/>
      <dgm:t>
        <a:bodyPr/>
        <a:lstStyle/>
        <a:p>
          <a:endParaRPr lang="fr-FR"/>
        </a:p>
      </dgm:t>
    </dgm:pt>
    <dgm:pt modelId="{42DC643C-34AA-F64F-8391-094D8B9405FE}">
      <dgm:prSet/>
      <dgm:spPr/>
      <dgm:t>
        <a:bodyPr/>
        <a:lstStyle/>
        <a:p>
          <a:r>
            <a:rPr lang="fr-FR" dirty="0"/>
            <a:t>MEP : CRM - Facturation</a:t>
          </a:r>
        </a:p>
      </dgm:t>
    </dgm:pt>
    <dgm:pt modelId="{F1430037-010F-684B-AAAA-EC4AADBD3449}" type="parTrans" cxnId="{F2DA90DC-C322-8A41-A0AE-8E340BCBC734}">
      <dgm:prSet/>
      <dgm:spPr/>
      <dgm:t>
        <a:bodyPr/>
        <a:lstStyle/>
        <a:p>
          <a:endParaRPr lang="fr-FR"/>
        </a:p>
      </dgm:t>
    </dgm:pt>
    <dgm:pt modelId="{A12E9161-F781-D840-A5F2-F5EAB377B489}" type="sibTrans" cxnId="{F2DA90DC-C322-8A41-A0AE-8E340BCBC734}">
      <dgm:prSet/>
      <dgm:spPr/>
      <dgm:t>
        <a:bodyPr/>
        <a:lstStyle/>
        <a:p>
          <a:endParaRPr lang="fr-FR"/>
        </a:p>
      </dgm:t>
    </dgm:pt>
    <dgm:pt modelId="{6CD1A03D-634E-6F40-A7CA-2D4F29EB58B0}">
      <dgm:prSet/>
      <dgm:spPr/>
      <dgm:t>
        <a:bodyPr/>
        <a:lstStyle/>
        <a:p>
          <a:r>
            <a:rPr lang="fr-FR" dirty="0"/>
            <a:t>Migration</a:t>
          </a:r>
        </a:p>
      </dgm:t>
    </dgm:pt>
    <dgm:pt modelId="{9CCD18ED-F202-CC41-98DC-7353D2AC1EA8}" type="parTrans" cxnId="{58D18BD0-79A4-634A-BC98-F01363BD70FF}">
      <dgm:prSet/>
      <dgm:spPr/>
      <dgm:t>
        <a:bodyPr/>
        <a:lstStyle/>
        <a:p>
          <a:endParaRPr lang="fr-FR"/>
        </a:p>
      </dgm:t>
    </dgm:pt>
    <dgm:pt modelId="{041288DD-3EA2-8C4B-94C0-0648DF141F51}" type="sibTrans" cxnId="{58D18BD0-79A4-634A-BC98-F01363BD70FF}">
      <dgm:prSet/>
      <dgm:spPr/>
      <dgm:t>
        <a:bodyPr/>
        <a:lstStyle/>
        <a:p>
          <a:endParaRPr lang="fr-FR"/>
        </a:p>
      </dgm:t>
    </dgm:pt>
    <dgm:pt modelId="{2428AC6B-1457-E648-9041-0DCF417BA72C}">
      <dgm:prSet/>
      <dgm:spPr/>
      <dgm:t>
        <a:bodyPr/>
        <a:lstStyle/>
        <a:p>
          <a:r>
            <a:rPr lang="fr-FR" dirty="0"/>
            <a:t>Beta test (client)</a:t>
          </a:r>
        </a:p>
      </dgm:t>
    </dgm:pt>
    <dgm:pt modelId="{EEB6A115-8ACD-FC4C-8343-361798750E66}" type="parTrans" cxnId="{5F32313A-F457-9540-BA31-A26867110D86}">
      <dgm:prSet/>
      <dgm:spPr/>
      <dgm:t>
        <a:bodyPr/>
        <a:lstStyle/>
        <a:p>
          <a:endParaRPr lang="fr-FR"/>
        </a:p>
      </dgm:t>
    </dgm:pt>
    <dgm:pt modelId="{FC3719B9-980B-0641-9A9A-55AB4EDFAC04}" type="sibTrans" cxnId="{5F32313A-F457-9540-BA31-A26867110D86}">
      <dgm:prSet/>
      <dgm:spPr/>
      <dgm:t>
        <a:bodyPr/>
        <a:lstStyle/>
        <a:p>
          <a:endParaRPr lang="fr-FR"/>
        </a:p>
      </dgm:t>
    </dgm:pt>
    <dgm:pt modelId="{663B5BE5-C0C2-394F-BBFB-914FDDBFF557}">
      <dgm:prSet/>
      <dgm:spPr/>
      <dgm:t>
        <a:bodyPr/>
        <a:lstStyle/>
        <a:p>
          <a:r>
            <a:rPr lang="fr-FR" dirty="0"/>
            <a:t>Formation (client)</a:t>
          </a:r>
        </a:p>
      </dgm:t>
    </dgm:pt>
    <dgm:pt modelId="{FFB7BCF2-0631-6149-A476-A865CF2D3713}" type="parTrans" cxnId="{C6AA02FE-E447-A64A-BF8C-C0A10F3CA477}">
      <dgm:prSet/>
      <dgm:spPr/>
      <dgm:t>
        <a:bodyPr/>
        <a:lstStyle/>
        <a:p>
          <a:endParaRPr lang="fr-FR"/>
        </a:p>
      </dgm:t>
    </dgm:pt>
    <dgm:pt modelId="{EB5F4C7C-5A9F-8A40-ACCA-3DABC85E7A86}" type="sibTrans" cxnId="{C6AA02FE-E447-A64A-BF8C-C0A10F3CA477}">
      <dgm:prSet/>
      <dgm:spPr/>
      <dgm:t>
        <a:bodyPr/>
        <a:lstStyle/>
        <a:p>
          <a:endParaRPr lang="fr-FR"/>
        </a:p>
      </dgm:t>
    </dgm:pt>
    <dgm:pt modelId="{F580C3B8-4357-2541-8B0F-E079BD4C108B}">
      <dgm:prSet/>
      <dgm:spPr/>
      <dgm:t>
        <a:bodyPr/>
        <a:lstStyle/>
        <a:p>
          <a:r>
            <a:rPr lang="fr-FR" dirty="0"/>
            <a:t>Client</a:t>
          </a:r>
        </a:p>
      </dgm:t>
    </dgm:pt>
    <dgm:pt modelId="{57D3F0C0-44CD-754C-8A0E-7B6F06A956A6}" type="parTrans" cxnId="{B9EC685D-04EF-2B4C-A967-F27C4B04E76A}">
      <dgm:prSet/>
      <dgm:spPr/>
      <dgm:t>
        <a:bodyPr/>
        <a:lstStyle/>
        <a:p>
          <a:endParaRPr lang="fr-FR"/>
        </a:p>
      </dgm:t>
    </dgm:pt>
    <dgm:pt modelId="{8892441B-D9CB-7048-B51D-40EEAD1CBAE4}" type="sibTrans" cxnId="{B9EC685D-04EF-2B4C-A967-F27C4B04E76A}">
      <dgm:prSet/>
      <dgm:spPr/>
      <dgm:t>
        <a:bodyPr/>
        <a:lstStyle/>
        <a:p>
          <a:endParaRPr lang="fr-FR"/>
        </a:p>
      </dgm:t>
    </dgm:pt>
    <dgm:pt modelId="{CC6988FF-621B-7140-A2F3-85547948A712}">
      <dgm:prSet/>
      <dgm:spPr/>
      <dgm:t>
        <a:bodyPr/>
        <a:lstStyle/>
        <a:p>
          <a:r>
            <a:rPr lang="fr-FR" dirty="0"/>
            <a:t>Client</a:t>
          </a:r>
        </a:p>
      </dgm:t>
    </dgm:pt>
    <dgm:pt modelId="{4D2A63FD-6BAE-994B-8334-4EACD28741D7}" type="parTrans" cxnId="{F593E064-86BE-E146-AD4A-80BCF7C8B914}">
      <dgm:prSet/>
      <dgm:spPr/>
      <dgm:t>
        <a:bodyPr/>
        <a:lstStyle/>
        <a:p>
          <a:endParaRPr lang="fr-FR"/>
        </a:p>
      </dgm:t>
    </dgm:pt>
    <dgm:pt modelId="{EE782778-FD06-5A45-B1BD-A993937A06E7}" type="sibTrans" cxnId="{F593E064-86BE-E146-AD4A-80BCF7C8B914}">
      <dgm:prSet/>
      <dgm:spPr/>
      <dgm:t>
        <a:bodyPr/>
        <a:lstStyle/>
        <a:p>
          <a:endParaRPr lang="fr-FR"/>
        </a:p>
      </dgm:t>
    </dgm:pt>
    <dgm:pt modelId="{14DF3B33-D83B-864C-A7F4-791B2A378352}">
      <dgm:prSet/>
      <dgm:spPr/>
      <dgm:t>
        <a:bodyPr/>
        <a:lstStyle/>
        <a:p>
          <a:r>
            <a:rPr lang="fr-FR" dirty="0"/>
            <a:t>Décommission Excel</a:t>
          </a:r>
        </a:p>
      </dgm:t>
    </dgm:pt>
    <dgm:pt modelId="{FA87602A-0684-CD4A-80FC-EC981D49066C}" type="parTrans" cxnId="{330EFBCE-6515-BC4D-8518-CFD8948829E9}">
      <dgm:prSet/>
      <dgm:spPr/>
      <dgm:t>
        <a:bodyPr/>
        <a:lstStyle/>
        <a:p>
          <a:endParaRPr lang="fr-FR"/>
        </a:p>
      </dgm:t>
    </dgm:pt>
    <dgm:pt modelId="{76B4F1E1-6678-ED41-B91E-14490A205EA7}" type="sibTrans" cxnId="{330EFBCE-6515-BC4D-8518-CFD8948829E9}">
      <dgm:prSet/>
      <dgm:spPr/>
      <dgm:t>
        <a:bodyPr/>
        <a:lstStyle/>
        <a:p>
          <a:endParaRPr lang="fr-FR"/>
        </a:p>
      </dgm:t>
    </dgm:pt>
    <dgm:pt modelId="{64CA73FD-9F48-DC42-A7D7-51F34E8680E0}">
      <dgm:prSet/>
      <dgm:spPr/>
      <dgm:t>
        <a:bodyPr/>
        <a:lstStyle/>
        <a:p>
          <a:r>
            <a:rPr lang="fr-FR" dirty="0"/>
            <a:t>Décommission : AS 400 - Repository Constructeur</a:t>
          </a:r>
        </a:p>
      </dgm:t>
    </dgm:pt>
    <dgm:pt modelId="{B1BEB27F-D38A-604E-A98C-3A68BC718A3A}" type="parTrans" cxnId="{1C6CC0B3-EE91-7D42-9A27-5E2C64023D2C}">
      <dgm:prSet/>
      <dgm:spPr/>
      <dgm:t>
        <a:bodyPr/>
        <a:lstStyle/>
        <a:p>
          <a:endParaRPr lang="fr-FR"/>
        </a:p>
      </dgm:t>
    </dgm:pt>
    <dgm:pt modelId="{BD906DE5-5AEF-7544-A7C1-11DE45B3E260}" type="sibTrans" cxnId="{1C6CC0B3-EE91-7D42-9A27-5E2C64023D2C}">
      <dgm:prSet/>
      <dgm:spPr/>
      <dgm:t>
        <a:bodyPr/>
        <a:lstStyle/>
        <a:p>
          <a:endParaRPr lang="fr-FR"/>
        </a:p>
      </dgm:t>
    </dgm:pt>
    <dgm:pt modelId="{B76B6EBF-BA71-B348-BAC6-E5D593C4790C}">
      <dgm:prSet/>
      <dgm:spPr/>
      <dgm:t>
        <a:bodyPr/>
        <a:lstStyle/>
        <a:p>
          <a:r>
            <a:rPr lang="fr-FR" dirty="0"/>
            <a:t>Décommission : Serveur facturation - Microsoft Access SGBD</a:t>
          </a:r>
        </a:p>
      </dgm:t>
    </dgm:pt>
    <dgm:pt modelId="{2FC17D92-9129-C347-83CA-C59C5E0EF85C}" type="parTrans" cxnId="{F1F54B35-D74F-1C4F-A5D3-EEB732AEBDB2}">
      <dgm:prSet/>
      <dgm:spPr/>
      <dgm:t>
        <a:bodyPr/>
        <a:lstStyle/>
        <a:p>
          <a:endParaRPr lang="fr-FR"/>
        </a:p>
      </dgm:t>
    </dgm:pt>
    <dgm:pt modelId="{8DA39679-1925-8445-93B0-68E2818B4CBD}" type="sibTrans" cxnId="{F1F54B35-D74F-1C4F-A5D3-EEB732AEBDB2}">
      <dgm:prSet/>
      <dgm:spPr/>
      <dgm:t>
        <a:bodyPr/>
        <a:lstStyle/>
        <a:p>
          <a:endParaRPr lang="fr-FR"/>
        </a:p>
      </dgm:t>
    </dgm:pt>
    <dgm:pt modelId="{0097C165-18B2-3E45-AE1C-5837F24072FF}">
      <dgm:prSet/>
      <dgm:spPr/>
      <dgm:t>
        <a:bodyPr/>
        <a:lstStyle/>
        <a:p>
          <a:r>
            <a:rPr lang="fr-FR" dirty="0"/>
            <a:t>Lien API Production</a:t>
          </a:r>
        </a:p>
      </dgm:t>
    </dgm:pt>
    <dgm:pt modelId="{7C095B3E-4B9A-1B42-B9B4-F7746E75B4DD}" type="parTrans" cxnId="{16A04E18-9DF1-D147-AD12-AAFC60CB14C1}">
      <dgm:prSet/>
      <dgm:spPr/>
      <dgm:t>
        <a:bodyPr/>
        <a:lstStyle/>
        <a:p>
          <a:endParaRPr lang="fr-FR"/>
        </a:p>
      </dgm:t>
    </dgm:pt>
    <dgm:pt modelId="{FBA3D194-752F-C148-BCF6-1C2B05FEF3E7}" type="sibTrans" cxnId="{16A04E18-9DF1-D147-AD12-AAFC60CB14C1}">
      <dgm:prSet/>
      <dgm:spPr/>
      <dgm:t>
        <a:bodyPr/>
        <a:lstStyle/>
        <a:p>
          <a:endParaRPr lang="fr-FR"/>
        </a:p>
      </dgm:t>
    </dgm:pt>
    <dgm:pt modelId="{163D7E2D-B72B-034C-BA6E-70FE158BED6E}" type="pres">
      <dgm:prSet presAssocID="{36314FDD-CB92-BD43-808D-FB4AA85284E8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D51413B5-BD00-A347-BE0E-CAAF75EA0B9A}" type="pres">
      <dgm:prSet presAssocID="{3EE5CEFD-2D74-4B4E-B1C0-06A924565C29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E0F479F2-2126-3B4E-BCCB-5CF56BAF1942}" type="pres">
      <dgm:prSet presAssocID="{3EE5CEFD-2D74-4B4E-B1C0-06A924565C29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C86AC957-FE71-F642-B8B6-1E85A28634E4}" type="pres">
      <dgm:prSet presAssocID="{DDE69038-B5AA-AD49-B118-AAEC80715155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F8D0EA4F-1972-BB46-B3E6-E001625CC6D6}" type="pres">
      <dgm:prSet presAssocID="{DDE69038-B5AA-AD49-B118-AAEC80715155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4137CD9F-D694-CC40-BCCB-B3C4DC74C091}" type="pres">
      <dgm:prSet presAssocID="{A6EF1489-51B0-A743-8E2E-7B59702BA240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2D8A72FD-2621-A145-A893-B75F245DA0E6}" type="pres">
      <dgm:prSet presAssocID="{A6EF1489-51B0-A743-8E2E-7B59702BA240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08097F93-A9E5-6D48-857C-AE2BBD5A3918}" type="pres">
      <dgm:prSet presAssocID="{0F1A773D-08AC-6146-91C7-CD52A5741D02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6131CAE2-D28F-314A-A440-A609960A01CE}" type="pres">
      <dgm:prSet presAssocID="{0F1A773D-08AC-6146-91C7-CD52A5741D02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13F291B9-FEBF-5F41-87FF-BA248DB5E978}" type="pres">
      <dgm:prSet presAssocID="{FD16184C-F1D9-1646-9F11-D2F05EFCD2B7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DB4B48BC-FBC2-FD4F-A621-E6FB9F7B3C3E}" type="pres">
      <dgm:prSet presAssocID="{FD16184C-F1D9-1646-9F11-D2F05EFCD2B7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AAD6102-02D7-F444-939F-CE7F0FC9C9FC}" srcId="{F580C3B8-4357-2541-8B0F-E079BD4C108B}" destId="{9FABAB43-227A-7243-8EC5-882C596A86F2}" srcOrd="2" destOrd="0" parTransId="{5BABAAE1-264E-2F4D-BCCE-E5BAE8F5C64F}" sibTransId="{B552C1EF-0D1E-C843-98FF-19FCB1509AF0}"/>
    <dgm:cxn modelId="{D92E9F02-C95D-FE4F-B8F4-9F11DC785E2C}" srcId="{69C1ED6F-670A-FB47-AC81-40F6105B596E}" destId="{14D71AD3-EE96-6841-9153-A98F51D21056}" srcOrd="2" destOrd="0" parTransId="{E5C45BAC-9621-C244-9B7A-F16CE5AA1239}" sibTransId="{F46C8163-F4E6-324B-9CB9-829AE70E8AA9}"/>
    <dgm:cxn modelId="{D2BE1903-AAD0-054E-92E5-36A095DC6D58}" srcId="{E5C41FC1-B05F-744D-8606-D1D833656345}" destId="{295EA57F-7B70-2D41-9A0E-58371024B570}" srcOrd="4" destOrd="0" parTransId="{517FC8F6-B35B-DA43-B23A-EF81D05B8C43}" sibTransId="{ABB8FC93-2892-A84C-8908-47BFF8FF78F9}"/>
    <dgm:cxn modelId="{49DAD904-C55F-3E4A-A539-1B604D05A6FA}" srcId="{69C1ED6F-670A-FB47-AC81-40F6105B596E}" destId="{F2E43758-233A-D743-9704-D91655E03377}" srcOrd="0" destOrd="0" parTransId="{666D4BBF-F312-5C45-9C48-6F69265F6153}" sibTransId="{F5F63890-7C3E-5042-93D4-56C195552D23}"/>
    <dgm:cxn modelId="{236A820D-5E86-3D41-B179-20133F0400A3}" srcId="{5B01E548-FAD7-3147-85B6-55133734F8D3}" destId="{22460D06-AF5E-C347-B153-DB413BCB53DE}" srcOrd="0" destOrd="0" parTransId="{5E282AE0-56CE-E04B-8FB9-A4DDAE96CD52}" sibTransId="{538A48E2-2CE7-A344-8C66-3101873603B1}"/>
    <dgm:cxn modelId="{9CDA8317-D088-5E45-964C-6895EE1AE8D4}" srcId="{0F1A773D-08AC-6146-91C7-CD52A5741D02}" destId="{5B837A96-CCEF-884E-B009-61968CD8D066}" srcOrd="0" destOrd="0" parTransId="{109EA0D6-4ED6-B042-9EC4-078C6E29422D}" sibTransId="{6CD92FC6-7467-9644-82CF-337C5CE46046}"/>
    <dgm:cxn modelId="{16A04E18-9DF1-D147-AD12-AAFC60CB14C1}" srcId="{CC6988FF-621B-7140-A2F3-85547948A712}" destId="{0097C165-18B2-3E45-AE1C-5837F24072FF}" srcOrd="3" destOrd="0" parTransId="{7C095B3E-4B9A-1B42-B9B4-F7746E75B4DD}" sibTransId="{FBA3D194-752F-C148-BCF6-1C2B05FEF3E7}"/>
    <dgm:cxn modelId="{F523921A-C6F3-F742-8540-05FC6E4CBF16}" type="presOf" srcId="{5B837A96-CCEF-884E-B009-61968CD8D066}" destId="{6131CAE2-D28F-314A-A440-A609960A01CE}" srcOrd="0" destOrd="0" presId="urn:microsoft.com/office/officeart/2009/3/layout/IncreasingArrowsProcess"/>
    <dgm:cxn modelId="{B1C42C1E-6EC8-CA4E-9E6E-465DB2E4030A}" srcId="{0F1A773D-08AC-6146-91C7-CD52A5741D02}" destId="{CA030BDE-D9C9-964B-A64B-3DAFE9A77C06}" srcOrd="1" destOrd="0" parTransId="{307BBD95-945C-774B-888E-51D1CC31C9D2}" sibTransId="{90C3A9E2-B67A-5549-94DE-50DB6EC6DFDF}"/>
    <dgm:cxn modelId="{82814F1E-53A1-464A-9240-E2B3412AAE88}" type="presOf" srcId="{66B11B3A-55F5-134E-8EA4-934E87F1D83E}" destId="{E0F479F2-2126-3B4E-BCCB-5CF56BAF1942}" srcOrd="0" destOrd="6" presId="urn:microsoft.com/office/officeart/2009/3/layout/IncreasingArrowsProcess"/>
    <dgm:cxn modelId="{E10FFB1F-6EFE-3743-8D46-497D5DB3AE72}" type="presOf" srcId="{2428AC6B-1457-E648-9041-0DCF417BA72C}" destId="{DB4B48BC-FBC2-FD4F-A621-E6FB9F7B3C3E}" srcOrd="0" destOrd="1" presId="urn:microsoft.com/office/officeart/2009/3/layout/IncreasingArrowsProcess"/>
    <dgm:cxn modelId="{4194C421-E208-8740-8A06-F468B55F47E0}" srcId="{36314FDD-CB92-BD43-808D-FB4AA85284E8}" destId="{FD16184C-F1D9-1646-9F11-D2F05EFCD2B7}" srcOrd="4" destOrd="0" parTransId="{258B5EB5-4DF4-D849-9E7E-690A83579BA5}" sibTransId="{B660CE02-D996-4049-8383-7081867D5BCC}"/>
    <dgm:cxn modelId="{DBA93529-B806-C741-93FD-6D5C1FC8D2A9}" type="presOf" srcId="{1582922D-4EC0-964C-A01E-0795313C9663}" destId="{2D8A72FD-2621-A145-A893-B75F245DA0E6}" srcOrd="0" destOrd="1" presId="urn:microsoft.com/office/officeart/2009/3/layout/IncreasingArrowsProcess"/>
    <dgm:cxn modelId="{723E6529-A214-9D4C-8978-54185AE3E494}" type="presOf" srcId="{498F101E-069F-7E41-B7E0-22833C3A1A8F}" destId="{F8D0EA4F-1972-BB46-B3E6-E001625CC6D6}" srcOrd="0" destOrd="2" presId="urn:microsoft.com/office/officeart/2009/3/layout/IncreasingArrowsProcess"/>
    <dgm:cxn modelId="{0E3D002C-C7E9-6F4D-8764-71D52B493FEB}" type="presOf" srcId="{FA9830E7-B1E7-9F42-BF1C-D6CEED6358AB}" destId="{2D8A72FD-2621-A145-A893-B75F245DA0E6}" srcOrd="0" destOrd="0" presId="urn:microsoft.com/office/officeart/2009/3/layout/IncreasingArrowsProcess"/>
    <dgm:cxn modelId="{320B492E-7E0E-D94F-A352-EFC59ADDF911}" srcId="{FA9830E7-B1E7-9F42-BF1C-D6CEED6358AB}" destId="{21915B44-1AE5-094C-A9B1-18184E3FFD62}" srcOrd="1" destOrd="0" parTransId="{C81895D2-067A-6145-89E7-9F39D01EF753}" sibTransId="{A0E09686-A2F0-B144-9EB5-D2BC62E412CC}"/>
    <dgm:cxn modelId="{E4E64633-98F8-1A48-86E1-DDBA1A3F39DA}" type="presOf" srcId="{5B01E548-FAD7-3147-85B6-55133734F8D3}" destId="{E0F479F2-2126-3B4E-BCCB-5CF56BAF1942}" srcOrd="0" destOrd="0" presId="urn:microsoft.com/office/officeart/2009/3/layout/IncreasingArrowsProcess"/>
    <dgm:cxn modelId="{F1F54B35-D74F-1C4F-A5D3-EEB732AEBDB2}" srcId="{CC6988FF-621B-7140-A2F3-85547948A712}" destId="{B76B6EBF-BA71-B348-BAC6-E5D593C4790C}" srcOrd="2" destOrd="0" parTransId="{2FC17D92-9129-C347-83CA-C59C5E0EF85C}" sibTransId="{8DA39679-1925-8445-93B0-68E2818B4CBD}"/>
    <dgm:cxn modelId="{564E1239-F36E-D045-9195-D806EDC78BA1}" srcId="{5B837A96-CCEF-884E-B009-61968CD8D066}" destId="{902765A7-F1C5-3F4E-BCEE-B4BE1BB896CC}" srcOrd="0" destOrd="0" parTransId="{32BD6940-95DA-424F-85F1-AF60C16E9B0C}" sibTransId="{7FB5DA7E-1B33-7148-A183-914DD45C7A91}"/>
    <dgm:cxn modelId="{5F32313A-F457-9540-BA31-A26867110D86}" srcId="{F580C3B8-4357-2541-8B0F-E079BD4C108B}" destId="{2428AC6B-1457-E648-9041-0DCF417BA72C}" srcOrd="0" destOrd="0" parTransId="{EEB6A115-8ACD-FC4C-8343-361798750E66}" sibTransId="{FC3719B9-980B-0641-9A9A-55AB4EDFAC04}"/>
    <dgm:cxn modelId="{5EFCCC3A-4C76-314C-AB11-60674496C808}" srcId="{69C1ED6F-670A-FB47-AC81-40F6105B596E}" destId="{5796F6FD-91AD-AD4B-AFB7-D7AD58D5B97B}" srcOrd="1" destOrd="0" parTransId="{D2E8FD2B-B31B-2542-B6BA-A25A71D99987}" sibTransId="{78B364F3-D9A2-724E-B0FF-96019F457D68}"/>
    <dgm:cxn modelId="{9D312E3B-3F51-4245-B713-7D20AE6E7E79}" type="presOf" srcId="{295EA57F-7B70-2D41-9A0E-58371024B570}" destId="{E0F479F2-2126-3B4E-BCCB-5CF56BAF1942}" srcOrd="0" destOrd="9" presId="urn:microsoft.com/office/officeart/2009/3/layout/IncreasingArrowsProcess"/>
    <dgm:cxn modelId="{B895693B-E314-0344-8C17-8BDFA88574AA}" srcId="{36314FDD-CB92-BD43-808D-FB4AA85284E8}" destId="{3EE5CEFD-2D74-4B4E-B1C0-06A924565C29}" srcOrd="0" destOrd="0" parTransId="{94058237-E345-D44B-9791-29A9254F76F9}" sibTransId="{5D22F594-6204-E647-A44D-708FAFD31A6D}"/>
    <dgm:cxn modelId="{5C8A4B3D-6D74-A841-A49F-33C0E7679EDF}" type="presOf" srcId="{64CA73FD-9F48-DC42-A7D7-51F34E8680E0}" destId="{6131CAE2-D28F-314A-A440-A609960A01CE}" srcOrd="0" destOrd="7" presId="urn:microsoft.com/office/officeart/2009/3/layout/IncreasingArrowsProcess"/>
    <dgm:cxn modelId="{4150173F-F45D-2940-8E21-F45A42C38003}" type="presOf" srcId="{36314FDD-CB92-BD43-808D-FB4AA85284E8}" destId="{163D7E2D-B72B-034C-BA6E-70FE158BED6E}" srcOrd="0" destOrd="0" presId="urn:microsoft.com/office/officeart/2009/3/layout/IncreasingArrowsProcess"/>
    <dgm:cxn modelId="{4396763F-A6BA-6C40-BD3D-68393898CEEB}" type="presOf" srcId="{66B1D46F-D089-E144-8F6A-0172EC82FF07}" destId="{E0F479F2-2126-3B4E-BCCB-5CF56BAF1942}" srcOrd="0" destOrd="5" presId="urn:microsoft.com/office/officeart/2009/3/layout/IncreasingArrowsProcess"/>
    <dgm:cxn modelId="{DB642443-0FBD-C04F-AC0C-B80724742FAD}" srcId="{5B01E548-FAD7-3147-85B6-55133734F8D3}" destId="{82AAD901-C0B7-5042-9A59-21E0D79821A8}" srcOrd="1" destOrd="0" parTransId="{DD7AC368-6812-6040-978C-859294B48AE0}" sibTransId="{A9BD50FF-5E19-D24A-B5BF-048E5A9F17E8}"/>
    <dgm:cxn modelId="{79EBCD54-3D21-494F-8BD0-97FE2FFFAF18}" type="presOf" srcId="{CE4FEFB2-6AB7-9B4F-B07F-28C4725BF1E6}" destId="{E0F479F2-2126-3B4E-BCCB-5CF56BAF1942}" srcOrd="0" destOrd="3" presId="urn:microsoft.com/office/officeart/2009/3/layout/IncreasingArrowsProcess"/>
    <dgm:cxn modelId="{1238F556-506D-A64D-951D-DAD78DB3AEE7}" type="presOf" srcId="{DDE69038-B5AA-AD49-B118-AAEC80715155}" destId="{C86AC957-FE71-F642-B8B6-1E85A28634E4}" srcOrd="0" destOrd="0" presId="urn:microsoft.com/office/officeart/2009/3/layout/IncreasingArrowsProcess"/>
    <dgm:cxn modelId="{43168F58-5D28-5A48-898A-A1260AFF1668}" srcId="{CA030BDE-D9C9-964B-A64B-3DAFE9A77C06}" destId="{ABF811C0-E7F9-8E47-A21E-0ABDB3CABCB6}" srcOrd="0" destOrd="0" parTransId="{903A9FDA-E5C5-9A49-9683-D41D7F56AF62}" sibTransId="{B9656345-B19A-1843-AF9B-6A5D98CCC4D4}"/>
    <dgm:cxn modelId="{26E2A558-C9C6-4D48-BE8B-53FECA1A8CDB}" srcId="{CA030BDE-D9C9-964B-A64B-3DAFE9A77C06}" destId="{E895C2B3-75F0-1E48-815E-7DF5D62EF2CE}" srcOrd="1" destOrd="0" parTransId="{9F669A64-2B0D-0140-B58F-A43FCE717A93}" sibTransId="{A875AC28-F293-9F47-B3D4-15D0FA2C6950}"/>
    <dgm:cxn modelId="{6A634C5D-E13C-6A43-8A2F-A930F12015EF}" type="presOf" srcId="{902765A7-F1C5-3F4E-BCEE-B4BE1BB896CC}" destId="{6131CAE2-D28F-314A-A440-A609960A01CE}" srcOrd="0" destOrd="1" presId="urn:microsoft.com/office/officeart/2009/3/layout/IncreasingArrowsProcess"/>
    <dgm:cxn modelId="{B9EC685D-04EF-2B4C-A967-F27C4B04E76A}" srcId="{FD16184C-F1D9-1646-9F11-D2F05EFCD2B7}" destId="{F580C3B8-4357-2541-8B0F-E079BD4C108B}" srcOrd="0" destOrd="0" parTransId="{57D3F0C0-44CD-754C-8A0E-7B6F06A956A6}" sibTransId="{8892441B-D9CB-7048-B51D-40EEAD1CBAE4}"/>
    <dgm:cxn modelId="{D3121062-FCD3-8C49-A2A6-387B2D532B65}" srcId="{36314FDD-CB92-BD43-808D-FB4AA85284E8}" destId="{A6EF1489-51B0-A743-8E2E-7B59702BA240}" srcOrd="2" destOrd="0" parTransId="{3709E381-D036-B346-95AF-B84A67AFE843}" sibTransId="{DDBEFB40-A894-2A4F-962B-2B532BBA8577}"/>
    <dgm:cxn modelId="{F593E064-86BE-E146-AD4A-80BCF7C8B914}" srcId="{0F1A773D-08AC-6146-91C7-CD52A5741D02}" destId="{CC6988FF-621B-7140-A2F3-85547948A712}" srcOrd="2" destOrd="0" parTransId="{4D2A63FD-6BAE-994B-8334-4EACD28741D7}" sibTransId="{EE782778-FD06-5A45-B1BD-A993937A06E7}"/>
    <dgm:cxn modelId="{507A186A-1685-F643-AE18-9F34DE5A0D8A}" type="presOf" srcId="{0097C165-18B2-3E45-AE1C-5837F24072FF}" destId="{6131CAE2-D28F-314A-A440-A609960A01CE}" srcOrd="0" destOrd="12" presId="urn:microsoft.com/office/officeart/2009/3/layout/IncreasingArrowsProcess"/>
    <dgm:cxn modelId="{A327396A-1778-B944-A4E0-EA0695F3C36F}" type="presOf" srcId="{42DC643C-34AA-F64F-8391-094D8B9405FE}" destId="{6131CAE2-D28F-314A-A440-A609960A01CE}" srcOrd="0" destOrd="10" presId="urn:microsoft.com/office/officeart/2009/3/layout/IncreasingArrowsProcess"/>
    <dgm:cxn modelId="{A2B9EF6B-51CB-C348-840F-D9424843F14D}" type="presOf" srcId="{CC6988FF-621B-7140-A2F3-85547948A712}" destId="{6131CAE2-D28F-314A-A440-A609960A01CE}" srcOrd="0" destOrd="8" presId="urn:microsoft.com/office/officeart/2009/3/layout/IncreasingArrowsProcess"/>
    <dgm:cxn modelId="{8BE2A473-671E-8940-9C6B-BA19393507C5}" srcId="{36314FDD-CB92-BD43-808D-FB4AA85284E8}" destId="{0F1A773D-08AC-6146-91C7-CD52A5741D02}" srcOrd="3" destOrd="0" parTransId="{941014B4-5435-4B47-B5FC-FC80513DF6FD}" sibTransId="{7A2503B9-BC5B-0A48-BCF0-9BD73D8AB265}"/>
    <dgm:cxn modelId="{A1FDF175-BE11-0748-9691-CE2EBEF4B16D}" type="presOf" srcId="{7D0230B3-1EA5-C54A-A521-9D02234978BD}" destId="{6131CAE2-D28F-314A-A440-A609960A01CE}" srcOrd="0" destOrd="6" presId="urn:microsoft.com/office/officeart/2009/3/layout/IncreasingArrowsProcess"/>
    <dgm:cxn modelId="{A0F2F978-E33A-6046-A4E3-BCC621BFE478}" srcId="{E5C41FC1-B05F-744D-8606-D1D833656345}" destId="{66B1D46F-D089-E144-8F6A-0172EC82FF07}" srcOrd="0" destOrd="0" parTransId="{26B3F6CC-DACB-9A42-B231-98275873C734}" sibTransId="{CB593EB1-A6DA-DF45-919C-1A61266B8808}"/>
    <dgm:cxn modelId="{B6071A7C-979E-874B-BD0E-1921018A84F2}" type="presOf" srcId="{14D71AD3-EE96-6841-9153-A98F51D21056}" destId="{F8D0EA4F-1972-BB46-B3E6-E001625CC6D6}" srcOrd="0" destOrd="7" presId="urn:microsoft.com/office/officeart/2009/3/layout/IncreasingArrowsProcess"/>
    <dgm:cxn modelId="{4164087E-33D0-174E-98A0-BEF234BA1C61}" type="presOf" srcId="{69C1ED6F-670A-FB47-AC81-40F6105B596E}" destId="{F8D0EA4F-1972-BB46-B3E6-E001625CC6D6}" srcOrd="0" destOrd="4" presId="urn:microsoft.com/office/officeart/2009/3/layout/IncreasingArrowsProcess"/>
    <dgm:cxn modelId="{184A5981-1AB3-1441-B1A4-EDE4935D76AE}" srcId="{DDE69038-B5AA-AD49-B118-AAEC80715155}" destId="{69C1ED6F-670A-FB47-AC81-40F6105B596E}" srcOrd="1" destOrd="0" parTransId="{58156DAB-AAEA-1A41-AD00-C8BD38EC524F}" sibTransId="{15CB4706-3762-854B-A495-BBAC4886487A}"/>
    <dgm:cxn modelId="{224D3483-D57B-AA4D-A807-3B57C7D082F4}" type="presOf" srcId="{194AFA5C-20C1-2245-B063-D5D50E7920C1}" destId="{F8D0EA4F-1972-BB46-B3E6-E001625CC6D6}" srcOrd="0" destOrd="1" presId="urn:microsoft.com/office/officeart/2009/3/layout/IncreasingArrowsProcess"/>
    <dgm:cxn modelId="{E6C5B48A-BD86-6A41-84C6-FA33573B4E1D}" type="presOf" srcId="{14DF3B33-D83B-864C-A7F4-791B2A378352}" destId="{F8D0EA4F-1972-BB46-B3E6-E001625CC6D6}" srcOrd="0" destOrd="10" presId="urn:microsoft.com/office/officeart/2009/3/layout/IncreasingArrowsProcess"/>
    <dgm:cxn modelId="{141D2B8E-BD0C-C149-AF46-048684C963A3}" type="presOf" srcId="{663B5BE5-C0C2-394F-BBFB-914FDDBFF557}" destId="{DB4B48BC-FBC2-FD4F-A621-E6FB9F7B3C3E}" srcOrd="0" destOrd="2" presId="urn:microsoft.com/office/officeart/2009/3/layout/IncreasingArrowsProcess"/>
    <dgm:cxn modelId="{1EEC2393-626F-9043-8205-E72AC19BAD30}" srcId="{AB1138B5-36B5-AD42-81BB-CB5977A8F021}" destId="{498F101E-069F-7E41-B7E0-22833C3A1A8F}" srcOrd="1" destOrd="0" parTransId="{209FD50B-0607-9047-8125-5225C14C014B}" sibTransId="{86F66896-F46C-0646-BC88-9F2665A041DE}"/>
    <dgm:cxn modelId="{50589D98-9627-754D-84C8-EDFBC75F9F40}" srcId="{FA9830E7-B1E7-9F42-BF1C-D6CEED6358AB}" destId="{1582922D-4EC0-964C-A01E-0795313C9663}" srcOrd="0" destOrd="0" parTransId="{04BCF0BC-E8E4-9C43-AADD-F061A5B554C2}" sibTransId="{6894F3DD-D27A-5344-A4E8-9B5AA8463970}"/>
    <dgm:cxn modelId="{2B06D89A-09D3-2946-B5B5-F9C95549BFB2}" srcId="{36314FDD-CB92-BD43-808D-FB4AA85284E8}" destId="{DDE69038-B5AA-AD49-B118-AAEC80715155}" srcOrd="1" destOrd="0" parTransId="{EDAFD9AA-5B5C-5F43-85AF-13F38E7ADAD6}" sibTransId="{1B9C8E19-96EE-9E4E-B724-0A7A3CB3AAD2}"/>
    <dgm:cxn modelId="{96A8189C-C6DF-4E4D-A5FE-438BDAFE1285}" type="presOf" srcId="{5796F6FD-91AD-AD4B-AFB7-D7AD58D5B97B}" destId="{F8D0EA4F-1972-BB46-B3E6-E001625CC6D6}" srcOrd="0" destOrd="6" presId="urn:microsoft.com/office/officeart/2009/3/layout/IncreasingArrowsProcess"/>
    <dgm:cxn modelId="{6049EF9C-2830-4947-B168-3779D6863E93}" type="presOf" srcId="{B76B6EBF-BA71-B348-BAC6-E5D593C4790C}" destId="{6131CAE2-D28F-314A-A440-A609960A01CE}" srcOrd="0" destOrd="11" presId="urn:microsoft.com/office/officeart/2009/3/layout/IncreasingArrowsProcess"/>
    <dgm:cxn modelId="{554E109D-6BE9-9440-BFD0-620D5806D321}" type="presOf" srcId="{21915B44-1AE5-094C-A9B1-18184E3FFD62}" destId="{2D8A72FD-2621-A145-A893-B75F245DA0E6}" srcOrd="0" destOrd="2" presId="urn:microsoft.com/office/officeart/2009/3/layout/IncreasingArrowsProcess"/>
    <dgm:cxn modelId="{74E0459D-CE22-254D-BFEA-314EC25FD12E}" srcId="{5B837A96-CCEF-884E-B009-61968CD8D066}" destId="{88385E1C-FA2B-4141-9FB6-E1697A945B5D}" srcOrd="1" destOrd="0" parTransId="{CF710498-5AEA-7543-B897-66F40294952B}" sibTransId="{C87D4183-0724-3E47-9B16-374EE31ABD8F}"/>
    <dgm:cxn modelId="{2C36EB9E-8234-5844-A5DE-63A25082B025}" srcId="{69C1ED6F-670A-FB47-AC81-40F6105B596E}" destId="{47A884BF-3537-764E-B26E-4EC4A61E91C1}" srcOrd="3" destOrd="0" parTransId="{CFA4E014-4DBF-BD4A-A83E-09F73CF75F0D}" sibTransId="{60F5AFC4-44B6-B34E-8804-3FCA2FA5A9E8}"/>
    <dgm:cxn modelId="{6DEDFAA0-BB3D-2F49-B288-9CA6D0988050}" srcId="{E5C41FC1-B05F-744D-8606-D1D833656345}" destId="{F97AF285-A1A1-D24A-BDFF-C40203D97C6D}" srcOrd="3" destOrd="0" parTransId="{F67E6B1B-B9CA-6241-8896-4BCAFE588110}" sibTransId="{85FDE250-0929-4744-9143-D6B9ACB258E3}"/>
    <dgm:cxn modelId="{36AF5EA1-8445-FE42-8FD1-3C33C3701F97}" type="presOf" srcId="{3EE5CEFD-2D74-4B4E-B1C0-06A924565C29}" destId="{D51413B5-BD00-A347-BE0E-CAAF75EA0B9A}" srcOrd="0" destOrd="0" presId="urn:microsoft.com/office/officeart/2009/3/layout/IncreasingArrowsProcess"/>
    <dgm:cxn modelId="{BFFCD9A4-A843-9548-BFA7-52B381538171}" srcId="{AB1138B5-36B5-AD42-81BB-CB5977A8F021}" destId="{3343EEB5-0286-1B4D-BB7E-56D85F0EDCED}" srcOrd="2" destOrd="0" parTransId="{9F4468C3-ACB4-3547-A65B-78139AB504C1}" sibTransId="{D0A3A363-6F21-EF42-8CA8-AD27BFD38B3D}"/>
    <dgm:cxn modelId="{C99E03A7-D6BD-2B4C-8C8B-FB5B83DE8EE0}" srcId="{AB1138B5-36B5-AD42-81BB-CB5977A8F021}" destId="{194AFA5C-20C1-2245-B063-D5D50E7920C1}" srcOrd="0" destOrd="0" parTransId="{E1C55F62-10EB-594A-9FCC-5C177C6A853D}" sibTransId="{6862C710-F889-0D4D-9A81-ADF2B056CD2A}"/>
    <dgm:cxn modelId="{4A7522A7-E455-FC48-8694-1F023D4815AE}" type="presOf" srcId="{3343EEB5-0286-1B4D-BB7E-56D85F0EDCED}" destId="{F8D0EA4F-1972-BB46-B3E6-E001625CC6D6}" srcOrd="0" destOrd="3" presId="urn:microsoft.com/office/officeart/2009/3/layout/IncreasingArrowsProcess"/>
    <dgm:cxn modelId="{03F1DBA7-07B0-1F48-91DE-1B036EEE7686}" type="presOf" srcId="{88385E1C-FA2B-4141-9FB6-E1697A945B5D}" destId="{6131CAE2-D28F-314A-A440-A609960A01CE}" srcOrd="0" destOrd="2" presId="urn:microsoft.com/office/officeart/2009/3/layout/IncreasingArrowsProcess"/>
    <dgm:cxn modelId="{3D6BC8A9-F38D-0B47-96DC-695EC7CF123D}" type="presOf" srcId="{E5C41FC1-B05F-744D-8606-D1D833656345}" destId="{E0F479F2-2126-3B4E-BCCB-5CF56BAF1942}" srcOrd="0" destOrd="4" presId="urn:microsoft.com/office/officeart/2009/3/layout/IncreasingArrowsProcess"/>
    <dgm:cxn modelId="{04F5C1AE-C036-D64B-A4BE-33F0A03C4BE9}" type="presOf" srcId="{FD16184C-F1D9-1646-9F11-D2F05EFCD2B7}" destId="{13F291B9-FEBF-5F41-87FF-BA248DB5E978}" srcOrd="0" destOrd="0" presId="urn:microsoft.com/office/officeart/2009/3/layout/IncreasingArrowsProcess"/>
    <dgm:cxn modelId="{6CE49FB0-082D-FC47-A888-FA190103681E}" srcId="{E5C41FC1-B05F-744D-8606-D1D833656345}" destId="{66B11B3A-55F5-134E-8EA4-934E87F1D83E}" srcOrd="1" destOrd="0" parTransId="{2990CE0D-DAD3-464D-BFBA-D2F7430FC26E}" sibTransId="{3D59AAB1-BBBB-CF40-B752-F6AE548045EC}"/>
    <dgm:cxn modelId="{1C6CC0B3-EE91-7D42-9A27-5E2C64023D2C}" srcId="{CA030BDE-D9C9-964B-A64B-3DAFE9A77C06}" destId="{64CA73FD-9F48-DC42-A7D7-51F34E8680E0}" srcOrd="3" destOrd="0" parTransId="{B1BEB27F-D38A-604E-A98C-3A68BC718A3A}" sibTransId="{BD906DE5-5AEF-7544-A7C1-11DE45B3E260}"/>
    <dgm:cxn modelId="{C34A95B6-E440-824A-9531-0DB8BAA4182D}" type="presOf" srcId="{CA030BDE-D9C9-964B-A64B-3DAFE9A77C06}" destId="{6131CAE2-D28F-314A-A440-A609960A01CE}" srcOrd="0" destOrd="3" presId="urn:microsoft.com/office/officeart/2009/3/layout/IncreasingArrowsProcess"/>
    <dgm:cxn modelId="{C3CEDEB6-D6CF-5E43-83E5-66A8E38B9170}" srcId="{3EE5CEFD-2D74-4B4E-B1C0-06A924565C29}" destId="{E5C41FC1-B05F-744D-8606-D1D833656345}" srcOrd="1" destOrd="0" parTransId="{4E471E60-DF09-8344-B14B-A968838126E1}" sibTransId="{F023455D-2C11-754C-9BF9-E1E602FD5FD1}"/>
    <dgm:cxn modelId="{84C065B7-20B3-E442-8185-A26B2A1809CE}" type="presOf" srcId="{F2E43758-233A-D743-9704-D91655E03377}" destId="{F8D0EA4F-1972-BB46-B3E6-E001625CC6D6}" srcOrd="0" destOrd="5" presId="urn:microsoft.com/office/officeart/2009/3/layout/IncreasingArrowsProcess"/>
    <dgm:cxn modelId="{21E9F2B8-380D-CB4C-B408-CB10E576FE57}" type="presOf" srcId="{4D15450A-7BD2-F340-B03E-BD1A26AE9B84}" destId="{F8D0EA4F-1972-BB46-B3E6-E001625CC6D6}" srcOrd="0" destOrd="9" presId="urn:microsoft.com/office/officeart/2009/3/layout/IncreasingArrowsProcess"/>
    <dgm:cxn modelId="{54A381BF-FF43-9449-A3CF-08275E5994D0}" srcId="{5B01E548-FAD7-3147-85B6-55133734F8D3}" destId="{CE4FEFB2-6AB7-9B4F-B07F-28C4725BF1E6}" srcOrd="2" destOrd="0" parTransId="{B79B3399-2ADD-834F-A4D6-F507DA5E63C5}" sibTransId="{9E4E1977-C6EC-9048-A130-2057162C0159}"/>
    <dgm:cxn modelId="{F43394C4-AB08-2E48-8CD0-F88CB38FFA25}" type="presOf" srcId="{A6EF1489-51B0-A743-8E2E-7B59702BA240}" destId="{4137CD9F-D694-CC40-BCCB-B3C4DC74C091}" srcOrd="0" destOrd="0" presId="urn:microsoft.com/office/officeart/2009/3/layout/IncreasingArrowsProcess"/>
    <dgm:cxn modelId="{5C1DE1C4-3E60-3D40-8FEF-E18A283AAF1D}" type="presOf" srcId="{47A884BF-3537-764E-B26E-4EC4A61E91C1}" destId="{F8D0EA4F-1972-BB46-B3E6-E001625CC6D6}" srcOrd="0" destOrd="8" presId="urn:microsoft.com/office/officeart/2009/3/layout/IncreasingArrowsProcess"/>
    <dgm:cxn modelId="{B42116C6-74FF-6941-95BA-B6CF520ABD4C}" type="presOf" srcId="{ABF811C0-E7F9-8E47-A21E-0ABDB3CABCB6}" destId="{6131CAE2-D28F-314A-A440-A609960A01CE}" srcOrd="0" destOrd="4" presId="urn:microsoft.com/office/officeart/2009/3/layout/IncreasingArrowsProcess"/>
    <dgm:cxn modelId="{5544D3C6-B761-FA48-872B-D2AB33DC61F5}" type="presOf" srcId="{6CD1A03D-634E-6F40-A7CA-2D4F29EB58B0}" destId="{6131CAE2-D28F-314A-A440-A609960A01CE}" srcOrd="0" destOrd="9" presId="urn:microsoft.com/office/officeart/2009/3/layout/IncreasingArrowsProcess"/>
    <dgm:cxn modelId="{51E8D2CB-2043-0F45-9AC3-858976855B92}" type="presOf" srcId="{F97AF285-A1A1-D24A-BDFF-C40203D97C6D}" destId="{E0F479F2-2126-3B4E-BCCB-5CF56BAF1942}" srcOrd="0" destOrd="8" presId="urn:microsoft.com/office/officeart/2009/3/layout/IncreasingArrowsProcess"/>
    <dgm:cxn modelId="{FDF9BDCC-73A0-0641-AA15-9934F25952FA}" type="presOf" srcId="{328807EB-DE12-0F4A-804D-81018FBEDCAD}" destId="{E0F479F2-2126-3B4E-BCCB-5CF56BAF1942}" srcOrd="0" destOrd="7" presId="urn:microsoft.com/office/officeart/2009/3/layout/IncreasingArrowsProcess"/>
    <dgm:cxn modelId="{620AD2CD-8C3C-8A44-8714-0E463C86DA8F}" type="presOf" srcId="{AB1138B5-36B5-AD42-81BB-CB5977A8F021}" destId="{F8D0EA4F-1972-BB46-B3E6-E001625CC6D6}" srcOrd="0" destOrd="0" presId="urn:microsoft.com/office/officeart/2009/3/layout/IncreasingArrowsProcess"/>
    <dgm:cxn modelId="{330EFBCE-6515-BC4D-8518-CFD8948829E9}" srcId="{69C1ED6F-670A-FB47-AC81-40F6105B596E}" destId="{14DF3B33-D83B-864C-A7F4-791B2A378352}" srcOrd="5" destOrd="0" parTransId="{FA87602A-0684-CD4A-80FC-EC981D49066C}" sibTransId="{76B4F1E1-6678-ED41-B91E-14490A205EA7}"/>
    <dgm:cxn modelId="{58D18BD0-79A4-634A-BC98-F01363BD70FF}" srcId="{CC6988FF-621B-7140-A2F3-85547948A712}" destId="{6CD1A03D-634E-6F40-A7CA-2D4F29EB58B0}" srcOrd="0" destOrd="0" parTransId="{9CCD18ED-F202-CC41-98DC-7353D2AC1EA8}" sibTransId="{041288DD-3EA2-8C4B-94C0-0648DF141F51}"/>
    <dgm:cxn modelId="{B3ED9AD1-B431-BB42-8B69-4AF8925C9F82}" srcId="{3EE5CEFD-2D74-4B4E-B1C0-06A924565C29}" destId="{5B01E548-FAD7-3147-85B6-55133734F8D3}" srcOrd="0" destOrd="0" parTransId="{7D6113D2-407D-0247-96D3-01C4E95D528C}" sibTransId="{2C787586-21B2-2744-846F-5AF3EF81AAEE}"/>
    <dgm:cxn modelId="{ABFE4FD3-240E-A041-97DB-567B0F4B2DE8}" type="presOf" srcId="{B100E0D7-A681-1F42-B3CC-BEDF46ECBB66}" destId="{2D8A72FD-2621-A145-A893-B75F245DA0E6}" srcOrd="0" destOrd="3" presId="urn:microsoft.com/office/officeart/2009/3/layout/IncreasingArrowsProcess"/>
    <dgm:cxn modelId="{7F64F5D4-DF10-D246-839B-46B590F0D078}" type="presOf" srcId="{F63F843A-D234-894F-B589-F078FC794F6C}" destId="{DB4B48BC-FBC2-FD4F-A621-E6FB9F7B3C3E}" srcOrd="0" destOrd="4" presId="urn:microsoft.com/office/officeart/2009/3/layout/IncreasingArrowsProcess"/>
    <dgm:cxn modelId="{CFF52AD6-ADD4-D548-B72F-4C4653F22108}" type="presOf" srcId="{0F1A773D-08AC-6146-91C7-CD52A5741D02}" destId="{08097F93-A9E5-6D48-857C-AE2BBD5A3918}" srcOrd="0" destOrd="0" presId="urn:microsoft.com/office/officeart/2009/3/layout/IncreasingArrowsProcess"/>
    <dgm:cxn modelId="{BDEC34D7-BA25-084C-B6BE-7A1995DA92C7}" srcId="{FA9830E7-B1E7-9F42-BF1C-D6CEED6358AB}" destId="{B100E0D7-A681-1F42-B3CC-BEDF46ECBB66}" srcOrd="2" destOrd="0" parTransId="{F441F60A-6914-3C42-A0D2-913314BDBD98}" sibTransId="{44155323-26F4-D847-BAD0-920B804B45E2}"/>
    <dgm:cxn modelId="{E47E83D7-3F40-8442-8682-F2E817FD2F25}" srcId="{CA030BDE-D9C9-964B-A64B-3DAFE9A77C06}" destId="{7D0230B3-1EA5-C54A-A521-9D02234978BD}" srcOrd="2" destOrd="0" parTransId="{DF5A3630-DD9C-8C47-9894-B4C4CCD0CD30}" sibTransId="{954DCF50-4836-0C42-8B3D-52A697B118D6}"/>
    <dgm:cxn modelId="{F2DA90DC-C322-8A41-A0AE-8E340BCBC734}" srcId="{CC6988FF-621B-7140-A2F3-85547948A712}" destId="{42DC643C-34AA-F64F-8391-094D8B9405FE}" srcOrd="1" destOrd="0" parTransId="{F1430037-010F-684B-AAAA-EC4AADBD3449}" sibTransId="{A12E9161-F781-D840-A5F2-F5EAB377B489}"/>
    <dgm:cxn modelId="{A4B140E2-D118-8946-BB34-9E7C62820B99}" srcId="{A6EF1489-51B0-A743-8E2E-7B59702BA240}" destId="{FA9830E7-B1E7-9F42-BF1C-D6CEED6358AB}" srcOrd="0" destOrd="0" parTransId="{CE1C8CF7-D29D-7B47-97F3-0C93E8C5630A}" sibTransId="{8E5CD531-8AB0-6C43-AFA0-16573A804635}"/>
    <dgm:cxn modelId="{E3DDE4E4-6F47-B34D-AE7E-C0894DDD49E3}" srcId="{69C1ED6F-670A-FB47-AC81-40F6105B596E}" destId="{4D15450A-7BD2-F340-B03E-BD1A26AE9B84}" srcOrd="4" destOrd="0" parTransId="{CB193587-78F5-FF4C-BF07-8F5CBE80A316}" sibTransId="{9459D0E1-EC55-1341-8BB3-B118507364FC}"/>
    <dgm:cxn modelId="{C9D263E6-F7E6-E248-8066-2DCCFD6A22FD}" srcId="{DDE69038-B5AA-AD49-B118-AAEC80715155}" destId="{AB1138B5-36B5-AD42-81BB-CB5977A8F021}" srcOrd="0" destOrd="0" parTransId="{3EE42192-E979-7F46-96BA-55784F97C2D4}" sibTransId="{BF36C257-8603-F942-AAC6-237E594D5AA1}"/>
    <dgm:cxn modelId="{8E05ECE6-68C5-2E49-8A3F-73041D50243E}" type="presOf" srcId="{F580C3B8-4357-2541-8B0F-E079BD4C108B}" destId="{DB4B48BC-FBC2-FD4F-A621-E6FB9F7B3C3E}" srcOrd="0" destOrd="0" presId="urn:microsoft.com/office/officeart/2009/3/layout/IncreasingArrowsProcess"/>
    <dgm:cxn modelId="{AC42B1E9-8363-FC4B-90A7-2FEA84E21D0F}" srcId="{F580C3B8-4357-2541-8B0F-E079BD4C108B}" destId="{F63F843A-D234-894F-B589-F078FC794F6C}" srcOrd="3" destOrd="0" parTransId="{5851FDAC-7897-2245-A1C9-165CA8EC63AF}" sibTransId="{F9EAFA64-A57A-674B-B6B7-27479486F6A0}"/>
    <dgm:cxn modelId="{3C82F8EC-BB24-F443-B202-DFE4291E41E0}" type="presOf" srcId="{E895C2B3-75F0-1E48-815E-7DF5D62EF2CE}" destId="{6131CAE2-D28F-314A-A440-A609960A01CE}" srcOrd="0" destOrd="5" presId="urn:microsoft.com/office/officeart/2009/3/layout/IncreasingArrowsProcess"/>
    <dgm:cxn modelId="{B1F713EF-47CC-FF44-A60B-AB2C5FE77E9E}" type="presOf" srcId="{82AAD901-C0B7-5042-9A59-21E0D79821A8}" destId="{E0F479F2-2126-3B4E-BCCB-5CF56BAF1942}" srcOrd="0" destOrd="2" presId="urn:microsoft.com/office/officeart/2009/3/layout/IncreasingArrowsProcess"/>
    <dgm:cxn modelId="{13DF5DF0-49B6-BB46-B978-163D60920345}" type="presOf" srcId="{22460D06-AF5E-C347-B153-DB413BCB53DE}" destId="{E0F479F2-2126-3B4E-BCCB-5CF56BAF1942}" srcOrd="0" destOrd="1" presId="urn:microsoft.com/office/officeart/2009/3/layout/IncreasingArrowsProcess"/>
    <dgm:cxn modelId="{ABDEACF3-E25A-444A-88DD-1EAAD9E82740}" srcId="{E5C41FC1-B05F-744D-8606-D1D833656345}" destId="{328807EB-DE12-0F4A-804D-81018FBEDCAD}" srcOrd="2" destOrd="0" parTransId="{5FF3C399-D891-C54D-A07E-8CC0BBFFF867}" sibTransId="{ECAB222B-C9B0-F34E-82EC-649ACD37900E}"/>
    <dgm:cxn modelId="{C5E519FA-E652-3946-8437-0F558E579F0B}" type="presOf" srcId="{9FABAB43-227A-7243-8EC5-882C596A86F2}" destId="{DB4B48BC-FBC2-FD4F-A621-E6FB9F7B3C3E}" srcOrd="0" destOrd="3" presId="urn:microsoft.com/office/officeart/2009/3/layout/IncreasingArrowsProcess"/>
    <dgm:cxn modelId="{C6AA02FE-E447-A64A-BF8C-C0A10F3CA477}" srcId="{F580C3B8-4357-2541-8B0F-E079BD4C108B}" destId="{663B5BE5-C0C2-394F-BBFB-914FDDBFF557}" srcOrd="1" destOrd="0" parTransId="{FFB7BCF2-0631-6149-A476-A865CF2D3713}" sibTransId="{EB5F4C7C-5A9F-8A40-ACCA-3DABC85E7A86}"/>
    <dgm:cxn modelId="{42C27DE2-5387-9C42-9442-9DC205BA37D4}" type="presParOf" srcId="{163D7E2D-B72B-034C-BA6E-70FE158BED6E}" destId="{D51413B5-BD00-A347-BE0E-CAAF75EA0B9A}" srcOrd="0" destOrd="0" presId="urn:microsoft.com/office/officeart/2009/3/layout/IncreasingArrowsProcess"/>
    <dgm:cxn modelId="{B8723C9C-05C3-B44C-A281-0E704521C5EA}" type="presParOf" srcId="{163D7E2D-B72B-034C-BA6E-70FE158BED6E}" destId="{E0F479F2-2126-3B4E-BCCB-5CF56BAF1942}" srcOrd="1" destOrd="0" presId="urn:microsoft.com/office/officeart/2009/3/layout/IncreasingArrowsProcess"/>
    <dgm:cxn modelId="{FACD2A7D-EB0F-694D-8237-9DA31E2FACA5}" type="presParOf" srcId="{163D7E2D-B72B-034C-BA6E-70FE158BED6E}" destId="{C86AC957-FE71-F642-B8B6-1E85A28634E4}" srcOrd="2" destOrd="0" presId="urn:microsoft.com/office/officeart/2009/3/layout/IncreasingArrowsProcess"/>
    <dgm:cxn modelId="{B894F56F-8360-D944-B63C-04296B9B63A0}" type="presParOf" srcId="{163D7E2D-B72B-034C-BA6E-70FE158BED6E}" destId="{F8D0EA4F-1972-BB46-B3E6-E001625CC6D6}" srcOrd="3" destOrd="0" presId="urn:microsoft.com/office/officeart/2009/3/layout/IncreasingArrowsProcess"/>
    <dgm:cxn modelId="{7E195FA1-8CE1-A643-9637-F5DC1B796F14}" type="presParOf" srcId="{163D7E2D-B72B-034C-BA6E-70FE158BED6E}" destId="{4137CD9F-D694-CC40-BCCB-B3C4DC74C091}" srcOrd="4" destOrd="0" presId="urn:microsoft.com/office/officeart/2009/3/layout/IncreasingArrowsProcess"/>
    <dgm:cxn modelId="{16FD1F1A-E54C-E34C-B2F1-03A825565287}" type="presParOf" srcId="{163D7E2D-B72B-034C-BA6E-70FE158BED6E}" destId="{2D8A72FD-2621-A145-A893-B75F245DA0E6}" srcOrd="5" destOrd="0" presId="urn:microsoft.com/office/officeart/2009/3/layout/IncreasingArrowsProcess"/>
    <dgm:cxn modelId="{BB772F5B-5F22-C84D-AC56-441E1848F70E}" type="presParOf" srcId="{163D7E2D-B72B-034C-BA6E-70FE158BED6E}" destId="{08097F93-A9E5-6D48-857C-AE2BBD5A3918}" srcOrd="6" destOrd="0" presId="urn:microsoft.com/office/officeart/2009/3/layout/IncreasingArrowsProcess"/>
    <dgm:cxn modelId="{8DE8786B-65BC-DF44-AB6C-F345D343ECC1}" type="presParOf" srcId="{163D7E2D-B72B-034C-BA6E-70FE158BED6E}" destId="{6131CAE2-D28F-314A-A440-A609960A01CE}" srcOrd="7" destOrd="0" presId="urn:microsoft.com/office/officeart/2009/3/layout/IncreasingArrowsProcess"/>
    <dgm:cxn modelId="{99667151-796E-0A48-ABDC-5AF26425CBCE}" type="presParOf" srcId="{163D7E2D-B72B-034C-BA6E-70FE158BED6E}" destId="{13F291B9-FEBF-5F41-87FF-BA248DB5E978}" srcOrd="8" destOrd="0" presId="urn:microsoft.com/office/officeart/2009/3/layout/IncreasingArrowsProcess"/>
    <dgm:cxn modelId="{5581ECB6-22CC-D04B-B391-2B6FD807F504}" type="presParOf" srcId="{163D7E2D-B72B-034C-BA6E-70FE158BED6E}" destId="{DB4B48BC-FBC2-FD4F-A621-E6FB9F7B3C3E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38CF8-A42D-1141-BC6B-9B79E4FA89A0}">
      <dsp:nvSpPr>
        <dsp:cNvPr id="0" name=""/>
        <dsp:cNvSpPr/>
      </dsp:nvSpPr>
      <dsp:spPr>
        <a:xfrm>
          <a:off x="3567" y="765895"/>
          <a:ext cx="492361" cy="492361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64EAE-7682-1B4D-AEDE-185B93AA4478}">
      <dsp:nvSpPr>
        <dsp:cNvPr id="0" name=""/>
        <dsp:cNvSpPr/>
      </dsp:nvSpPr>
      <dsp:spPr>
        <a:xfrm>
          <a:off x="52803" y="815131"/>
          <a:ext cx="393889" cy="393889"/>
        </a:xfrm>
        <a:prstGeom prst="pie">
          <a:avLst>
            <a:gd name="adj1" fmla="val 14657142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CED7B9-4292-4A4C-A0D5-F54916E05981}">
      <dsp:nvSpPr>
        <dsp:cNvPr id="0" name=""/>
        <dsp:cNvSpPr/>
      </dsp:nvSpPr>
      <dsp:spPr>
        <a:xfrm rot="16200000">
          <a:off x="-562648" y="1873709"/>
          <a:ext cx="1427848" cy="29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u="none" kern="1200"/>
            <a:t>Déploiement</a:t>
          </a:r>
          <a:endParaRPr lang="fr-FR" sz="1400" kern="1200" dirty="0"/>
        </a:p>
      </dsp:txBody>
      <dsp:txXfrm>
        <a:off x="-562648" y="1873709"/>
        <a:ext cx="1427848" cy="295416"/>
      </dsp:txXfrm>
    </dsp:sp>
    <dsp:sp modelId="{D70523AE-E24E-4A4D-9AAA-B5E91A18251E}">
      <dsp:nvSpPr>
        <dsp:cNvPr id="0" name=""/>
        <dsp:cNvSpPr/>
      </dsp:nvSpPr>
      <dsp:spPr>
        <a:xfrm>
          <a:off x="348220" y="765895"/>
          <a:ext cx="984723" cy="196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 dirty="0"/>
            <a:t>Déploiement du module en IA</a:t>
          </a:r>
          <a:endParaRPr lang="fr-FR" sz="1000" kern="1200" dirty="0"/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Tests techniques</a:t>
          </a:r>
          <a:endParaRPr lang="fr-FR" sz="1000" kern="1200" dirty="0"/>
        </a:p>
      </dsp:txBody>
      <dsp:txXfrm>
        <a:off x="348220" y="765895"/>
        <a:ext cx="984723" cy="1969446"/>
      </dsp:txXfrm>
    </dsp:sp>
    <dsp:sp modelId="{014129A0-D91C-BD43-9581-D44CAA6192BD}">
      <dsp:nvSpPr>
        <dsp:cNvPr id="0" name=""/>
        <dsp:cNvSpPr/>
      </dsp:nvSpPr>
      <dsp:spPr>
        <a:xfrm>
          <a:off x="1592858" y="765895"/>
          <a:ext cx="492361" cy="492361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A14D0-1A2B-E045-BA1F-A979C1A2CD2D}">
      <dsp:nvSpPr>
        <dsp:cNvPr id="0" name=""/>
        <dsp:cNvSpPr/>
      </dsp:nvSpPr>
      <dsp:spPr>
        <a:xfrm>
          <a:off x="1642094" y="815131"/>
          <a:ext cx="393889" cy="393889"/>
        </a:xfrm>
        <a:prstGeom prst="pie">
          <a:avLst>
            <a:gd name="adj1" fmla="val 13114284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623F16-5239-EB42-8558-05F3826D887A}">
      <dsp:nvSpPr>
        <dsp:cNvPr id="0" name=""/>
        <dsp:cNvSpPr/>
      </dsp:nvSpPr>
      <dsp:spPr>
        <a:xfrm rot="16200000">
          <a:off x="1026642" y="1873709"/>
          <a:ext cx="1427848" cy="29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u="none" kern="1200"/>
            <a:t>Recette	</a:t>
          </a:r>
          <a:endParaRPr lang="fr-FR" sz="1400" kern="1200" dirty="0"/>
        </a:p>
      </dsp:txBody>
      <dsp:txXfrm>
        <a:off x="1026642" y="1873709"/>
        <a:ext cx="1427848" cy="295416"/>
      </dsp:txXfrm>
    </dsp:sp>
    <dsp:sp modelId="{216787F2-923F-5340-959A-48AFA0B5EA5D}">
      <dsp:nvSpPr>
        <dsp:cNvPr id="0" name=""/>
        <dsp:cNvSpPr/>
      </dsp:nvSpPr>
      <dsp:spPr>
        <a:xfrm>
          <a:off x="1937511" y="765895"/>
          <a:ext cx="984723" cy="196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 dirty="0"/>
            <a:t>Déploiement du module en UA</a:t>
          </a:r>
          <a:endParaRPr lang="fr-FR" sz="1000" kern="1200" dirty="0"/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 dirty="0"/>
            <a:t>ETL (extraction, transformation, transfert) des données existantes en UA</a:t>
          </a:r>
          <a:endParaRPr lang="fr-FR" sz="1000" kern="1200" dirty="0"/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Rédaction d'un guide utilisateur</a:t>
          </a:r>
          <a:endParaRPr lang="fr-FR" sz="1000" kern="1200" dirty="0"/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Création des accès à l'UA pour les testeurs</a:t>
          </a:r>
          <a:endParaRPr lang="fr-FR" sz="1000" kern="1200" dirty="0"/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 dirty="0"/>
            <a:t>Formation des testeurs</a:t>
          </a:r>
          <a:endParaRPr lang="fr-FR" sz="1000" kern="1200" dirty="0"/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Recettage</a:t>
          </a:r>
          <a:endParaRPr lang="fr-FR" sz="1000" kern="1200" dirty="0"/>
        </a:p>
      </dsp:txBody>
      <dsp:txXfrm>
        <a:off x="1937511" y="765895"/>
        <a:ext cx="984723" cy="1969446"/>
      </dsp:txXfrm>
    </dsp:sp>
    <dsp:sp modelId="{ADC66E75-F9DB-834C-B074-D99AF19232AE}">
      <dsp:nvSpPr>
        <dsp:cNvPr id="0" name=""/>
        <dsp:cNvSpPr/>
      </dsp:nvSpPr>
      <dsp:spPr>
        <a:xfrm>
          <a:off x="3182149" y="765895"/>
          <a:ext cx="492361" cy="492361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EAAE4-946F-8B46-87BE-DA2C04526E05}">
      <dsp:nvSpPr>
        <dsp:cNvPr id="0" name=""/>
        <dsp:cNvSpPr/>
      </dsp:nvSpPr>
      <dsp:spPr>
        <a:xfrm>
          <a:off x="3231385" y="815131"/>
          <a:ext cx="393889" cy="393889"/>
        </a:xfrm>
        <a:prstGeom prst="pie">
          <a:avLst>
            <a:gd name="adj1" fmla="val 11571426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CDD2BB-F45D-B142-BBB6-A98FE7B3767D}">
      <dsp:nvSpPr>
        <dsp:cNvPr id="0" name=""/>
        <dsp:cNvSpPr/>
      </dsp:nvSpPr>
      <dsp:spPr>
        <a:xfrm rot="16200000">
          <a:off x="2615933" y="1873709"/>
          <a:ext cx="1427848" cy="29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u="none" kern="1200" dirty="0"/>
            <a:t>Formation</a:t>
          </a:r>
          <a:endParaRPr lang="fr-FR" sz="1400" kern="1200" dirty="0"/>
        </a:p>
      </dsp:txBody>
      <dsp:txXfrm>
        <a:off x="2615933" y="1873709"/>
        <a:ext cx="1427848" cy="295416"/>
      </dsp:txXfrm>
    </dsp:sp>
    <dsp:sp modelId="{8A14EC70-0DF8-A548-A286-AE9331D19C08}">
      <dsp:nvSpPr>
        <dsp:cNvPr id="0" name=""/>
        <dsp:cNvSpPr/>
      </dsp:nvSpPr>
      <dsp:spPr>
        <a:xfrm>
          <a:off x="3526802" y="765895"/>
          <a:ext cx="984723" cy="196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0" i="0" u="none" kern="1200" dirty="0"/>
            <a:t>Création des accès à l'UA pour les utilisateurs</a:t>
          </a:r>
          <a:endParaRPr lang="fr-FR" sz="1050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0" i="0" u="none" kern="1200" dirty="0"/>
            <a:t>Formation des utilisateurs finaux</a:t>
          </a:r>
          <a:endParaRPr lang="fr-FR" sz="1050" kern="1200" dirty="0"/>
        </a:p>
      </dsp:txBody>
      <dsp:txXfrm>
        <a:off x="3526802" y="765895"/>
        <a:ext cx="984723" cy="1969446"/>
      </dsp:txXfrm>
    </dsp:sp>
    <dsp:sp modelId="{99A6CBF2-5D57-C74E-8A0F-A31877A82B04}">
      <dsp:nvSpPr>
        <dsp:cNvPr id="0" name=""/>
        <dsp:cNvSpPr/>
      </dsp:nvSpPr>
      <dsp:spPr>
        <a:xfrm>
          <a:off x="4771440" y="765895"/>
          <a:ext cx="492361" cy="492361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48472-5483-E042-BB3E-0955ED77D975}">
      <dsp:nvSpPr>
        <dsp:cNvPr id="0" name=""/>
        <dsp:cNvSpPr/>
      </dsp:nvSpPr>
      <dsp:spPr>
        <a:xfrm>
          <a:off x="4820677" y="815131"/>
          <a:ext cx="393889" cy="393889"/>
        </a:xfrm>
        <a:prstGeom prst="pie">
          <a:avLst>
            <a:gd name="adj1" fmla="val 10028574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F0D1C4-8A59-9B46-B067-BF5FEF72815B}">
      <dsp:nvSpPr>
        <dsp:cNvPr id="0" name=""/>
        <dsp:cNvSpPr/>
      </dsp:nvSpPr>
      <dsp:spPr>
        <a:xfrm rot="16200000">
          <a:off x="4205225" y="1873709"/>
          <a:ext cx="1427848" cy="29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u="none" kern="1200" dirty="0"/>
            <a:t>Décommission</a:t>
          </a:r>
          <a:endParaRPr lang="fr-FR" sz="1400" kern="1200" dirty="0"/>
        </a:p>
      </dsp:txBody>
      <dsp:txXfrm>
        <a:off x="4205225" y="1873709"/>
        <a:ext cx="1427848" cy="295416"/>
      </dsp:txXfrm>
    </dsp:sp>
    <dsp:sp modelId="{DB7A5F09-3DFF-8B46-9ED1-ED6995D78E0C}">
      <dsp:nvSpPr>
        <dsp:cNvPr id="0" name=""/>
        <dsp:cNvSpPr/>
      </dsp:nvSpPr>
      <dsp:spPr>
        <a:xfrm>
          <a:off x="5116093" y="765895"/>
          <a:ext cx="984723" cy="196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Information des utilisateurs</a:t>
          </a:r>
          <a:endParaRPr lang="fr-FR" sz="1000" kern="1200" dirty="0"/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 dirty="0"/>
            <a:t>Arrêt du service</a:t>
          </a:r>
          <a:endParaRPr lang="fr-FR" sz="1000" kern="1200" dirty="0"/>
        </a:p>
      </dsp:txBody>
      <dsp:txXfrm>
        <a:off x="5116093" y="765895"/>
        <a:ext cx="984723" cy="1969446"/>
      </dsp:txXfrm>
    </dsp:sp>
    <dsp:sp modelId="{02F159A4-C90B-1943-A415-D859ED419264}">
      <dsp:nvSpPr>
        <dsp:cNvPr id="0" name=""/>
        <dsp:cNvSpPr/>
      </dsp:nvSpPr>
      <dsp:spPr>
        <a:xfrm>
          <a:off x="6360732" y="765895"/>
          <a:ext cx="492361" cy="492361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03BC5-A3A4-B34F-8585-1210AA312310}">
      <dsp:nvSpPr>
        <dsp:cNvPr id="0" name=""/>
        <dsp:cNvSpPr/>
      </dsp:nvSpPr>
      <dsp:spPr>
        <a:xfrm>
          <a:off x="6409968" y="815131"/>
          <a:ext cx="393889" cy="393889"/>
        </a:xfrm>
        <a:prstGeom prst="pie">
          <a:avLst>
            <a:gd name="adj1" fmla="val 8485716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0101D6-20BF-4243-9A0B-3DB375AD29D9}">
      <dsp:nvSpPr>
        <dsp:cNvPr id="0" name=""/>
        <dsp:cNvSpPr/>
      </dsp:nvSpPr>
      <dsp:spPr>
        <a:xfrm rot="16200000">
          <a:off x="5794516" y="1873709"/>
          <a:ext cx="1427848" cy="29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u="none" kern="1200" dirty="0"/>
            <a:t>Migration</a:t>
          </a:r>
          <a:endParaRPr lang="fr-FR" sz="1400" kern="1200" dirty="0"/>
        </a:p>
      </dsp:txBody>
      <dsp:txXfrm>
        <a:off x="5794516" y="1873709"/>
        <a:ext cx="1427848" cy="295416"/>
      </dsp:txXfrm>
    </dsp:sp>
    <dsp:sp modelId="{150C1161-51D5-4C4D-ADDB-F9D3C04F011A}">
      <dsp:nvSpPr>
        <dsp:cNvPr id="0" name=""/>
        <dsp:cNvSpPr/>
      </dsp:nvSpPr>
      <dsp:spPr>
        <a:xfrm>
          <a:off x="6705385" y="765895"/>
          <a:ext cx="984723" cy="196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 dirty="0"/>
            <a:t>ETL (extraction, transformation, transfert) des données existantes en production</a:t>
          </a:r>
          <a:endParaRPr lang="fr-FR" sz="1000" kern="1200" dirty="0"/>
        </a:p>
      </dsp:txBody>
      <dsp:txXfrm>
        <a:off x="6705385" y="765895"/>
        <a:ext cx="984723" cy="1969446"/>
      </dsp:txXfrm>
    </dsp:sp>
    <dsp:sp modelId="{B64D5DB0-DD66-D044-9947-D8CA663E1213}">
      <dsp:nvSpPr>
        <dsp:cNvPr id="0" name=""/>
        <dsp:cNvSpPr/>
      </dsp:nvSpPr>
      <dsp:spPr>
        <a:xfrm>
          <a:off x="7950023" y="765895"/>
          <a:ext cx="492361" cy="492361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0A2EF-354C-274E-BB6F-673534C756CA}">
      <dsp:nvSpPr>
        <dsp:cNvPr id="0" name=""/>
        <dsp:cNvSpPr/>
      </dsp:nvSpPr>
      <dsp:spPr>
        <a:xfrm>
          <a:off x="7999259" y="815131"/>
          <a:ext cx="393889" cy="393889"/>
        </a:xfrm>
        <a:prstGeom prst="pie">
          <a:avLst>
            <a:gd name="adj1" fmla="val 6942858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E6B285-C45E-1844-9312-25A84A7D5CB2}">
      <dsp:nvSpPr>
        <dsp:cNvPr id="0" name=""/>
        <dsp:cNvSpPr/>
      </dsp:nvSpPr>
      <dsp:spPr>
        <a:xfrm rot="16200000">
          <a:off x="7383807" y="1873709"/>
          <a:ext cx="1427848" cy="29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u="none" kern="1200"/>
            <a:t>Mise en production</a:t>
          </a:r>
          <a:endParaRPr lang="fr-FR" sz="1400" kern="1200" dirty="0"/>
        </a:p>
      </dsp:txBody>
      <dsp:txXfrm>
        <a:off x="7383807" y="1873709"/>
        <a:ext cx="1427848" cy="295416"/>
      </dsp:txXfrm>
    </dsp:sp>
    <dsp:sp modelId="{99A9FEA7-1723-A147-9B7E-0AACD16425E8}">
      <dsp:nvSpPr>
        <dsp:cNvPr id="0" name=""/>
        <dsp:cNvSpPr/>
      </dsp:nvSpPr>
      <dsp:spPr>
        <a:xfrm>
          <a:off x="8294676" y="765895"/>
          <a:ext cx="984723" cy="196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 dirty="0"/>
            <a:t>Accès et information des utilisateurs</a:t>
          </a:r>
          <a:endParaRPr lang="fr-FR" sz="1000" kern="1200" dirty="0"/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Déploiement du module en production</a:t>
          </a:r>
          <a:endParaRPr lang="fr-FR" sz="1000" kern="1200" dirty="0"/>
        </a:p>
      </dsp:txBody>
      <dsp:txXfrm>
        <a:off x="8294676" y="765895"/>
        <a:ext cx="984723" cy="1969446"/>
      </dsp:txXfrm>
    </dsp:sp>
    <dsp:sp modelId="{B024D90E-10CE-AF48-B34F-B297030CF387}">
      <dsp:nvSpPr>
        <dsp:cNvPr id="0" name=""/>
        <dsp:cNvSpPr/>
      </dsp:nvSpPr>
      <dsp:spPr>
        <a:xfrm>
          <a:off x="9539314" y="765895"/>
          <a:ext cx="492361" cy="492361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0641E-04D5-7645-9107-15FBDFA45FF1}">
      <dsp:nvSpPr>
        <dsp:cNvPr id="0" name=""/>
        <dsp:cNvSpPr/>
      </dsp:nvSpPr>
      <dsp:spPr>
        <a:xfrm>
          <a:off x="9588550" y="815131"/>
          <a:ext cx="393889" cy="393889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635EDE-767F-3640-B4D9-1BDBAA2943A5}">
      <dsp:nvSpPr>
        <dsp:cNvPr id="0" name=""/>
        <dsp:cNvSpPr/>
      </dsp:nvSpPr>
      <dsp:spPr>
        <a:xfrm rot="16200000">
          <a:off x="8973098" y="1873709"/>
          <a:ext cx="1427848" cy="29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u="none" kern="1200"/>
            <a:t>Lien entre API</a:t>
          </a:r>
          <a:endParaRPr lang="fr-FR" sz="1400" kern="1200" dirty="0"/>
        </a:p>
      </dsp:txBody>
      <dsp:txXfrm>
        <a:off x="8973098" y="1873709"/>
        <a:ext cx="1427848" cy="295416"/>
      </dsp:txXfrm>
    </dsp:sp>
    <dsp:sp modelId="{E652CE38-2DD2-5946-B6C3-B9FA76D7395D}">
      <dsp:nvSpPr>
        <dsp:cNvPr id="0" name=""/>
        <dsp:cNvSpPr/>
      </dsp:nvSpPr>
      <dsp:spPr>
        <a:xfrm>
          <a:off x="9883967" y="765895"/>
          <a:ext cx="984723" cy="196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 dirty="0"/>
            <a:t>Configuration des liens en production</a:t>
          </a:r>
          <a:endParaRPr lang="fr-FR" sz="1000" kern="1200" dirty="0"/>
        </a:p>
      </dsp:txBody>
      <dsp:txXfrm>
        <a:off x="9883967" y="765895"/>
        <a:ext cx="984723" cy="19694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3D34-DA9A-468F-BF9B-63361D2E833E}">
      <dsp:nvSpPr>
        <dsp:cNvPr id="0" name=""/>
        <dsp:cNvSpPr/>
      </dsp:nvSpPr>
      <dsp:spPr>
        <a:xfrm>
          <a:off x="1048424" y="127460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87692-E6CF-4C64-8409-30158BBB6617}">
      <dsp:nvSpPr>
        <dsp:cNvPr id="0" name=""/>
        <dsp:cNvSpPr/>
      </dsp:nvSpPr>
      <dsp:spPr>
        <a:xfrm>
          <a:off x="6393" y="2514236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800" kern="1200" dirty="0"/>
            <a:t>Garantir la continuité des services</a:t>
          </a:r>
          <a:endParaRPr lang="en-US" sz="1800" kern="1200" dirty="0"/>
        </a:p>
      </dsp:txBody>
      <dsp:txXfrm>
        <a:off x="6393" y="2514236"/>
        <a:ext cx="3206250" cy="480937"/>
      </dsp:txXfrm>
    </dsp:sp>
    <dsp:sp modelId="{55ED276D-59D0-43AC-B390-57F59E2CFBBB}">
      <dsp:nvSpPr>
        <dsp:cNvPr id="0" name=""/>
        <dsp:cNvSpPr/>
      </dsp:nvSpPr>
      <dsp:spPr>
        <a:xfrm>
          <a:off x="6393" y="3049798"/>
          <a:ext cx="3206250" cy="956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Mise en production moins de 24h après l’arrêt des services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Mise en place par bloc fonctionnel pour limiter les effets de bord</a:t>
          </a:r>
          <a:endParaRPr lang="en-US" sz="1400" kern="1200"/>
        </a:p>
      </dsp:txBody>
      <dsp:txXfrm>
        <a:off x="6393" y="3049798"/>
        <a:ext cx="3206250" cy="956049"/>
      </dsp:txXfrm>
    </dsp:sp>
    <dsp:sp modelId="{D287EA05-77A7-4592-A0BB-17C2CBE6FFD7}">
      <dsp:nvSpPr>
        <dsp:cNvPr id="0" name=""/>
        <dsp:cNvSpPr/>
      </dsp:nvSpPr>
      <dsp:spPr>
        <a:xfrm>
          <a:off x="4815768" y="127460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07AE2-C1EB-4745-96A3-8E1F3A26A420}">
      <dsp:nvSpPr>
        <dsp:cNvPr id="0" name=""/>
        <dsp:cNvSpPr/>
      </dsp:nvSpPr>
      <dsp:spPr>
        <a:xfrm>
          <a:off x="3773737" y="2514236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800" kern="1200"/>
            <a:t>Respecter les coûts</a:t>
          </a:r>
          <a:endParaRPr lang="en-US" sz="1800" kern="1200"/>
        </a:p>
      </dsp:txBody>
      <dsp:txXfrm>
        <a:off x="3773737" y="2514236"/>
        <a:ext cx="3206250" cy="480937"/>
      </dsp:txXfrm>
    </dsp:sp>
    <dsp:sp modelId="{BA2CAF5F-43E3-47A1-A16B-93076483CEEF}">
      <dsp:nvSpPr>
        <dsp:cNvPr id="0" name=""/>
        <dsp:cNvSpPr/>
      </dsp:nvSpPr>
      <dsp:spPr>
        <a:xfrm>
          <a:off x="3773737" y="3049798"/>
          <a:ext cx="3206250" cy="956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Budget estimé : 30 000€</a:t>
          </a:r>
          <a:endParaRPr lang="en-US" sz="1400" kern="1200"/>
        </a:p>
      </dsp:txBody>
      <dsp:txXfrm>
        <a:off x="3773737" y="3049798"/>
        <a:ext cx="3206250" cy="956049"/>
      </dsp:txXfrm>
    </dsp:sp>
    <dsp:sp modelId="{3CF20898-AD69-42EB-86A8-0D9C4FDC0D9A}">
      <dsp:nvSpPr>
        <dsp:cNvPr id="0" name=""/>
        <dsp:cNvSpPr/>
      </dsp:nvSpPr>
      <dsp:spPr>
        <a:xfrm>
          <a:off x="8583112" y="127460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DD312-C1E9-4FBE-AFC3-5C1514D0DC04}">
      <dsp:nvSpPr>
        <dsp:cNvPr id="0" name=""/>
        <dsp:cNvSpPr/>
      </dsp:nvSpPr>
      <dsp:spPr>
        <a:xfrm>
          <a:off x="7541081" y="2514236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800" kern="1200"/>
            <a:t>Limiter les délais</a:t>
          </a:r>
          <a:endParaRPr lang="en-US" sz="1800" kern="1200"/>
        </a:p>
      </dsp:txBody>
      <dsp:txXfrm>
        <a:off x="7541081" y="2514236"/>
        <a:ext cx="3206250" cy="480937"/>
      </dsp:txXfrm>
    </dsp:sp>
    <dsp:sp modelId="{7BFC6086-6E3C-482C-895A-981A3FAF5764}">
      <dsp:nvSpPr>
        <dsp:cNvPr id="0" name=""/>
        <dsp:cNvSpPr/>
      </dsp:nvSpPr>
      <dsp:spPr>
        <a:xfrm>
          <a:off x="7541081" y="3049798"/>
          <a:ext cx="3206250" cy="956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Mise en place possible sur 2 mois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Temps incompressible de formation pour garantir la qualité</a:t>
          </a:r>
          <a:endParaRPr lang="en-US" sz="1400" kern="1200"/>
        </a:p>
      </dsp:txBody>
      <dsp:txXfrm>
        <a:off x="7541081" y="3049798"/>
        <a:ext cx="3206250" cy="95604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3AA4E-3501-1E4C-B696-1291BAE91E2E}">
      <dsp:nvSpPr>
        <dsp:cNvPr id="0" name=""/>
        <dsp:cNvSpPr/>
      </dsp:nvSpPr>
      <dsp:spPr>
        <a:xfrm>
          <a:off x="4171794" y="2870133"/>
          <a:ext cx="2410136" cy="24101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Assurer la qualité de l’expérience utilisateur</a:t>
          </a:r>
        </a:p>
      </dsp:txBody>
      <dsp:txXfrm>
        <a:off x="4524750" y="3223089"/>
        <a:ext cx="1704224" cy="1704224"/>
      </dsp:txXfrm>
    </dsp:sp>
    <dsp:sp modelId="{CB5A261D-3802-D24D-80EF-2CF18FEDA9C4}">
      <dsp:nvSpPr>
        <dsp:cNvPr id="0" name=""/>
        <dsp:cNvSpPr/>
      </dsp:nvSpPr>
      <dsp:spPr>
        <a:xfrm rot="12900000">
          <a:off x="2622046" y="2449323"/>
          <a:ext cx="1846622" cy="686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91982-0890-9740-BC91-6069F2479474}">
      <dsp:nvSpPr>
        <dsp:cNvPr id="0" name=""/>
        <dsp:cNvSpPr/>
      </dsp:nvSpPr>
      <dsp:spPr>
        <a:xfrm>
          <a:off x="1644210" y="1347326"/>
          <a:ext cx="2289629" cy="18317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Assistance et support quotidien</a:t>
          </a:r>
        </a:p>
      </dsp:txBody>
      <dsp:txXfrm>
        <a:off x="1697859" y="1400975"/>
        <a:ext cx="2182331" cy="1724405"/>
      </dsp:txXfrm>
    </dsp:sp>
    <dsp:sp modelId="{0FEF0EB2-9E61-BB44-B5CF-2BF7AFDD1F99}">
      <dsp:nvSpPr>
        <dsp:cNvPr id="0" name=""/>
        <dsp:cNvSpPr/>
      </dsp:nvSpPr>
      <dsp:spPr>
        <a:xfrm rot="16200000">
          <a:off x="4453551" y="1495902"/>
          <a:ext cx="1846622" cy="686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621DE-10EF-7145-964D-6ADA3FACB3F3}">
      <dsp:nvSpPr>
        <dsp:cNvPr id="0" name=""/>
        <dsp:cNvSpPr/>
      </dsp:nvSpPr>
      <dsp:spPr>
        <a:xfrm>
          <a:off x="4232047" y="184"/>
          <a:ext cx="2289629" cy="18317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Retour d’expérience à 6 mois</a:t>
          </a:r>
        </a:p>
      </dsp:txBody>
      <dsp:txXfrm>
        <a:off x="4285696" y="53833"/>
        <a:ext cx="2182331" cy="1724405"/>
      </dsp:txXfrm>
    </dsp:sp>
    <dsp:sp modelId="{D577C712-6F87-F942-AA20-EE446195A8C5}">
      <dsp:nvSpPr>
        <dsp:cNvPr id="0" name=""/>
        <dsp:cNvSpPr/>
      </dsp:nvSpPr>
      <dsp:spPr>
        <a:xfrm rot="19500000">
          <a:off x="6285056" y="2449323"/>
          <a:ext cx="1846622" cy="686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9CE06-B71E-5F4B-ABEE-999A8788A09F}">
      <dsp:nvSpPr>
        <dsp:cNvPr id="0" name=""/>
        <dsp:cNvSpPr/>
      </dsp:nvSpPr>
      <dsp:spPr>
        <a:xfrm>
          <a:off x="6819884" y="1347326"/>
          <a:ext cx="2289629" cy="18317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Mesures correctives</a:t>
          </a:r>
        </a:p>
      </dsp:txBody>
      <dsp:txXfrm>
        <a:off x="6873533" y="1400975"/>
        <a:ext cx="2182331" cy="1724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90C98-9D23-1F4B-B4B5-5437AF566349}">
      <dsp:nvSpPr>
        <dsp:cNvPr id="0" name=""/>
        <dsp:cNvSpPr/>
      </dsp:nvSpPr>
      <dsp:spPr>
        <a:xfrm>
          <a:off x="0" y="387200"/>
          <a:ext cx="10753725" cy="244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520700" rIns="834609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0" i="0" u="none" kern="1200" dirty="0"/>
            <a:t>Environnement IA = environnement de production</a:t>
          </a:r>
          <a:endParaRPr lang="fr-FR" sz="2500" kern="1200" dirty="0"/>
        </a:p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0" i="0" u="none" kern="1200" dirty="0"/>
            <a:t>Déploiement + Création des tables et schémas de données en base</a:t>
          </a:r>
          <a:endParaRPr lang="fr-FR" sz="2500" kern="1200" dirty="0"/>
        </a:p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0" i="0" u="none" kern="1200" dirty="0"/>
            <a:t>Liste des éléments déployés du module</a:t>
          </a:r>
          <a:endParaRPr lang="fr-FR" sz="2500" kern="1200" dirty="0"/>
        </a:p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0" i="0" u="none" kern="1200" dirty="0"/>
            <a:t>Liste des BDD &amp; tables impactées</a:t>
          </a:r>
          <a:endParaRPr lang="fr-FR" sz="2500" kern="1200" dirty="0"/>
        </a:p>
      </dsp:txBody>
      <dsp:txXfrm>
        <a:off x="0" y="387200"/>
        <a:ext cx="10753725" cy="2441250"/>
      </dsp:txXfrm>
    </dsp:sp>
    <dsp:sp modelId="{ECDDD6BF-FAE1-B64A-A7FB-F044B3EF3B09}">
      <dsp:nvSpPr>
        <dsp:cNvPr id="0" name=""/>
        <dsp:cNvSpPr/>
      </dsp:nvSpPr>
      <dsp:spPr>
        <a:xfrm>
          <a:off x="537686" y="18200"/>
          <a:ext cx="7527607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u="none" kern="1200"/>
            <a:t>Déploiement du module en IA</a:t>
          </a:r>
          <a:endParaRPr lang="fr-FR" sz="2500" kern="1200" dirty="0"/>
        </a:p>
      </dsp:txBody>
      <dsp:txXfrm>
        <a:off x="573712" y="54226"/>
        <a:ext cx="7455555" cy="665948"/>
      </dsp:txXfrm>
    </dsp:sp>
    <dsp:sp modelId="{3BB11A3E-22B4-8045-A3AA-C1D4D05B5EA3}">
      <dsp:nvSpPr>
        <dsp:cNvPr id="0" name=""/>
        <dsp:cNvSpPr/>
      </dsp:nvSpPr>
      <dsp:spPr>
        <a:xfrm>
          <a:off x="0" y="3332450"/>
          <a:ext cx="10753725" cy="192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520700" rIns="834609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0" i="0" u="none" kern="1200" dirty="0"/>
            <a:t>Validation du fonctionnement technique du module et de ses composants</a:t>
          </a:r>
          <a:endParaRPr lang="fr-FR" sz="2500" kern="1200" dirty="0"/>
        </a:p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0" i="0" u="none" kern="1200" dirty="0"/>
            <a:t>Validation des tests end-to-end et des fonctionnalités attendues</a:t>
          </a:r>
          <a:endParaRPr lang="fr-FR" sz="2500" kern="1200" dirty="0"/>
        </a:p>
      </dsp:txBody>
      <dsp:txXfrm>
        <a:off x="0" y="3332450"/>
        <a:ext cx="10753725" cy="1929375"/>
      </dsp:txXfrm>
    </dsp:sp>
    <dsp:sp modelId="{AC447CF2-9009-2A46-A893-5420C0A76E0E}">
      <dsp:nvSpPr>
        <dsp:cNvPr id="0" name=""/>
        <dsp:cNvSpPr/>
      </dsp:nvSpPr>
      <dsp:spPr>
        <a:xfrm>
          <a:off x="537686" y="2963450"/>
          <a:ext cx="7527607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u="none" kern="1200"/>
            <a:t>Tests techniques</a:t>
          </a:r>
          <a:endParaRPr lang="fr-FR" sz="2500" kern="1200" dirty="0"/>
        </a:p>
      </dsp:txBody>
      <dsp:txXfrm>
        <a:off x="573712" y="2999476"/>
        <a:ext cx="7455555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DE471-F637-BD45-8A43-5E99327EF4E6}">
      <dsp:nvSpPr>
        <dsp:cNvPr id="0" name=""/>
        <dsp:cNvSpPr/>
      </dsp:nvSpPr>
      <dsp:spPr>
        <a:xfrm>
          <a:off x="0" y="367062"/>
          <a:ext cx="10753725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208280" rIns="8346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u="none" kern="1200"/>
            <a:t>Environnement UA = environnement de production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u="none" kern="1200"/>
            <a:t>Déploiement + tests techniques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u="none" kern="1200"/>
            <a:t>Liste des composants déployés du module</a:t>
          </a:r>
          <a:endParaRPr lang="fr-FR" sz="1000" kern="1200" dirty="0"/>
        </a:p>
      </dsp:txBody>
      <dsp:txXfrm>
        <a:off x="0" y="367062"/>
        <a:ext cx="10753725" cy="756000"/>
      </dsp:txXfrm>
    </dsp:sp>
    <dsp:sp modelId="{BDC46E50-159F-7E4F-8503-A5A943581334}">
      <dsp:nvSpPr>
        <dsp:cNvPr id="0" name=""/>
        <dsp:cNvSpPr/>
      </dsp:nvSpPr>
      <dsp:spPr>
        <a:xfrm>
          <a:off x="537686" y="219462"/>
          <a:ext cx="7527607" cy="295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Déploiement du module en UA</a:t>
          </a:r>
          <a:endParaRPr lang="fr-FR" sz="1000" kern="1200" dirty="0"/>
        </a:p>
      </dsp:txBody>
      <dsp:txXfrm>
        <a:off x="552096" y="233872"/>
        <a:ext cx="7498787" cy="266379"/>
      </dsp:txXfrm>
    </dsp:sp>
    <dsp:sp modelId="{BCE1AC6D-BE71-B34A-BAAA-3F6E544DEAEB}">
      <dsp:nvSpPr>
        <dsp:cNvPr id="0" name=""/>
        <dsp:cNvSpPr/>
      </dsp:nvSpPr>
      <dsp:spPr>
        <a:xfrm>
          <a:off x="0" y="1324662"/>
          <a:ext cx="10753725" cy="107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208280" rIns="8346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u="none" kern="1200"/>
            <a:t>Rédaction du script d'extraction / Sélection d'un outil d'extraction - Exécution - Contrôle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u="none" kern="1200"/>
            <a:t>Rédaction du script de transformation / Sélection d'un outil de transformation - Exécution - Contrôle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u="none" kern="1200"/>
            <a:t>Rédaction du script de transfert / Sélection d'un outil de transfert - Exécution - Contrôle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u="none" kern="1200"/>
            <a:t>Contrôle de l'intégrité et de la cohérence des données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u="none" kern="1200"/>
            <a:t>Validation de la méthode de migration des données</a:t>
          </a:r>
          <a:endParaRPr lang="fr-FR" sz="1000" kern="1200" dirty="0"/>
        </a:p>
      </dsp:txBody>
      <dsp:txXfrm>
        <a:off x="0" y="1324662"/>
        <a:ext cx="10753725" cy="1071000"/>
      </dsp:txXfrm>
    </dsp:sp>
    <dsp:sp modelId="{C4BDC4E8-52A4-1F4D-9974-C27BF364D670}">
      <dsp:nvSpPr>
        <dsp:cNvPr id="0" name=""/>
        <dsp:cNvSpPr/>
      </dsp:nvSpPr>
      <dsp:spPr>
        <a:xfrm>
          <a:off x="537686" y="1177062"/>
          <a:ext cx="7527607" cy="2951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ETL (extraction, transformation, transfert) des données existantes en UA</a:t>
          </a:r>
          <a:endParaRPr lang="fr-FR" sz="1000" kern="1200" dirty="0"/>
        </a:p>
      </dsp:txBody>
      <dsp:txXfrm>
        <a:off x="552096" y="1191472"/>
        <a:ext cx="7498787" cy="266379"/>
      </dsp:txXfrm>
    </dsp:sp>
    <dsp:sp modelId="{39829999-E096-5F49-82CD-6FE9776F580C}">
      <dsp:nvSpPr>
        <dsp:cNvPr id="0" name=""/>
        <dsp:cNvSpPr/>
      </dsp:nvSpPr>
      <dsp:spPr>
        <a:xfrm>
          <a:off x="0" y="2597262"/>
          <a:ext cx="10753725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F255C-1E6B-5C4D-B94A-1BBA86014D02}">
      <dsp:nvSpPr>
        <dsp:cNvPr id="0" name=""/>
        <dsp:cNvSpPr/>
      </dsp:nvSpPr>
      <dsp:spPr>
        <a:xfrm>
          <a:off x="537686" y="2449662"/>
          <a:ext cx="7527607" cy="2951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Rédaction d'un guide utilisateur	 </a:t>
          </a:r>
          <a:endParaRPr lang="fr-FR" sz="1000" kern="1200" dirty="0"/>
        </a:p>
      </dsp:txBody>
      <dsp:txXfrm>
        <a:off x="552096" y="2464072"/>
        <a:ext cx="7498787" cy="266379"/>
      </dsp:txXfrm>
    </dsp:sp>
    <dsp:sp modelId="{8A4C1C8B-E715-B14C-AC2C-F262F27B3D73}">
      <dsp:nvSpPr>
        <dsp:cNvPr id="0" name=""/>
        <dsp:cNvSpPr/>
      </dsp:nvSpPr>
      <dsp:spPr>
        <a:xfrm>
          <a:off x="0" y="3050862"/>
          <a:ext cx="10753725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208280" rIns="8346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u="none" kern="1200"/>
            <a:t>Création des accès en UA pour les testeurs + Contrôle technique et validation du fonctionnement des droits</a:t>
          </a:r>
          <a:endParaRPr lang="fr-FR" sz="1000" kern="1200" dirty="0"/>
        </a:p>
      </dsp:txBody>
      <dsp:txXfrm>
        <a:off x="0" y="3050862"/>
        <a:ext cx="10753725" cy="425250"/>
      </dsp:txXfrm>
    </dsp:sp>
    <dsp:sp modelId="{3E705E11-6F1A-A645-96F7-B7CE378E318A}">
      <dsp:nvSpPr>
        <dsp:cNvPr id="0" name=""/>
        <dsp:cNvSpPr/>
      </dsp:nvSpPr>
      <dsp:spPr>
        <a:xfrm>
          <a:off x="537686" y="2903262"/>
          <a:ext cx="7527607" cy="2951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Création des accès à l'UA pour les testeurs</a:t>
          </a:r>
          <a:endParaRPr lang="fr-FR" sz="1000" kern="1200" dirty="0"/>
        </a:p>
      </dsp:txBody>
      <dsp:txXfrm>
        <a:off x="552096" y="2917672"/>
        <a:ext cx="7498787" cy="266379"/>
      </dsp:txXfrm>
    </dsp:sp>
    <dsp:sp modelId="{C3087046-1A4D-6746-B592-2B936CB92EED}">
      <dsp:nvSpPr>
        <dsp:cNvPr id="0" name=""/>
        <dsp:cNvSpPr/>
      </dsp:nvSpPr>
      <dsp:spPr>
        <a:xfrm>
          <a:off x="0" y="3677712"/>
          <a:ext cx="10753725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208280" rIns="8346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u="none" kern="1200"/>
            <a:t>Formation des testeurs</a:t>
          </a:r>
          <a:endParaRPr lang="fr-FR" sz="1000" kern="1200" dirty="0"/>
        </a:p>
      </dsp:txBody>
      <dsp:txXfrm>
        <a:off x="0" y="3677712"/>
        <a:ext cx="10753725" cy="425250"/>
      </dsp:txXfrm>
    </dsp:sp>
    <dsp:sp modelId="{0E81ABE7-C5B1-6549-9445-74ECA8FE96D2}">
      <dsp:nvSpPr>
        <dsp:cNvPr id="0" name=""/>
        <dsp:cNvSpPr/>
      </dsp:nvSpPr>
      <dsp:spPr>
        <a:xfrm>
          <a:off x="537686" y="3530112"/>
          <a:ext cx="7527607" cy="29519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Formation des testeurs</a:t>
          </a:r>
          <a:endParaRPr lang="fr-FR" sz="1000" kern="1200" dirty="0"/>
        </a:p>
      </dsp:txBody>
      <dsp:txXfrm>
        <a:off x="552096" y="3544522"/>
        <a:ext cx="7498787" cy="266379"/>
      </dsp:txXfrm>
    </dsp:sp>
    <dsp:sp modelId="{76AB987C-5299-9644-8A99-C4451A99AAE8}">
      <dsp:nvSpPr>
        <dsp:cNvPr id="0" name=""/>
        <dsp:cNvSpPr/>
      </dsp:nvSpPr>
      <dsp:spPr>
        <a:xfrm>
          <a:off x="0" y="4304562"/>
          <a:ext cx="10753725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208280" rIns="8346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u="none" kern="1200"/>
            <a:t>Réunion régulière sur un laps de temps restreint, prise en compte des retours utilisateurs et corrections nécessaires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u="none" kern="1200"/>
            <a:t>Validation des droits utilisateurs (vision business)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u="none" kern="1200"/>
            <a:t>Validation des fonctionnalités métier</a:t>
          </a:r>
          <a:endParaRPr lang="fr-FR" sz="1000" kern="1200" dirty="0"/>
        </a:p>
      </dsp:txBody>
      <dsp:txXfrm>
        <a:off x="0" y="4304562"/>
        <a:ext cx="10753725" cy="756000"/>
      </dsp:txXfrm>
    </dsp:sp>
    <dsp:sp modelId="{46D08E7D-9A1C-5C43-BFBF-E61180B56CE7}">
      <dsp:nvSpPr>
        <dsp:cNvPr id="0" name=""/>
        <dsp:cNvSpPr/>
      </dsp:nvSpPr>
      <dsp:spPr>
        <a:xfrm>
          <a:off x="537686" y="4156962"/>
          <a:ext cx="7527607" cy="295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Recettage</a:t>
          </a:r>
          <a:endParaRPr lang="fr-FR" sz="1000" kern="1200" dirty="0"/>
        </a:p>
      </dsp:txBody>
      <dsp:txXfrm>
        <a:off x="552096" y="4171372"/>
        <a:ext cx="7498787" cy="2663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DE471-F637-BD45-8A43-5E99327EF4E6}">
      <dsp:nvSpPr>
        <dsp:cNvPr id="0" name=""/>
        <dsp:cNvSpPr/>
      </dsp:nvSpPr>
      <dsp:spPr>
        <a:xfrm>
          <a:off x="0" y="717275"/>
          <a:ext cx="10753725" cy="1658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562356" rIns="83460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b="0" i="0" u="none" kern="1200" dirty="0"/>
            <a:t>Création des accès en UA pour les utilisateurs finaux +</a:t>
          </a:r>
          <a:endParaRPr lang="fr-FR" sz="2700" kern="1200" dirty="0"/>
        </a:p>
        <a:p>
          <a:pPr marL="228600" lvl="1" indent="-228600" algn="l" defTabSz="1200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b="0" i="0" u="none" kern="1200" dirty="0"/>
            <a:t>Contrôle technique et validation du fonctionnement des droits</a:t>
          </a:r>
          <a:endParaRPr lang="fr-FR" sz="2700" kern="1200" dirty="0"/>
        </a:p>
      </dsp:txBody>
      <dsp:txXfrm>
        <a:off x="0" y="717275"/>
        <a:ext cx="10753725" cy="1658474"/>
      </dsp:txXfrm>
    </dsp:sp>
    <dsp:sp modelId="{BDC46E50-159F-7E4F-8503-A5A943581334}">
      <dsp:nvSpPr>
        <dsp:cNvPr id="0" name=""/>
        <dsp:cNvSpPr/>
      </dsp:nvSpPr>
      <dsp:spPr>
        <a:xfrm>
          <a:off x="537686" y="318755"/>
          <a:ext cx="7527607" cy="7970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0" i="0" u="none" kern="1200" dirty="0"/>
            <a:t>Création des accès à l'UA pour les utilisateurs</a:t>
          </a:r>
          <a:endParaRPr lang="fr-FR" sz="2700" kern="1200" dirty="0"/>
        </a:p>
      </dsp:txBody>
      <dsp:txXfrm>
        <a:off x="576594" y="357663"/>
        <a:ext cx="7449791" cy="719223"/>
      </dsp:txXfrm>
    </dsp:sp>
    <dsp:sp modelId="{9282AD8F-3DA0-0245-B72B-889874769564}">
      <dsp:nvSpPr>
        <dsp:cNvPr id="0" name=""/>
        <dsp:cNvSpPr/>
      </dsp:nvSpPr>
      <dsp:spPr>
        <a:xfrm>
          <a:off x="0" y="2920070"/>
          <a:ext cx="10753725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562356" rIns="83460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b="0" i="0" u="none" kern="1200" dirty="0"/>
            <a:t>Déroulement en groupe + Formation à chaud : Prise en compte des retours pour l'amélioration des formations futures via questionnaire d'évaluation à chaud &amp; échanges directs</a:t>
          </a:r>
          <a:endParaRPr lang="fr-FR" sz="2700" kern="1200" dirty="0"/>
        </a:p>
      </dsp:txBody>
      <dsp:txXfrm>
        <a:off x="0" y="2920070"/>
        <a:ext cx="10753725" cy="2041200"/>
      </dsp:txXfrm>
    </dsp:sp>
    <dsp:sp modelId="{EF54291F-3E74-F246-9C0C-612CE3DBEBDC}">
      <dsp:nvSpPr>
        <dsp:cNvPr id="0" name=""/>
        <dsp:cNvSpPr/>
      </dsp:nvSpPr>
      <dsp:spPr>
        <a:xfrm>
          <a:off x="537686" y="2521550"/>
          <a:ext cx="7527607" cy="7970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0" i="0" u="none" kern="1200" dirty="0"/>
            <a:t>Formation des utilisateurs finaux</a:t>
          </a:r>
          <a:endParaRPr lang="fr-FR" sz="2700" kern="1200" dirty="0"/>
        </a:p>
      </dsp:txBody>
      <dsp:txXfrm>
        <a:off x="576594" y="2560458"/>
        <a:ext cx="7449791" cy="719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DE471-F637-BD45-8A43-5E99327EF4E6}">
      <dsp:nvSpPr>
        <dsp:cNvPr id="0" name=""/>
        <dsp:cNvSpPr/>
      </dsp:nvSpPr>
      <dsp:spPr>
        <a:xfrm>
          <a:off x="0" y="733587"/>
          <a:ext cx="10753725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46E50-159F-7E4F-8503-A5A943581334}">
      <dsp:nvSpPr>
        <dsp:cNvPr id="0" name=""/>
        <dsp:cNvSpPr/>
      </dsp:nvSpPr>
      <dsp:spPr>
        <a:xfrm>
          <a:off x="537686" y="187467"/>
          <a:ext cx="7527607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0" i="0" u="none" kern="1200" dirty="0"/>
            <a:t>Information des utilisateurs	 </a:t>
          </a:r>
          <a:endParaRPr lang="fr-FR" sz="3700" kern="1200" dirty="0"/>
        </a:p>
      </dsp:txBody>
      <dsp:txXfrm>
        <a:off x="591005" y="240786"/>
        <a:ext cx="7420969" cy="985602"/>
      </dsp:txXfrm>
    </dsp:sp>
    <dsp:sp modelId="{DE373499-9B5B-0C4A-AD5D-BF1FBAB3CCB1}">
      <dsp:nvSpPr>
        <dsp:cNvPr id="0" name=""/>
        <dsp:cNvSpPr/>
      </dsp:nvSpPr>
      <dsp:spPr>
        <a:xfrm>
          <a:off x="0" y="2411907"/>
          <a:ext cx="10753725" cy="2680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770636" rIns="834609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700" b="0" i="0" u="none" kern="1200" dirty="0"/>
            <a:t>Composants</a:t>
          </a:r>
          <a:endParaRPr lang="fr-FR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700" b="0" i="0" u="none" kern="1200" dirty="0"/>
            <a:t>Décommission , Archivage, Contrôle de la décommission sur les impacts alentours</a:t>
          </a:r>
          <a:endParaRPr lang="fr-FR" sz="3700" kern="1200" dirty="0"/>
        </a:p>
      </dsp:txBody>
      <dsp:txXfrm>
        <a:off x="0" y="2411907"/>
        <a:ext cx="10753725" cy="2680649"/>
      </dsp:txXfrm>
    </dsp:sp>
    <dsp:sp modelId="{7F484B96-695B-7340-8F4E-2C64B8098DE0}">
      <dsp:nvSpPr>
        <dsp:cNvPr id="0" name=""/>
        <dsp:cNvSpPr/>
      </dsp:nvSpPr>
      <dsp:spPr>
        <a:xfrm>
          <a:off x="537686" y="1865787"/>
          <a:ext cx="7527607" cy="1092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0" i="0" u="none" kern="1200" dirty="0"/>
            <a:t>Arrêt du service</a:t>
          </a:r>
          <a:endParaRPr lang="fr-FR" sz="3700" kern="1200" dirty="0"/>
        </a:p>
      </dsp:txBody>
      <dsp:txXfrm>
        <a:off x="591005" y="1919106"/>
        <a:ext cx="7420969" cy="9856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58C53-173E-8542-A590-A2658F3C3E6F}">
      <dsp:nvSpPr>
        <dsp:cNvPr id="0" name=""/>
        <dsp:cNvSpPr/>
      </dsp:nvSpPr>
      <dsp:spPr>
        <a:xfrm>
          <a:off x="0" y="2027292"/>
          <a:ext cx="10753725" cy="146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333248" rIns="83460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0" i="0" u="none" kern="1200" dirty="0"/>
            <a:t>Technologies et BD impactés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0" i="0" u="none" kern="1200" dirty="0"/>
            <a:t>Back-up des données existantes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0" i="0" u="none" kern="1200" dirty="0"/>
            <a:t>Extraction - Transformation - Transfert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0" i="0" u="none" kern="1200" dirty="0"/>
            <a:t>Contrôle de l'intégrité et de la cohérence des données</a:t>
          </a:r>
          <a:endParaRPr lang="fr-FR" sz="1600" kern="1200" dirty="0"/>
        </a:p>
      </dsp:txBody>
      <dsp:txXfrm>
        <a:off x="0" y="2027292"/>
        <a:ext cx="10753725" cy="1461599"/>
      </dsp:txXfrm>
    </dsp:sp>
    <dsp:sp modelId="{2EC48667-9F87-7543-AC19-3584B05FCA94}">
      <dsp:nvSpPr>
        <dsp:cNvPr id="0" name=""/>
        <dsp:cNvSpPr/>
      </dsp:nvSpPr>
      <dsp:spPr>
        <a:xfrm>
          <a:off x="537686" y="1791132"/>
          <a:ext cx="7527607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u="none" kern="1200" dirty="0"/>
            <a:t>ETL (extraction, transformation, transfert) des données existantes en production</a:t>
          </a:r>
          <a:endParaRPr lang="fr-FR" sz="1600" kern="1200" dirty="0"/>
        </a:p>
      </dsp:txBody>
      <dsp:txXfrm>
        <a:off x="560743" y="1814189"/>
        <a:ext cx="7481493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58C53-173E-8542-A590-A2658F3C3E6F}">
      <dsp:nvSpPr>
        <dsp:cNvPr id="0" name=""/>
        <dsp:cNvSpPr/>
      </dsp:nvSpPr>
      <dsp:spPr>
        <a:xfrm>
          <a:off x="0" y="535812"/>
          <a:ext cx="10753725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583184" rIns="83460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b="0" i="0" u="none" kern="1200" dirty="0"/>
            <a:t>Création des accès en production pour les utilisateurs et contrôle des accès</a:t>
          </a:r>
          <a:endParaRPr lang="fr-F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b="0" i="0" u="none" kern="1200" dirty="0"/>
            <a:t>Information des utilisateurs</a:t>
          </a:r>
          <a:endParaRPr lang="fr-FR" sz="2800" kern="1200" dirty="0"/>
        </a:p>
      </dsp:txBody>
      <dsp:txXfrm>
        <a:off x="0" y="535812"/>
        <a:ext cx="10753725" cy="2028600"/>
      </dsp:txXfrm>
    </dsp:sp>
    <dsp:sp modelId="{2EC48667-9F87-7543-AC19-3584B05FCA94}">
      <dsp:nvSpPr>
        <dsp:cNvPr id="0" name=""/>
        <dsp:cNvSpPr/>
      </dsp:nvSpPr>
      <dsp:spPr>
        <a:xfrm>
          <a:off x="537686" y="122532"/>
          <a:ext cx="7527607" cy="8265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i="0" u="none" kern="1200" dirty="0"/>
            <a:t>Accès et information des utilisateurs</a:t>
          </a:r>
          <a:endParaRPr lang="fr-FR" sz="2800" kern="1200" dirty="0"/>
        </a:p>
      </dsp:txBody>
      <dsp:txXfrm>
        <a:off x="578035" y="162881"/>
        <a:ext cx="7446909" cy="745861"/>
      </dsp:txXfrm>
    </dsp:sp>
    <dsp:sp modelId="{C3DD9C27-3526-524C-88BD-61E445AB1505}">
      <dsp:nvSpPr>
        <dsp:cNvPr id="0" name=""/>
        <dsp:cNvSpPr/>
      </dsp:nvSpPr>
      <dsp:spPr>
        <a:xfrm>
          <a:off x="0" y="3128892"/>
          <a:ext cx="10753725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583184" rIns="83460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b="0" i="0" u="none" kern="1200" dirty="0"/>
            <a:t>Déploiement + Contrôle du déploiement : Validation du fonctionnement technique du module et de ses composants</a:t>
          </a:r>
          <a:endParaRPr lang="fr-F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b="0" i="0" u="none" kern="1200" dirty="0"/>
            <a:t>Liste des composants impactés</a:t>
          </a:r>
          <a:endParaRPr lang="fr-FR" sz="2800" kern="1200" dirty="0"/>
        </a:p>
      </dsp:txBody>
      <dsp:txXfrm>
        <a:off x="0" y="3128892"/>
        <a:ext cx="10753725" cy="2028600"/>
      </dsp:txXfrm>
    </dsp:sp>
    <dsp:sp modelId="{2E31D55F-50A2-B246-A0AA-E589F3B3E3C9}">
      <dsp:nvSpPr>
        <dsp:cNvPr id="0" name=""/>
        <dsp:cNvSpPr/>
      </dsp:nvSpPr>
      <dsp:spPr>
        <a:xfrm>
          <a:off x="537686" y="2715612"/>
          <a:ext cx="7527607" cy="826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i="0" u="none" kern="1200" dirty="0"/>
            <a:t>Déploiement du module en production</a:t>
          </a:r>
          <a:endParaRPr lang="fr-FR" sz="2800" kern="1200" dirty="0"/>
        </a:p>
      </dsp:txBody>
      <dsp:txXfrm>
        <a:off x="578035" y="2755961"/>
        <a:ext cx="7446909" cy="7458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58C53-173E-8542-A590-A2658F3C3E6F}">
      <dsp:nvSpPr>
        <dsp:cNvPr id="0" name=""/>
        <dsp:cNvSpPr/>
      </dsp:nvSpPr>
      <dsp:spPr>
        <a:xfrm>
          <a:off x="0" y="1630437"/>
          <a:ext cx="10753725" cy="253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728980" rIns="834609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500" b="0" i="0" u="none" kern="1200" dirty="0"/>
            <a:t>Configuration + Contrôle de l'interaction entre logiciel</a:t>
          </a:r>
          <a:endParaRPr lang="fr-FR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500" b="0" i="0" u="none" kern="1200" dirty="0"/>
            <a:t>Composants</a:t>
          </a:r>
          <a:endParaRPr lang="fr-FR" sz="3500" kern="1200" dirty="0"/>
        </a:p>
      </dsp:txBody>
      <dsp:txXfrm>
        <a:off x="0" y="1630437"/>
        <a:ext cx="10753725" cy="2535750"/>
      </dsp:txXfrm>
    </dsp:sp>
    <dsp:sp modelId="{2EC48667-9F87-7543-AC19-3584B05FCA94}">
      <dsp:nvSpPr>
        <dsp:cNvPr id="0" name=""/>
        <dsp:cNvSpPr/>
      </dsp:nvSpPr>
      <dsp:spPr>
        <a:xfrm>
          <a:off x="537686" y="1113837"/>
          <a:ext cx="7527607" cy="103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0" i="0" u="none" kern="1200" dirty="0"/>
            <a:t>Configuration des liens en production</a:t>
          </a:r>
          <a:endParaRPr lang="fr-FR" sz="3500" kern="1200" dirty="0"/>
        </a:p>
      </dsp:txBody>
      <dsp:txXfrm>
        <a:off x="588123" y="1164274"/>
        <a:ext cx="7426733" cy="9323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413B5-BD00-A347-BE0E-CAAF75EA0B9A}">
      <dsp:nvSpPr>
        <dsp:cNvPr id="0" name=""/>
        <dsp:cNvSpPr/>
      </dsp:nvSpPr>
      <dsp:spPr>
        <a:xfrm>
          <a:off x="935051" y="77095"/>
          <a:ext cx="10321896" cy="1501093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829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Jalon 1</a:t>
          </a:r>
        </a:p>
      </dsp:txBody>
      <dsp:txXfrm>
        <a:off x="935051" y="452368"/>
        <a:ext cx="9946623" cy="750547"/>
      </dsp:txXfrm>
    </dsp:sp>
    <dsp:sp modelId="{E0F479F2-2126-3B4E-BCCB-5CF56BAF1942}">
      <dsp:nvSpPr>
        <dsp:cNvPr id="0" name=""/>
        <dsp:cNvSpPr/>
      </dsp:nvSpPr>
      <dsp:spPr>
        <a:xfrm>
          <a:off x="935051" y="1232717"/>
          <a:ext cx="1907692" cy="27562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Ressources entreprise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Déploiement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Recette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Fournisseurs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Déploiement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Recette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Migration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</a:t>
          </a:r>
        </a:p>
      </dsp:txBody>
      <dsp:txXfrm>
        <a:off x="935051" y="1232717"/>
        <a:ext cx="1907692" cy="2756247"/>
      </dsp:txXfrm>
    </dsp:sp>
    <dsp:sp modelId="{C86AC957-FE71-F642-B8B6-1E85A28634E4}">
      <dsp:nvSpPr>
        <dsp:cNvPr id="0" name=""/>
        <dsp:cNvSpPr/>
      </dsp:nvSpPr>
      <dsp:spPr>
        <a:xfrm>
          <a:off x="2842537" y="577653"/>
          <a:ext cx="8414410" cy="150109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829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Jalon 2</a:t>
          </a:r>
        </a:p>
      </dsp:txBody>
      <dsp:txXfrm>
        <a:off x="2842537" y="952926"/>
        <a:ext cx="8039137" cy="750547"/>
      </dsp:txXfrm>
    </dsp:sp>
    <dsp:sp modelId="{F8D0EA4F-1972-BB46-B3E6-E001625CC6D6}">
      <dsp:nvSpPr>
        <dsp:cNvPr id="0" name=""/>
        <dsp:cNvSpPr/>
      </dsp:nvSpPr>
      <dsp:spPr>
        <a:xfrm>
          <a:off x="2842537" y="1733275"/>
          <a:ext cx="1907692" cy="27562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Production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Déploiement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Recette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Stock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Déploiement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Recette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Migration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 (sans lien API Production)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Décommission Excel</a:t>
          </a:r>
        </a:p>
      </dsp:txBody>
      <dsp:txXfrm>
        <a:off x="2842537" y="1733275"/>
        <a:ext cx="1907692" cy="2756247"/>
      </dsp:txXfrm>
    </dsp:sp>
    <dsp:sp modelId="{4137CD9F-D694-CC40-BCCB-B3C4DC74C091}">
      <dsp:nvSpPr>
        <dsp:cNvPr id="0" name=""/>
        <dsp:cNvSpPr/>
      </dsp:nvSpPr>
      <dsp:spPr>
        <a:xfrm>
          <a:off x="4750024" y="1078210"/>
          <a:ext cx="6506923" cy="1501093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829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Jalon 3</a:t>
          </a:r>
        </a:p>
      </dsp:txBody>
      <dsp:txXfrm>
        <a:off x="4750024" y="1453483"/>
        <a:ext cx="6131650" cy="750547"/>
      </dsp:txXfrm>
    </dsp:sp>
    <dsp:sp modelId="{2D8A72FD-2621-A145-A893-B75F245DA0E6}">
      <dsp:nvSpPr>
        <dsp:cNvPr id="0" name=""/>
        <dsp:cNvSpPr/>
      </dsp:nvSpPr>
      <dsp:spPr>
        <a:xfrm>
          <a:off x="4750024" y="2233832"/>
          <a:ext cx="1907692" cy="27562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Client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Déploiement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/>
            <a:t>Recette (interne)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 (interne)</a:t>
          </a:r>
        </a:p>
      </dsp:txBody>
      <dsp:txXfrm>
        <a:off x="4750024" y="2233832"/>
        <a:ext cx="1907692" cy="2756247"/>
      </dsp:txXfrm>
    </dsp:sp>
    <dsp:sp modelId="{08097F93-A9E5-6D48-857C-AE2BBD5A3918}">
      <dsp:nvSpPr>
        <dsp:cNvPr id="0" name=""/>
        <dsp:cNvSpPr/>
      </dsp:nvSpPr>
      <dsp:spPr>
        <a:xfrm>
          <a:off x="6658542" y="1578767"/>
          <a:ext cx="4598405" cy="1501093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829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Jalon 4</a:t>
          </a:r>
        </a:p>
      </dsp:txBody>
      <dsp:txXfrm>
        <a:off x="6658542" y="1954040"/>
        <a:ext cx="4223132" cy="750547"/>
      </dsp:txXfrm>
    </dsp:sp>
    <dsp:sp modelId="{6131CAE2-D28F-314A-A440-A609960A01CE}">
      <dsp:nvSpPr>
        <dsp:cNvPr id="0" name=""/>
        <dsp:cNvSpPr/>
      </dsp:nvSpPr>
      <dsp:spPr>
        <a:xfrm>
          <a:off x="6658542" y="2734389"/>
          <a:ext cx="1907692" cy="27562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Ressources entreprise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Migration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Production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Migration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Lien API Stock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Décommission : AS 400 - Repository Constructeur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Client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Migration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 : CRM - Facturation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Décommission : Serveur facturation - Microsoft Access SGBD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Lien API Production</a:t>
          </a:r>
        </a:p>
      </dsp:txBody>
      <dsp:txXfrm>
        <a:off x="6658542" y="2734389"/>
        <a:ext cx="1907692" cy="2756247"/>
      </dsp:txXfrm>
    </dsp:sp>
    <dsp:sp modelId="{13F291B9-FEBF-5F41-87FF-BA248DB5E978}">
      <dsp:nvSpPr>
        <dsp:cNvPr id="0" name=""/>
        <dsp:cNvSpPr/>
      </dsp:nvSpPr>
      <dsp:spPr>
        <a:xfrm>
          <a:off x="8566029" y="2079325"/>
          <a:ext cx="2690918" cy="1501093"/>
        </a:xfrm>
        <a:prstGeom prst="rightArrow">
          <a:avLst>
            <a:gd name="adj1" fmla="val 5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829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Jalon 5</a:t>
          </a:r>
        </a:p>
      </dsp:txBody>
      <dsp:txXfrm>
        <a:off x="8566029" y="2454598"/>
        <a:ext cx="2315645" cy="750547"/>
      </dsp:txXfrm>
    </dsp:sp>
    <dsp:sp modelId="{DB4B48BC-FBC2-FD4F-A621-E6FB9F7B3C3E}">
      <dsp:nvSpPr>
        <dsp:cNvPr id="0" name=""/>
        <dsp:cNvSpPr/>
      </dsp:nvSpPr>
      <dsp:spPr>
        <a:xfrm>
          <a:off x="8566029" y="3234947"/>
          <a:ext cx="1907692" cy="27562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Client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Beta test (client)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 (client)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 : Réservation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Liens : API Ressources entreprise - API Production </a:t>
          </a:r>
        </a:p>
      </dsp:txBody>
      <dsp:txXfrm>
        <a:off x="8566029" y="3234947"/>
        <a:ext cx="1907692" cy="2756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1DAA3-D650-FB45-A4B0-E1445DBE7F66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617AF-E568-344E-945E-47E5CAB9C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15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17AF-E568-344E-945E-47E5CAB9CA0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095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17AF-E568-344E-945E-47E5CAB9CA0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43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8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2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285103"/>
            <a:ext cx="10753725" cy="528045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2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3336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261241"/>
            <a:ext cx="4663440" cy="45042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261241"/>
            <a:ext cx="4663440" cy="45042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2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1283722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190026"/>
            <a:ext cx="4663440" cy="37634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281690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187932"/>
            <a:ext cx="4663440" cy="37634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0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4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03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42283"/>
            <a:ext cx="6096000" cy="6015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404550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689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6119665"/>
            <a:ext cx="9229344" cy="32347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6607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7130" y="194734"/>
            <a:ext cx="10772775" cy="90608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1282262"/>
            <a:ext cx="10753725" cy="528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81318" y="5951917"/>
            <a:ext cx="1110682" cy="9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8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24F3FF-0F14-A03D-63E0-4E00AA80E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043" y="770467"/>
            <a:ext cx="6608963" cy="3352800"/>
          </a:xfrm>
        </p:spPr>
        <p:txBody>
          <a:bodyPr>
            <a:normAutofit/>
          </a:bodyPr>
          <a:lstStyle/>
          <a:p>
            <a:r>
              <a:rPr lang="fr-FR" dirty="0"/>
              <a:t>Rep’Aero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CE7A13-6ADD-130D-2F6A-D1A260AD4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5052" y="4206876"/>
            <a:ext cx="6544954" cy="164592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Plan d’implémentation de la migration 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2052773"/>
            <a:ext cx="3352128" cy="27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6D977-B06B-F26A-C25D-6682C100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 entre API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5F4874C-1BC8-219D-C2F5-21946EBEF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103279"/>
              </p:ext>
            </p:extLst>
          </p:nvPr>
        </p:nvGraphicFramePr>
        <p:xfrm>
          <a:off x="676275" y="1285875"/>
          <a:ext cx="10753725" cy="528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21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FE363-77B0-7C41-966B-B0D58311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Implémentation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F8D7A1-018E-1F2E-9558-670F6BFD1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Implémentation du modèle au projet</a:t>
            </a:r>
          </a:p>
        </p:txBody>
      </p:sp>
    </p:spTree>
    <p:extLst>
      <p:ext uri="{BB962C8B-B14F-4D97-AF65-F5344CB8AC3E}">
        <p14:creationId xmlns:p14="http://schemas.microsoft.com/office/powerpoint/2010/main" val="54657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B9B0D-EC8C-C647-87B7-7C98B9C6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</p:spPr>
        <p:txBody>
          <a:bodyPr/>
          <a:lstStyle/>
          <a:p>
            <a:r>
              <a:rPr lang="fr-FR" dirty="0"/>
              <a:t>Selon Roadmap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260316E-4A90-6B3B-902A-5233AD4F4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210043"/>
              </p:ext>
            </p:extLst>
          </p:nvPr>
        </p:nvGraphicFramePr>
        <p:xfrm>
          <a:off x="0" y="789709"/>
          <a:ext cx="12191999" cy="6068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399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54239-5D89-AEA6-F292-C95EE1F1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Pendant la migration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CDD34955-3B3A-622D-6EF0-826287939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341660"/>
              </p:ext>
            </p:extLst>
          </p:nvPr>
        </p:nvGraphicFramePr>
        <p:xfrm>
          <a:off x="676656" y="1285103"/>
          <a:ext cx="10753725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12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4A91A-304D-D6CD-AB99-CF785D6F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Après la migration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04E100B-29D2-82D5-1018-26152C58D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316678"/>
              </p:ext>
            </p:extLst>
          </p:nvPr>
        </p:nvGraphicFramePr>
        <p:xfrm>
          <a:off x="676656" y="1285103"/>
          <a:ext cx="10753725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47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37638-E86C-41B1-BC86-6F186CB35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7" y="0"/>
            <a:ext cx="122022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D2291386-38EB-1EBD-8977-69582E06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738" y="770467"/>
            <a:ext cx="6298065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2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Voir les détails d’implémentation dans le document Excel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0802E6C8-354A-D4A6-C263-CBE79B145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02" r="26691" b="-2"/>
          <a:stretch/>
        </p:blipFill>
        <p:spPr>
          <a:xfrm>
            <a:off x="-10288" y="10"/>
            <a:ext cx="4628007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23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FE363-77B0-7C41-966B-B0D58311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F8D7A1-018E-1F2E-9558-670F6BFD1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Modèle générique de migration</a:t>
            </a:r>
          </a:p>
        </p:txBody>
      </p:sp>
    </p:spTree>
    <p:extLst>
      <p:ext uri="{BB962C8B-B14F-4D97-AF65-F5344CB8AC3E}">
        <p14:creationId xmlns:p14="http://schemas.microsoft.com/office/powerpoint/2010/main" val="5738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B9B0D-EC8C-C647-87B7-7C98B9C6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Etape de migration</a:t>
            </a:r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06450329-2DC6-4B2C-8096-993FE48EF7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299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807A3-5D28-7F85-F4C5-131DE9A8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00FD395-8C60-7E7C-3457-81C09D3DA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812172"/>
              </p:ext>
            </p:extLst>
          </p:nvPr>
        </p:nvGraphicFramePr>
        <p:xfrm>
          <a:off x="676275" y="1285875"/>
          <a:ext cx="10753725" cy="528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02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807A3-5D28-7F85-F4C5-131DE9A8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Recette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00FD395-8C60-7E7C-3457-81C09D3DA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548144"/>
              </p:ext>
            </p:extLst>
          </p:nvPr>
        </p:nvGraphicFramePr>
        <p:xfrm>
          <a:off x="676275" y="1285875"/>
          <a:ext cx="10753725" cy="528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53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807A3-5D28-7F85-F4C5-131DE9A8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Formation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00FD395-8C60-7E7C-3457-81C09D3DA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289615"/>
              </p:ext>
            </p:extLst>
          </p:nvPr>
        </p:nvGraphicFramePr>
        <p:xfrm>
          <a:off x="676275" y="1285875"/>
          <a:ext cx="10753725" cy="528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18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807A3-5D28-7F85-F4C5-131DE9A8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Décommission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00FD395-8C60-7E7C-3457-81C09D3DA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743842"/>
              </p:ext>
            </p:extLst>
          </p:nvPr>
        </p:nvGraphicFramePr>
        <p:xfrm>
          <a:off x="676275" y="1285875"/>
          <a:ext cx="10753725" cy="528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05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6D977-B06B-F26A-C25D-6682C100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Migration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5F4874C-1BC8-219D-C2F5-21946EBEF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491114"/>
              </p:ext>
            </p:extLst>
          </p:nvPr>
        </p:nvGraphicFramePr>
        <p:xfrm>
          <a:off x="676275" y="1285875"/>
          <a:ext cx="10753725" cy="528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52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6D977-B06B-F26A-C25D-6682C100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production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5F4874C-1BC8-219D-C2F5-21946EBEF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840106"/>
              </p:ext>
            </p:extLst>
          </p:nvPr>
        </p:nvGraphicFramePr>
        <p:xfrm>
          <a:off x="676275" y="1285875"/>
          <a:ext cx="10753725" cy="528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5866410"/>
      </p:ext>
    </p:extLst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TM03457491[[fn=Métropolitain]]</Template>
  <TotalTime>2521</TotalTime>
  <Words>711</Words>
  <Application>Microsoft Macintosh PowerPoint</Application>
  <PresentationFormat>Grand écran</PresentationFormat>
  <Paragraphs>153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Métropolitain</vt:lpstr>
      <vt:lpstr>Rep’Aero</vt:lpstr>
      <vt:lpstr>Modèle</vt:lpstr>
      <vt:lpstr>Etape de migration</vt:lpstr>
      <vt:lpstr>Déploiement</vt:lpstr>
      <vt:lpstr>Recette</vt:lpstr>
      <vt:lpstr>Formation</vt:lpstr>
      <vt:lpstr>Décommission</vt:lpstr>
      <vt:lpstr>Migration</vt:lpstr>
      <vt:lpstr>Mise en production</vt:lpstr>
      <vt:lpstr>Lien entre API</vt:lpstr>
      <vt:lpstr>Implémentation</vt:lpstr>
      <vt:lpstr>Selon Roadmap</vt:lpstr>
      <vt:lpstr>Pendant la migration</vt:lpstr>
      <vt:lpstr>Après la migration</vt:lpstr>
      <vt:lpstr>Voir les détails d’implémentation dans le document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Noémie Barral</dc:creator>
  <cp:lastModifiedBy>Noémie Barral</cp:lastModifiedBy>
  <cp:revision>24</cp:revision>
  <dcterms:created xsi:type="dcterms:W3CDTF">2023-04-14T09:22:41Z</dcterms:created>
  <dcterms:modified xsi:type="dcterms:W3CDTF">2023-06-05T09:13:49Z</dcterms:modified>
</cp:coreProperties>
</file>