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24"/>
  </p:notesMasterIdLst>
  <p:sldIdLst>
    <p:sldId id="256" r:id="rId2"/>
    <p:sldId id="302" r:id="rId3"/>
    <p:sldId id="299" r:id="rId4"/>
    <p:sldId id="297" r:id="rId5"/>
    <p:sldId id="301" r:id="rId6"/>
    <p:sldId id="310" r:id="rId7"/>
    <p:sldId id="305" r:id="rId8"/>
    <p:sldId id="306" r:id="rId9"/>
    <p:sldId id="307" r:id="rId10"/>
    <p:sldId id="308" r:id="rId11"/>
    <p:sldId id="298" r:id="rId12"/>
    <p:sldId id="257" r:id="rId13"/>
    <p:sldId id="271" r:id="rId14"/>
    <p:sldId id="269" r:id="rId15"/>
    <p:sldId id="275" r:id="rId16"/>
    <p:sldId id="276" r:id="rId17"/>
    <p:sldId id="277" r:id="rId18"/>
    <p:sldId id="300" r:id="rId19"/>
    <p:sldId id="309" r:id="rId20"/>
    <p:sldId id="273" r:id="rId21"/>
    <p:sldId id="274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9"/>
    <p:restoredTop sz="96332"/>
  </p:normalViewPr>
  <p:slideViewPr>
    <p:cSldViewPr snapToGrid="0">
      <p:cViewPr varScale="1">
        <p:scale>
          <a:sx n="227" d="100"/>
          <a:sy n="227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F6FC0-34FA-CE4D-9419-3D7604443DFF}" type="doc">
      <dgm:prSet loTypeId="urn:microsoft.com/office/officeart/2005/8/layout/venn3" loCatId="relationship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51CA3C06-E8AF-DE44-A829-3444766B1083}">
      <dgm:prSet/>
      <dgm:spPr/>
      <dgm:t>
        <a:bodyPr/>
        <a:lstStyle/>
        <a:p>
          <a:r>
            <a:rPr lang="fr-FR"/>
            <a:t>Infrastructure lente et peu fonctionnelle</a:t>
          </a:r>
        </a:p>
      </dgm:t>
    </dgm:pt>
    <dgm:pt modelId="{6C388B66-F8CB-9740-9631-92D0B58CDB73}" type="parTrans" cxnId="{8C31DA5A-6986-E04F-9DB2-0CE00E1BEC02}">
      <dgm:prSet/>
      <dgm:spPr/>
      <dgm:t>
        <a:bodyPr/>
        <a:lstStyle/>
        <a:p>
          <a:endParaRPr lang="fr-FR"/>
        </a:p>
      </dgm:t>
    </dgm:pt>
    <dgm:pt modelId="{24DB5B9A-DE3A-344E-B355-26B2C35BD3C9}" type="sibTrans" cxnId="{8C31DA5A-6986-E04F-9DB2-0CE00E1BEC02}">
      <dgm:prSet/>
      <dgm:spPr/>
      <dgm:t>
        <a:bodyPr/>
        <a:lstStyle/>
        <a:p>
          <a:endParaRPr lang="fr-FR"/>
        </a:p>
      </dgm:t>
    </dgm:pt>
    <dgm:pt modelId="{8709E4BB-B5AF-A849-BC4F-3ABAB1363786}">
      <dgm:prSet/>
      <dgm:spPr/>
      <dgm:t>
        <a:bodyPr/>
        <a:lstStyle/>
        <a:p>
          <a:r>
            <a:rPr lang="fr-FR"/>
            <a:t>Dégradation des performances techniques</a:t>
          </a:r>
        </a:p>
      </dgm:t>
    </dgm:pt>
    <dgm:pt modelId="{5253A8E9-8D94-984E-9C6F-CC647AD75D1C}" type="parTrans" cxnId="{76104823-813E-6E4D-A996-8B8802744608}">
      <dgm:prSet/>
      <dgm:spPr/>
      <dgm:t>
        <a:bodyPr/>
        <a:lstStyle/>
        <a:p>
          <a:endParaRPr lang="fr-FR"/>
        </a:p>
      </dgm:t>
    </dgm:pt>
    <dgm:pt modelId="{888E2FAF-A753-8E49-BB6D-6ADDC4146A98}" type="sibTrans" cxnId="{76104823-813E-6E4D-A996-8B8802744608}">
      <dgm:prSet/>
      <dgm:spPr/>
      <dgm:t>
        <a:bodyPr/>
        <a:lstStyle/>
        <a:p>
          <a:endParaRPr lang="fr-FR"/>
        </a:p>
      </dgm:t>
    </dgm:pt>
    <dgm:pt modelId="{53AA5264-3A33-CC4C-AE70-3812F2B389CB}">
      <dgm:prSet/>
      <dgm:spPr/>
      <dgm:t>
        <a:bodyPr/>
        <a:lstStyle/>
        <a:p>
          <a:r>
            <a:rPr lang="fr-FR"/>
            <a:t>Opérations manuelles nombreuses</a:t>
          </a:r>
        </a:p>
      </dgm:t>
    </dgm:pt>
    <dgm:pt modelId="{D2634614-B0C8-B64D-8293-EC9CCB9F0737}" type="parTrans" cxnId="{FF4C3EAF-48F8-0C45-A138-A034F96DF015}">
      <dgm:prSet/>
      <dgm:spPr/>
      <dgm:t>
        <a:bodyPr/>
        <a:lstStyle/>
        <a:p>
          <a:endParaRPr lang="fr-FR"/>
        </a:p>
      </dgm:t>
    </dgm:pt>
    <dgm:pt modelId="{5477D76B-9957-7049-94EF-BCCDC905DC74}" type="sibTrans" cxnId="{FF4C3EAF-48F8-0C45-A138-A034F96DF015}">
      <dgm:prSet/>
      <dgm:spPr/>
      <dgm:t>
        <a:bodyPr/>
        <a:lstStyle/>
        <a:p>
          <a:endParaRPr lang="fr-FR"/>
        </a:p>
      </dgm:t>
    </dgm:pt>
    <dgm:pt modelId="{ABDAD889-9CB3-394D-95F3-32A5D5BDBF71}">
      <dgm:prSet/>
      <dgm:spPr/>
      <dgm:t>
        <a:bodyPr/>
        <a:lstStyle/>
        <a:p>
          <a:r>
            <a:rPr lang="fr-FR"/>
            <a:t>Outils et technologies obsolètes</a:t>
          </a:r>
        </a:p>
      </dgm:t>
    </dgm:pt>
    <dgm:pt modelId="{450458B9-1916-0D48-9E72-6655BF1F6722}" type="parTrans" cxnId="{67DE33D9-B3E0-764A-899D-840DD70C5641}">
      <dgm:prSet/>
      <dgm:spPr/>
      <dgm:t>
        <a:bodyPr/>
        <a:lstStyle/>
        <a:p>
          <a:endParaRPr lang="fr-FR"/>
        </a:p>
      </dgm:t>
    </dgm:pt>
    <dgm:pt modelId="{AB669067-2A77-6B40-8954-D0DDD174EB38}" type="sibTrans" cxnId="{67DE33D9-B3E0-764A-899D-840DD70C5641}">
      <dgm:prSet/>
      <dgm:spPr/>
      <dgm:t>
        <a:bodyPr/>
        <a:lstStyle/>
        <a:p>
          <a:endParaRPr lang="fr-FR"/>
        </a:p>
      </dgm:t>
    </dgm:pt>
    <dgm:pt modelId="{19DB4345-882C-184C-98CC-EB92DF2ECC98}" type="pres">
      <dgm:prSet presAssocID="{343F6FC0-34FA-CE4D-9419-3D7604443DFF}" presName="Name0" presStyleCnt="0">
        <dgm:presLayoutVars>
          <dgm:dir/>
          <dgm:resizeHandles val="exact"/>
        </dgm:presLayoutVars>
      </dgm:prSet>
      <dgm:spPr/>
    </dgm:pt>
    <dgm:pt modelId="{7E3DE109-FA20-624B-83E6-B29578FFCEE7}" type="pres">
      <dgm:prSet presAssocID="{51CA3C06-E8AF-DE44-A829-3444766B1083}" presName="Name5" presStyleLbl="vennNode1" presStyleIdx="0" presStyleCnt="4">
        <dgm:presLayoutVars>
          <dgm:bulletEnabled val="1"/>
        </dgm:presLayoutVars>
      </dgm:prSet>
      <dgm:spPr/>
    </dgm:pt>
    <dgm:pt modelId="{0327F705-9450-CF4E-8984-303333FB45FA}" type="pres">
      <dgm:prSet presAssocID="{24DB5B9A-DE3A-344E-B355-26B2C35BD3C9}" presName="space" presStyleCnt="0"/>
      <dgm:spPr/>
    </dgm:pt>
    <dgm:pt modelId="{7CDFE94D-97A8-9041-9328-52D63D3E50FE}" type="pres">
      <dgm:prSet presAssocID="{8709E4BB-B5AF-A849-BC4F-3ABAB1363786}" presName="Name5" presStyleLbl="vennNode1" presStyleIdx="1" presStyleCnt="4">
        <dgm:presLayoutVars>
          <dgm:bulletEnabled val="1"/>
        </dgm:presLayoutVars>
      </dgm:prSet>
      <dgm:spPr/>
    </dgm:pt>
    <dgm:pt modelId="{4E6D412E-ADA6-2543-B62A-27FBE3D80DF5}" type="pres">
      <dgm:prSet presAssocID="{888E2FAF-A753-8E49-BB6D-6ADDC4146A98}" presName="space" presStyleCnt="0"/>
      <dgm:spPr/>
    </dgm:pt>
    <dgm:pt modelId="{176FB26C-69B5-A948-AECD-FD2C5592971F}" type="pres">
      <dgm:prSet presAssocID="{53AA5264-3A33-CC4C-AE70-3812F2B389CB}" presName="Name5" presStyleLbl="vennNode1" presStyleIdx="2" presStyleCnt="4">
        <dgm:presLayoutVars>
          <dgm:bulletEnabled val="1"/>
        </dgm:presLayoutVars>
      </dgm:prSet>
      <dgm:spPr/>
    </dgm:pt>
    <dgm:pt modelId="{FB1823AB-2A20-A346-AEDE-7C72C6CECA68}" type="pres">
      <dgm:prSet presAssocID="{5477D76B-9957-7049-94EF-BCCDC905DC74}" presName="space" presStyleCnt="0"/>
      <dgm:spPr/>
    </dgm:pt>
    <dgm:pt modelId="{B73814A6-59BA-574D-90E4-1290D10A0FBD}" type="pres">
      <dgm:prSet presAssocID="{ABDAD889-9CB3-394D-95F3-32A5D5BDBF71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76104823-813E-6E4D-A996-8B8802744608}" srcId="{343F6FC0-34FA-CE4D-9419-3D7604443DFF}" destId="{8709E4BB-B5AF-A849-BC4F-3ABAB1363786}" srcOrd="1" destOrd="0" parTransId="{5253A8E9-8D94-984E-9C6F-CC647AD75D1C}" sibTransId="{888E2FAF-A753-8E49-BB6D-6ADDC4146A98}"/>
    <dgm:cxn modelId="{8C31DA5A-6986-E04F-9DB2-0CE00E1BEC02}" srcId="{343F6FC0-34FA-CE4D-9419-3D7604443DFF}" destId="{51CA3C06-E8AF-DE44-A829-3444766B1083}" srcOrd="0" destOrd="0" parTransId="{6C388B66-F8CB-9740-9631-92D0B58CDB73}" sibTransId="{24DB5B9A-DE3A-344E-B355-26B2C35BD3C9}"/>
    <dgm:cxn modelId="{0DFE4874-54C0-5945-92DF-536BF5C10302}" type="presOf" srcId="{53AA5264-3A33-CC4C-AE70-3812F2B389CB}" destId="{176FB26C-69B5-A948-AECD-FD2C5592971F}" srcOrd="0" destOrd="0" presId="urn:microsoft.com/office/officeart/2005/8/layout/venn3"/>
    <dgm:cxn modelId="{E702BA84-1F86-074D-A03D-3EBF8E47E2A2}" type="presOf" srcId="{51CA3C06-E8AF-DE44-A829-3444766B1083}" destId="{7E3DE109-FA20-624B-83E6-B29578FFCEE7}" srcOrd="0" destOrd="0" presId="urn:microsoft.com/office/officeart/2005/8/layout/venn3"/>
    <dgm:cxn modelId="{FF4C3EAF-48F8-0C45-A138-A034F96DF015}" srcId="{343F6FC0-34FA-CE4D-9419-3D7604443DFF}" destId="{53AA5264-3A33-CC4C-AE70-3812F2B389CB}" srcOrd="2" destOrd="0" parTransId="{D2634614-B0C8-B64D-8293-EC9CCB9F0737}" sibTransId="{5477D76B-9957-7049-94EF-BCCDC905DC74}"/>
    <dgm:cxn modelId="{8D4EFBB1-2B51-F248-810B-F1F99ED3313A}" type="presOf" srcId="{8709E4BB-B5AF-A849-BC4F-3ABAB1363786}" destId="{7CDFE94D-97A8-9041-9328-52D63D3E50FE}" srcOrd="0" destOrd="0" presId="urn:microsoft.com/office/officeart/2005/8/layout/venn3"/>
    <dgm:cxn modelId="{E4D5CABB-DB55-1D4D-8964-D879E703B23E}" type="presOf" srcId="{ABDAD889-9CB3-394D-95F3-32A5D5BDBF71}" destId="{B73814A6-59BA-574D-90E4-1290D10A0FBD}" srcOrd="0" destOrd="0" presId="urn:microsoft.com/office/officeart/2005/8/layout/venn3"/>
    <dgm:cxn modelId="{67DE33D9-B3E0-764A-899D-840DD70C5641}" srcId="{343F6FC0-34FA-CE4D-9419-3D7604443DFF}" destId="{ABDAD889-9CB3-394D-95F3-32A5D5BDBF71}" srcOrd="3" destOrd="0" parTransId="{450458B9-1916-0D48-9E72-6655BF1F6722}" sibTransId="{AB669067-2A77-6B40-8954-D0DDD174EB38}"/>
    <dgm:cxn modelId="{7EADC4EF-02EC-624E-B222-7E5D58A4F0A3}" type="presOf" srcId="{343F6FC0-34FA-CE4D-9419-3D7604443DFF}" destId="{19DB4345-882C-184C-98CC-EB92DF2ECC98}" srcOrd="0" destOrd="0" presId="urn:microsoft.com/office/officeart/2005/8/layout/venn3"/>
    <dgm:cxn modelId="{4BD543E3-0A15-484A-AC85-BFCFD6D6A657}" type="presParOf" srcId="{19DB4345-882C-184C-98CC-EB92DF2ECC98}" destId="{7E3DE109-FA20-624B-83E6-B29578FFCEE7}" srcOrd="0" destOrd="0" presId="urn:microsoft.com/office/officeart/2005/8/layout/venn3"/>
    <dgm:cxn modelId="{585B4BAE-9305-F744-A87F-C9270FCC821C}" type="presParOf" srcId="{19DB4345-882C-184C-98CC-EB92DF2ECC98}" destId="{0327F705-9450-CF4E-8984-303333FB45FA}" srcOrd="1" destOrd="0" presId="urn:microsoft.com/office/officeart/2005/8/layout/venn3"/>
    <dgm:cxn modelId="{F803C327-54A1-A34F-B9E0-B1BAAEA6CDDC}" type="presParOf" srcId="{19DB4345-882C-184C-98CC-EB92DF2ECC98}" destId="{7CDFE94D-97A8-9041-9328-52D63D3E50FE}" srcOrd="2" destOrd="0" presId="urn:microsoft.com/office/officeart/2005/8/layout/venn3"/>
    <dgm:cxn modelId="{EDA42196-00D7-C245-A676-0621F495DD3F}" type="presParOf" srcId="{19DB4345-882C-184C-98CC-EB92DF2ECC98}" destId="{4E6D412E-ADA6-2543-B62A-27FBE3D80DF5}" srcOrd="3" destOrd="0" presId="urn:microsoft.com/office/officeart/2005/8/layout/venn3"/>
    <dgm:cxn modelId="{B7264EFC-2098-354A-9606-15D372A1E451}" type="presParOf" srcId="{19DB4345-882C-184C-98CC-EB92DF2ECC98}" destId="{176FB26C-69B5-A948-AECD-FD2C5592971F}" srcOrd="4" destOrd="0" presId="urn:microsoft.com/office/officeart/2005/8/layout/venn3"/>
    <dgm:cxn modelId="{31673CCE-F09F-1A40-89A5-6B572DCC3EA2}" type="presParOf" srcId="{19DB4345-882C-184C-98CC-EB92DF2ECC98}" destId="{FB1823AB-2A20-A346-AEDE-7C72C6CECA68}" srcOrd="5" destOrd="0" presId="urn:microsoft.com/office/officeart/2005/8/layout/venn3"/>
    <dgm:cxn modelId="{78D3A970-A163-B941-8EEE-37EEF3F86FC5}" type="presParOf" srcId="{19DB4345-882C-184C-98CC-EB92DF2ECC98}" destId="{B73814A6-59BA-574D-90E4-1290D10A0FBD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E0EA8F-76D7-B94A-A122-E21AC390897F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0BD1898-2732-9A46-A3FF-CFBCAA96561D}">
      <dgm:prSet/>
      <dgm:spPr/>
      <dgm:t>
        <a:bodyPr/>
        <a:lstStyle/>
        <a:p>
          <a:r>
            <a:rPr lang="fr-FR" dirty="0"/>
            <a:t>Fournisseur en production</a:t>
          </a:r>
        </a:p>
      </dgm:t>
    </dgm:pt>
    <dgm:pt modelId="{5AD36C5D-D171-794C-AC39-82A721201BDA}" type="parTrans" cxnId="{7B414378-3914-8644-B29D-EDDEEB6E9884}">
      <dgm:prSet/>
      <dgm:spPr/>
      <dgm:t>
        <a:bodyPr/>
        <a:lstStyle/>
        <a:p>
          <a:endParaRPr lang="fr-FR"/>
        </a:p>
      </dgm:t>
    </dgm:pt>
    <dgm:pt modelId="{3C464DFF-A5D0-9A43-8C4C-3E75A14C9968}" type="sibTrans" cxnId="{7B414378-3914-8644-B29D-EDDEEB6E9884}">
      <dgm:prSet/>
      <dgm:spPr/>
      <dgm:t>
        <a:bodyPr/>
        <a:lstStyle/>
        <a:p>
          <a:endParaRPr lang="fr-FR"/>
        </a:p>
      </dgm:t>
    </dgm:pt>
    <dgm:pt modelId="{33D8F18F-5212-BA43-98E3-914C7D84ADCB}">
      <dgm:prSet/>
      <dgm:spPr/>
      <dgm:t>
        <a:bodyPr/>
        <a:lstStyle/>
        <a:p>
          <a:r>
            <a:rPr lang="fr-FR" i="1" dirty="0"/>
            <a:t>Steve LAMBORT</a:t>
          </a:r>
          <a:endParaRPr lang="fr-FR" dirty="0"/>
        </a:p>
      </dgm:t>
    </dgm:pt>
    <dgm:pt modelId="{E906FBE2-8082-694F-92BC-9A8A58EF7250}" type="parTrans" cxnId="{F4F1F81E-0913-594F-99C0-BF896F7C2CC5}">
      <dgm:prSet/>
      <dgm:spPr/>
      <dgm:t>
        <a:bodyPr/>
        <a:lstStyle/>
        <a:p>
          <a:endParaRPr lang="fr-FR"/>
        </a:p>
      </dgm:t>
    </dgm:pt>
    <dgm:pt modelId="{84465037-99A0-B844-A0F5-504197BB7909}" type="sibTrans" cxnId="{F4F1F81E-0913-594F-99C0-BF896F7C2CC5}">
      <dgm:prSet/>
      <dgm:spPr/>
      <dgm:t>
        <a:bodyPr/>
        <a:lstStyle/>
        <a:p>
          <a:endParaRPr lang="fr-FR"/>
        </a:p>
      </dgm:t>
    </dgm:pt>
    <dgm:pt modelId="{EC220FDF-34DB-6B45-9767-245AE4C103E5}">
      <dgm:prSet/>
      <dgm:spPr/>
      <dgm:t>
        <a:bodyPr/>
        <a:lstStyle/>
        <a:p>
          <a:r>
            <a:rPr lang="fr-FR" dirty="0"/>
            <a:t>Suppression action manuelle : consultation Banque et Colissimo</a:t>
          </a:r>
        </a:p>
      </dgm:t>
    </dgm:pt>
    <dgm:pt modelId="{AFE14713-32A1-444F-B0A6-E0BE655397CB}" type="parTrans" cxnId="{AD8C4D30-49CE-0648-8834-3B764D9FB32C}">
      <dgm:prSet/>
      <dgm:spPr/>
      <dgm:t>
        <a:bodyPr/>
        <a:lstStyle/>
        <a:p>
          <a:endParaRPr lang="fr-FR"/>
        </a:p>
      </dgm:t>
    </dgm:pt>
    <dgm:pt modelId="{D041E103-7D5D-CF42-9373-3E8A435E73B5}" type="sibTrans" cxnId="{AD8C4D30-49CE-0648-8834-3B764D9FB32C}">
      <dgm:prSet/>
      <dgm:spPr/>
      <dgm:t>
        <a:bodyPr/>
        <a:lstStyle/>
        <a:p>
          <a:endParaRPr lang="fr-FR"/>
        </a:p>
      </dgm:t>
    </dgm:pt>
    <dgm:pt modelId="{96D5FBE9-177A-7545-BBAA-F22CF58C4EAF}" type="pres">
      <dgm:prSet presAssocID="{68E0EA8F-76D7-B94A-A122-E21AC390897F}" presName="list" presStyleCnt="0">
        <dgm:presLayoutVars>
          <dgm:dir/>
          <dgm:animLvl val="lvl"/>
        </dgm:presLayoutVars>
      </dgm:prSet>
      <dgm:spPr/>
    </dgm:pt>
    <dgm:pt modelId="{22629F00-9B17-6943-BA19-D0B12CA4F082}" type="pres">
      <dgm:prSet presAssocID="{70BD1898-2732-9A46-A3FF-CFBCAA96561D}" presName="posSpace" presStyleCnt="0"/>
      <dgm:spPr/>
    </dgm:pt>
    <dgm:pt modelId="{778A7863-0E71-8248-9CEC-81687060DD95}" type="pres">
      <dgm:prSet presAssocID="{70BD1898-2732-9A46-A3FF-CFBCAA96561D}" presName="vertFlow" presStyleCnt="0"/>
      <dgm:spPr/>
    </dgm:pt>
    <dgm:pt modelId="{609B0095-0B81-3B4F-A940-9EDC6B6CD82A}" type="pres">
      <dgm:prSet presAssocID="{70BD1898-2732-9A46-A3FF-CFBCAA96561D}" presName="topSpace" presStyleCnt="0"/>
      <dgm:spPr/>
    </dgm:pt>
    <dgm:pt modelId="{EE838ACF-9DA7-4D4A-8FD4-15E5076A17ED}" type="pres">
      <dgm:prSet presAssocID="{70BD1898-2732-9A46-A3FF-CFBCAA96561D}" presName="firstComp" presStyleCnt="0"/>
      <dgm:spPr/>
    </dgm:pt>
    <dgm:pt modelId="{1A13042F-3A00-4940-A05B-C760C871052D}" type="pres">
      <dgm:prSet presAssocID="{70BD1898-2732-9A46-A3FF-CFBCAA96561D}" presName="firstChild" presStyleLbl="bgAccFollowNode1" presStyleIdx="0" presStyleCnt="1"/>
      <dgm:spPr/>
    </dgm:pt>
    <dgm:pt modelId="{493CAAA3-1FE8-2847-8AE6-90CB8526872A}" type="pres">
      <dgm:prSet presAssocID="{70BD1898-2732-9A46-A3FF-CFBCAA96561D}" presName="firstChildTx" presStyleLbl="bgAccFollowNode1" presStyleIdx="0" presStyleCnt="1">
        <dgm:presLayoutVars>
          <dgm:bulletEnabled val="1"/>
        </dgm:presLayoutVars>
      </dgm:prSet>
      <dgm:spPr/>
    </dgm:pt>
    <dgm:pt modelId="{C392CC11-79BA-6744-A677-01CDFF9FBAB4}" type="pres">
      <dgm:prSet presAssocID="{70BD1898-2732-9A46-A3FF-CFBCAA96561D}" presName="negSpace" presStyleCnt="0"/>
      <dgm:spPr/>
    </dgm:pt>
    <dgm:pt modelId="{9AD1AF91-63BA-BD45-BB66-F21CBC084DAD}" type="pres">
      <dgm:prSet presAssocID="{70BD1898-2732-9A46-A3FF-CFBCAA96561D}" presName="circle" presStyleLbl="node1" presStyleIdx="0" presStyleCnt="1"/>
      <dgm:spPr/>
    </dgm:pt>
  </dgm:ptLst>
  <dgm:cxnLst>
    <dgm:cxn modelId="{F4F1F81E-0913-594F-99C0-BF896F7C2CC5}" srcId="{70BD1898-2732-9A46-A3FF-CFBCAA96561D}" destId="{33D8F18F-5212-BA43-98E3-914C7D84ADCB}" srcOrd="0" destOrd="0" parTransId="{E906FBE2-8082-694F-92BC-9A8A58EF7250}" sibTransId="{84465037-99A0-B844-A0F5-504197BB7909}"/>
    <dgm:cxn modelId="{AD8C4D30-49CE-0648-8834-3B764D9FB32C}" srcId="{33D8F18F-5212-BA43-98E3-914C7D84ADCB}" destId="{EC220FDF-34DB-6B45-9767-245AE4C103E5}" srcOrd="0" destOrd="0" parTransId="{AFE14713-32A1-444F-B0A6-E0BE655397CB}" sibTransId="{D041E103-7D5D-CF42-9373-3E8A435E73B5}"/>
    <dgm:cxn modelId="{9DD62F5D-4D6C-9847-8C98-501DB6158634}" type="presOf" srcId="{33D8F18F-5212-BA43-98E3-914C7D84ADCB}" destId="{493CAAA3-1FE8-2847-8AE6-90CB8526872A}" srcOrd="1" destOrd="0" presId="urn:microsoft.com/office/officeart/2005/8/layout/hList9"/>
    <dgm:cxn modelId="{5230086E-447D-5745-B55D-5BF453C18ED5}" type="presOf" srcId="{EC220FDF-34DB-6B45-9767-245AE4C103E5}" destId="{1A13042F-3A00-4940-A05B-C760C871052D}" srcOrd="0" destOrd="1" presId="urn:microsoft.com/office/officeart/2005/8/layout/hList9"/>
    <dgm:cxn modelId="{7B414378-3914-8644-B29D-EDDEEB6E9884}" srcId="{68E0EA8F-76D7-B94A-A122-E21AC390897F}" destId="{70BD1898-2732-9A46-A3FF-CFBCAA96561D}" srcOrd="0" destOrd="0" parTransId="{5AD36C5D-D171-794C-AC39-82A721201BDA}" sibTransId="{3C464DFF-A5D0-9A43-8C4C-3E75A14C9968}"/>
    <dgm:cxn modelId="{B0012FA6-76C8-D348-828B-88A264FEE279}" type="presOf" srcId="{33D8F18F-5212-BA43-98E3-914C7D84ADCB}" destId="{1A13042F-3A00-4940-A05B-C760C871052D}" srcOrd="0" destOrd="0" presId="urn:microsoft.com/office/officeart/2005/8/layout/hList9"/>
    <dgm:cxn modelId="{CCD2DFA9-0DE3-5A4F-ABCA-CF003CC07550}" type="presOf" srcId="{70BD1898-2732-9A46-A3FF-CFBCAA96561D}" destId="{9AD1AF91-63BA-BD45-BB66-F21CBC084DAD}" srcOrd="0" destOrd="0" presId="urn:microsoft.com/office/officeart/2005/8/layout/hList9"/>
    <dgm:cxn modelId="{154424BD-A621-AF45-BFC8-D0D70D9281DF}" type="presOf" srcId="{EC220FDF-34DB-6B45-9767-245AE4C103E5}" destId="{493CAAA3-1FE8-2847-8AE6-90CB8526872A}" srcOrd="1" destOrd="1" presId="urn:microsoft.com/office/officeart/2005/8/layout/hList9"/>
    <dgm:cxn modelId="{9E9ED9C4-F922-384F-9DE2-0F659ECE2128}" type="presOf" srcId="{68E0EA8F-76D7-B94A-A122-E21AC390897F}" destId="{96D5FBE9-177A-7545-BBAA-F22CF58C4EAF}" srcOrd="0" destOrd="0" presId="urn:microsoft.com/office/officeart/2005/8/layout/hList9"/>
    <dgm:cxn modelId="{E7294A59-E31D-0340-AA79-89A0A7D75708}" type="presParOf" srcId="{96D5FBE9-177A-7545-BBAA-F22CF58C4EAF}" destId="{22629F00-9B17-6943-BA19-D0B12CA4F082}" srcOrd="0" destOrd="0" presId="urn:microsoft.com/office/officeart/2005/8/layout/hList9"/>
    <dgm:cxn modelId="{9F0E567F-2E00-D64C-9734-2452D006A939}" type="presParOf" srcId="{96D5FBE9-177A-7545-BBAA-F22CF58C4EAF}" destId="{778A7863-0E71-8248-9CEC-81687060DD95}" srcOrd="1" destOrd="0" presId="urn:microsoft.com/office/officeart/2005/8/layout/hList9"/>
    <dgm:cxn modelId="{0985F2BC-673A-5E4A-8FBD-873D336008E6}" type="presParOf" srcId="{778A7863-0E71-8248-9CEC-81687060DD95}" destId="{609B0095-0B81-3B4F-A940-9EDC6B6CD82A}" srcOrd="0" destOrd="0" presId="urn:microsoft.com/office/officeart/2005/8/layout/hList9"/>
    <dgm:cxn modelId="{48A4D543-D6C1-E642-B339-823E17DCBFEB}" type="presParOf" srcId="{778A7863-0E71-8248-9CEC-81687060DD95}" destId="{EE838ACF-9DA7-4D4A-8FD4-15E5076A17ED}" srcOrd="1" destOrd="0" presId="urn:microsoft.com/office/officeart/2005/8/layout/hList9"/>
    <dgm:cxn modelId="{061ED1F7-8BDE-C24E-B5C3-BB72407A82BF}" type="presParOf" srcId="{EE838ACF-9DA7-4D4A-8FD4-15E5076A17ED}" destId="{1A13042F-3A00-4940-A05B-C760C871052D}" srcOrd="0" destOrd="0" presId="urn:microsoft.com/office/officeart/2005/8/layout/hList9"/>
    <dgm:cxn modelId="{9D51C8D0-C4B0-0240-A144-C01C3FAB6397}" type="presParOf" srcId="{EE838ACF-9DA7-4D4A-8FD4-15E5076A17ED}" destId="{493CAAA3-1FE8-2847-8AE6-90CB8526872A}" srcOrd="1" destOrd="0" presId="urn:microsoft.com/office/officeart/2005/8/layout/hList9"/>
    <dgm:cxn modelId="{47884475-F677-304D-AD29-02377D544EC9}" type="presParOf" srcId="{96D5FBE9-177A-7545-BBAA-F22CF58C4EAF}" destId="{C392CC11-79BA-6744-A677-01CDFF9FBAB4}" srcOrd="2" destOrd="0" presId="urn:microsoft.com/office/officeart/2005/8/layout/hList9"/>
    <dgm:cxn modelId="{811C51C7-C0BC-CE4C-9480-FF66D041A341}" type="presParOf" srcId="{96D5FBE9-177A-7545-BBAA-F22CF58C4EAF}" destId="{9AD1AF91-63BA-BD45-BB66-F21CBC084DA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18EF8D-64C2-0A40-8C89-C63343A01EA8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506D051B-1538-1E42-BF7D-40815C9D7DA2}">
      <dgm:prSet/>
      <dgm:spPr/>
      <dgm:t>
        <a:bodyPr/>
        <a:lstStyle/>
        <a:p>
          <a:r>
            <a:rPr lang="fr-FR" dirty="0"/>
            <a:t>Stock en production</a:t>
          </a:r>
        </a:p>
      </dgm:t>
    </dgm:pt>
    <dgm:pt modelId="{9D0DE816-48FD-8143-9E3A-0D99F290F726}" type="parTrans" cxnId="{C01FDD04-232E-014E-82C5-12CD47355C47}">
      <dgm:prSet/>
      <dgm:spPr/>
      <dgm:t>
        <a:bodyPr/>
        <a:lstStyle/>
        <a:p>
          <a:endParaRPr lang="fr-FR"/>
        </a:p>
      </dgm:t>
    </dgm:pt>
    <dgm:pt modelId="{13454961-EF5D-D445-AA10-D08A10C9BC6E}" type="sibTrans" cxnId="{C01FDD04-232E-014E-82C5-12CD47355C47}">
      <dgm:prSet/>
      <dgm:spPr/>
      <dgm:t>
        <a:bodyPr/>
        <a:lstStyle/>
        <a:p>
          <a:endParaRPr lang="fr-FR"/>
        </a:p>
      </dgm:t>
    </dgm:pt>
    <dgm:pt modelId="{E3A538BF-EB4D-504A-97B5-C13A053C9921}">
      <dgm:prSet/>
      <dgm:spPr/>
      <dgm:t>
        <a:bodyPr/>
        <a:lstStyle/>
        <a:p>
          <a:r>
            <a:rPr lang="fr-FR" dirty="0"/>
            <a:t>Alain DUPLANC</a:t>
          </a:r>
        </a:p>
      </dgm:t>
    </dgm:pt>
    <dgm:pt modelId="{050719A2-ABCB-DE45-824A-84A9220D6974}" type="parTrans" cxnId="{35D3B69A-9977-B147-A6AC-94151357B254}">
      <dgm:prSet/>
      <dgm:spPr/>
      <dgm:t>
        <a:bodyPr/>
        <a:lstStyle/>
        <a:p>
          <a:endParaRPr lang="fr-FR"/>
        </a:p>
      </dgm:t>
    </dgm:pt>
    <dgm:pt modelId="{09C866B3-DA86-1D4E-A63B-7C1783000A24}" type="sibTrans" cxnId="{35D3B69A-9977-B147-A6AC-94151357B254}">
      <dgm:prSet/>
      <dgm:spPr/>
      <dgm:t>
        <a:bodyPr/>
        <a:lstStyle/>
        <a:p>
          <a:endParaRPr lang="fr-FR"/>
        </a:p>
      </dgm:t>
    </dgm:pt>
    <dgm:pt modelId="{2CB74508-5D1B-D542-AA4F-ED283C3B81F5}">
      <dgm:prSet/>
      <dgm:spPr/>
      <dgm:t>
        <a:bodyPr/>
        <a:lstStyle/>
        <a:p>
          <a:r>
            <a:rPr lang="fr-FR" dirty="0"/>
            <a:t>Réception en direct des alertes (SMS, mail) et interface plus accessible</a:t>
          </a:r>
        </a:p>
      </dgm:t>
    </dgm:pt>
    <dgm:pt modelId="{32AEACA9-07C4-B541-A060-A07601AEF0DB}" type="parTrans" cxnId="{40AEBB5E-041E-5942-8960-B28E17A7BE09}">
      <dgm:prSet/>
      <dgm:spPr/>
      <dgm:t>
        <a:bodyPr/>
        <a:lstStyle/>
        <a:p>
          <a:endParaRPr lang="fr-FR"/>
        </a:p>
      </dgm:t>
    </dgm:pt>
    <dgm:pt modelId="{17BA3780-6188-FC41-8FAA-A5F999CB1B03}" type="sibTrans" cxnId="{40AEBB5E-041E-5942-8960-B28E17A7BE09}">
      <dgm:prSet/>
      <dgm:spPr/>
      <dgm:t>
        <a:bodyPr/>
        <a:lstStyle/>
        <a:p>
          <a:endParaRPr lang="fr-FR"/>
        </a:p>
      </dgm:t>
    </dgm:pt>
    <dgm:pt modelId="{82920751-2F63-FE47-A8EE-14EA2FB8414C}">
      <dgm:prSet/>
      <dgm:spPr/>
      <dgm:t>
        <a:bodyPr/>
        <a:lstStyle/>
        <a:p>
          <a:r>
            <a:rPr lang="fr-FR" dirty="0"/>
            <a:t>Action manuelle : mise à jour des quantités</a:t>
          </a:r>
        </a:p>
      </dgm:t>
    </dgm:pt>
    <dgm:pt modelId="{26C6BE55-EAE4-DF48-9F8B-BDFE56EDDA08}" type="parTrans" cxnId="{1403E85E-1D08-354B-AC33-049105CC4624}">
      <dgm:prSet/>
      <dgm:spPr/>
      <dgm:t>
        <a:bodyPr/>
        <a:lstStyle/>
        <a:p>
          <a:endParaRPr lang="fr-FR"/>
        </a:p>
      </dgm:t>
    </dgm:pt>
    <dgm:pt modelId="{2F849056-FC1B-DF4C-ABD7-966A4E10D85F}" type="sibTrans" cxnId="{1403E85E-1D08-354B-AC33-049105CC4624}">
      <dgm:prSet/>
      <dgm:spPr/>
      <dgm:t>
        <a:bodyPr/>
        <a:lstStyle/>
        <a:p>
          <a:endParaRPr lang="fr-FR"/>
        </a:p>
      </dgm:t>
    </dgm:pt>
    <dgm:pt modelId="{B3141200-363D-0D4B-93BF-9CE6A4AB8751}" type="pres">
      <dgm:prSet presAssocID="{5718EF8D-64C2-0A40-8C89-C63343A01EA8}" presName="list" presStyleCnt="0">
        <dgm:presLayoutVars>
          <dgm:dir/>
          <dgm:animLvl val="lvl"/>
        </dgm:presLayoutVars>
      </dgm:prSet>
      <dgm:spPr/>
    </dgm:pt>
    <dgm:pt modelId="{E4140953-F064-9C4A-AFFA-4F92249D3D73}" type="pres">
      <dgm:prSet presAssocID="{506D051B-1538-1E42-BF7D-40815C9D7DA2}" presName="posSpace" presStyleCnt="0"/>
      <dgm:spPr/>
    </dgm:pt>
    <dgm:pt modelId="{7FE170B9-E243-014F-B0F7-D6BB68FC3A3D}" type="pres">
      <dgm:prSet presAssocID="{506D051B-1538-1E42-BF7D-40815C9D7DA2}" presName="vertFlow" presStyleCnt="0"/>
      <dgm:spPr/>
    </dgm:pt>
    <dgm:pt modelId="{8A7CD19E-18D8-3D40-8E4D-D063FA3A82FB}" type="pres">
      <dgm:prSet presAssocID="{506D051B-1538-1E42-BF7D-40815C9D7DA2}" presName="topSpace" presStyleCnt="0"/>
      <dgm:spPr/>
    </dgm:pt>
    <dgm:pt modelId="{7FC996ED-D79F-DE4A-9F49-2D362A6D72DA}" type="pres">
      <dgm:prSet presAssocID="{506D051B-1538-1E42-BF7D-40815C9D7DA2}" presName="firstComp" presStyleCnt="0"/>
      <dgm:spPr/>
    </dgm:pt>
    <dgm:pt modelId="{75800FF7-B5E7-974C-A21D-2463E978CEAA}" type="pres">
      <dgm:prSet presAssocID="{506D051B-1538-1E42-BF7D-40815C9D7DA2}" presName="firstChild" presStyleLbl="bgAccFollowNode1" presStyleIdx="0" presStyleCnt="1"/>
      <dgm:spPr/>
    </dgm:pt>
    <dgm:pt modelId="{37D9F215-A5A8-BD4C-BC13-A2BDF17058AB}" type="pres">
      <dgm:prSet presAssocID="{506D051B-1538-1E42-BF7D-40815C9D7DA2}" presName="firstChildTx" presStyleLbl="bgAccFollowNode1" presStyleIdx="0" presStyleCnt="1">
        <dgm:presLayoutVars>
          <dgm:bulletEnabled val="1"/>
        </dgm:presLayoutVars>
      </dgm:prSet>
      <dgm:spPr/>
    </dgm:pt>
    <dgm:pt modelId="{EE20A595-5F32-4C40-BED6-303575E75A10}" type="pres">
      <dgm:prSet presAssocID="{506D051B-1538-1E42-BF7D-40815C9D7DA2}" presName="negSpace" presStyleCnt="0"/>
      <dgm:spPr/>
    </dgm:pt>
    <dgm:pt modelId="{9AC39B64-D7D3-7E46-9780-9731DF743FDD}" type="pres">
      <dgm:prSet presAssocID="{506D051B-1538-1E42-BF7D-40815C9D7DA2}" presName="circle" presStyleLbl="node1" presStyleIdx="0" presStyleCnt="1"/>
      <dgm:spPr/>
    </dgm:pt>
  </dgm:ptLst>
  <dgm:cxnLst>
    <dgm:cxn modelId="{C01FDD04-232E-014E-82C5-12CD47355C47}" srcId="{5718EF8D-64C2-0A40-8C89-C63343A01EA8}" destId="{506D051B-1538-1E42-BF7D-40815C9D7DA2}" srcOrd="0" destOrd="0" parTransId="{9D0DE816-48FD-8143-9E3A-0D99F290F726}" sibTransId="{13454961-EF5D-D445-AA10-D08A10C9BC6E}"/>
    <dgm:cxn modelId="{67366728-564A-3147-B0A5-598E28E18F6F}" type="presOf" srcId="{E3A538BF-EB4D-504A-97B5-C13A053C9921}" destId="{37D9F215-A5A8-BD4C-BC13-A2BDF17058AB}" srcOrd="1" destOrd="0" presId="urn:microsoft.com/office/officeart/2005/8/layout/hList9"/>
    <dgm:cxn modelId="{43C5052B-AAEF-014C-8A3B-C98655C4C3DA}" type="presOf" srcId="{82920751-2F63-FE47-A8EE-14EA2FB8414C}" destId="{75800FF7-B5E7-974C-A21D-2463E978CEAA}" srcOrd="0" destOrd="2" presId="urn:microsoft.com/office/officeart/2005/8/layout/hList9"/>
    <dgm:cxn modelId="{C4651E34-3CC8-EA4B-9CB9-685BEE62A24F}" type="presOf" srcId="{2CB74508-5D1B-D542-AA4F-ED283C3B81F5}" destId="{37D9F215-A5A8-BD4C-BC13-A2BDF17058AB}" srcOrd="1" destOrd="1" presId="urn:microsoft.com/office/officeart/2005/8/layout/hList9"/>
    <dgm:cxn modelId="{40AEBB5E-041E-5942-8960-B28E17A7BE09}" srcId="{E3A538BF-EB4D-504A-97B5-C13A053C9921}" destId="{2CB74508-5D1B-D542-AA4F-ED283C3B81F5}" srcOrd="0" destOrd="0" parTransId="{32AEACA9-07C4-B541-A060-A07601AEF0DB}" sibTransId="{17BA3780-6188-FC41-8FAA-A5F999CB1B03}"/>
    <dgm:cxn modelId="{1403E85E-1D08-354B-AC33-049105CC4624}" srcId="{E3A538BF-EB4D-504A-97B5-C13A053C9921}" destId="{82920751-2F63-FE47-A8EE-14EA2FB8414C}" srcOrd="1" destOrd="0" parTransId="{26C6BE55-EAE4-DF48-9F8B-BDFE56EDDA08}" sibTransId="{2F849056-FC1B-DF4C-ABD7-966A4E10D85F}"/>
    <dgm:cxn modelId="{B0742C61-DEEC-0B4C-8257-F6310739A5DA}" type="presOf" srcId="{82920751-2F63-FE47-A8EE-14EA2FB8414C}" destId="{37D9F215-A5A8-BD4C-BC13-A2BDF17058AB}" srcOrd="1" destOrd="2" presId="urn:microsoft.com/office/officeart/2005/8/layout/hList9"/>
    <dgm:cxn modelId="{3B265297-F2C9-1648-BC4B-CF7087F6BCA2}" type="presOf" srcId="{E3A538BF-EB4D-504A-97B5-C13A053C9921}" destId="{75800FF7-B5E7-974C-A21D-2463E978CEAA}" srcOrd="0" destOrd="0" presId="urn:microsoft.com/office/officeart/2005/8/layout/hList9"/>
    <dgm:cxn modelId="{35D3B69A-9977-B147-A6AC-94151357B254}" srcId="{506D051B-1538-1E42-BF7D-40815C9D7DA2}" destId="{E3A538BF-EB4D-504A-97B5-C13A053C9921}" srcOrd="0" destOrd="0" parTransId="{050719A2-ABCB-DE45-824A-84A9220D6974}" sibTransId="{09C866B3-DA86-1D4E-A63B-7C1783000A24}"/>
    <dgm:cxn modelId="{5F741D9B-8E63-D449-BDD7-4F3C8A394939}" type="presOf" srcId="{506D051B-1538-1E42-BF7D-40815C9D7DA2}" destId="{9AC39B64-D7D3-7E46-9780-9731DF743FDD}" srcOrd="0" destOrd="0" presId="urn:microsoft.com/office/officeart/2005/8/layout/hList9"/>
    <dgm:cxn modelId="{DFD02CAC-A178-D947-A003-398563C53C5C}" type="presOf" srcId="{5718EF8D-64C2-0A40-8C89-C63343A01EA8}" destId="{B3141200-363D-0D4B-93BF-9CE6A4AB8751}" srcOrd="0" destOrd="0" presId="urn:microsoft.com/office/officeart/2005/8/layout/hList9"/>
    <dgm:cxn modelId="{0F8FDDBC-30EA-4345-8B4F-6FE0D60701D8}" type="presOf" srcId="{2CB74508-5D1B-D542-AA4F-ED283C3B81F5}" destId="{75800FF7-B5E7-974C-A21D-2463E978CEAA}" srcOrd="0" destOrd="1" presId="urn:microsoft.com/office/officeart/2005/8/layout/hList9"/>
    <dgm:cxn modelId="{F90BB85D-911C-4342-B34D-1E71133D0242}" type="presParOf" srcId="{B3141200-363D-0D4B-93BF-9CE6A4AB8751}" destId="{E4140953-F064-9C4A-AFFA-4F92249D3D73}" srcOrd="0" destOrd="0" presId="urn:microsoft.com/office/officeart/2005/8/layout/hList9"/>
    <dgm:cxn modelId="{6A047EB9-8AB1-1046-91DB-D058F91DE13D}" type="presParOf" srcId="{B3141200-363D-0D4B-93BF-9CE6A4AB8751}" destId="{7FE170B9-E243-014F-B0F7-D6BB68FC3A3D}" srcOrd="1" destOrd="0" presId="urn:microsoft.com/office/officeart/2005/8/layout/hList9"/>
    <dgm:cxn modelId="{19C89ACB-205A-1346-B714-A09187536E64}" type="presParOf" srcId="{7FE170B9-E243-014F-B0F7-D6BB68FC3A3D}" destId="{8A7CD19E-18D8-3D40-8E4D-D063FA3A82FB}" srcOrd="0" destOrd="0" presId="urn:microsoft.com/office/officeart/2005/8/layout/hList9"/>
    <dgm:cxn modelId="{A6E9FFB9-9491-6D4A-9574-A6F83358B63E}" type="presParOf" srcId="{7FE170B9-E243-014F-B0F7-D6BB68FC3A3D}" destId="{7FC996ED-D79F-DE4A-9F49-2D362A6D72DA}" srcOrd="1" destOrd="0" presId="urn:microsoft.com/office/officeart/2005/8/layout/hList9"/>
    <dgm:cxn modelId="{0304A170-B795-284E-A3B1-8CA1D01D4C2F}" type="presParOf" srcId="{7FC996ED-D79F-DE4A-9F49-2D362A6D72DA}" destId="{75800FF7-B5E7-974C-A21D-2463E978CEAA}" srcOrd="0" destOrd="0" presId="urn:microsoft.com/office/officeart/2005/8/layout/hList9"/>
    <dgm:cxn modelId="{BC95CFB8-8FD0-B845-BB09-D92DDE7337A7}" type="presParOf" srcId="{7FC996ED-D79F-DE4A-9F49-2D362A6D72DA}" destId="{37D9F215-A5A8-BD4C-BC13-A2BDF17058AB}" srcOrd="1" destOrd="0" presId="urn:microsoft.com/office/officeart/2005/8/layout/hList9"/>
    <dgm:cxn modelId="{602CC33F-D58C-8848-8EB5-D729D46FB1FD}" type="presParOf" srcId="{B3141200-363D-0D4B-93BF-9CE6A4AB8751}" destId="{EE20A595-5F32-4C40-BED6-303575E75A10}" srcOrd="2" destOrd="0" presId="urn:microsoft.com/office/officeart/2005/8/layout/hList9"/>
    <dgm:cxn modelId="{5C2F93E6-8125-D147-8A20-88708F568C50}" type="presParOf" srcId="{B3141200-363D-0D4B-93BF-9CE6A4AB8751}" destId="{9AC39B64-D7D3-7E46-9780-9731DF743FDD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18EF8D-64C2-0A40-8C89-C63343A01EA8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BB6CA12D-2654-BD40-BDBB-AB246172A372}">
      <dgm:prSet/>
      <dgm:spPr/>
      <dgm:t>
        <a:bodyPr/>
        <a:lstStyle/>
        <a:p>
          <a:r>
            <a:rPr lang="fr-FR"/>
            <a:t>Production déployé</a:t>
          </a:r>
        </a:p>
      </dgm:t>
    </dgm:pt>
    <dgm:pt modelId="{C3453035-D57A-4547-8C00-7B39625A479A}" type="parTrans" cxnId="{17E2E0A8-5FCA-3743-BE14-A68C9281F38B}">
      <dgm:prSet/>
      <dgm:spPr/>
      <dgm:t>
        <a:bodyPr/>
        <a:lstStyle/>
        <a:p>
          <a:endParaRPr lang="fr-FR"/>
        </a:p>
      </dgm:t>
    </dgm:pt>
    <dgm:pt modelId="{76CC74EE-130C-314F-8311-2EBC3BB2DA76}" type="sibTrans" cxnId="{17E2E0A8-5FCA-3743-BE14-A68C9281F38B}">
      <dgm:prSet/>
      <dgm:spPr/>
      <dgm:t>
        <a:bodyPr/>
        <a:lstStyle/>
        <a:p>
          <a:endParaRPr lang="fr-FR"/>
        </a:p>
      </dgm:t>
    </dgm:pt>
    <dgm:pt modelId="{CF6B043A-5F02-1F41-867A-730ECB58A96B}">
      <dgm:prSet/>
      <dgm:spPr/>
      <dgm:t>
        <a:bodyPr/>
        <a:lstStyle/>
        <a:p>
          <a:r>
            <a:rPr lang="fr-FR" i="1"/>
            <a:t>Technicien MAINTENANCE</a:t>
          </a:r>
          <a:endParaRPr lang="fr-FR"/>
        </a:p>
      </dgm:t>
    </dgm:pt>
    <dgm:pt modelId="{EBF6C031-0259-9940-A6B7-985DD0270DAA}" type="parTrans" cxnId="{F2B5C603-E844-624F-A93E-A66D0EB9A79E}">
      <dgm:prSet/>
      <dgm:spPr/>
      <dgm:t>
        <a:bodyPr/>
        <a:lstStyle/>
        <a:p>
          <a:endParaRPr lang="fr-FR"/>
        </a:p>
      </dgm:t>
    </dgm:pt>
    <dgm:pt modelId="{4FFEFE57-8CD7-A94B-8998-F6CAD529BFCE}" type="sibTrans" cxnId="{F2B5C603-E844-624F-A93E-A66D0EB9A79E}">
      <dgm:prSet/>
      <dgm:spPr/>
      <dgm:t>
        <a:bodyPr/>
        <a:lstStyle/>
        <a:p>
          <a:endParaRPr lang="fr-FR"/>
        </a:p>
      </dgm:t>
    </dgm:pt>
    <dgm:pt modelId="{6E0D79AB-66A2-8441-BC78-791C5B5D8253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5E1F98EB-0D68-9F41-8C4E-442C3B584753}" type="parTrans" cxnId="{9D2B9C67-6E31-DC41-8F99-C9AF2BD25CE8}">
      <dgm:prSet/>
      <dgm:spPr/>
      <dgm:t>
        <a:bodyPr/>
        <a:lstStyle/>
        <a:p>
          <a:endParaRPr lang="fr-FR"/>
        </a:p>
      </dgm:t>
    </dgm:pt>
    <dgm:pt modelId="{50B8E23F-EBB0-E144-B49F-BB497846C582}" type="sibTrans" cxnId="{9D2B9C67-6E31-DC41-8F99-C9AF2BD25CE8}">
      <dgm:prSet/>
      <dgm:spPr/>
      <dgm:t>
        <a:bodyPr/>
        <a:lstStyle/>
        <a:p>
          <a:endParaRPr lang="fr-FR"/>
        </a:p>
      </dgm:t>
    </dgm:pt>
    <dgm:pt modelId="{B3141200-363D-0D4B-93BF-9CE6A4AB8751}" type="pres">
      <dgm:prSet presAssocID="{5718EF8D-64C2-0A40-8C89-C63343A01EA8}" presName="list" presStyleCnt="0">
        <dgm:presLayoutVars>
          <dgm:dir/>
          <dgm:animLvl val="lvl"/>
        </dgm:presLayoutVars>
      </dgm:prSet>
      <dgm:spPr/>
    </dgm:pt>
    <dgm:pt modelId="{69F65EAE-E113-374D-A010-1971F3B212A3}" type="pres">
      <dgm:prSet presAssocID="{BB6CA12D-2654-BD40-BDBB-AB246172A372}" presName="posSpace" presStyleCnt="0"/>
      <dgm:spPr/>
    </dgm:pt>
    <dgm:pt modelId="{6B87A3F3-2395-394C-A0D0-5D1F0A0476C8}" type="pres">
      <dgm:prSet presAssocID="{BB6CA12D-2654-BD40-BDBB-AB246172A372}" presName="vertFlow" presStyleCnt="0"/>
      <dgm:spPr/>
    </dgm:pt>
    <dgm:pt modelId="{F45148CA-4D97-4C47-96F4-FF5A59514AFC}" type="pres">
      <dgm:prSet presAssocID="{BB6CA12D-2654-BD40-BDBB-AB246172A372}" presName="topSpace" presStyleCnt="0"/>
      <dgm:spPr/>
    </dgm:pt>
    <dgm:pt modelId="{B0D0F59A-7FDE-9C42-9AE6-8731A6A75C16}" type="pres">
      <dgm:prSet presAssocID="{BB6CA12D-2654-BD40-BDBB-AB246172A372}" presName="firstComp" presStyleCnt="0"/>
      <dgm:spPr/>
    </dgm:pt>
    <dgm:pt modelId="{62ACBEA0-8B79-2144-890B-10A168386893}" type="pres">
      <dgm:prSet presAssocID="{BB6CA12D-2654-BD40-BDBB-AB246172A372}" presName="firstChild" presStyleLbl="bgAccFollowNode1" presStyleIdx="0" presStyleCnt="1"/>
      <dgm:spPr/>
    </dgm:pt>
    <dgm:pt modelId="{73CEFCDA-EAE2-3C42-BF56-D94EFA1DB20A}" type="pres">
      <dgm:prSet presAssocID="{BB6CA12D-2654-BD40-BDBB-AB246172A372}" presName="firstChildTx" presStyleLbl="bgAccFollowNode1" presStyleIdx="0" presStyleCnt="1">
        <dgm:presLayoutVars>
          <dgm:bulletEnabled val="1"/>
        </dgm:presLayoutVars>
      </dgm:prSet>
      <dgm:spPr/>
    </dgm:pt>
    <dgm:pt modelId="{A2BECA3F-46BB-CF44-B029-F4B6F7131191}" type="pres">
      <dgm:prSet presAssocID="{BB6CA12D-2654-BD40-BDBB-AB246172A372}" presName="negSpace" presStyleCnt="0"/>
      <dgm:spPr/>
    </dgm:pt>
    <dgm:pt modelId="{B19EE733-6E12-2C4C-9BFE-CAC19186ED36}" type="pres">
      <dgm:prSet presAssocID="{BB6CA12D-2654-BD40-BDBB-AB246172A372}" presName="circle" presStyleLbl="node1" presStyleIdx="0" presStyleCnt="1"/>
      <dgm:spPr/>
    </dgm:pt>
  </dgm:ptLst>
  <dgm:cxnLst>
    <dgm:cxn modelId="{F2B5C603-E844-624F-A93E-A66D0EB9A79E}" srcId="{BB6CA12D-2654-BD40-BDBB-AB246172A372}" destId="{CF6B043A-5F02-1F41-867A-730ECB58A96B}" srcOrd="0" destOrd="0" parTransId="{EBF6C031-0259-9940-A6B7-985DD0270DAA}" sibTransId="{4FFEFE57-8CD7-A94B-8998-F6CAD529BFCE}"/>
    <dgm:cxn modelId="{8EF75922-6833-CC49-93F8-4D5B9EEDEBDD}" type="presOf" srcId="{6E0D79AB-66A2-8441-BC78-791C5B5D8253}" destId="{73CEFCDA-EAE2-3C42-BF56-D94EFA1DB20A}" srcOrd="1" destOrd="1" presId="urn:microsoft.com/office/officeart/2005/8/layout/hList9"/>
    <dgm:cxn modelId="{D5E99E25-CA28-9D4A-8DB0-00174A953C60}" type="presOf" srcId="{CF6B043A-5F02-1F41-867A-730ECB58A96B}" destId="{62ACBEA0-8B79-2144-890B-10A168386893}" srcOrd="0" destOrd="0" presId="urn:microsoft.com/office/officeart/2005/8/layout/hList9"/>
    <dgm:cxn modelId="{9D2B9C67-6E31-DC41-8F99-C9AF2BD25CE8}" srcId="{CF6B043A-5F02-1F41-867A-730ECB58A96B}" destId="{6E0D79AB-66A2-8441-BC78-791C5B5D8253}" srcOrd="0" destOrd="0" parTransId="{5E1F98EB-0D68-9F41-8C4E-442C3B584753}" sibTransId="{50B8E23F-EBB0-E144-B49F-BB497846C582}"/>
    <dgm:cxn modelId="{EA7D39A8-52B3-2741-ADE7-7C4BD8781693}" type="presOf" srcId="{BB6CA12D-2654-BD40-BDBB-AB246172A372}" destId="{B19EE733-6E12-2C4C-9BFE-CAC19186ED36}" srcOrd="0" destOrd="0" presId="urn:microsoft.com/office/officeart/2005/8/layout/hList9"/>
    <dgm:cxn modelId="{17E2E0A8-5FCA-3743-BE14-A68C9281F38B}" srcId="{5718EF8D-64C2-0A40-8C89-C63343A01EA8}" destId="{BB6CA12D-2654-BD40-BDBB-AB246172A372}" srcOrd="0" destOrd="0" parTransId="{C3453035-D57A-4547-8C00-7B39625A479A}" sibTransId="{76CC74EE-130C-314F-8311-2EBC3BB2DA76}"/>
    <dgm:cxn modelId="{DFD02CAC-A178-D947-A003-398563C53C5C}" type="presOf" srcId="{5718EF8D-64C2-0A40-8C89-C63343A01EA8}" destId="{B3141200-363D-0D4B-93BF-9CE6A4AB8751}" srcOrd="0" destOrd="0" presId="urn:microsoft.com/office/officeart/2005/8/layout/hList9"/>
    <dgm:cxn modelId="{531FCBBD-C0C3-4849-8616-21F31D086EAE}" type="presOf" srcId="{6E0D79AB-66A2-8441-BC78-791C5B5D8253}" destId="{62ACBEA0-8B79-2144-890B-10A168386893}" srcOrd="0" destOrd="1" presId="urn:microsoft.com/office/officeart/2005/8/layout/hList9"/>
    <dgm:cxn modelId="{CE1E8FF3-5AE0-5A4F-BC1E-263FCB21A7F8}" type="presOf" srcId="{CF6B043A-5F02-1F41-867A-730ECB58A96B}" destId="{73CEFCDA-EAE2-3C42-BF56-D94EFA1DB20A}" srcOrd="1" destOrd="0" presId="urn:microsoft.com/office/officeart/2005/8/layout/hList9"/>
    <dgm:cxn modelId="{93562CE4-29D6-F84A-BC7E-768E7DB84790}" type="presParOf" srcId="{B3141200-363D-0D4B-93BF-9CE6A4AB8751}" destId="{69F65EAE-E113-374D-A010-1971F3B212A3}" srcOrd="0" destOrd="0" presId="urn:microsoft.com/office/officeart/2005/8/layout/hList9"/>
    <dgm:cxn modelId="{9924F081-E717-9943-97E1-6D6D1D2A8E9E}" type="presParOf" srcId="{B3141200-363D-0D4B-93BF-9CE6A4AB8751}" destId="{6B87A3F3-2395-394C-A0D0-5D1F0A0476C8}" srcOrd="1" destOrd="0" presId="urn:microsoft.com/office/officeart/2005/8/layout/hList9"/>
    <dgm:cxn modelId="{6C4C0963-89E3-8C43-87CF-01C3AC18AE88}" type="presParOf" srcId="{6B87A3F3-2395-394C-A0D0-5D1F0A0476C8}" destId="{F45148CA-4D97-4C47-96F4-FF5A59514AFC}" srcOrd="0" destOrd="0" presId="urn:microsoft.com/office/officeart/2005/8/layout/hList9"/>
    <dgm:cxn modelId="{62BBFBAA-7A52-FD47-9815-F9A3B00A8281}" type="presParOf" srcId="{6B87A3F3-2395-394C-A0D0-5D1F0A0476C8}" destId="{B0D0F59A-7FDE-9C42-9AE6-8731A6A75C16}" srcOrd="1" destOrd="0" presId="urn:microsoft.com/office/officeart/2005/8/layout/hList9"/>
    <dgm:cxn modelId="{7E68701B-EB2F-2546-AC98-F9E9A51B7AC0}" type="presParOf" srcId="{B0D0F59A-7FDE-9C42-9AE6-8731A6A75C16}" destId="{62ACBEA0-8B79-2144-890B-10A168386893}" srcOrd="0" destOrd="0" presId="urn:microsoft.com/office/officeart/2005/8/layout/hList9"/>
    <dgm:cxn modelId="{26318A21-2251-6548-ACE6-021008ED53EC}" type="presParOf" srcId="{B0D0F59A-7FDE-9C42-9AE6-8731A6A75C16}" destId="{73CEFCDA-EAE2-3C42-BF56-D94EFA1DB20A}" srcOrd="1" destOrd="0" presId="urn:microsoft.com/office/officeart/2005/8/layout/hList9"/>
    <dgm:cxn modelId="{60231CE2-985F-0A48-8916-0567E1BEC579}" type="presParOf" srcId="{B3141200-363D-0D4B-93BF-9CE6A4AB8751}" destId="{A2BECA3F-46BB-CF44-B029-F4B6F7131191}" srcOrd="2" destOrd="0" presId="urn:microsoft.com/office/officeart/2005/8/layout/hList9"/>
    <dgm:cxn modelId="{2A61BD11-5CDF-BE41-8CEF-6B566C9A2B5A}" type="presParOf" srcId="{B3141200-363D-0D4B-93BF-9CE6A4AB8751}" destId="{B19EE733-6E12-2C4C-9BFE-CAC19186ED36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E22CAEC-256E-394A-95BE-3EEB3A5C8842}" type="doc">
      <dgm:prSet loTypeId="urn:microsoft.com/office/officeart/2005/8/layout/hList9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B73C0723-BF49-AE47-96CC-00647DBBAA04}">
      <dgm:prSet/>
      <dgm:spPr/>
      <dgm:t>
        <a:bodyPr/>
        <a:lstStyle/>
        <a:p>
          <a:r>
            <a:rPr lang="fr-FR"/>
            <a:t>Client déployé</a:t>
          </a:r>
        </a:p>
      </dgm:t>
    </dgm:pt>
    <dgm:pt modelId="{CDA4E536-59B8-EE42-8C08-BF34C9E35A03}" type="parTrans" cxnId="{4054522E-5EE4-FD4D-A221-B80289F1CDD5}">
      <dgm:prSet/>
      <dgm:spPr/>
      <dgm:t>
        <a:bodyPr/>
        <a:lstStyle/>
        <a:p>
          <a:endParaRPr lang="fr-FR"/>
        </a:p>
      </dgm:t>
    </dgm:pt>
    <dgm:pt modelId="{E86276B2-77A1-BE43-AF29-E1FA90F57039}" type="sibTrans" cxnId="{4054522E-5EE4-FD4D-A221-B80289F1CDD5}">
      <dgm:prSet/>
      <dgm:spPr/>
      <dgm:t>
        <a:bodyPr/>
        <a:lstStyle/>
        <a:p>
          <a:endParaRPr lang="fr-FR"/>
        </a:p>
      </dgm:t>
    </dgm:pt>
    <dgm:pt modelId="{13238AF3-2213-3D45-B1FB-883D19916849}">
      <dgm:prSet/>
      <dgm:spPr/>
      <dgm:t>
        <a:bodyPr/>
        <a:lstStyle/>
        <a:p>
          <a:r>
            <a:rPr lang="fr-FR" i="1"/>
            <a:t>Steve LAMBORT</a:t>
          </a:r>
          <a:endParaRPr lang="fr-FR"/>
        </a:p>
      </dgm:t>
    </dgm:pt>
    <dgm:pt modelId="{4200AE06-825F-3345-A4E3-AA994D7C41B6}" type="parTrans" cxnId="{EFB4A0B4-E3DC-C440-A783-3311DF925EDB}">
      <dgm:prSet/>
      <dgm:spPr/>
      <dgm:t>
        <a:bodyPr/>
        <a:lstStyle/>
        <a:p>
          <a:endParaRPr lang="fr-FR"/>
        </a:p>
      </dgm:t>
    </dgm:pt>
    <dgm:pt modelId="{B5729341-D231-514D-94FE-C61EF87BC73B}" type="sibTrans" cxnId="{EFB4A0B4-E3DC-C440-A783-3311DF925EDB}">
      <dgm:prSet/>
      <dgm:spPr/>
      <dgm:t>
        <a:bodyPr/>
        <a:lstStyle/>
        <a:p>
          <a:endParaRPr lang="fr-FR"/>
        </a:p>
      </dgm:t>
    </dgm:pt>
    <dgm:pt modelId="{091A1A4E-9AF4-CD43-8B95-EE244E81DDF0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CBE27CBE-3262-8645-88F1-3CE2F90F26DC}" type="parTrans" cxnId="{FC70DE2C-B995-2846-BAE6-91C7CDD735F3}">
      <dgm:prSet/>
      <dgm:spPr/>
      <dgm:t>
        <a:bodyPr/>
        <a:lstStyle/>
        <a:p>
          <a:endParaRPr lang="fr-FR"/>
        </a:p>
      </dgm:t>
    </dgm:pt>
    <dgm:pt modelId="{A0BC76DF-B0F8-0C4A-9CDF-3E5F3E0686C6}" type="sibTrans" cxnId="{FC70DE2C-B995-2846-BAE6-91C7CDD735F3}">
      <dgm:prSet/>
      <dgm:spPr/>
      <dgm:t>
        <a:bodyPr/>
        <a:lstStyle/>
        <a:p>
          <a:endParaRPr lang="fr-FR"/>
        </a:p>
      </dgm:t>
    </dgm:pt>
    <dgm:pt modelId="{C3FC32D6-0100-4E4B-8717-0912711C6C29}" type="pres">
      <dgm:prSet presAssocID="{4E22CAEC-256E-394A-95BE-3EEB3A5C8842}" presName="list" presStyleCnt="0">
        <dgm:presLayoutVars>
          <dgm:dir/>
          <dgm:animLvl val="lvl"/>
        </dgm:presLayoutVars>
      </dgm:prSet>
      <dgm:spPr/>
    </dgm:pt>
    <dgm:pt modelId="{4A4714F9-9661-834A-8B5F-3E6A96C36380}" type="pres">
      <dgm:prSet presAssocID="{B73C0723-BF49-AE47-96CC-00647DBBAA04}" presName="posSpace" presStyleCnt="0"/>
      <dgm:spPr/>
    </dgm:pt>
    <dgm:pt modelId="{5442260F-9745-0D47-B28B-82700F52A656}" type="pres">
      <dgm:prSet presAssocID="{B73C0723-BF49-AE47-96CC-00647DBBAA04}" presName="vertFlow" presStyleCnt="0"/>
      <dgm:spPr/>
    </dgm:pt>
    <dgm:pt modelId="{9CFA0F09-7BDD-F244-AA4B-D76D8A329A79}" type="pres">
      <dgm:prSet presAssocID="{B73C0723-BF49-AE47-96CC-00647DBBAA04}" presName="topSpace" presStyleCnt="0"/>
      <dgm:spPr/>
    </dgm:pt>
    <dgm:pt modelId="{469EE9A0-53DD-0B4A-A258-A6792CBC6BC8}" type="pres">
      <dgm:prSet presAssocID="{B73C0723-BF49-AE47-96CC-00647DBBAA04}" presName="firstComp" presStyleCnt="0"/>
      <dgm:spPr/>
    </dgm:pt>
    <dgm:pt modelId="{627A0AC6-AA7A-C940-AC9A-9D22B03F665A}" type="pres">
      <dgm:prSet presAssocID="{B73C0723-BF49-AE47-96CC-00647DBBAA04}" presName="firstChild" presStyleLbl="bgAccFollowNode1" presStyleIdx="0" presStyleCnt="1"/>
      <dgm:spPr/>
    </dgm:pt>
    <dgm:pt modelId="{0BFD7717-574D-C74B-A4F7-8B0B381888E4}" type="pres">
      <dgm:prSet presAssocID="{B73C0723-BF49-AE47-96CC-00647DBBAA04}" presName="firstChildTx" presStyleLbl="bgAccFollowNode1" presStyleIdx="0" presStyleCnt="1">
        <dgm:presLayoutVars>
          <dgm:bulletEnabled val="1"/>
        </dgm:presLayoutVars>
      </dgm:prSet>
      <dgm:spPr/>
    </dgm:pt>
    <dgm:pt modelId="{A268B25B-C577-4541-A734-923E2297EB07}" type="pres">
      <dgm:prSet presAssocID="{B73C0723-BF49-AE47-96CC-00647DBBAA04}" presName="negSpace" presStyleCnt="0"/>
      <dgm:spPr/>
    </dgm:pt>
    <dgm:pt modelId="{77D748E3-9674-DA42-9885-69324E9C65FE}" type="pres">
      <dgm:prSet presAssocID="{B73C0723-BF49-AE47-96CC-00647DBBAA04}" presName="circle" presStyleLbl="node1" presStyleIdx="0" presStyleCnt="1"/>
      <dgm:spPr/>
    </dgm:pt>
  </dgm:ptLst>
  <dgm:cxnLst>
    <dgm:cxn modelId="{FC70DE2C-B995-2846-BAE6-91C7CDD735F3}" srcId="{13238AF3-2213-3D45-B1FB-883D19916849}" destId="{091A1A4E-9AF4-CD43-8B95-EE244E81DDF0}" srcOrd="0" destOrd="0" parTransId="{CBE27CBE-3262-8645-88F1-3CE2F90F26DC}" sibTransId="{A0BC76DF-B0F8-0C4A-9CDF-3E5F3E0686C6}"/>
    <dgm:cxn modelId="{4054522E-5EE4-FD4D-A221-B80289F1CDD5}" srcId="{4E22CAEC-256E-394A-95BE-3EEB3A5C8842}" destId="{B73C0723-BF49-AE47-96CC-00647DBBAA04}" srcOrd="0" destOrd="0" parTransId="{CDA4E536-59B8-EE42-8C08-BF34C9E35A03}" sibTransId="{E86276B2-77A1-BE43-AF29-E1FA90F57039}"/>
    <dgm:cxn modelId="{8D3DB9AA-2376-E14C-A752-EC924128727C}" type="presOf" srcId="{13238AF3-2213-3D45-B1FB-883D19916849}" destId="{627A0AC6-AA7A-C940-AC9A-9D22B03F665A}" srcOrd="0" destOrd="0" presId="urn:microsoft.com/office/officeart/2005/8/layout/hList9"/>
    <dgm:cxn modelId="{EFB4A0B4-E3DC-C440-A783-3311DF925EDB}" srcId="{B73C0723-BF49-AE47-96CC-00647DBBAA04}" destId="{13238AF3-2213-3D45-B1FB-883D19916849}" srcOrd="0" destOrd="0" parTransId="{4200AE06-825F-3345-A4E3-AA994D7C41B6}" sibTransId="{B5729341-D231-514D-94FE-C61EF87BC73B}"/>
    <dgm:cxn modelId="{8E96DAB8-966C-ED4B-BEC7-C338DBA4E409}" type="presOf" srcId="{4E22CAEC-256E-394A-95BE-3EEB3A5C8842}" destId="{C3FC32D6-0100-4E4B-8717-0912711C6C29}" srcOrd="0" destOrd="0" presId="urn:microsoft.com/office/officeart/2005/8/layout/hList9"/>
    <dgm:cxn modelId="{CAE352B9-88A8-8648-A032-3A949A90C48B}" type="presOf" srcId="{091A1A4E-9AF4-CD43-8B95-EE244E81DDF0}" destId="{627A0AC6-AA7A-C940-AC9A-9D22B03F665A}" srcOrd="0" destOrd="1" presId="urn:microsoft.com/office/officeart/2005/8/layout/hList9"/>
    <dgm:cxn modelId="{4EC8BDC0-708C-3949-BBCD-D1EA0B16D576}" type="presOf" srcId="{13238AF3-2213-3D45-B1FB-883D19916849}" destId="{0BFD7717-574D-C74B-A4F7-8B0B381888E4}" srcOrd="1" destOrd="0" presId="urn:microsoft.com/office/officeart/2005/8/layout/hList9"/>
    <dgm:cxn modelId="{CC59D5D5-50A9-4547-B63B-DC9DF8338F70}" type="presOf" srcId="{B73C0723-BF49-AE47-96CC-00647DBBAA04}" destId="{77D748E3-9674-DA42-9885-69324E9C65FE}" srcOrd="0" destOrd="0" presId="urn:microsoft.com/office/officeart/2005/8/layout/hList9"/>
    <dgm:cxn modelId="{CA168EE8-BEB3-4E46-9E9B-AFA5311FECE6}" type="presOf" srcId="{091A1A4E-9AF4-CD43-8B95-EE244E81DDF0}" destId="{0BFD7717-574D-C74B-A4F7-8B0B381888E4}" srcOrd="1" destOrd="1" presId="urn:microsoft.com/office/officeart/2005/8/layout/hList9"/>
    <dgm:cxn modelId="{5FC17045-0B09-7549-B637-83430FE076A9}" type="presParOf" srcId="{C3FC32D6-0100-4E4B-8717-0912711C6C29}" destId="{4A4714F9-9661-834A-8B5F-3E6A96C36380}" srcOrd="0" destOrd="0" presId="urn:microsoft.com/office/officeart/2005/8/layout/hList9"/>
    <dgm:cxn modelId="{DE0F6BF7-41A5-4547-8B9D-9992F05AABB5}" type="presParOf" srcId="{C3FC32D6-0100-4E4B-8717-0912711C6C29}" destId="{5442260F-9745-0D47-B28B-82700F52A656}" srcOrd="1" destOrd="0" presId="urn:microsoft.com/office/officeart/2005/8/layout/hList9"/>
    <dgm:cxn modelId="{E3E92E8F-9981-0B42-92E2-0E9513F27BA2}" type="presParOf" srcId="{5442260F-9745-0D47-B28B-82700F52A656}" destId="{9CFA0F09-7BDD-F244-AA4B-D76D8A329A79}" srcOrd="0" destOrd="0" presId="urn:microsoft.com/office/officeart/2005/8/layout/hList9"/>
    <dgm:cxn modelId="{7AA2BCBF-1097-F244-BB45-578AACF201A8}" type="presParOf" srcId="{5442260F-9745-0D47-B28B-82700F52A656}" destId="{469EE9A0-53DD-0B4A-A258-A6792CBC6BC8}" srcOrd="1" destOrd="0" presId="urn:microsoft.com/office/officeart/2005/8/layout/hList9"/>
    <dgm:cxn modelId="{690DE858-4419-C14F-AEAF-7BBAD8521960}" type="presParOf" srcId="{469EE9A0-53DD-0B4A-A258-A6792CBC6BC8}" destId="{627A0AC6-AA7A-C940-AC9A-9D22B03F665A}" srcOrd="0" destOrd="0" presId="urn:microsoft.com/office/officeart/2005/8/layout/hList9"/>
    <dgm:cxn modelId="{0FECAD74-ADD1-9F44-B158-834FAA20FA32}" type="presParOf" srcId="{469EE9A0-53DD-0B4A-A258-A6792CBC6BC8}" destId="{0BFD7717-574D-C74B-A4F7-8B0B381888E4}" srcOrd="1" destOrd="0" presId="urn:microsoft.com/office/officeart/2005/8/layout/hList9"/>
    <dgm:cxn modelId="{B256FCFD-83A1-FE45-91FC-DAAEB8D1B182}" type="presParOf" srcId="{C3FC32D6-0100-4E4B-8717-0912711C6C29}" destId="{A268B25B-C577-4541-A734-923E2297EB07}" srcOrd="2" destOrd="0" presId="urn:microsoft.com/office/officeart/2005/8/layout/hList9"/>
    <dgm:cxn modelId="{79D151CE-B62C-4445-B7A9-77A37603DC2D}" type="presParOf" srcId="{C3FC32D6-0100-4E4B-8717-0912711C6C29}" destId="{77D748E3-9674-DA42-9885-69324E9C65F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528813-EFC1-BF41-ACFF-C68377760BA5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1265891A-5774-064F-ACED-DE0DB1EAC90D}">
      <dgm:prSet/>
      <dgm:spPr/>
      <dgm:t>
        <a:bodyPr/>
        <a:lstStyle/>
        <a:p>
          <a:r>
            <a:rPr lang="fr-FR" dirty="0"/>
            <a:t>Ressource entreprise en production</a:t>
          </a:r>
        </a:p>
      </dgm:t>
    </dgm:pt>
    <dgm:pt modelId="{CC3E26B6-EF0B-9C48-B23A-317A08CCC2FC}" type="parTrans" cxnId="{B105BECA-AEEE-7240-8735-E64E496E5FC4}">
      <dgm:prSet/>
      <dgm:spPr/>
      <dgm:t>
        <a:bodyPr/>
        <a:lstStyle/>
        <a:p>
          <a:endParaRPr lang="fr-FR"/>
        </a:p>
      </dgm:t>
    </dgm:pt>
    <dgm:pt modelId="{8FA5CCA4-E8BF-BB4C-9B6F-DBF1A9BFA6AA}" type="sibTrans" cxnId="{B105BECA-AEEE-7240-8735-E64E496E5FC4}">
      <dgm:prSet/>
      <dgm:spPr/>
      <dgm:t>
        <a:bodyPr/>
        <a:lstStyle/>
        <a:p>
          <a:endParaRPr lang="fr-FR"/>
        </a:p>
      </dgm:t>
    </dgm:pt>
    <dgm:pt modelId="{53E390C7-3581-3946-BE85-4993676C9D01}">
      <dgm:prSet/>
      <dgm:spPr/>
      <dgm:t>
        <a:bodyPr/>
        <a:lstStyle/>
        <a:p>
          <a:r>
            <a:rPr lang="fr-FR" dirty="0"/>
            <a:t>CDE Technicien MAINTENANCE</a:t>
          </a:r>
        </a:p>
      </dgm:t>
    </dgm:pt>
    <dgm:pt modelId="{96E02367-4EB0-A54E-ACC8-C9AF6D947243}" type="parTrans" cxnId="{2C1555F0-1840-814F-B780-9FECA6AC4D14}">
      <dgm:prSet/>
      <dgm:spPr/>
      <dgm:t>
        <a:bodyPr/>
        <a:lstStyle/>
        <a:p>
          <a:endParaRPr lang="fr-FR"/>
        </a:p>
      </dgm:t>
    </dgm:pt>
    <dgm:pt modelId="{D4141FEA-36BA-8646-892C-DD8195552E41}" type="sibTrans" cxnId="{2C1555F0-1840-814F-B780-9FECA6AC4D14}">
      <dgm:prSet/>
      <dgm:spPr/>
      <dgm:t>
        <a:bodyPr/>
        <a:lstStyle/>
        <a:p>
          <a:endParaRPr lang="fr-FR"/>
        </a:p>
      </dgm:t>
    </dgm:pt>
    <dgm:pt modelId="{3E23B98A-1719-084C-AA74-B9C80AA74367}">
      <dgm:prSet/>
      <dgm:spPr/>
      <dgm:t>
        <a:bodyPr/>
        <a:lstStyle/>
        <a:p>
          <a:r>
            <a:rPr lang="fr-FR" i="1" dirty="0"/>
            <a:t>Suivi des disponibilités techniciens facilité</a:t>
          </a:r>
          <a:endParaRPr lang="fr-FR" dirty="0"/>
        </a:p>
      </dgm:t>
    </dgm:pt>
    <dgm:pt modelId="{53381140-A9B3-E348-AB47-8ACD050D6E85}" type="parTrans" cxnId="{7B7B6954-CBE9-7C4A-915E-2C90598FE6DF}">
      <dgm:prSet/>
      <dgm:spPr/>
      <dgm:t>
        <a:bodyPr/>
        <a:lstStyle/>
        <a:p>
          <a:endParaRPr lang="fr-FR"/>
        </a:p>
      </dgm:t>
    </dgm:pt>
    <dgm:pt modelId="{82EC5023-5EC7-7340-9231-B77A24994B8E}" type="sibTrans" cxnId="{7B7B6954-CBE9-7C4A-915E-2C90598FE6DF}">
      <dgm:prSet/>
      <dgm:spPr/>
      <dgm:t>
        <a:bodyPr/>
        <a:lstStyle/>
        <a:p>
          <a:endParaRPr lang="fr-FR"/>
        </a:p>
      </dgm:t>
    </dgm:pt>
    <dgm:pt modelId="{F7558B53-D2AB-3E4F-9C61-028CEEBBE8B6}">
      <dgm:prSet/>
      <dgm:spPr/>
      <dgm:t>
        <a:bodyPr/>
        <a:lstStyle/>
        <a:p>
          <a:r>
            <a:rPr lang="fr-FR" i="1" dirty="0"/>
            <a:t>Action manuelle : saisie des RDV techniciens</a:t>
          </a:r>
          <a:endParaRPr lang="fr-FR" dirty="0"/>
        </a:p>
      </dgm:t>
    </dgm:pt>
    <dgm:pt modelId="{FBC4BE90-CE14-5246-9633-F11CEA463258}" type="parTrans" cxnId="{67AEF6DC-B767-A049-8A00-551FE9A3768E}">
      <dgm:prSet/>
      <dgm:spPr/>
      <dgm:t>
        <a:bodyPr/>
        <a:lstStyle/>
        <a:p>
          <a:endParaRPr lang="fr-FR"/>
        </a:p>
      </dgm:t>
    </dgm:pt>
    <dgm:pt modelId="{7118E137-FCD1-5342-A5F0-FDB905CA283B}" type="sibTrans" cxnId="{67AEF6DC-B767-A049-8A00-551FE9A3768E}">
      <dgm:prSet/>
      <dgm:spPr/>
      <dgm:t>
        <a:bodyPr/>
        <a:lstStyle/>
        <a:p>
          <a:endParaRPr lang="fr-FR"/>
        </a:p>
      </dgm:t>
    </dgm:pt>
    <dgm:pt modelId="{DA790BA5-7186-9E45-BB8B-718E7C4CA84C}" type="pres">
      <dgm:prSet presAssocID="{27528813-EFC1-BF41-ACFF-C68377760BA5}" presName="list" presStyleCnt="0">
        <dgm:presLayoutVars>
          <dgm:dir/>
          <dgm:animLvl val="lvl"/>
        </dgm:presLayoutVars>
      </dgm:prSet>
      <dgm:spPr/>
    </dgm:pt>
    <dgm:pt modelId="{4CC110B4-4355-E841-852F-483749E2EBA4}" type="pres">
      <dgm:prSet presAssocID="{1265891A-5774-064F-ACED-DE0DB1EAC90D}" presName="posSpace" presStyleCnt="0"/>
      <dgm:spPr/>
    </dgm:pt>
    <dgm:pt modelId="{AC15BF07-63DB-E340-B4B0-05CA02A26EC5}" type="pres">
      <dgm:prSet presAssocID="{1265891A-5774-064F-ACED-DE0DB1EAC90D}" presName="vertFlow" presStyleCnt="0"/>
      <dgm:spPr/>
    </dgm:pt>
    <dgm:pt modelId="{FABCA33D-7848-7B4A-A0E2-B7FF8E310637}" type="pres">
      <dgm:prSet presAssocID="{1265891A-5774-064F-ACED-DE0DB1EAC90D}" presName="topSpace" presStyleCnt="0"/>
      <dgm:spPr/>
    </dgm:pt>
    <dgm:pt modelId="{CD499CBA-D1D5-0E48-9431-6097657EE473}" type="pres">
      <dgm:prSet presAssocID="{1265891A-5774-064F-ACED-DE0DB1EAC90D}" presName="firstComp" presStyleCnt="0"/>
      <dgm:spPr/>
    </dgm:pt>
    <dgm:pt modelId="{CA7A2DB8-9413-A744-8682-783EC315B3EC}" type="pres">
      <dgm:prSet presAssocID="{1265891A-5774-064F-ACED-DE0DB1EAC90D}" presName="firstChild" presStyleLbl="bgAccFollowNode1" presStyleIdx="0" presStyleCnt="1"/>
      <dgm:spPr/>
    </dgm:pt>
    <dgm:pt modelId="{10F7CD87-61D8-F046-B5E4-840BE5A7BFA3}" type="pres">
      <dgm:prSet presAssocID="{1265891A-5774-064F-ACED-DE0DB1EAC90D}" presName="firstChildTx" presStyleLbl="bgAccFollowNode1" presStyleIdx="0" presStyleCnt="1">
        <dgm:presLayoutVars>
          <dgm:bulletEnabled val="1"/>
        </dgm:presLayoutVars>
      </dgm:prSet>
      <dgm:spPr/>
    </dgm:pt>
    <dgm:pt modelId="{4102F6D5-DCC1-BD40-AAD5-7434E59875D0}" type="pres">
      <dgm:prSet presAssocID="{1265891A-5774-064F-ACED-DE0DB1EAC90D}" presName="negSpace" presStyleCnt="0"/>
      <dgm:spPr/>
    </dgm:pt>
    <dgm:pt modelId="{690FE2D2-BAD3-C548-B88D-E01C57733F9C}" type="pres">
      <dgm:prSet presAssocID="{1265891A-5774-064F-ACED-DE0DB1EAC90D}" presName="circle" presStyleLbl="node1" presStyleIdx="0" presStyleCnt="1"/>
      <dgm:spPr/>
    </dgm:pt>
  </dgm:ptLst>
  <dgm:cxnLst>
    <dgm:cxn modelId="{E9491718-507C-CB44-8EB3-6A04A8F6763B}" type="presOf" srcId="{1265891A-5774-064F-ACED-DE0DB1EAC90D}" destId="{690FE2D2-BAD3-C548-B88D-E01C57733F9C}" srcOrd="0" destOrd="0" presId="urn:microsoft.com/office/officeart/2005/8/layout/hList9"/>
    <dgm:cxn modelId="{96288F27-AF3D-1C44-B917-C031BA3B257C}" type="presOf" srcId="{F7558B53-D2AB-3E4F-9C61-028CEEBBE8B6}" destId="{CA7A2DB8-9413-A744-8682-783EC315B3EC}" srcOrd="0" destOrd="2" presId="urn:microsoft.com/office/officeart/2005/8/layout/hList9"/>
    <dgm:cxn modelId="{7B7B6954-CBE9-7C4A-915E-2C90598FE6DF}" srcId="{53E390C7-3581-3946-BE85-4993676C9D01}" destId="{3E23B98A-1719-084C-AA74-B9C80AA74367}" srcOrd="0" destOrd="0" parTransId="{53381140-A9B3-E348-AB47-8ACD050D6E85}" sibTransId="{82EC5023-5EC7-7340-9231-B77A24994B8E}"/>
    <dgm:cxn modelId="{681035AB-D19E-0647-BC2F-1D3370DCEE02}" type="presOf" srcId="{27528813-EFC1-BF41-ACFF-C68377760BA5}" destId="{DA790BA5-7186-9E45-BB8B-718E7C4CA84C}" srcOrd="0" destOrd="0" presId="urn:microsoft.com/office/officeart/2005/8/layout/hList9"/>
    <dgm:cxn modelId="{D44F39BE-CDBD-DA4F-97A5-54ACE5985A2A}" type="presOf" srcId="{3E23B98A-1719-084C-AA74-B9C80AA74367}" destId="{CA7A2DB8-9413-A744-8682-783EC315B3EC}" srcOrd="0" destOrd="1" presId="urn:microsoft.com/office/officeart/2005/8/layout/hList9"/>
    <dgm:cxn modelId="{A3DFBCC9-D933-294E-9FD1-2765230F5636}" type="presOf" srcId="{53E390C7-3581-3946-BE85-4993676C9D01}" destId="{CA7A2DB8-9413-A744-8682-783EC315B3EC}" srcOrd="0" destOrd="0" presId="urn:microsoft.com/office/officeart/2005/8/layout/hList9"/>
    <dgm:cxn modelId="{644B3ACA-F80B-CA49-AEBF-72AA9F7B8982}" type="presOf" srcId="{F7558B53-D2AB-3E4F-9C61-028CEEBBE8B6}" destId="{10F7CD87-61D8-F046-B5E4-840BE5A7BFA3}" srcOrd="1" destOrd="2" presId="urn:microsoft.com/office/officeart/2005/8/layout/hList9"/>
    <dgm:cxn modelId="{B105BECA-AEEE-7240-8735-E64E496E5FC4}" srcId="{27528813-EFC1-BF41-ACFF-C68377760BA5}" destId="{1265891A-5774-064F-ACED-DE0DB1EAC90D}" srcOrd="0" destOrd="0" parTransId="{CC3E26B6-EF0B-9C48-B23A-317A08CCC2FC}" sibTransId="{8FA5CCA4-E8BF-BB4C-9B6F-DBF1A9BFA6AA}"/>
    <dgm:cxn modelId="{67AEF6DC-B767-A049-8A00-551FE9A3768E}" srcId="{53E390C7-3581-3946-BE85-4993676C9D01}" destId="{F7558B53-D2AB-3E4F-9C61-028CEEBBE8B6}" srcOrd="1" destOrd="0" parTransId="{FBC4BE90-CE14-5246-9633-F11CEA463258}" sibTransId="{7118E137-FCD1-5342-A5F0-FDB905CA283B}"/>
    <dgm:cxn modelId="{35A73DE3-2929-3B45-A346-B3763BBEF381}" type="presOf" srcId="{3E23B98A-1719-084C-AA74-B9C80AA74367}" destId="{10F7CD87-61D8-F046-B5E4-840BE5A7BFA3}" srcOrd="1" destOrd="1" presId="urn:microsoft.com/office/officeart/2005/8/layout/hList9"/>
    <dgm:cxn modelId="{2C1555F0-1840-814F-B780-9FECA6AC4D14}" srcId="{1265891A-5774-064F-ACED-DE0DB1EAC90D}" destId="{53E390C7-3581-3946-BE85-4993676C9D01}" srcOrd="0" destOrd="0" parTransId="{96E02367-4EB0-A54E-ACC8-C9AF6D947243}" sibTransId="{D4141FEA-36BA-8646-892C-DD8195552E41}"/>
    <dgm:cxn modelId="{7BA6BFFB-697E-3744-BC99-FCB7F0B28E54}" type="presOf" srcId="{53E390C7-3581-3946-BE85-4993676C9D01}" destId="{10F7CD87-61D8-F046-B5E4-840BE5A7BFA3}" srcOrd="1" destOrd="0" presId="urn:microsoft.com/office/officeart/2005/8/layout/hList9"/>
    <dgm:cxn modelId="{0E4816E5-E88B-F048-A608-A4CFF5C4DF83}" type="presParOf" srcId="{DA790BA5-7186-9E45-BB8B-718E7C4CA84C}" destId="{4CC110B4-4355-E841-852F-483749E2EBA4}" srcOrd="0" destOrd="0" presId="urn:microsoft.com/office/officeart/2005/8/layout/hList9"/>
    <dgm:cxn modelId="{616F913C-B21F-5B4E-AFFF-7B0C40806FF1}" type="presParOf" srcId="{DA790BA5-7186-9E45-BB8B-718E7C4CA84C}" destId="{AC15BF07-63DB-E340-B4B0-05CA02A26EC5}" srcOrd="1" destOrd="0" presId="urn:microsoft.com/office/officeart/2005/8/layout/hList9"/>
    <dgm:cxn modelId="{EE672011-E88D-4844-B253-BEF60172802B}" type="presParOf" srcId="{AC15BF07-63DB-E340-B4B0-05CA02A26EC5}" destId="{FABCA33D-7848-7B4A-A0E2-B7FF8E310637}" srcOrd="0" destOrd="0" presId="urn:microsoft.com/office/officeart/2005/8/layout/hList9"/>
    <dgm:cxn modelId="{415CCD3E-4AA7-2944-BD16-87AD682724F8}" type="presParOf" srcId="{AC15BF07-63DB-E340-B4B0-05CA02A26EC5}" destId="{CD499CBA-D1D5-0E48-9431-6097657EE473}" srcOrd="1" destOrd="0" presId="urn:microsoft.com/office/officeart/2005/8/layout/hList9"/>
    <dgm:cxn modelId="{B85D69FF-9BEC-5048-9005-DCD26560A8F9}" type="presParOf" srcId="{CD499CBA-D1D5-0E48-9431-6097657EE473}" destId="{CA7A2DB8-9413-A744-8682-783EC315B3EC}" srcOrd="0" destOrd="0" presId="urn:microsoft.com/office/officeart/2005/8/layout/hList9"/>
    <dgm:cxn modelId="{1B421A81-691F-3A4B-B676-C18D00A61618}" type="presParOf" srcId="{CD499CBA-D1D5-0E48-9431-6097657EE473}" destId="{10F7CD87-61D8-F046-B5E4-840BE5A7BFA3}" srcOrd="1" destOrd="0" presId="urn:microsoft.com/office/officeart/2005/8/layout/hList9"/>
    <dgm:cxn modelId="{0DE74E7D-A069-7540-965A-9AE198719936}" type="presParOf" srcId="{DA790BA5-7186-9E45-BB8B-718E7C4CA84C}" destId="{4102F6D5-DCC1-BD40-AAD5-7434E59875D0}" srcOrd="2" destOrd="0" presId="urn:microsoft.com/office/officeart/2005/8/layout/hList9"/>
    <dgm:cxn modelId="{00219926-3812-E249-8F60-2C2BAFB1C7A5}" type="presParOf" srcId="{DA790BA5-7186-9E45-BB8B-718E7C4CA84C}" destId="{690FE2D2-BAD3-C548-B88D-E01C57733F9C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7528813-EFC1-BF41-ACFF-C68377760BA5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D6AB0867-C51A-774E-8B99-613C240EEAC7}">
      <dgm:prSet/>
      <dgm:spPr/>
      <dgm:t>
        <a:bodyPr/>
        <a:lstStyle/>
        <a:p>
          <a:r>
            <a:rPr lang="fr-FR" dirty="0"/>
            <a:t>Technicien MAINTENANCE</a:t>
          </a:r>
        </a:p>
      </dgm:t>
    </dgm:pt>
    <dgm:pt modelId="{5CEC3FEF-1D55-3D4B-9C3E-553DF4AC4BE0}" type="parTrans" cxnId="{AED2DF5D-F242-FC4F-AA3C-36E9B5407AB9}">
      <dgm:prSet/>
      <dgm:spPr/>
      <dgm:t>
        <a:bodyPr/>
        <a:lstStyle/>
        <a:p>
          <a:endParaRPr lang="fr-FR"/>
        </a:p>
      </dgm:t>
    </dgm:pt>
    <dgm:pt modelId="{AEF17461-8E40-6A44-B0F7-60113734A8F3}" type="sibTrans" cxnId="{AED2DF5D-F242-FC4F-AA3C-36E9B5407AB9}">
      <dgm:prSet/>
      <dgm:spPr/>
      <dgm:t>
        <a:bodyPr/>
        <a:lstStyle/>
        <a:p>
          <a:endParaRPr lang="fr-FR"/>
        </a:p>
      </dgm:t>
    </dgm:pt>
    <dgm:pt modelId="{FCE2AC9E-1C44-AA40-9705-D1639E11EE63}">
      <dgm:prSet/>
      <dgm:spPr/>
      <dgm:t>
        <a:bodyPr/>
        <a:lstStyle/>
        <a:p>
          <a:r>
            <a:rPr lang="fr-FR" i="1"/>
            <a:t>Accès direct et à tout moment à la documentation technique à jour &amp; aux RDV avec tablette</a:t>
          </a:r>
          <a:endParaRPr lang="fr-FR"/>
        </a:p>
      </dgm:t>
    </dgm:pt>
    <dgm:pt modelId="{24ED5857-7B59-8446-9E87-C52066C70AC2}" type="parTrans" cxnId="{16FD9878-58CA-9144-9CE0-7F823EDA0BB3}">
      <dgm:prSet/>
      <dgm:spPr/>
      <dgm:t>
        <a:bodyPr/>
        <a:lstStyle/>
        <a:p>
          <a:endParaRPr lang="fr-FR"/>
        </a:p>
      </dgm:t>
    </dgm:pt>
    <dgm:pt modelId="{829F2881-97DB-AF43-9963-4224DCD664F3}" type="sibTrans" cxnId="{16FD9878-58CA-9144-9CE0-7F823EDA0BB3}">
      <dgm:prSet/>
      <dgm:spPr/>
      <dgm:t>
        <a:bodyPr/>
        <a:lstStyle/>
        <a:p>
          <a:endParaRPr lang="fr-FR"/>
        </a:p>
      </dgm:t>
    </dgm:pt>
    <dgm:pt modelId="{207A5079-1F6C-344C-A8F3-1487433EF92D}">
      <dgm:prSet/>
      <dgm:spPr/>
      <dgm:t>
        <a:bodyPr/>
        <a:lstStyle/>
        <a:p>
          <a:r>
            <a:rPr lang="fr-FR"/>
            <a:t>Alain DUPLANC</a:t>
          </a:r>
        </a:p>
      </dgm:t>
    </dgm:pt>
    <dgm:pt modelId="{131B4B6E-172E-1648-95E9-279E5BFE7C2F}" type="parTrans" cxnId="{A6520F97-7766-7D45-8738-31336CBEECFC}">
      <dgm:prSet/>
      <dgm:spPr/>
      <dgm:t>
        <a:bodyPr/>
        <a:lstStyle/>
        <a:p>
          <a:endParaRPr lang="fr-FR"/>
        </a:p>
      </dgm:t>
    </dgm:pt>
    <dgm:pt modelId="{CDA0E454-893F-6843-B048-C70B23CF5DBB}" type="sibTrans" cxnId="{A6520F97-7766-7D45-8738-31336CBEECFC}">
      <dgm:prSet/>
      <dgm:spPr/>
      <dgm:t>
        <a:bodyPr/>
        <a:lstStyle/>
        <a:p>
          <a:endParaRPr lang="fr-FR"/>
        </a:p>
      </dgm:t>
    </dgm:pt>
    <dgm:pt modelId="{009D5D39-CF53-3C41-86DA-5BFEBBC31B79}">
      <dgm:prSet/>
      <dgm:spPr/>
      <dgm:t>
        <a:bodyPr/>
        <a:lstStyle/>
        <a:p>
          <a:r>
            <a:rPr lang="fr-FR" i="1" dirty="0"/>
            <a:t>Suppression action manuelle : mise à jour des stocks</a:t>
          </a:r>
          <a:endParaRPr lang="fr-FR" dirty="0"/>
        </a:p>
      </dgm:t>
    </dgm:pt>
    <dgm:pt modelId="{778991CC-08AA-A543-9FEA-5F6080D274F1}" type="parTrans" cxnId="{068628F4-C5BF-314F-9497-D53ED9446E84}">
      <dgm:prSet/>
      <dgm:spPr/>
      <dgm:t>
        <a:bodyPr/>
        <a:lstStyle/>
        <a:p>
          <a:endParaRPr lang="fr-FR"/>
        </a:p>
      </dgm:t>
    </dgm:pt>
    <dgm:pt modelId="{08EB0C87-31AD-B04B-B59A-9641C0B8BED5}" type="sibTrans" cxnId="{068628F4-C5BF-314F-9497-D53ED9446E84}">
      <dgm:prSet/>
      <dgm:spPr/>
      <dgm:t>
        <a:bodyPr/>
        <a:lstStyle/>
        <a:p>
          <a:endParaRPr lang="fr-FR"/>
        </a:p>
      </dgm:t>
    </dgm:pt>
    <dgm:pt modelId="{FA8C4041-FEA7-0042-A150-E3CE4C72C7D8}">
      <dgm:prSet/>
      <dgm:spPr/>
      <dgm:t>
        <a:bodyPr/>
        <a:lstStyle/>
        <a:p>
          <a:r>
            <a:rPr lang="fr-FR" dirty="0"/>
            <a:t>Production en production</a:t>
          </a:r>
        </a:p>
      </dgm:t>
    </dgm:pt>
    <dgm:pt modelId="{37BC8B17-A2AC-5D4A-B346-E405298F8A08}" type="parTrans" cxnId="{71383D2C-C731-7B43-8194-6789DB36F21B}">
      <dgm:prSet/>
      <dgm:spPr/>
      <dgm:t>
        <a:bodyPr/>
        <a:lstStyle/>
        <a:p>
          <a:endParaRPr lang="fr-FR"/>
        </a:p>
      </dgm:t>
    </dgm:pt>
    <dgm:pt modelId="{E943591D-0209-9A4C-9A53-1CBA91513783}" type="sibTrans" cxnId="{71383D2C-C731-7B43-8194-6789DB36F21B}">
      <dgm:prSet/>
      <dgm:spPr/>
      <dgm:t>
        <a:bodyPr/>
        <a:lstStyle/>
        <a:p>
          <a:endParaRPr lang="fr-FR"/>
        </a:p>
      </dgm:t>
    </dgm:pt>
    <dgm:pt modelId="{DA790BA5-7186-9E45-BB8B-718E7C4CA84C}" type="pres">
      <dgm:prSet presAssocID="{27528813-EFC1-BF41-ACFF-C68377760BA5}" presName="list" presStyleCnt="0">
        <dgm:presLayoutVars>
          <dgm:dir/>
          <dgm:animLvl val="lvl"/>
        </dgm:presLayoutVars>
      </dgm:prSet>
      <dgm:spPr/>
    </dgm:pt>
    <dgm:pt modelId="{F05407C7-229E-0B45-903D-1C9F73A3F0A8}" type="pres">
      <dgm:prSet presAssocID="{FA8C4041-FEA7-0042-A150-E3CE4C72C7D8}" presName="posSpace" presStyleCnt="0"/>
      <dgm:spPr/>
    </dgm:pt>
    <dgm:pt modelId="{E0F0486C-C2C0-F34D-9E4F-14BF08DED0B7}" type="pres">
      <dgm:prSet presAssocID="{FA8C4041-FEA7-0042-A150-E3CE4C72C7D8}" presName="vertFlow" presStyleCnt="0"/>
      <dgm:spPr/>
    </dgm:pt>
    <dgm:pt modelId="{232C3BFB-D338-754D-91C3-22269726F591}" type="pres">
      <dgm:prSet presAssocID="{FA8C4041-FEA7-0042-A150-E3CE4C72C7D8}" presName="topSpace" presStyleCnt="0"/>
      <dgm:spPr/>
    </dgm:pt>
    <dgm:pt modelId="{7396E8F0-0D20-E842-A910-4DF529B6953A}" type="pres">
      <dgm:prSet presAssocID="{FA8C4041-FEA7-0042-A150-E3CE4C72C7D8}" presName="firstComp" presStyleCnt="0"/>
      <dgm:spPr/>
    </dgm:pt>
    <dgm:pt modelId="{0EFC9C0A-2F6B-3B4C-87C5-61F2C905EA24}" type="pres">
      <dgm:prSet presAssocID="{FA8C4041-FEA7-0042-A150-E3CE4C72C7D8}" presName="firstChild" presStyleLbl="bgAccFollowNode1" presStyleIdx="0" presStyleCnt="2"/>
      <dgm:spPr/>
    </dgm:pt>
    <dgm:pt modelId="{2C3E87FC-4B18-994B-9FE7-081EEB122529}" type="pres">
      <dgm:prSet presAssocID="{FA8C4041-FEA7-0042-A150-E3CE4C72C7D8}" presName="firstChildTx" presStyleLbl="bgAccFollowNode1" presStyleIdx="0" presStyleCnt="2">
        <dgm:presLayoutVars>
          <dgm:bulletEnabled val="1"/>
        </dgm:presLayoutVars>
      </dgm:prSet>
      <dgm:spPr/>
    </dgm:pt>
    <dgm:pt modelId="{AE1CED6C-1D21-9A40-9479-236C06F479D7}" type="pres">
      <dgm:prSet presAssocID="{207A5079-1F6C-344C-A8F3-1487433EF92D}" presName="comp" presStyleCnt="0"/>
      <dgm:spPr/>
    </dgm:pt>
    <dgm:pt modelId="{4467F972-43E1-BD48-8EB0-C7D22CE502BF}" type="pres">
      <dgm:prSet presAssocID="{207A5079-1F6C-344C-A8F3-1487433EF92D}" presName="child" presStyleLbl="bgAccFollowNode1" presStyleIdx="1" presStyleCnt="2"/>
      <dgm:spPr/>
    </dgm:pt>
    <dgm:pt modelId="{539027C9-1131-2A46-BF9C-2068B183E0CB}" type="pres">
      <dgm:prSet presAssocID="{207A5079-1F6C-344C-A8F3-1487433EF92D}" presName="childTx" presStyleLbl="bgAccFollowNode1" presStyleIdx="1" presStyleCnt="2">
        <dgm:presLayoutVars>
          <dgm:bulletEnabled val="1"/>
        </dgm:presLayoutVars>
      </dgm:prSet>
      <dgm:spPr/>
    </dgm:pt>
    <dgm:pt modelId="{9955716A-F868-7E4C-9D57-538541FD32B0}" type="pres">
      <dgm:prSet presAssocID="{FA8C4041-FEA7-0042-A150-E3CE4C72C7D8}" presName="negSpace" presStyleCnt="0"/>
      <dgm:spPr/>
    </dgm:pt>
    <dgm:pt modelId="{C5084D7A-5D7A-144D-BB80-2859E94352D6}" type="pres">
      <dgm:prSet presAssocID="{FA8C4041-FEA7-0042-A150-E3CE4C72C7D8}" presName="circle" presStyleLbl="node1" presStyleIdx="0" presStyleCnt="1"/>
      <dgm:spPr/>
    </dgm:pt>
  </dgm:ptLst>
  <dgm:cxnLst>
    <dgm:cxn modelId="{7101E706-86DC-0944-9D2B-4C75C4DE52E7}" type="presOf" srcId="{D6AB0867-C51A-774E-8B99-613C240EEAC7}" destId="{0EFC9C0A-2F6B-3B4C-87C5-61F2C905EA24}" srcOrd="0" destOrd="0" presId="urn:microsoft.com/office/officeart/2005/8/layout/hList9"/>
    <dgm:cxn modelId="{91BB7518-2CD8-CF41-8BFD-0E16AEB58DE5}" type="presOf" srcId="{009D5D39-CF53-3C41-86DA-5BFEBBC31B79}" destId="{4467F972-43E1-BD48-8EB0-C7D22CE502BF}" srcOrd="0" destOrd="1" presId="urn:microsoft.com/office/officeart/2005/8/layout/hList9"/>
    <dgm:cxn modelId="{D191F31C-1F4A-674E-8383-3CBE27ED583D}" type="presOf" srcId="{FCE2AC9E-1C44-AA40-9705-D1639E11EE63}" destId="{0EFC9C0A-2F6B-3B4C-87C5-61F2C905EA24}" srcOrd="0" destOrd="1" presId="urn:microsoft.com/office/officeart/2005/8/layout/hList9"/>
    <dgm:cxn modelId="{9F003820-CB04-3745-9F2A-1F139489FDB9}" type="presOf" srcId="{207A5079-1F6C-344C-A8F3-1487433EF92D}" destId="{539027C9-1131-2A46-BF9C-2068B183E0CB}" srcOrd="1" destOrd="0" presId="urn:microsoft.com/office/officeart/2005/8/layout/hList9"/>
    <dgm:cxn modelId="{71383D2C-C731-7B43-8194-6789DB36F21B}" srcId="{27528813-EFC1-BF41-ACFF-C68377760BA5}" destId="{FA8C4041-FEA7-0042-A150-E3CE4C72C7D8}" srcOrd="0" destOrd="0" parTransId="{37BC8B17-A2AC-5D4A-B346-E405298F8A08}" sibTransId="{E943591D-0209-9A4C-9A53-1CBA91513783}"/>
    <dgm:cxn modelId="{66E00659-B16A-E94F-8500-A8B781721379}" type="presOf" srcId="{FCE2AC9E-1C44-AA40-9705-D1639E11EE63}" destId="{2C3E87FC-4B18-994B-9FE7-081EEB122529}" srcOrd="1" destOrd="1" presId="urn:microsoft.com/office/officeart/2005/8/layout/hList9"/>
    <dgm:cxn modelId="{AED2DF5D-F242-FC4F-AA3C-36E9B5407AB9}" srcId="{FA8C4041-FEA7-0042-A150-E3CE4C72C7D8}" destId="{D6AB0867-C51A-774E-8B99-613C240EEAC7}" srcOrd="0" destOrd="0" parTransId="{5CEC3FEF-1D55-3D4B-9C3E-553DF4AC4BE0}" sibTransId="{AEF17461-8E40-6A44-B0F7-60113734A8F3}"/>
    <dgm:cxn modelId="{16FD9878-58CA-9144-9CE0-7F823EDA0BB3}" srcId="{D6AB0867-C51A-774E-8B99-613C240EEAC7}" destId="{FCE2AC9E-1C44-AA40-9705-D1639E11EE63}" srcOrd="0" destOrd="0" parTransId="{24ED5857-7B59-8446-9E87-C52066C70AC2}" sibTransId="{829F2881-97DB-AF43-9963-4224DCD664F3}"/>
    <dgm:cxn modelId="{88DBDE8B-BE02-7F46-A7D3-CC19EECDD8A6}" type="presOf" srcId="{009D5D39-CF53-3C41-86DA-5BFEBBC31B79}" destId="{539027C9-1131-2A46-BF9C-2068B183E0CB}" srcOrd="1" destOrd="1" presId="urn:microsoft.com/office/officeart/2005/8/layout/hList9"/>
    <dgm:cxn modelId="{9449328D-4FE7-3D45-A21D-DFAD1BE980D2}" type="presOf" srcId="{FA8C4041-FEA7-0042-A150-E3CE4C72C7D8}" destId="{C5084D7A-5D7A-144D-BB80-2859E94352D6}" srcOrd="0" destOrd="0" presId="urn:microsoft.com/office/officeart/2005/8/layout/hList9"/>
    <dgm:cxn modelId="{A6520F97-7766-7D45-8738-31336CBEECFC}" srcId="{FA8C4041-FEA7-0042-A150-E3CE4C72C7D8}" destId="{207A5079-1F6C-344C-A8F3-1487433EF92D}" srcOrd="1" destOrd="0" parTransId="{131B4B6E-172E-1648-95E9-279E5BFE7C2F}" sibTransId="{CDA0E454-893F-6843-B048-C70B23CF5DBB}"/>
    <dgm:cxn modelId="{DAF394A0-EF5B-7C47-B2F8-8026B6879556}" type="presOf" srcId="{D6AB0867-C51A-774E-8B99-613C240EEAC7}" destId="{2C3E87FC-4B18-994B-9FE7-081EEB122529}" srcOrd="1" destOrd="0" presId="urn:microsoft.com/office/officeart/2005/8/layout/hList9"/>
    <dgm:cxn modelId="{681035AB-D19E-0647-BC2F-1D3370DCEE02}" type="presOf" srcId="{27528813-EFC1-BF41-ACFF-C68377760BA5}" destId="{DA790BA5-7186-9E45-BB8B-718E7C4CA84C}" srcOrd="0" destOrd="0" presId="urn:microsoft.com/office/officeart/2005/8/layout/hList9"/>
    <dgm:cxn modelId="{B56787F0-6053-5442-BC76-4A771B27BD80}" type="presOf" srcId="{207A5079-1F6C-344C-A8F3-1487433EF92D}" destId="{4467F972-43E1-BD48-8EB0-C7D22CE502BF}" srcOrd="0" destOrd="0" presId="urn:microsoft.com/office/officeart/2005/8/layout/hList9"/>
    <dgm:cxn modelId="{068628F4-C5BF-314F-9497-D53ED9446E84}" srcId="{207A5079-1F6C-344C-A8F3-1487433EF92D}" destId="{009D5D39-CF53-3C41-86DA-5BFEBBC31B79}" srcOrd="0" destOrd="0" parTransId="{778991CC-08AA-A543-9FEA-5F6080D274F1}" sibTransId="{08EB0C87-31AD-B04B-B59A-9641C0B8BED5}"/>
    <dgm:cxn modelId="{276AAA5C-3E20-244D-B1BC-659CF55EECA5}" type="presParOf" srcId="{DA790BA5-7186-9E45-BB8B-718E7C4CA84C}" destId="{F05407C7-229E-0B45-903D-1C9F73A3F0A8}" srcOrd="0" destOrd="0" presId="urn:microsoft.com/office/officeart/2005/8/layout/hList9"/>
    <dgm:cxn modelId="{82383075-1A77-2E4E-9333-F5431F490A49}" type="presParOf" srcId="{DA790BA5-7186-9E45-BB8B-718E7C4CA84C}" destId="{E0F0486C-C2C0-F34D-9E4F-14BF08DED0B7}" srcOrd="1" destOrd="0" presId="urn:microsoft.com/office/officeart/2005/8/layout/hList9"/>
    <dgm:cxn modelId="{A26A7CBB-61A0-DA41-99AD-09EA6EE2A9B1}" type="presParOf" srcId="{E0F0486C-C2C0-F34D-9E4F-14BF08DED0B7}" destId="{232C3BFB-D338-754D-91C3-22269726F591}" srcOrd="0" destOrd="0" presId="urn:microsoft.com/office/officeart/2005/8/layout/hList9"/>
    <dgm:cxn modelId="{119887A4-9584-0140-8ECA-9CAAD91DA60C}" type="presParOf" srcId="{E0F0486C-C2C0-F34D-9E4F-14BF08DED0B7}" destId="{7396E8F0-0D20-E842-A910-4DF529B6953A}" srcOrd="1" destOrd="0" presId="urn:microsoft.com/office/officeart/2005/8/layout/hList9"/>
    <dgm:cxn modelId="{9D22E97E-5A10-6749-96D8-7DD27E782B94}" type="presParOf" srcId="{7396E8F0-0D20-E842-A910-4DF529B6953A}" destId="{0EFC9C0A-2F6B-3B4C-87C5-61F2C905EA24}" srcOrd="0" destOrd="0" presId="urn:microsoft.com/office/officeart/2005/8/layout/hList9"/>
    <dgm:cxn modelId="{62BEA8AD-7D4A-3D4B-8F89-081C88FB0873}" type="presParOf" srcId="{7396E8F0-0D20-E842-A910-4DF529B6953A}" destId="{2C3E87FC-4B18-994B-9FE7-081EEB122529}" srcOrd="1" destOrd="0" presId="urn:microsoft.com/office/officeart/2005/8/layout/hList9"/>
    <dgm:cxn modelId="{CC70B976-C261-1C48-9F8B-CA206ACADBEA}" type="presParOf" srcId="{E0F0486C-C2C0-F34D-9E4F-14BF08DED0B7}" destId="{AE1CED6C-1D21-9A40-9479-236C06F479D7}" srcOrd="2" destOrd="0" presId="urn:microsoft.com/office/officeart/2005/8/layout/hList9"/>
    <dgm:cxn modelId="{05381BF9-76D1-5042-A3E2-9787542A5DC7}" type="presParOf" srcId="{AE1CED6C-1D21-9A40-9479-236C06F479D7}" destId="{4467F972-43E1-BD48-8EB0-C7D22CE502BF}" srcOrd="0" destOrd="0" presId="urn:microsoft.com/office/officeart/2005/8/layout/hList9"/>
    <dgm:cxn modelId="{E2272BEF-6801-B64F-9199-93B37D9AD497}" type="presParOf" srcId="{AE1CED6C-1D21-9A40-9479-236C06F479D7}" destId="{539027C9-1131-2A46-BF9C-2068B183E0CB}" srcOrd="1" destOrd="0" presId="urn:microsoft.com/office/officeart/2005/8/layout/hList9"/>
    <dgm:cxn modelId="{1122574E-9D9E-024A-9E52-C1F6BD633EA6}" type="presParOf" srcId="{DA790BA5-7186-9E45-BB8B-718E7C4CA84C}" destId="{9955716A-F868-7E4C-9D57-538541FD32B0}" srcOrd="2" destOrd="0" presId="urn:microsoft.com/office/officeart/2005/8/layout/hList9"/>
    <dgm:cxn modelId="{E93FA920-4442-194F-80C5-394176558D25}" type="presParOf" srcId="{DA790BA5-7186-9E45-BB8B-718E7C4CA84C}" destId="{C5084D7A-5D7A-144D-BB80-2859E94352D6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7528813-EFC1-BF41-ACFF-C68377760BA5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E9EA0636-4572-5A44-98A3-86FBF979C82E}">
      <dgm:prSet/>
      <dgm:spPr/>
      <dgm:t>
        <a:bodyPr/>
        <a:lstStyle/>
        <a:p>
          <a:r>
            <a:rPr lang="fr-FR"/>
            <a:t>CRM et Facturation Client en production</a:t>
          </a:r>
        </a:p>
      </dgm:t>
    </dgm:pt>
    <dgm:pt modelId="{ADDE5982-A793-F14F-8C85-08DDA42DD7E5}" type="parTrans" cxnId="{96DDD38D-9FC3-D34A-A26E-1991B77A7ABC}">
      <dgm:prSet/>
      <dgm:spPr/>
      <dgm:t>
        <a:bodyPr/>
        <a:lstStyle/>
        <a:p>
          <a:endParaRPr lang="fr-FR"/>
        </a:p>
      </dgm:t>
    </dgm:pt>
    <dgm:pt modelId="{73912B67-2ABB-5C47-8500-EEB8489F5D83}" type="sibTrans" cxnId="{96DDD38D-9FC3-D34A-A26E-1991B77A7ABC}">
      <dgm:prSet/>
      <dgm:spPr/>
      <dgm:t>
        <a:bodyPr/>
        <a:lstStyle/>
        <a:p>
          <a:endParaRPr lang="fr-FR"/>
        </a:p>
      </dgm:t>
    </dgm:pt>
    <dgm:pt modelId="{F86A04D4-2850-2A42-AB1E-C293DC8FE0E7}">
      <dgm:prSet/>
      <dgm:spPr/>
      <dgm:t>
        <a:bodyPr/>
        <a:lstStyle/>
        <a:p>
          <a:r>
            <a:rPr lang="fr-FR"/>
            <a:t>Steve LAMBORT</a:t>
          </a:r>
        </a:p>
      </dgm:t>
    </dgm:pt>
    <dgm:pt modelId="{B642CE4C-EE1E-3648-BA4B-94B98081FF92}" type="parTrans" cxnId="{FCA40314-3CE1-7640-8EAA-9A0D3C7E94DC}">
      <dgm:prSet/>
      <dgm:spPr/>
      <dgm:t>
        <a:bodyPr/>
        <a:lstStyle/>
        <a:p>
          <a:endParaRPr lang="fr-FR"/>
        </a:p>
      </dgm:t>
    </dgm:pt>
    <dgm:pt modelId="{F01265E9-E6B6-964A-910C-A835F9D2D3F2}" type="sibTrans" cxnId="{FCA40314-3CE1-7640-8EAA-9A0D3C7E94DC}">
      <dgm:prSet/>
      <dgm:spPr/>
      <dgm:t>
        <a:bodyPr/>
        <a:lstStyle/>
        <a:p>
          <a:endParaRPr lang="fr-FR"/>
        </a:p>
      </dgm:t>
    </dgm:pt>
    <dgm:pt modelId="{A254671A-A1F3-CA45-A62E-FC42FC8CC203}">
      <dgm:prSet/>
      <dgm:spPr/>
      <dgm:t>
        <a:bodyPr/>
        <a:lstStyle/>
        <a:p>
          <a:r>
            <a:rPr lang="fr-FR" i="1"/>
            <a:t>Données client sécurisée</a:t>
          </a:r>
          <a:endParaRPr lang="fr-FR"/>
        </a:p>
      </dgm:t>
    </dgm:pt>
    <dgm:pt modelId="{E9059866-7FE8-3848-A5AC-9FDD8A4AD33B}" type="parTrans" cxnId="{381A47DE-1391-434F-81A4-C95664493D5D}">
      <dgm:prSet/>
      <dgm:spPr/>
      <dgm:t>
        <a:bodyPr/>
        <a:lstStyle/>
        <a:p>
          <a:endParaRPr lang="fr-FR"/>
        </a:p>
      </dgm:t>
    </dgm:pt>
    <dgm:pt modelId="{4BF642BF-C724-974A-AA16-0DD977D0B4FE}" type="sibTrans" cxnId="{381A47DE-1391-434F-81A4-C95664493D5D}">
      <dgm:prSet/>
      <dgm:spPr/>
      <dgm:t>
        <a:bodyPr/>
        <a:lstStyle/>
        <a:p>
          <a:endParaRPr lang="fr-FR"/>
        </a:p>
      </dgm:t>
    </dgm:pt>
    <dgm:pt modelId="{56AA2BF3-3053-2E40-B1B1-A3C41F3BBFCA}">
      <dgm:prSet/>
      <dgm:spPr/>
      <dgm:t>
        <a:bodyPr/>
        <a:lstStyle/>
        <a:p>
          <a:r>
            <a:rPr lang="fr-FR" i="1" dirty="0"/>
            <a:t>Suppression action manuelle : saisie prix / pièces / temps</a:t>
          </a:r>
          <a:endParaRPr lang="fr-FR" dirty="0"/>
        </a:p>
      </dgm:t>
    </dgm:pt>
    <dgm:pt modelId="{649BF56B-80AC-8246-9BDF-946DE9B3F594}" type="parTrans" cxnId="{F8F2F895-0591-6641-8277-D355E715AEDB}">
      <dgm:prSet/>
      <dgm:spPr/>
      <dgm:t>
        <a:bodyPr/>
        <a:lstStyle/>
        <a:p>
          <a:endParaRPr lang="fr-FR"/>
        </a:p>
      </dgm:t>
    </dgm:pt>
    <dgm:pt modelId="{A487ED9E-DDFA-F749-A6FC-A589519B8C39}" type="sibTrans" cxnId="{F8F2F895-0591-6641-8277-D355E715AEDB}">
      <dgm:prSet/>
      <dgm:spPr/>
      <dgm:t>
        <a:bodyPr/>
        <a:lstStyle/>
        <a:p>
          <a:endParaRPr lang="fr-FR"/>
        </a:p>
      </dgm:t>
    </dgm:pt>
    <dgm:pt modelId="{01B38FAC-AB8E-5E47-88AB-2B82C584D90B}">
      <dgm:prSet/>
      <dgm:spPr/>
      <dgm:t>
        <a:bodyPr/>
        <a:lstStyle/>
        <a:p>
          <a:r>
            <a:rPr lang="fr-FR"/>
            <a:t>Technicien MAINTENANCE</a:t>
          </a:r>
        </a:p>
      </dgm:t>
    </dgm:pt>
    <dgm:pt modelId="{3CBB1A58-CE12-2548-AA1B-F625E0313051}" type="parTrans" cxnId="{4BF87D01-4506-1542-9B78-4D3CA81D6B1B}">
      <dgm:prSet/>
      <dgm:spPr/>
      <dgm:t>
        <a:bodyPr/>
        <a:lstStyle/>
        <a:p>
          <a:endParaRPr lang="fr-FR"/>
        </a:p>
      </dgm:t>
    </dgm:pt>
    <dgm:pt modelId="{79F59406-CD6E-5747-9492-D52D03B88BEA}" type="sibTrans" cxnId="{4BF87D01-4506-1542-9B78-4D3CA81D6B1B}">
      <dgm:prSet/>
      <dgm:spPr/>
      <dgm:t>
        <a:bodyPr/>
        <a:lstStyle/>
        <a:p>
          <a:endParaRPr lang="fr-FR"/>
        </a:p>
      </dgm:t>
    </dgm:pt>
    <dgm:pt modelId="{84A96F2E-0FEA-DE47-94F5-116178C60748}">
      <dgm:prSet/>
      <dgm:spPr/>
      <dgm:t>
        <a:bodyPr/>
        <a:lstStyle/>
        <a:p>
          <a:r>
            <a:rPr lang="fr-FR" i="1"/>
            <a:t>Suppression action manuelle : envoie prix / pièces / temps</a:t>
          </a:r>
          <a:endParaRPr lang="fr-FR"/>
        </a:p>
      </dgm:t>
    </dgm:pt>
    <dgm:pt modelId="{99334406-2456-0A42-A735-92426E9950A2}" type="parTrans" cxnId="{0C807BA8-C7BC-C047-A276-1CE98AEBFE23}">
      <dgm:prSet/>
      <dgm:spPr/>
      <dgm:t>
        <a:bodyPr/>
        <a:lstStyle/>
        <a:p>
          <a:endParaRPr lang="fr-FR"/>
        </a:p>
      </dgm:t>
    </dgm:pt>
    <dgm:pt modelId="{92234ADC-27BC-7646-8A0C-3EB5F642B050}" type="sibTrans" cxnId="{0C807BA8-C7BC-C047-A276-1CE98AEBFE23}">
      <dgm:prSet/>
      <dgm:spPr/>
      <dgm:t>
        <a:bodyPr/>
        <a:lstStyle/>
        <a:p>
          <a:endParaRPr lang="fr-FR"/>
        </a:p>
      </dgm:t>
    </dgm:pt>
    <dgm:pt modelId="{DA790BA5-7186-9E45-BB8B-718E7C4CA84C}" type="pres">
      <dgm:prSet presAssocID="{27528813-EFC1-BF41-ACFF-C68377760BA5}" presName="list" presStyleCnt="0">
        <dgm:presLayoutVars>
          <dgm:dir/>
          <dgm:animLvl val="lvl"/>
        </dgm:presLayoutVars>
      </dgm:prSet>
      <dgm:spPr/>
    </dgm:pt>
    <dgm:pt modelId="{130756A7-AEB9-8E4C-BC98-B910347BD30A}" type="pres">
      <dgm:prSet presAssocID="{E9EA0636-4572-5A44-98A3-86FBF979C82E}" presName="posSpace" presStyleCnt="0"/>
      <dgm:spPr/>
    </dgm:pt>
    <dgm:pt modelId="{26CEA931-C059-ED41-90FA-CC9D04CF9773}" type="pres">
      <dgm:prSet presAssocID="{E9EA0636-4572-5A44-98A3-86FBF979C82E}" presName="vertFlow" presStyleCnt="0"/>
      <dgm:spPr/>
    </dgm:pt>
    <dgm:pt modelId="{30C1E1E7-0EE6-AE43-B63E-100158801830}" type="pres">
      <dgm:prSet presAssocID="{E9EA0636-4572-5A44-98A3-86FBF979C82E}" presName="topSpace" presStyleCnt="0"/>
      <dgm:spPr/>
    </dgm:pt>
    <dgm:pt modelId="{CB6C5F4D-0CE2-714F-9142-4C4172923884}" type="pres">
      <dgm:prSet presAssocID="{E9EA0636-4572-5A44-98A3-86FBF979C82E}" presName="firstComp" presStyleCnt="0"/>
      <dgm:spPr/>
    </dgm:pt>
    <dgm:pt modelId="{F61E9DC4-15FD-5A41-A741-422AD71CDAE6}" type="pres">
      <dgm:prSet presAssocID="{E9EA0636-4572-5A44-98A3-86FBF979C82E}" presName="firstChild" presStyleLbl="bgAccFollowNode1" presStyleIdx="0" presStyleCnt="2"/>
      <dgm:spPr/>
    </dgm:pt>
    <dgm:pt modelId="{1267D1F5-1023-6D47-98A3-35C451A6350C}" type="pres">
      <dgm:prSet presAssocID="{E9EA0636-4572-5A44-98A3-86FBF979C82E}" presName="firstChildTx" presStyleLbl="bgAccFollowNode1" presStyleIdx="0" presStyleCnt="2">
        <dgm:presLayoutVars>
          <dgm:bulletEnabled val="1"/>
        </dgm:presLayoutVars>
      </dgm:prSet>
      <dgm:spPr/>
    </dgm:pt>
    <dgm:pt modelId="{0C963CC4-C410-C04E-8D74-C4608022B2E5}" type="pres">
      <dgm:prSet presAssocID="{01B38FAC-AB8E-5E47-88AB-2B82C584D90B}" presName="comp" presStyleCnt="0"/>
      <dgm:spPr/>
    </dgm:pt>
    <dgm:pt modelId="{7E10BBA0-A752-0A46-B243-9A047869F8A0}" type="pres">
      <dgm:prSet presAssocID="{01B38FAC-AB8E-5E47-88AB-2B82C584D90B}" presName="child" presStyleLbl="bgAccFollowNode1" presStyleIdx="1" presStyleCnt="2"/>
      <dgm:spPr/>
    </dgm:pt>
    <dgm:pt modelId="{BB35192C-26F2-184F-8C3A-EE510FE693C0}" type="pres">
      <dgm:prSet presAssocID="{01B38FAC-AB8E-5E47-88AB-2B82C584D90B}" presName="childTx" presStyleLbl="bgAccFollowNode1" presStyleIdx="1" presStyleCnt="2">
        <dgm:presLayoutVars>
          <dgm:bulletEnabled val="1"/>
        </dgm:presLayoutVars>
      </dgm:prSet>
      <dgm:spPr/>
    </dgm:pt>
    <dgm:pt modelId="{D5852BDA-2A69-4442-B9F1-169058C101B9}" type="pres">
      <dgm:prSet presAssocID="{E9EA0636-4572-5A44-98A3-86FBF979C82E}" presName="negSpace" presStyleCnt="0"/>
      <dgm:spPr/>
    </dgm:pt>
    <dgm:pt modelId="{F3F4A600-831D-8E47-B6BB-C563E7B86CC2}" type="pres">
      <dgm:prSet presAssocID="{E9EA0636-4572-5A44-98A3-86FBF979C82E}" presName="circle" presStyleLbl="node1" presStyleIdx="0" presStyleCnt="1"/>
      <dgm:spPr/>
    </dgm:pt>
  </dgm:ptLst>
  <dgm:cxnLst>
    <dgm:cxn modelId="{4BF87D01-4506-1542-9B78-4D3CA81D6B1B}" srcId="{E9EA0636-4572-5A44-98A3-86FBF979C82E}" destId="{01B38FAC-AB8E-5E47-88AB-2B82C584D90B}" srcOrd="1" destOrd="0" parTransId="{3CBB1A58-CE12-2548-AA1B-F625E0313051}" sibTransId="{79F59406-CD6E-5747-9492-D52D03B88BEA}"/>
    <dgm:cxn modelId="{45F73D0C-A895-6347-8E05-3358D101C5F8}" type="presOf" srcId="{56AA2BF3-3053-2E40-B1B1-A3C41F3BBFCA}" destId="{1267D1F5-1023-6D47-98A3-35C451A6350C}" srcOrd="1" destOrd="2" presId="urn:microsoft.com/office/officeart/2005/8/layout/hList9"/>
    <dgm:cxn modelId="{9A4AA910-48D9-D944-98C6-2EBB34B423DE}" type="presOf" srcId="{01B38FAC-AB8E-5E47-88AB-2B82C584D90B}" destId="{7E10BBA0-A752-0A46-B243-9A047869F8A0}" srcOrd="0" destOrd="0" presId="urn:microsoft.com/office/officeart/2005/8/layout/hList9"/>
    <dgm:cxn modelId="{FCA40314-3CE1-7640-8EAA-9A0D3C7E94DC}" srcId="{E9EA0636-4572-5A44-98A3-86FBF979C82E}" destId="{F86A04D4-2850-2A42-AB1E-C293DC8FE0E7}" srcOrd="0" destOrd="0" parTransId="{B642CE4C-EE1E-3648-BA4B-94B98081FF92}" sibTransId="{F01265E9-E6B6-964A-910C-A835F9D2D3F2}"/>
    <dgm:cxn modelId="{C3FAA215-C837-4B42-8375-321A7CA7C055}" type="presOf" srcId="{A254671A-A1F3-CA45-A62E-FC42FC8CC203}" destId="{F61E9DC4-15FD-5A41-A741-422AD71CDAE6}" srcOrd="0" destOrd="1" presId="urn:microsoft.com/office/officeart/2005/8/layout/hList9"/>
    <dgm:cxn modelId="{AD775029-1CB3-714D-A53D-DB188CB8EB11}" type="presOf" srcId="{F86A04D4-2850-2A42-AB1E-C293DC8FE0E7}" destId="{F61E9DC4-15FD-5A41-A741-422AD71CDAE6}" srcOrd="0" destOrd="0" presId="urn:microsoft.com/office/officeart/2005/8/layout/hList9"/>
    <dgm:cxn modelId="{28A8AF41-1DA1-0C4B-9DF6-000D59262831}" type="presOf" srcId="{84A96F2E-0FEA-DE47-94F5-116178C60748}" destId="{BB35192C-26F2-184F-8C3A-EE510FE693C0}" srcOrd="1" destOrd="1" presId="urn:microsoft.com/office/officeart/2005/8/layout/hList9"/>
    <dgm:cxn modelId="{7A671D69-9612-E546-A5BD-E28F3BCA17C6}" type="presOf" srcId="{01B38FAC-AB8E-5E47-88AB-2B82C584D90B}" destId="{BB35192C-26F2-184F-8C3A-EE510FE693C0}" srcOrd="1" destOrd="0" presId="urn:microsoft.com/office/officeart/2005/8/layout/hList9"/>
    <dgm:cxn modelId="{B6EA806D-F5F3-3F4F-B3B6-E37B0C66F7B2}" type="presOf" srcId="{E9EA0636-4572-5A44-98A3-86FBF979C82E}" destId="{F3F4A600-831D-8E47-B6BB-C563E7B86CC2}" srcOrd="0" destOrd="0" presId="urn:microsoft.com/office/officeart/2005/8/layout/hList9"/>
    <dgm:cxn modelId="{4B287084-DCA4-0F4F-93C5-48AF5C678BC0}" type="presOf" srcId="{56AA2BF3-3053-2E40-B1B1-A3C41F3BBFCA}" destId="{F61E9DC4-15FD-5A41-A741-422AD71CDAE6}" srcOrd="0" destOrd="2" presId="urn:microsoft.com/office/officeart/2005/8/layout/hList9"/>
    <dgm:cxn modelId="{96DDD38D-9FC3-D34A-A26E-1991B77A7ABC}" srcId="{27528813-EFC1-BF41-ACFF-C68377760BA5}" destId="{E9EA0636-4572-5A44-98A3-86FBF979C82E}" srcOrd="0" destOrd="0" parTransId="{ADDE5982-A793-F14F-8C85-08DDA42DD7E5}" sibTransId="{73912B67-2ABB-5C47-8500-EEB8489F5D83}"/>
    <dgm:cxn modelId="{F8F2F895-0591-6641-8277-D355E715AEDB}" srcId="{F86A04D4-2850-2A42-AB1E-C293DC8FE0E7}" destId="{56AA2BF3-3053-2E40-B1B1-A3C41F3BBFCA}" srcOrd="1" destOrd="0" parTransId="{649BF56B-80AC-8246-9BDF-946DE9B3F594}" sibTransId="{A487ED9E-DDFA-F749-A6FC-A589519B8C39}"/>
    <dgm:cxn modelId="{0C807BA8-C7BC-C047-A276-1CE98AEBFE23}" srcId="{01B38FAC-AB8E-5E47-88AB-2B82C584D90B}" destId="{84A96F2E-0FEA-DE47-94F5-116178C60748}" srcOrd="0" destOrd="0" parTransId="{99334406-2456-0A42-A735-92426E9950A2}" sibTransId="{92234ADC-27BC-7646-8A0C-3EB5F642B050}"/>
    <dgm:cxn modelId="{612FFAA8-9167-C540-808D-2365C03F4487}" type="presOf" srcId="{84A96F2E-0FEA-DE47-94F5-116178C60748}" destId="{7E10BBA0-A752-0A46-B243-9A047869F8A0}" srcOrd="0" destOrd="1" presId="urn:microsoft.com/office/officeart/2005/8/layout/hList9"/>
    <dgm:cxn modelId="{681035AB-D19E-0647-BC2F-1D3370DCEE02}" type="presOf" srcId="{27528813-EFC1-BF41-ACFF-C68377760BA5}" destId="{DA790BA5-7186-9E45-BB8B-718E7C4CA84C}" srcOrd="0" destOrd="0" presId="urn:microsoft.com/office/officeart/2005/8/layout/hList9"/>
    <dgm:cxn modelId="{23170DC1-3C6C-E84D-8667-02C61E3742B6}" type="presOf" srcId="{F86A04D4-2850-2A42-AB1E-C293DC8FE0E7}" destId="{1267D1F5-1023-6D47-98A3-35C451A6350C}" srcOrd="1" destOrd="0" presId="urn:microsoft.com/office/officeart/2005/8/layout/hList9"/>
    <dgm:cxn modelId="{4E3877C5-A3E8-654B-92F6-0E66CE19C96C}" type="presOf" srcId="{A254671A-A1F3-CA45-A62E-FC42FC8CC203}" destId="{1267D1F5-1023-6D47-98A3-35C451A6350C}" srcOrd="1" destOrd="1" presId="urn:microsoft.com/office/officeart/2005/8/layout/hList9"/>
    <dgm:cxn modelId="{381A47DE-1391-434F-81A4-C95664493D5D}" srcId="{F86A04D4-2850-2A42-AB1E-C293DC8FE0E7}" destId="{A254671A-A1F3-CA45-A62E-FC42FC8CC203}" srcOrd="0" destOrd="0" parTransId="{E9059866-7FE8-3848-A5AC-9FDD8A4AD33B}" sibTransId="{4BF642BF-C724-974A-AA16-0DD977D0B4FE}"/>
    <dgm:cxn modelId="{AF6ACCF6-8229-BE40-B829-361DB6567EEA}" type="presParOf" srcId="{DA790BA5-7186-9E45-BB8B-718E7C4CA84C}" destId="{130756A7-AEB9-8E4C-BC98-B910347BD30A}" srcOrd="0" destOrd="0" presId="urn:microsoft.com/office/officeart/2005/8/layout/hList9"/>
    <dgm:cxn modelId="{E0071BFB-E2FD-074D-9800-EA75C6B15356}" type="presParOf" srcId="{DA790BA5-7186-9E45-BB8B-718E7C4CA84C}" destId="{26CEA931-C059-ED41-90FA-CC9D04CF9773}" srcOrd="1" destOrd="0" presId="urn:microsoft.com/office/officeart/2005/8/layout/hList9"/>
    <dgm:cxn modelId="{141568C3-63F2-3844-A27A-06288A7F85B7}" type="presParOf" srcId="{26CEA931-C059-ED41-90FA-CC9D04CF9773}" destId="{30C1E1E7-0EE6-AE43-B63E-100158801830}" srcOrd="0" destOrd="0" presId="urn:microsoft.com/office/officeart/2005/8/layout/hList9"/>
    <dgm:cxn modelId="{D3C4E8E7-150B-3B4B-8F6C-44F797148137}" type="presParOf" srcId="{26CEA931-C059-ED41-90FA-CC9D04CF9773}" destId="{CB6C5F4D-0CE2-714F-9142-4C4172923884}" srcOrd="1" destOrd="0" presId="urn:microsoft.com/office/officeart/2005/8/layout/hList9"/>
    <dgm:cxn modelId="{791E427A-D65D-8B45-B103-5AB9FAEC6B97}" type="presParOf" srcId="{CB6C5F4D-0CE2-714F-9142-4C4172923884}" destId="{F61E9DC4-15FD-5A41-A741-422AD71CDAE6}" srcOrd="0" destOrd="0" presId="urn:microsoft.com/office/officeart/2005/8/layout/hList9"/>
    <dgm:cxn modelId="{F17C4959-5A25-2445-B1B6-C45BCD36C3B4}" type="presParOf" srcId="{CB6C5F4D-0CE2-714F-9142-4C4172923884}" destId="{1267D1F5-1023-6D47-98A3-35C451A6350C}" srcOrd="1" destOrd="0" presId="urn:microsoft.com/office/officeart/2005/8/layout/hList9"/>
    <dgm:cxn modelId="{8974D10B-F7C9-D54C-BDAA-78A8270D844A}" type="presParOf" srcId="{26CEA931-C059-ED41-90FA-CC9D04CF9773}" destId="{0C963CC4-C410-C04E-8D74-C4608022B2E5}" srcOrd="2" destOrd="0" presId="urn:microsoft.com/office/officeart/2005/8/layout/hList9"/>
    <dgm:cxn modelId="{D4717336-C9FA-3D46-B71C-F1DD4602C0E1}" type="presParOf" srcId="{0C963CC4-C410-C04E-8D74-C4608022B2E5}" destId="{7E10BBA0-A752-0A46-B243-9A047869F8A0}" srcOrd="0" destOrd="0" presId="urn:microsoft.com/office/officeart/2005/8/layout/hList9"/>
    <dgm:cxn modelId="{DDD9D792-1AEE-4947-B51A-925F75DFFEA9}" type="presParOf" srcId="{0C963CC4-C410-C04E-8D74-C4608022B2E5}" destId="{BB35192C-26F2-184F-8C3A-EE510FE693C0}" srcOrd="1" destOrd="0" presId="urn:microsoft.com/office/officeart/2005/8/layout/hList9"/>
    <dgm:cxn modelId="{DD0E726C-B946-1248-BA12-1BB8F933134F}" type="presParOf" srcId="{DA790BA5-7186-9E45-BB8B-718E7C4CA84C}" destId="{D5852BDA-2A69-4442-B9F1-169058C101B9}" srcOrd="2" destOrd="0" presId="urn:microsoft.com/office/officeart/2005/8/layout/hList9"/>
    <dgm:cxn modelId="{33E4FD16-CDE8-554C-9349-FD070AE66031}" type="presParOf" srcId="{DA790BA5-7186-9E45-BB8B-718E7C4CA84C}" destId="{F3F4A600-831D-8E47-B6BB-C563E7B86CC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3770AB-78BE-3341-85F0-586464726C84}" type="doc">
      <dgm:prSet loTypeId="urn:microsoft.com/office/officeart/2005/8/layout/hList9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fr-FR"/>
        </a:p>
      </dgm:t>
    </dgm:pt>
    <dgm:pt modelId="{3227AC0B-407E-AA44-8E76-797A2F5B3E03}">
      <dgm:prSet/>
      <dgm:spPr/>
      <dgm:t>
        <a:bodyPr/>
        <a:lstStyle/>
        <a:p>
          <a:r>
            <a:rPr lang="fr-FR"/>
            <a:t>Réservation Client en production</a:t>
          </a:r>
        </a:p>
      </dgm:t>
    </dgm:pt>
    <dgm:pt modelId="{F8711DDA-4BDE-C549-89CD-300C7E279424}" type="parTrans" cxnId="{E2B2F95F-B247-034C-BFB0-DF5D7A0F8432}">
      <dgm:prSet/>
      <dgm:spPr/>
      <dgm:t>
        <a:bodyPr/>
        <a:lstStyle/>
        <a:p>
          <a:endParaRPr lang="fr-FR"/>
        </a:p>
      </dgm:t>
    </dgm:pt>
    <dgm:pt modelId="{B694B4F3-CB52-5B47-8CB9-EA291A58391E}" type="sibTrans" cxnId="{E2B2F95F-B247-034C-BFB0-DF5D7A0F8432}">
      <dgm:prSet/>
      <dgm:spPr/>
      <dgm:t>
        <a:bodyPr/>
        <a:lstStyle/>
        <a:p>
          <a:endParaRPr lang="fr-FR"/>
        </a:p>
      </dgm:t>
    </dgm:pt>
    <dgm:pt modelId="{E9448BB5-6D88-D54A-88FE-4326B3427819}">
      <dgm:prSet/>
      <dgm:spPr/>
      <dgm:t>
        <a:bodyPr/>
        <a:lstStyle/>
        <a:p>
          <a:r>
            <a:rPr lang="fr-FR" dirty="0"/>
            <a:t>Steve LAMBORT</a:t>
          </a:r>
        </a:p>
      </dgm:t>
    </dgm:pt>
    <dgm:pt modelId="{A93E1531-BDFB-8B44-8C95-2396BA71A3EE}" type="parTrans" cxnId="{0C93B215-FA92-6349-8449-FA3B504F4935}">
      <dgm:prSet/>
      <dgm:spPr/>
      <dgm:t>
        <a:bodyPr/>
        <a:lstStyle/>
        <a:p>
          <a:endParaRPr lang="fr-FR"/>
        </a:p>
      </dgm:t>
    </dgm:pt>
    <dgm:pt modelId="{DE16313D-9FAD-7443-9BC5-EDCDDE05AC9F}" type="sibTrans" cxnId="{0C93B215-FA92-6349-8449-FA3B504F4935}">
      <dgm:prSet/>
      <dgm:spPr/>
      <dgm:t>
        <a:bodyPr/>
        <a:lstStyle/>
        <a:p>
          <a:endParaRPr lang="fr-FR"/>
        </a:p>
      </dgm:t>
    </dgm:pt>
    <dgm:pt modelId="{836E5492-FC46-1F49-BB31-D66E1A47C45D}">
      <dgm:prSet/>
      <dgm:spPr/>
      <dgm:t>
        <a:bodyPr/>
        <a:lstStyle/>
        <a:p>
          <a:r>
            <a:rPr lang="fr-FR" i="1" dirty="0"/>
            <a:t>Prise de RDV Client autonome</a:t>
          </a:r>
          <a:endParaRPr lang="fr-FR" dirty="0"/>
        </a:p>
      </dgm:t>
    </dgm:pt>
    <dgm:pt modelId="{8500C786-3CF0-754F-923D-3148F28E0412}" type="parTrans" cxnId="{7433E0FF-38FA-BC40-B45E-90EB7F3B90A9}">
      <dgm:prSet/>
      <dgm:spPr/>
      <dgm:t>
        <a:bodyPr/>
        <a:lstStyle/>
        <a:p>
          <a:endParaRPr lang="fr-FR"/>
        </a:p>
      </dgm:t>
    </dgm:pt>
    <dgm:pt modelId="{65752D17-869E-CD42-9D39-D418DC74F80B}" type="sibTrans" cxnId="{7433E0FF-38FA-BC40-B45E-90EB7F3B90A9}">
      <dgm:prSet/>
      <dgm:spPr/>
      <dgm:t>
        <a:bodyPr/>
        <a:lstStyle/>
        <a:p>
          <a:endParaRPr lang="fr-FR"/>
        </a:p>
      </dgm:t>
    </dgm:pt>
    <dgm:pt modelId="{93EAC4A2-2F00-BA4B-AF84-7DDADEC4D47F}">
      <dgm:prSet/>
      <dgm:spPr/>
      <dgm:t>
        <a:bodyPr/>
        <a:lstStyle/>
        <a:p>
          <a:r>
            <a:rPr lang="fr-FR" dirty="0"/>
            <a:t>CDE Technicien MAINTENANCE</a:t>
          </a:r>
        </a:p>
      </dgm:t>
    </dgm:pt>
    <dgm:pt modelId="{1276C219-0523-0145-9378-5419233BECF9}" type="parTrans" cxnId="{2689B912-CA5B-D747-B167-7268C32923B4}">
      <dgm:prSet/>
      <dgm:spPr/>
      <dgm:t>
        <a:bodyPr/>
        <a:lstStyle/>
        <a:p>
          <a:endParaRPr lang="fr-FR"/>
        </a:p>
      </dgm:t>
    </dgm:pt>
    <dgm:pt modelId="{054199D8-909A-B34C-913A-AAACB28995B6}" type="sibTrans" cxnId="{2689B912-CA5B-D747-B167-7268C32923B4}">
      <dgm:prSet/>
      <dgm:spPr/>
      <dgm:t>
        <a:bodyPr/>
        <a:lstStyle/>
        <a:p>
          <a:endParaRPr lang="fr-FR"/>
        </a:p>
      </dgm:t>
    </dgm:pt>
    <dgm:pt modelId="{CF21A659-465A-CA40-AB1B-BCADFBCB78AE}">
      <dgm:prSet/>
      <dgm:spPr/>
      <dgm:t>
        <a:bodyPr/>
        <a:lstStyle/>
        <a:p>
          <a:r>
            <a:rPr lang="fr-FR" i="1"/>
            <a:t>Suppression action manuelle : saisie des RDV technicien</a:t>
          </a:r>
          <a:endParaRPr lang="fr-FR"/>
        </a:p>
      </dgm:t>
    </dgm:pt>
    <dgm:pt modelId="{D7D649A6-E1DD-3244-8225-CB0FFFF1FBE6}" type="parTrans" cxnId="{518C28AA-3862-5B43-9176-F16CCCF125F5}">
      <dgm:prSet/>
      <dgm:spPr/>
      <dgm:t>
        <a:bodyPr/>
        <a:lstStyle/>
        <a:p>
          <a:endParaRPr lang="fr-FR"/>
        </a:p>
      </dgm:t>
    </dgm:pt>
    <dgm:pt modelId="{A507CC12-AAE5-6D4E-A69D-D94E7E310817}" type="sibTrans" cxnId="{518C28AA-3862-5B43-9176-F16CCCF125F5}">
      <dgm:prSet/>
      <dgm:spPr/>
      <dgm:t>
        <a:bodyPr/>
        <a:lstStyle/>
        <a:p>
          <a:endParaRPr lang="fr-FR"/>
        </a:p>
      </dgm:t>
    </dgm:pt>
    <dgm:pt modelId="{668296A6-4E8A-A749-88FD-48683521FFD1}">
      <dgm:prSet/>
      <dgm:spPr/>
      <dgm:t>
        <a:bodyPr/>
        <a:lstStyle/>
        <a:p>
          <a:r>
            <a:rPr lang="fr-FR"/>
            <a:t>Client</a:t>
          </a:r>
        </a:p>
      </dgm:t>
    </dgm:pt>
    <dgm:pt modelId="{3A1A9020-B699-7C44-991B-CFA7642C4145}" type="parTrans" cxnId="{0CD1F794-C792-0B46-BC34-C467B2B1B84E}">
      <dgm:prSet/>
      <dgm:spPr/>
      <dgm:t>
        <a:bodyPr/>
        <a:lstStyle/>
        <a:p>
          <a:endParaRPr lang="fr-FR"/>
        </a:p>
      </dgm:t>
    </dgm:pt>
    <dgm:pt modelId="{7C7DF541-739C-2E44-8ECB-00ED1C3142DB}" type="sibTrans" cxnId="{0CD1F794-C792-0B46-BC34-C467B2B1B84E}">
      <dgm:prSet/>
      <dgm:spPr/>
      <dgm:t>
        <a:bodyPr/>
        <a:lstStyle/>
        <a:p>
          <a:endParaRPr lang="fr-FR"/>
        </a:p>
      </dgm:t>
    </dgm:pt>
    <dgm:pt modelId="{E7556591-0356-714A-AE6F-BCD8B653F76A}">
      <dgm:prSet/>
      <dgm:spPr/>
      <dgm:t>
        <a:bodyPr/>
        <a:lstStyle/>
        <a:p>
          <a:r>
            <a:rPr lang="fr-FR" i="1"/>
            <a:t>Prise de RDV facilité à tout moment</a:t>
          </a:r>
          <a:endParaRPr lang="fr-FR"/>
        </a:p>
      </dgm:t>
    </dgm:pt>
    <dgm:pt modelId="{E20D6D81-C6F7-8C44-9360-A087DCB5F218}" type="parTrans" cxnId="{8A0551B9-9B5B-7045-9C75-43AF957BA6CC}">
      <dgm:prSet/>
      <dgm:spPr/>
      <dgm:t>
        <a:bodyPr/>
        <a:lstStyle/>
        <a:p>
          <a:endParaRPr lang="fr-FR"/>
        </a:p>
      </dgm:t>
    </dgm:pt>
    <dgm:pt modelId="{146ECB97-F39D-3E43-9EBB-E4F0998A514B}" type="sibTrans" cxnId="{8A0551B9-9B5B-7045-9C75-43AF957BA6CC}">
      <dgm:prSet/>
      <dgm:spPr/>
      <dgm:t>
        <a:bodyPr/>
        <a:lstStyle/>
        <a:p>
          <a:endParaRPr lang="fr-FR"/>
        </a:p>
      </dgm:t>
    </dgm:pt>
    <dgm:pt modelId="{ADDEEC7F-59B9-784D-923D-AEC97B2E3035}" type="pres">
      <dgm:prSet presAssocID="{AC3770AB-78BE-3341-85F0-586464726C84}" presName="list" presStyleCnt="0">
        <dgm:presLayoutVars>
          <dgm:dir/>
          <dgm:animLvl val="lvl"/>
        </dgm:presLayoutVars>
      </dgm:prSet>
      <dgm:spPr/>
    </dgm:pt>
    <dgm:pt modelId="{223ACCD0-71CA-8749-B14E-90C97A92006A}" type="pres">
      <dgm:prSet presAssocID="{3227AC0B-407E-AA44-8E76-797A2F5B3E03}" presName="posSpace" presStyleCnt="0"/>
      <dgm:spPr/>
    </dgm:pt>
    <dgm:pt modelId="{1B0D8698-AC91-E145-805A-29DAB37D4FB5}" type="pres">
      <dgm:prSet presAssocID="{3227AC0B-407E-AA44-8E76-797A2F5B3E03}" presName="vertFlow" presStyleCnt="0"/>
      <dgm:spPr/>
    </dgm:pt>
    <dgm:pt modelId="{DA4E583B-319F-2541-9249-584EC2A4E5C2}" type="pres">
      <dgm:prSet presAssocID="{3227AC0B-407E-AA44-8E76-797A2F5B3E03}" presName="topSpace" presStyleCnt="0"/>
      <dgm:spPr/>
    </dgm:pt>
    <dgm:pt modelId="{3044CE88-F966-C943-A2F8-AF3E1908AB21}" type="pres">
      <dgm:prSet presAssocID="{3227AC0B-407E-AA44-8E76-797A2F5B3E03}" presName="firstComp" presStyleCnt="0"/>
      <dgm:spPr/>
    </dgm:pt>
    <dgm:pt modelId="{AED5C1DF-2436-6F4F-80B5-655382958EBE}" type="pres">
      <dgm:prSet presAssocID="{3227AC0B-407E-AA44-8E76-797A2F5B3E03}" presName="firstChild" presStyleLbl="bgAccFollowNode1" presStyleIdx="0" presStyleCnt="3"/>
      <dgm:spPr/>
    </dgm:pt>
    <dgm:pt modelId="{5F350C24-D1D5-5040-9073-B80D7492770D}" type="pres">
      <dgm:prSet presAssocID="{3227AC0B-407E-AA44-8E76-797A2F5B3E03}" presName="firstChildTx" presStyleLbl="bgAccFollowNode1" presStyleIdx="0" presStyleCnt="3">
        <dgm:presLayoutVars>
          <dgm:bulletEnabled val="1"/>
        </dgm:presLayoutVars>
      </dgm:prSet>
      <dgm:spPr/>
    </dgm:pt>
    <dgm:pt modelId="{2D819AA1-55C0-F34D-9EFD-C00A8FDAC561}" type="pres">
      <dgm:prSet presAssocID="{93EAC4A2-2F00-BA4B-AF84-7DDADEC4D47F}" presName="comp" presStyleCnt="0"/>
      <dgm:spPr/>
    </dgm:pt>
    <dgm:pt modelId="{D17C8D68-8851-FA45-B1D1-0DC8DB32A531}" type="pres">
      <dgm:prSet presAssocID="{93EAC4A2-2F00-BA4B-AF84-7DDADEC4D47F}" presName="child" presStyleLbl="bgAccFollowNode1" presStyleIdx="1" presStyleCnt="3"/>
      <dgm:spPr/>
    </dgm:pt>
    <dgm:pt modelId="{BC0F4337-A463-AF45-95CE-934ECB8F4990}" type="pres">
      <dgm:prSet presAssocID="{93EAC4A2-2F00-BA4B-AF84-7DDADEC4D47F}" presName="childTx" presStyleLbl="bgAccFollowNode1" presStyleIdx="1" presStyleCnt="3">
        <dgm:presLayoutVars>
          <dgm:bulletEnabled val="1"/>
        </dgm:presLayoutVars>
      </dgm:prSet>
      <dgm:spPr/>
    </dgm:pt>
    <dgm:pt modelId="{DE3AE0F9-5B38-DB4D-84BB-EA8DA1376E78}" type="pres">
      <dgm:prSet presAssocID="{668296A6-4E8A-A749-88FD-48683521FFD1}" presName="comp" presStyleCnt="0"/>
      <dgm:spPr/>
    </dgm:pt>
    <dgm:pt modelId="{36EE725E-5952-D042-8D86-74765E458DDF}" type="pres">
      <dgm:prSet presAssocID="{668296A6-4E8A-A749-88FD-48683521FFD1}" presName="child" presStyleLbl="bgAccFollowNode1" presStyleIdx="2" presStyleCnt="3"/>
      <dgm:spPr/>
    </dgm:pt>
    <dgm:pt modelId="{A70BB1FB-2D49-524B-B7A1-F3A12B74C971}" type="pres">
      <dgm:prSet presAssocID="{668296A6-4E8A-A749-88FD-48683521FFD1}" presName="childTx" presStyleLbl="bgAccFollowNode1" presStyleIdx="2" presStyleCnt="3">
        <dgm:presLayoutVars>
          <dgm:bulletEnabled val="1"/>
        </dgm:presLayoutVars>
      </dgm:prSet>
      <dgm:spPr/>
    </dgm:pt>
    <dgm:pt modelId="{51A133A3-88BC-504F-AA21-8DF3A4832A02}" type="pres">
      <dgm:prSet presAssocID="{3227AC0B-407E-AA44-8E76-797A2F5B3E03}" presName="negSpace" presStyleCnt="0"/>
      <dgm:spPr/>
    </dgm:pt>
    <dgm:pt modelId="{6289C965-DD72-5D45-8962-2E9F7BD7DF6E}" type="pres">
      <dgm:prSet presAssocID="{3227AC0B-407E-AA44-8E76-797A2F5B3E03}" presName="circle" presStyleLbl="node1" presStyleIdx="0" presStyleCnt="1"/>
      <dgm:spPr/>
    </dgm:pt>
  </dgm:ptLst>
  <dgm:cxnLst>
    <dgm:cxn modelId="{2689B912-CA5B-D747-B167-7268C32923B4}" srcId="{3227AC0B-407E-AA44-8E76-797A2F5B3E03}" destId="{93EAC4A2-2F00-BA4B-AF84-7DDADEC4D47F}" srcOrd="1" destOrd="0" parTransId="{1276C219-0523-0145-9378-5419233BECF9}" sibTransId="{054199D8-909A-B34C-913A-AAACB28995B6}"/>
    <dgm:cxn modelId="{0C93B215-FA92-6349-8449-FA3B504F4935}" srcId="{3227AC0B-407E-AA44-8E76-797A2F5B3E03}" destId="{E9448BB5-6D88-D54A-88FE-4326B3427819}" srcOrd="0" destOrd="0" parTransId="{A93E1531-BDFB-8B44-8C95-2396BA71A3EE}" sibTransId="{DE16313D-9FAD-7443-9BC5-EDCDDE05AC9F}"/>
    <dgm:cxn modelId="{3F20F54A-E59F-0E45-9326-6FB6CAC48502}" type="presOf" srcId="{93EAC4A2-2F00-BA4B-AF84-7DDADEC4D47F}" destId="{D17C8D68-8851-FA45-B1D1-0DC8DB32A531}" srcOrd="0" destOrd="0" presId="urn:microsoft.com/office/officeart/2005/8/layout/hList9"/>
    <dgm:cxn modelId="{E2B2F95F-B247-034C-BFB0-DF5D7A0F8432}" srcId="{AC3770AB-78BE-3341-85F0-586464726C84}" destId="{3227AC0B-407E-AA44-8E76-797A2F5B3E03}" srcOrd="0" destOrd="0" parTransId="{F8711DDA-4BDE-C549-89CD-300C7E279424}" sibTransId="{B694B4F3-CB52-5B47-8CB9-EA291A58391E}"/>
    <dgm:cxn modelId="{ECC53367-0F23-5F4E-A944-3115FD2DC837}" type="presOf" srcId="{E7556591-0356-714A-AE6F-BCD8B653F76A}" destId="{A70BB1FB-2D49-524B-B7A1-F3A12B74C971}" srcOrd="1" destOrd="1" presId="urn:microsoft.com/office/officeart/2005/8/layout/hList9"/>
    <dgm:cxn modelId="{7F9CC369-C22D-6A42-9F3E-7DCBAC72C253}" type="presOf" srcId="{836E5492-FC46-1F49-BB31-D66E1A47C45D}" destId="{5F350C24-D1D5-5040-9073-B80D7492770D}" srcOrd="1" destOrd="1" presId="urn:microsoft.com/office/officeart/2005/8/layout/hList9"/>
    <dgm:cxn modelId="{67860A78-F057-C440-B09D-61DE9198954D}" type="presOf" srcId="{E7556591-0356-714A-AE6F-BCD8B653F76A}" destId="{36EE725E-5952-D042-8D86-74765E458DDF}" srcOrd="0" destOrd="1" presId="urn:microsoft.com/office/officeart/2005/8/layout/hList9"/>
    <dgm:cxn modelId="{2B14E984-F9A9-094D-B7A7-FEAAE69E80FB}" type="presOf" srcId="{836E5492-FC46-1F49-BB31-D66E1A47C45D}" destId="{AED5C1DF-2436-6F4F-80B5-655382958EBE}" srcOrd="0" destOrd="1" presId="urn:microsoft.com/office/officeart/2005/8/layout/hList9"/>
    <dgm:cxn modelId="{50AE328C-94A9-6D45-B4CF-9D5EC89D78BF}" type="presOf" srcId="{668296A6-4E8A-A749-88FD-48683521FFD1}" destId="{A70BB1FB-2D49-524B-B7A1-F3A12B74C971}" srcOrd="1" destOrd="0" presId="urn:microsoft.com/office/officeart/2005/8/layout/hList9"/>
    <dgm:cxn modelId="{0CD1F794-C792-0B46-BC34-C467B2B1B84E}" srcId="{3227AC0B-407E-AA44-8E76-797A2F5B3E03}" destId="{668296A6-4E8A-A749-88FD-48683521FFD1}" srcOrd="2" destOrd="0" parTransId="{3A1A9020-B699-7C44-991B-CFA7642C4145}" sibTransId="{7C7DF541-739C-2E44-8ECB-00ED1C3142DB}"/>
    <dgm:cxn modelId="{E1705B9A-1538-5447-A930-924701DC2406}" type="presOf" srcId="{93EAC4A2-2F00-BA4B-AF84-7DDADEC4D47F}" destId="{BC0F4337-A463-AF45-95CE-934ECB8F4990}" srcOrd="1" destOrd="0" presId="urn:microsoft.com/office/officeart/2005/8/layout/hList9"/>
    <dgm:cxn modelId="{518C28AA-3862-5B43-9176-F16CCCF125F5}" srcId="{93EAC4A2-2F00-BA4B-AF84-7DDADEC4D47F}" destId="{CF21A659-465A-CA40-AB1B-BCADFBCB78AE}" srcOrd="0" destOrd="0" parTransId="{D7D649A6-E1DD-3244-8225-CB0FFFF1FBE6}" sibTransId="{A507CC12-AAE5-6D4E-A69D-D94E7E310817}"/>
    <dgm:cxn modelId="{476837B0-2438-5F49-9A0D-1E63EA778331}" type="presOf" srcId="{AC3770AB-78BE-3341-85F0-586464726C84}" destId="{ADDEEC7F-59B9-784D-923D-AEC97B2E3035}" srcOrd="0" destOrd="0" presId="urn:microsoft.com/office/officeart/2005/8/layout/hList9"/>
    <dgm:cxn modelId="{51A275B8-D3C6-9645-9827-5E7C2ACDA1BD}" type="presOf" srcId="{E9448BB5-6D88-D54A-88FE-4326B3427819}" destId="{AED5C1DF-2436-6F4F-80B5-655382958EBE}" srcOrd="0" destOrd="0" presId="urn:microsoft.com/office/officeart/2005/8/layout/hList9"/>
    <dgm:cxn modelId="{8A0551B9-9B5B-7045-9C75-43AF957BA6CC}" srcId="{668296A6-4E8A-A749-88FD-48683521FFD1}" destId="{E7556591-0356-714A-AE6F-BCD8B653F76A}" srcOrd="0" destOrd="0" parTransId="{E20D6D81-C6F7-8C44-9360-A087DCB5F218}" sibTransId="{146ECB97-F39D-3E43-9EBB-E4F0998A514B}"/>
    <dgm:cxn modelId="{F93EA8B9-5B93-A74C-81C0-0BDC7C467C5F}" type="presOf" srcId="{CF21A659-465A-CA40-AB1B-BCADFBCB78AE}" destId="{D17C8D68-8851-FA45-B1D1-0DC8DB32A531}" srcOrd="0" destOrd="1" presId="urn:microsoft.com/office/officeart/2005/8/layout/hList9"/>
    <dgm:cxn modelId="{02B31EE0-F526-1E44-BD33-2CDD11D95CF7}" type="presOf" srcId="{3227AC0B-407E-AA44-8E76-797A2F5B3E03}" destId="{6289C965-DD72-5D45-8962-2E9F7BD7DF6E}" srcOrd="0" destOrd="0" presId="urn:microsoft.com/office/officeart/2005/8/layout/hList9"/>
    <dgm:cxn modelId="{4FCDF9E5-5F5F-744A-81A2-514EC75BB454}" type="presOf" srcId="{CF21A659-465A-CA40-AB1B-BCADFBCB78AE}" destId="{BC0F4337-A463-AF45-95CE-934ECB8F4990}" srcOrd="1" destOrd="1" presId="urn:microsoft.com/office/officeart/2005/8/layout/hList9"/>
    <dgm:cxn modelId="{1200C5F0-B160-F14B-AEB1-4A32301FBE79}" type="presOf" srcId="{668296A6-4E8A-A749-88FD-48683521FFD1}" destId="{36EE725E-5952-D042-8D86-74765E458DDF}" srcOrd="0" destOrd="0" presId="urn:microsoft.com/office/officeart/2005/8/layout/hList9"/>
    <dgm:cxn modelId="{A7CE78F6-88D9-8542-86BC-71E3F4D585DB}" type="presOf" srcId="{E9448BB5-6D88-D54A-88FE-4326B3427819}" destId="{5F350C24-D1D5-5040-9073-B80D7492770D}" srcOrd="1" destOrd="0" presId="urn:microsoft.com/office/officeart/2005/8/layout/hList9"/>
    <dgm:cxn modelId="{7433E0FF-38FA-BC40-B45E-90EB7F3B90A9}" srcId="{E9448BB5-6D88-D54A-88FE-4326B3427819}" destId="{836E5492-FC46-1F49-BB31-D66E1A47C45D}" srcOrd="0" destOrd="0" parTransId="{8500C786-3CF0-754F-923D-3148F28E0412}" sibTransId="{65752D17-869E-CD42-9D39-D418DC74F80B}"/>
    <dgm:cxn modelId="{DAE8218B-A5A4-3A4C-A985-B55D395A6A5D}" type="presParOf" srcId="{ADDEEC7F-59B9-784D-923D-AEC97B2E3035}" destId="{223ACCD0-71CA-8749-B14E-90C97A92006A}" srcOrd="0" destOrd="0" presId="urn:microsoft.com/office/officeart/2005/8/layout/hList9"/>
    <dgm:cxn modelId="{8B4139FF-B70D-CF4C-9934-544DE55B6359}" type="presParOf" srcId="{ADDEEC7F-59B9-784D-923D-AEC97B2E3035}" destId="{1B0D8698-AC91-E145-805A-29DAB37D4FB5}" srcOrd="1" destOrd="0" presId="urn:microsoft.com/office/officeart/2005/8/layout/hList9"/>
    <dgm:cxn modelId="{EFD54279-866F-8444-AAFD-FE2F6EB629C0}" type="presParOf" srcId="{1B0D8698-AC91-E145-805A-29DAB37D4FB5}" destId="{DA4E583B-319F-2541-9249-584EC2A4E5C2}" srcOrd="0" destOrd="0" presId="urn:microsoft.com/office/officeart/2005/8/layout/hList9"/>
    <dgm:cxn modelId="{5E419AC0-54C2-034A-9523-07B0286812FA}" type="presParOf" srcId="{1B0D8698-AC91-E145-805A-29DAB37D4FB5}" destId="{3044CE88-F966-C943-A2F8-AF3E1908AB21}" srcOrd="1" destOrd="0" presId="urn:microsoft.com/office/officeart/2005/8/layout/hList9"/>
    <dgm:cxn modelId="{1D5D8DD5-F03E-5340-849A-AF33E1AF4C03}" type="presParOf" srcId="{3044CE88-F966-C943-A2F8-AF3E1908AB21}" destId="{AED5C1DF-2436-6F4F-80B5-655382958EBE}" srcOrd="0" destOrd="0" presId="urn:microsoft.com/office/officeart/2005/8/layout/hList9"/>
    <dgm:cxn modelId="{0319F639-85BB-714F-915F-48A9EFC4D7D2}" type="presParOf" srcId="{3044CE88-F966-C943-A2F8-AF3E1908AB21}" destId="{5F350C24-D1D5-5040-9073-B80D7492770D}" srcOrd="1" destOrd="0" presId="urn:microsoft.com/office/officeart/2005/8/layout/hList9"/>
    <dgm:cxn modelId="{79F43E80-A100-1048-AA1D-9CEE1BF1364F}" type="presParOf" srcId="{1B0D8698-AC91-E145-805A-29DAB37D4FB5}" destId="{2D819AA1-55C0-F34D-9EFD-C00A8FDAC561}" srcOrd="2" destOrd="0" presId="urn:microsoft.com/office/officeart/2005/8/layout/hList9"/>
    <dgm:cxn modelId="{B3635071-54CD-FB43-8B53-4B66E04D9ADE}" type="presParOf" srcId="{2D819AA1-55C0-F34D-9EFD-C00A8FDAC561}" destId="{D17C8D68-8851-FA45-B1D1-0DC8DB32A531}" srcOrd="0" destOrd="0" presId="urn:microsoft.com/office/officeart/2005/8/layout/hList9"/>
    <dgm:cxn modelId="{4043A3B5-3BF9-D743-86A5-9872AA5E8338}" type="presParOf" srcId="{2D819AA1-55C0-F34D-9EFD-C00A8FDAC561}" destId="{BC0F4337-A463-AF45-95CE-934ECB8F4990}" srcOrd="1" destOrd="0" presId="urn:microsoft.com/office/officeart/2005/8/layout/hList9"/>
    <dgm:cxn modelId="{8F6B20A1-D065-7D4F-A20F-F70D5EE5FBBF}" type="presParOf" srcId="{1B0D8698-AC91-E145-805A-29DAB37D4FB5}" destId="{DE3AE0F9-5B38-DB4D-84BB-EA8DA1376E78}" srcOrd="3" destOrd="0" presId="urn:microsoft.com/office/officeart/2005/8/layout/hList9"/>
    <dgm:cxn modelId="{0B7D469C-97F8-B74A-AC6D-A60AA4F9BB96}" type="presParOf" srcId="{DE3AE0F9-5B38-DB4D-84BB-EA8DA1376E78}" destId="{36EE725E-5952-D042-8D86-74765E458DDF}" srcOrd="0" destOrd="0" presId="urn:microsoft.com/office/officeart/2005/8/layout/hList9"/>
    <dgm:cxn modelId="{2AB9D03D-AD6B-4D49-BD88-20230AD1C42C}" type="presParOf" srcId="{DE3AE0F9-5B38-DB4D-84BB-EA8DA1376E78}" destId="{A70BB1FB-2D49-524B-B7A1-F3A12B74C971}" srcOrd="1" destOrd="0" presId="urn:microsoft.com/office/officeart/2005/8/layout/hList9"/>
    <dgm:cxn modelId="{EBF2247F-A90A-504F-B0CA-10258C0A2DCC}" type="presParOf" srcId="{ADDEEC7F-59B9-784D-923D-AEC97B2E3035}" destId="{51A133A3-88BC-504F-AA21-8DF3A4832A02}" srcOrd="2" destOrd="0" presId="urn:microsoft.com/office/officeart/2005/8/layout/hList9"/>
    <dgm:cxn modelId="{79525603-A83C-CF4B-9F5C-66EAD774D916}" type="presParOf" srcId="{ADDEEC7F-59B9-784D-923D-AEC97B2E3035}" destId="{6289C965-DD72-5D45-8962-2E9F7BD7DF6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9/3/layout/Pie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A384C05-DECE-2149-9E8D-AACAE42EF27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Déploiement</a:t>
          </a:r>
          <a:endParaRPr lang="fr-FR" dirty="0"/>
        </a:p>
      </dgm:t>
    </dgm:pt>
    <dgm:pt modelId="{918EE0E8-443D-BE48-950E-A81E6E509B71}" type="parTrans" cxnId="{14C94E15-805A-B44E-9FA5-9A4947340FCD}">
      <dgm:prSet/>
      <dgm:spPr/>
      <dgm:t>
        <a:bodyPr/>
        <a:lstStyle/>
        <a:p>
          <a:endParaRPr lang="fr-FR"/>
        </a:p>
      </dgm:t>
    </dgm:pt>
    <dgm:pt modelId="{E5115229-FB09-FA40-AD54-0D7D2CCD06F6}" type="sibTrans" cxnId="{14C94E15-805A-B44E-9FA5-9A4947340FCD}">
      <dgm:prSet/>
      <dgm:spPr/>
      <dgm:t>
        <a:bodyPr/>
        <a:lstStyle/>
        <a:p>
          <a:endParaRPr lang="fr-FR"/>
        </a:p>
      </dgm:t>
    </dgm:pt>
    <dgm:pt modelId="{3CEF092A-1610-E545-B977-D0B23C925D7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Recette	</a:t>
          </a:r>
          <a:endParaRPr lang="fr-FR" dirty="0"/>
        </a:p>
      </dgm:t>
    </dgm:pt>
    <dgm:pt modelId="{3CEFEADA-C402-8049-92D2-EE891CAA70A4}" type="parTrans" cxnId="{EB859461-C956-5943-AD72-13CEC8FD9553}">
      <dgm:prSet/>
      <dgm:spPr/>
      <dgm:t>
        <a:bodyPr/>
        <a:lstStyle/>
        <a:p>
          <a:endParaRPr lang="fr-FR"/>
        </a:p>
      </dgm:t>
    </dgm:pt>
    <dgm:pt modelId="{71D64A03-E0B7-8A48-B181-CEE5DC727DCB}" type="sibTrans" cxnId="{EB859461-C956-5943-AD72-13CEC8FD9553}">
      <dgm:prSet/>
      <dgm:spPr/>
      <dgm:t>
        <a:bodyPr/>
        <a:lstStyle/>
        <a:p>
          <a:endParaRPr lang="fr-FR"/>
        </a:p>
      </dgm:t>
    </dgm:pt>
    <dgm:pt modelId="{64C0FD6B-6AF4-0643-A490-0B6B6068CC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Migration</a:t>
          </a:r>
          <a:endParaRPr lang="fr-FR" dirty="0"/>
        </a:p>
      </dgm:t>
    </dgm:pt>
    <dgm:pt modelId="{F7C2D297-4A3F-194B-AD9C-FBA6760CC4FC}" type="parTrans" cxnId="{E68CA4A6-8C9E-2340-B0AC-8562945BF987}">
      <dgm:prSet/>
      <dgm:spPr/>
      <dgm:t>
        <a:bodyPr/>
        <a:lstStyle/>
        <a:p>
          <a:endParaRPr lang="fr-FR"/>
        </a:p>
      </dgm:t>
    </dgm:pt>
    <dgm:pt modelId="{8E00D686-D6E1-034A-B69C-31FFAA273B01}" type="sibTrans" cxnId="{E68CA4A6-8C9E-2340-B0AC-8562945BF987}">
      <dgm:prSet/>
      <dgm:spPr/>
      <dgm:t>
        <a:bodyPr/>
        <a:lstStyle/>
        <a:p>
          <a:endParaRPr lang="fr-FR"/>
        </a:p>
      </dgm:t>
    </dgm:pt>
    <dgm:pt modelId="{5B209D8C-F408-F545-9CAB-B4C3EAFC3A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Mise en production</a:t>
          </a:r>
          <a:endParaRPr lang="fr-FR" dirty="0"/>
        </a:p>
      </dgm:t>
    </dgm:pt>
    <dgm:pt modelId="{2832C324-94D3-0D4C-93C4-55A0AA10EF24}" type="parTrans" cxnId="{15A73A90-AE08-9243-85BC-F9AAEFEB53F7}">
      <dgm:prSet/>
      <dgm:spPr/>
      <dgm:t>
        <a:bodyPr/>
        <a:lstStyle/>
        <a:p>
          <a:endParaRPr lang="fr-FR"/>
        </a:p>
      </dgm:t>
    </dgm:pt>
    <dgm:pt modelId="{EB77D640-9699-4945-95B2-1BC09E8E7E16}" type="sibTrans" cxnId="{15A73A90-AE08-9243-85BC-F9AAEFEB53F7}">
      <dgm:prSet/>
      <dgm:spPr/>
      <dgm:t>
        <a:bodyPr/>
        <a:lstStyle/>
        <a:p>
          <a:endParaRPr lang="fr-FR"/>
        </a:p>
      </dgm:t>
    </dgm:pt>
    <dgm:pt modelId="{7F115B8F-16F4-794C-AFB1-32B1A83F59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Déploiement du module en IA</a:t>
          </a:r>
          <a:endParaRPr lang="fr-FR" sz="1000" dirty="0"/>
        </a:p>
      </dgm:t>
    </dgm:pt>
    <dgm:pt modelId="{19A44D4E-C7C6-A04F-942A-4B9667695B4D}" type="parTrans" cxnId="{DE302D09-48C0-6949-9328-413059F75937}">
      <dgm:prSet/>
      <dgm:spPr/>
      <dgm:t>
        <a:bodyPr/>
        <a:lstStyle/>
        <a:p>
          <a:endParaRPr lang="fr-FR"/>
        </a:p>
      </dgm:t>
    </dgm:pt>
    <dgm:pt modelId="{EC210315-70F3-F64C-88DD-7B088163A3FA}" type="sibTrans" cxnId="{DE302D09-48C0-6949-9328-413059F75937}">
      <dgm:prSet/>
      <dgm:spPr/>
      <dgm:t>
        <a:bodyPr/>
        <a:lstStyle/>
        <a:p>
          <a:endParaRPr lang="fr-FR"/>
        </a:p>
      </dgm:t>
    </dgm:pt>
    <dgm:pt modelId="{5776557D-035A-D941-935D-6592BDDD0F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Tests techniques</a:t>
          </a:r>
          <a:endParaRPr lang="fr-FR" sz="1000" dirty="0"/>
        </a:p>
      </dgm:t>
    </dgm:pt>
    <dgm:pt modelId="{965A56D5-2D10-A549-BFD3-ABE5D68C9651}" type="parTrans" cxnId="{24CC42B2-20CA-6A48-8644-AA235C130C25}">
      <dgm:prSet/>
      <dgm:spPr/>
      <dgm:t>
        <a:bodyPr/>
        <a:lstStyle/>
        <a:p>
          <a:endParaRPr lang="fr-FR"/>
        </a:p>
      </dgm:t>
    </dgm:pt>
    <dgm:pt modelId="{89DD2452-9078-B241-A20A-311659B8EB73}" type="sibTrans" cxnId="{24CC42B2-20CA-6A48-8644-AA235C130C25}">
      <dgm:prSet/>
      <dgm:spPr/>
      <dgm:t>
        <a:bodyPr/>
        <a:lstStyle/>
        <a:p>
          <a:endParaRPr lang="fr-FR"/>
        </a:p>
      </dgm:t>
    </dgm:pt>
    <dgm:pt modelId="{EB786557-11B4-3D47-997C-75B57AAF6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Déploiement du module en UA</a:t>
          </a:r>
          <a:endParaRPr lang="fr-FR" sz="1000" dirty="0"/>
        </a:p>
      </dgm:t>
    </dgm:pt>
    <dgm:pt modelId="{7F1E151C-6F2D-1643-9478-CA0D4D64F6B2}" type="parTrans" cxnId="{90670489-F536-2F4D-81EF-7B106CB0C25E}">
      <dgm:prSet/>
      <dgm:spPr/>
      <dgm:t>
        <a:bodyPr/>
        <a:lstStyle/>
        <a:p>
          <a:endParaRPr lang="fr-FR"/>
        </a:p>
      </dgm:t>
    </dgm:pt>
    <dgm:pt modelId="{FC8969BA-8A9A-6241-8C82-03C7C6BE0956}" type="sibTrans" cxnId="{90670489-F536-2F4D-81EF-7B106CB0C25E}">
      <dgm:prSet/>
      <dgm:spPr/>
      <dgm:t>
        <a:bodyPr/>
        <a:lstStyle/>
        <a:p>
          <a:endParaRPr lang="fr-FR"/>
        </a:p>
      </dgm:t>
    </dgm:pt>
    <dgm:pt modelId="{27AF631B-65F9-D549-BFD8-008786259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ETL (extraction, transformation, transfert) des données existantes en UA</a:t>
          </a:r>
          <a:endParaRPr lang="fr-FR" sz="1000" dirty="0"/>
        </a:p>
      </dgm:t>
    </dgm:pt>
    <dgm:pt modelId="{6CDC0CDD-4514-F84C-B84A-1E51E06EEC0E}" type="parTrans" cxnId="{C7048D7D-9094-A045-853A-2AE3C69BFC07}">
      <dgm:prSet/>
      <dgm:spPr/>
      <dgm:t>
        <a:bodyPr/>
        <a:lstStyle/>
        <a:p>
          <a:endParaRPr lang="fr-FR"/>
        </a:p>
      </dgm:t>
    </dgm:pt>
    <dgm:pt modelId="{BA6A78B3-1838-4D48-AB31-BE04E22E51EE}" type="sibTrans" cxnId="{C7048D7D-9094-A045-853A-2AE3C69BFC07}">
      <dgm:prSet/>
      <dgm:spPr/>
      <dgm:t>
        <a:bodyPr/>
        <a:lstStyle/>
        <a:p>
          <a:endParaRPr lang="fr-FR"/>
        </a:p>
      </dgm:t>
    </dgm:pt>
    <dgm:pt modelId="{14F93BD6-0B4F-7F4A-8C1F-F664013339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Rédaction d'un guide utilisateur</a:t>
          </a:r>
          <a:endParaRPr lang="fr-FR" sz="1000" dirty="0"/>
        </a:p>
      </dgm:t>
    </dgm:pt>
    <dgm:pt modelId="{0BB6724C-6DFF-CF42-9F88-3FB2C436281E}" type="parTrans" cxnId="{4F34DD37-6526-1C4A-ACC9-C91271176A5A}">
      <dgm:prSet/>
      <dgm:spPr/>
      <dgm:t>
        <a:bodyPr/>
        <a:lstStyle/>
        <a:p>
          <a:endParaRPr lang="fr-FR"/>
        </a:p>
      </dgm:t>
    </dgm:pt>
    <dgm:pt modelId="{C44E320E-2B59-6A47-8492-0072A74055D5}" type="sibTrans" cxnId="{4F34DD37-6526-1C4A-ACC9-C91271176A5A}">
      <dgm:prSet/>
      <dgm:spPr/>
      <dgm:t>
        <a:bodyPr/>
        <a:lstStyle/>
        <a:p>
          <a:endParaRPr lang="fr-FR"/>
        </a:p>
      </dgm:t>
    </dgm:pt>
    <dgm:pt modelId="{2B8F11A0-BB86-E54B-84FE-60BB09640A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Création des accès à l'UA pour les testeurs</a:t>
          </a:r>
          <a:endParaRPr lang="fr-FR" sz="1000" dirty="0"/>
        </a:p>
      </dgm:t>
    </dgm:pt>
    <dgm:pt modelId="{E4826DFD-F8CC-F948-8396-ED2BF10A9F02}" type="parTrans" cxnId="{81E7E319-637B-374B-9F6C-8EE4D29D2356}">
      <dgm:prSet/>
      <dgm:spPr/>
      <dgm:t>
        <a:bodyPr/>
        <a:lstStyle/>
        <a:p>
          <a:endParaRPr lang="fr-FR"/>
        </a:p>
      </dgm:t>
    </dgm:pt>
    <dgm:pt modelId="{BA593EDE-35F6-8748-AF6C-F7848FBD32AC}" type="sibTrans" cxnId="{81E7E319-637B-374B-9F6C-8EE4D29D2356}">
      <dgm:prSet/>
      <dgm:spPr/>
      <dgm:t>
        <a:bodyPr/>
        <a:lstStyle/>
        <a:p>
          <a:endParaRPr lang="fr-FR"/>
        </a:p>
      </dgm:t>
    </dgm:pt>
    <dgm:pt modelId="{9D579B61-6C32-C64A-AA0F-A0E0102980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Formation des testeurs</a:t>
          </a:r>
          <a:endParaRPr lang="fr-FR" sz="1000" dirty="0"/>
        </a:p>
      </dgm:t>
    </dgm:pt>
    <dgm:pt modelId="{08069CE6-A3C6-BC4D-BE34-24DDBA74A2BF}" type="parTrans" cxnId="{850184A8-8D3B-1345-8BA3-9DBD45FB6DAD}">
      <dgm:prSet/>
      <dgm:spPr/>
      <dgm:t>
        <a:bodyPr/>
        <a:lstStyle/>
        <a:p>
          <a:endParaRPr lang="fr-FR"/>
        </a:p>
      </dgm:t>
    </dgm:pt>
    <dgm:pt modelId="{C5D019A1-526A-3B43-9584-77C155CB7912}" type="sibTrans" cxnId="{850184A8-8D3B-1345-8BA3-9DBD45FB6DAD}">
      <dgm:prSet/>
      <dgm:spPr/>
      <dgm:t>
        <a:bodyPr/>
        <a:lstStyle/>
        <a:p>
          <a:endParaRPr lang="fr-FR"/>
        </a:p>
      </dgm:t>
    </dgm:pt>
    <dgm:pt modelId="{14DB0BE2-BAF9-3148-BFE1-78A99893C3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 dirty="0"/>
            <a:t>Décommission</a:t>
          </a:r>
          <a:endParaRPr lang="fr-FR" dirty="0"/>
        </a:p>
      </dgm:t>
    </dgm:pt>
    <dgm:pt modelId="{1CDD2D81-1C38-B040-9BE0-461F0DDFC1DC}" type="sibTrans" cxnId="{95ED317F-A859-F94D-A4B3-0A97CB9B35F9}">
      <dgm:prSet/>
      <dgm:spPr/>
      <dgm:t>
        <a:bodyPr/>
        <a:lstStyle/>
        <a:p>
          <a:endParaRPr lang="fr-FR"/>
        </a:p>
      </dgm:t>
    </dgm:pt>
    <dgm:pt modelId="{D6C50CC6-A6FA-2B4B-BA45-9B3AC8935736}" type="parTrans" cxnId="{95ED317F-A859-F94D-A4B3-0A97CB9B35F9}">
      <dgm:prSet/>
      <dgm:spPr/>
      <dgm:t>
        <a:bodyPr/>
        <a:lstStyle/>
        <a:p>
          <a:endParaRPr lang="fr-FR"/>
        </a:p>
      </dgm:t>
    </dgm:pt>
    <dgm:pt modelId="{B7BD42BA-9AE5-EF41-8773-8F919AD406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Formation</a:t>
          </a:r>
          <a:endParaRPr lang="fr-FR" dirty="0"/>
        </a:p>
      </dgm:t>
    </dgm:pt>
    <dgm:pt modelId="{5CC47524-0034-6F4B-8FDF-DBA428B5271A}" type="sibTrans" cxnId="{5F455B83-51BF-6047-A932-4156C3A2BE2E}">
      <dgm:prSet/>
      <dgm:spPr/>
      <dgm:t>
        <a:bodyPr/>
        <a:lstStyle/>
        <a:p>
          <a:endParaRPr lang="fr-FR"/>
        </a:p>
      </dgm:t>
    </dgm:pt>
    <dgm:pt modelId="{B3709C09-B6B3-0049-BBAB-4366146A0E5D}" type="parTrans" cxnId="{5F455B83-51BF-6047-A932-4156C3A2BE2E}">
      <dgm:prSet/>
      <dgm:spPr/>
      <dgm:t>
        <a:bodyPr/>
        <a:lstStyle/>
        <a:p>
          <a:endParaRPr lang="fr-FR"/>
        </a:p>
      </dgm:t>
    </dgm:pt>
    <dgm:pt modelId="{BCFD8C2B-5BB1-3243-9AF0-FC428A1AD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Recettage</a:t>
          </a:r>
          <a:endParaRPr lang="fr-FR" sz="1000" dirty="0"/>
        </a:p>
      </dgm:t>
    </dgm:pt>
    <dgm:pt modelId="{1C4E7EBE-34C1-5A48-B7B1-4DD9EDB703DB}" type="parTrans" cxnId="{7BE6D654-5BB1-664A-BB7E-78F10C338D77}">
      <dgm:prSet/>
      <dgm:spPr/>
      <dgm:t>
        <a:bodyPr/>
        <a:lstStyle/>
        <a:p>
          <a:endParaRPr lang="fr-FR"/>
        </a:p>
      </dgm:t>
    </dgm:pt>
    <dgm:pt modelId="{1E376595-957B-044C-91CD-FC8902D8C9C1}" type="sibTrans" cxnId="{7BE6D654-5BB1-664A-BB7E-78F10C338D77}">
      <dgm:prSet/>
      <dgm:spPr/>
      <dgm:t>
        <a:bodyPr/>
        <a:lstStyle/>
        <a:p>
          <a:endParaRPr lang="fr-FR"/>
        </a:p>
      </dgm:t>
    </dgm:pt>
    <dgm:pt modelId="{98A8901D-12ED-4540-98A8-06286B0277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b="0" i="0" u="none" dirty="0"/>
            <a:t>Création des accès à l'UA pour les utilisateurs</a:t>
          </a:r>
          <a:endParaRPr lang="fr-FR" sz="1050" dirty="0"/>
        </a:p>
      </dgm:t>
    </dgm:pt>
    <dgm:pt modelId="{D9833854-FC7E-5B4B-B91C-AE6ED71FF29B}" type="parTrans" cxnId="{3861D4DA-5BE8-8A40-8734-F7333F61DB63}">
      <dgm:prSet/>
      <dgm:spPr/>
      <dgm:t>
        <a:bodyPr/>
        <a:lstStyle/>
        <a:p>
          <a:endParaRPr lang="fr-FR"/>
        </a:p>
      </dgm:t>
    </dgm:pt>
    <dgm:pt modelId="{EE175370-EE1F-E94B-91E1-EEE5CDDBDB1D}" type="sibTrans" cxnId="{3861D4DA-5BE8-8A40-8734-F7333F61DB63}">
      <dgm:prSet/>
      <dgm:spPr/>
      <dgm:t>
        <a:bodyPr/>
        <a:lstStyle/>
        <a:p>
          <a:endParaRPr lang="fr-FR"/>
        </a:p>
      </dgm:t>
    </dgm:pt>
    <dgm:pt modelId="{D84CC5CD-942B-104D-901E-0274D2D71C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50" b="0" i="0" u="none" dirty="0"/>
            <a:t>Formation des utilisateurs finaux</a:t>
          </a:r>
          <a:endParaRPr lang="fr-FR" sz="1050" dirty="0"/>
        </a:p>
      </dgm:t>
    </dgm:pt>
    <dgm:pt modelId="{2904BA85-C463-7E49-BD28-83CB269B1E36}" type="parTrans" cxnId="{B967822C-D82C-5240-A9CD-CA05DEF7B427}">
      <dgm:prSet/>
      <dgm:spPr/>
      <dgm:t>
        <a:bodyPr/>
        <a:lstStyle/>
        <a:p>
          <a:endParaRPr lang="fr-FR"/>
        </a:p>
      </dgm:t>
    </dgm:pt>
    <dgm:pt modelId="{EABA8753-953D-E140-BA50-189170C63265}" type="sibTrans" cxnId="{B967822C-D82C-5240-A9CD-CA05DEF7B427}">
      <dgm:prSet/>
      <dgm:spPr/>
      <dgm:t>
        <a:bodyPr/>
        <a:lstStyle/>
        <a:p>
          <a:endParaRPr lang="fr-FR"/>
        </a:p>
      </dgm:t>
    </dgm:pt>
    <dgm:pt modelId="{4B8F9F54-ED63-7141-B4B7-8859E5B8C6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Information des utilisateurs</a:t>
          </a:r>
          <a:endParaRPr lang="fr-FR" sz="1000" dirty="0"/>
        </a:p>
      </dgm:t>
    </dgm:pt>
    <dgm:pt modelId="{753E4C74-9782-E347-99C1-9C1EA867B78B}" type="parTrans" cxnId="{51CA09E5-334C-5C4D-ADB8-0F4EFEA8A112}">
      <dgm:prSet/>
      <dgm:spPr/>
      <dgm:t>
        <a:bodyPr/>
        <a:lstStyle/>
        <a:p>
          <a:endParaRPr lang="fr-FR"/>
        </a:p>
      </dgm:t>
    </dgm:pt>
    <dgm:pt modelId="{D9CA0989-0AB0-514C-8829-FE89E16B556D}" type="sibTrans" cxnId="{51CA09E5-334C-5C4D-ADB8-0F4EFEA8A112}">
      <dgm:prSet/>
      <dgm:spPr/>
      <dgm:t>
        <a:bodyPr/>
        <a:lstStyle/>
        <a:p>
          <a:endParaRPr lang="fr-FR"/>
        </a:p>
      </dgm:t>
    </dgm:pt>
    <dgm:pt modelId="{20EFF8F2-0FC7-C04A-A261-BB2C261687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Arrêt du service</a:t>
          </a:r>
          <a:endParaRPr lang="fr-FR" sz="1000" dirty="0"/>
        </a:p>
      </dgm:t>
    </dgm:pt>
    <dgm:pt modelId="{A91E9461-73C0-2141-BEB2-61AB817A75C5}" type="parTrans" cxnId="{7DC2A9F7-7F72-8741-BBB3-EBB86402B79F}">
      <dgm:prSet/>
      <dgm:spPr/>
      <dgm:t>
        <a:bodyPr/>
        <a:lstStyle/>
        <a:p>
          <a:endParaRPr lang="fr-FR"/>
        </a:p>
      </dgm:t>
    </dgm:pt>
    <dgm:pt modelId="{CFB13504-60BC-A840-82D7-9FD3A2FAF84D}" type="sibTrans" cxnId="{7DC2A9F7-7F72-8741-BBB3-EBB86402B79F}">
      <dgm:prSet/>
      <dgm:spPr/>
      <dgm:t>
        <a:bodyPr/>
        <a:lstStyle/>
        <a:p>
          <a:endParaRPr lang="fr-FR"/>
        </a:p>
      </dgm:t>
    </dgm:pt>
    <dgm:pt modelId="{BE45AEF4-BEF0-5743-8AFE-B19481677B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ETL (extraction, transformation, transfert) des données existantes en production</a:t>
          </a:r>
          <a:endParaRPr lang="fr-FR" sz="1000" dirty="0"/>
        </a:p>
      </dgm:t>
    </dgm:pt>
    <dgm:pt modelId="{5455A64F-3160-F449-940B-5506219993FC}" type="parTrans" cxnId="{3760E480-F669-7141-B37A-7BBC0751CDF4}">
      <dgm:prSet/>
      <dgm:spPr/>
      <dgm:t>
        <a:bodyPr/>
        <a:lstStyle/>
        <a:p>
          <a:endParaRPr lang="fr-FR"/>
        </a:p>
      </dgm:t>
    </dgm:pt>
    <dgm:pt modelId="{85544B8D-5BB7-D44E-BA75-D9FA76941DEB}" type="sibTrans" cxnId="{3760E480-F669-7141-B37A-7BBC0751CDF4}">
      <dgm:prSet/>
      <dgm:spPr/>
      <dgm:t>
        <a:bodyPr/>
        <a:lstStyle/>
        <a:p>
          <a:endParaRPr lang="fr-FR"/>
        </a:p>
      </dgm:t>
    </dgm:pt>
    <dgm:pt modelId="{04E7CC55-8DA6-4845-824C-5C3D4AA086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Accès et information des utilisateurs</a:t>
          </a:r>
          <a:endParaRPr lang="fr-FR" sz="1000" dirty="0"/>
        </a:p>
      </dgm:t>
    </dgm:pt>
    <dgm:pt modelId="{98B1BB41-8D66-E34A-AB16-EDC34FCCD217}" type="parTrans" cxnId="{2DAEA056-8A2A-F740-BFD2-7EE017141B07}">
      <dgm:prSet/>
      <dgm:spPr/>
      <dgm:t>
        <a:bodyPr/>
        <a:lstStyle/>
        <a:p>
          <a:endParaRPr lang="fr-FR"/>
        </a:p>
      </dgm:t>
    </dgm:pt>
    <dgm:pt modelId="{698D6FDA-AF72-D540-9B68-4662EAE2DC80}" type="sibTrans" cxnId="{2DAEA056-8A2A-F740-BFD2-7EE017141B07}">
      <dgm:prSet/>
      <dgm:spPr/>
      <dgm:t>
        <a:bodyPr/>
        <a:lstStyle/>
        <a:p>
          <a:endParaRPr lang="fr-FR"/>
        </a:p>
      </dgm:t>
    </dgm:pt>
    <dgm:pt modelId="{ABAFD3F4-9201-8548-AAD1-A0BEED43B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Lien entre API</a:t>
          </a:r>
          <a:endParaRPr lang="fr-FR" dirty="0"/>
        </a:p>
      </dgm:t>
    </dgm:pt>
    <dgm:pt modelId="{9F421CAE-8666-C442-83A6-BA82958A01A9}" type="sibTrans" cxnId="{376BD300-B2A7-CE4A-A6BE-18BD2DE92689}">
      <dgm:prSet/>
      <dgm:spPr/>
      <dgm:t>
        <a:bodyPr/>
        <a:lstStyle/>
        <a:p>
          <a:endParaRPr lang="fr-FR"/>
        </a:p>
      </dgm:t>
    </dgm:pt>
    <dgm:pt modelId="{7A2F1251-0356-A34F-ACCA-D6F37D460728}" type="parTrans" cxnId="{376BD300-B2A7-CE4A-A6BE-18BD2DE92689}">
      <dgm:prSet/>
      <dgm:spPr/>
      <dgm:t>
        <a:bodyPr/>
        <a:lstStyle/>
        <a:p>
          <a:endParaRPr lang="fr-FR"/>
        </a:p>
      </dgm:t>
    </dgm:pt>
    <dgm:pt modelId="{BC4C3961-BDAF-F241-8CEA-ACD31CB2B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/>
            <a:t>Déploiement du module en production</a:t>
          </a:r>
          <a:endParaRPr lang="fr-FR" sz="1000" dirty="0"/>
        </a:p>
      </dgm:t>
    </dgm:pt>
    <dgm:pt modelId="{0AB0E277-F51A-3C45-9387-D80D0A31E9D0}" type="sibTrans" cxnId="{6DD7B7F4-C018-D94E-81DF-481905A42781}">
      <dgm:prSet/>
      <dgm:spPr/>
      <dgm:t>
        <a:bodyPr/>
        <a:lstStyle/>
        <a:p>
          <a:endParaRPr lang="fr-FR"/>
        </a:p>
      </dgm:t>
    </dgm:pt>
    <dgm:pt modelId="{86040641-6265-DD43-BEE6-6A9F65EE79F6}" type="parTrans" cxnId="{6DD7B7F4-C018-D94E-81DF-481905A42781}">
      <dgm:prSet/>
      <dgm:spPr/>
      <dgm:t>
        <a:bodyPr/>
        <a:lstStyle/>
        <a:p>
          <a:endParaRPr lang="fr-FR"/>
        </a:p>
      </dgm:t>
    </dgm:pt>
    <dgm:pt modelId="{F688F472-58A1-C140-81C1-FAB57CD0AC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000" b="0" i="0" u="none" dirty="0"/>
            <a:t>Configuration des liens en production</a:t>
          </a:r>
          <a:endParaRPr lang="fr-FR" sz="1000" dirty="0"/>
        </a:p>
      </dgm:t>
    </dgm:pt>
    <dgm:pt modelId="{B1F8DC4C-5085-5447-BBA0-9D7E65BCEB38}" type="parTrans" cxnId="{388CB3BA-DF29-F841-9C19-D64E19F99D2A}">
      <dgm:prSet/>
      <dgm:spPr/>
      <dgm:t>
        <a:bodyPr/>
        <a:lstStyle/>
        <a:p>
          <a:endParaRPr lang="fr-FR"/>
        </a:p>
      </dgm:t>
    </dgm:pt>
    <dgm:pt modelId="{B053B490-3343-3D4F-B62F-328EAA6D2A89}" type="sibTrans" cxnId="{388CB3BA-DF29-F841-9C19-D64E19F99D2A}">
      <dgm:prSet/>
      <dgm:spPr/>
      <dgm:t>
        <a:bodyPr/>
        <a:lstStyle/>
        <a:p>
          <a:endParaRPr lang="fr-FR"/>
        </a:p>
      </dgm:t>
    </dgm:pt>
    <dgm:pt modelId="{DF10C526-809B-3849-B223-41C2D2BB2FDA}" type="pres">
      <dgm:prSet presAssocID="{36314FDD-CB92-BD43-808D-FB4AA85284E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AF37398-414A-3340-BCA2-E42161455E77}" type="pres">
      <dgm:prSet presAssocID="{AA384C05-DECE-2149-9E8D-AACAE42EF27D}" presName="ParentComposite" presStyleCnt="0"/>
      <dgm:spPr/>
    </dgm:pt>
    <dgm:pt modelId="{D3F38CF8-A42D-1141-BC6B-9B79E4FA89A0}" type="pres">
      <dgm:prSet presAssocID="{AA384C05-DECE-2149-9E8D-AACAE42EF27D}" presName="Chord" presStyleLbl="bgShp" presStyleIdx="0" presStyleCnt="7"/>
      <dgm:spPr/>
    </dgm:pt>
    <dgm:pt modelId="{4DD64EAE-7682-1B4D-AEDE-185B93AA4478}" type="pres">
      <dgm:prSet presAssocID="{AA384C05-DECE-2149-9E8D-AACAE42EF27D}" presName="Pie" presStyleLbl="alignNode1" presStyleIdx="0" presStyleCnt="7"/>
      <dgm:spPr/>
    </dgm:pt>
    <dgm:pt modelId="{D5CED7B9-4292-4A4C-A0D5-F54916E05981}" type="pres">
      <dgm:prSet presAssocID="{AA384C05-DECE-2149-9E8D-AACAE42EF27D}" presName="Parent" presStyleLbl="revTx" presStyleIdx="0" presStyleCnt="14">
        <dgm:presLayoutVars>
          <dgm:chMax val="1"/>
          <dgm:chPref val="1"/>
          <dgm:bulletEnabled val="1"/>
        </dgm:presLayoutVars>
      </dgm:prSet>
      <dgm:spPr/>
    </dgm:pt>
    <dgm:pt modelId="{9513459F-A6D6-5C47-8A1D-C90A7044758E}" type="pres">
      <dgm:prSet presAssocID="{EC210315-70F3-F64C-88DD-7B088163A3FA}" presName="negSibTrans" presStyleCnt="0"/>
      <dgm:spPr/>
    </dgm:pt>
    <dgm:pt modelId="{6A2BC715-3A5F-1148-A57C-376648C2C303}" type="pres">
      <dgm:prSet presAssocID="{AA384C05-DECE-2149-9E8D-AACAE42EF27D}" presName="composite" presStyleCnt="0"/>
      <dgm:spPr/>
    </dgm:pt>
    <dgm:pt modelId="{D70523AE-E24E-4A4D-9AAA-B5E91A18251E}" type="pres">
      <dgm:prSet presAssocID="{AA384C05-DECE-2149-9E8D-AACAE42EF27D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910C1364-63E2-224F-8999-9A082EBF304D}" type="pres">
      <dgm:prSet presAssocID="{E5115229-FB09-FA40-AD54-0D7D2CCD06F6}" presName="sibTrans" presStyleCnt="0"/>
      <dgm:spPr/>
    </dgm:pt>
    <dgm:pt modelId="{4D25BEEA-3530-514C-B0DE-B3894FD62C4F}" type="pres">
      <dgm:prSet presAssocID="{3CEF092A-1610-E545-B977-D0B23C925D7A}" presName="ParentComposite" presStyleCnt="0"/>
      <dgm:spPr/>
    </dgm:pt>
    <dgm:pt modelId="{014129A0-D91C-BD43-9581-D44CAA6192BD}" type="pres">
      <dgm:prSet presAssocID="{3CEF092A-1610-E545-B977-D0B23C925D7A}" presName="Chord" presStyleLbl="bgShp" presStyleIdx="1" presStyleCnt="7"/>
      <dgm:spPr/>
    </dgm:pt>
    <dgm:pt modelId="{DD9A14D0-1A2B-E045-BA1F-A979C1A2CD2D}" type="pres">
      <dgm:prSet presAssocID="{3CEF092A-1610-E545-B977-D0B23C925D7A}" presName="Pie" presStyleLbl="alignNode1" presStyleIdx="1" presStyleCnt="7"/>
      <dgm:spPr/>
    </dgm:pt>
    <dgm:pt modelId="{73623F16-5239-EB42-8558-05F3826D887A}" type="pres">
      <dgm:prSet presAssocID="{3CEF092A-1610-E545-B977-D0B23C925D7A}" presName="Parent" presStyleLbl="revTx" presStyleIdx="2" presStyleCnt="14">
        <dgm:presLayoutVars>
          <dgm:chMax val="1"/>
          <dgm:chPref val="1"/>
          <dgm:bulletEnabled val="1"/>
        </dgm:presLayoutVars>
      </dgm:prSet>
      <dgm:spPr/>
    </dgm:pt>
    <dgm:pt modelId="{D7BF4D1C-E151-9D49-AE82-54634DBE63E7}" type="pres">
      <dgm:prSet presAssocID="{FC8969BA-8A9A-6241-8C82-03C7C6BE0956}" presName="negSibTrans" presStyleCnt="0"/>
      <dgm:spPr/>
    </dgm:pt>
    <dgm:pt modelId="{C4D765EC-A6F6-6144-8F30-B234BD7C5F3D}" type="pres">
      <dgm:prSet presAssocID="{3CEF092A-1610-E545-B977-D0B23C925D7A}" presName="composite" presStyleCnt="0"/>
      <dgm:spPr/>
    </dgm:pt>
    <dgm:pt modelId="{216787F2-923F-5340-959A-48AFA0B5EA5D}" type="pres">
      <dgm:prSet presAssocID="{3CEF092A-1610-E545-B977-D0B23C925D7A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4C33ABC5-06CA-A04F-813C-6A72D62211FE}" type="pres">
      <dgm:prSet presAssocID="{71D64A03-E0B7-8A48-B181-CEE5DC727DCB}" presName="sibTrans" presStyleCnt="0"/>
      <dgm:spPr/>
    </dgm:pt>
    <dgm:pt modelId="{D2CF70EE-945E-9C4F-A6F4-E31114F4FE61}" type="pres">
      <dgm:prSet presAssocID="{B7BD42BA-9AE5-EF41-8773-8F919AD406CC}" presName="ParentComposite" presStyleCnt="0"/>
      <dgm:spPr/>
    </dgm:pt>
    <dgm:pt modelId="{ADC66E75-F9DB-834C-B074-D99AF19232AE}" type="pres">
      <dgm:prSet presAssocID="{B7BD42BA-9AE5-EF41-8773-8F919AD406CC}" presName="Chord" presStyleLbl="bgShp" presStyleIdx="2" presStyleCnt="7"/>
      <dgm:spPr/>
    </dgm:pt>
    <dgm:pt modelId="{C5CEAAE4-946F-8B46-87BE-DA2C04526E05}" type="pres">
      <dgm:prSet presAssocID="{B7BD42BA-9AE5-EF41-8773-8F919AD406CC}" presName="Pie" presStyleLbl="alignNode1" presStyleIdx="2" presStyleCnt="7"/>
      <dgm:spPr/>
    </dgm:pt>
    <dgm:pt modelId="{4BCDD2BB-F45D-B142-BBB6-A98FE7B3767D}" type="pres">
      <dgm:prSet presAssocID="{B7BD42BA-9AE5-EF41-8773-8F919AD406CC}" presName="Parent" presStyleLbl="revTx" presStyleIdx="4" presStyleCnt="14">
        <dgm:presLayoutVars>
          <dgm:chMax val="1"/>
          <dgm:chPref val="1"/>
          <dgm:bulletEnabled val="1"/>
        </dgm:presLayoutVars>
      </dgm:prSet>
      <dgm:spPr/>
    </dgm:pt>
    <dgm:pt modelId="{F8A03E71-092C-E54E-85F2-A309D7A145BA}" type="pres">
      <dgm:prSet presAssocID="{EE175370-EE1F-E94B-91E1-EEE5CDDBDB1D}" presName="negSibTrans" presStyleCnt="0"/>
      <dgm:spPr/>
    </dgm:pt>
    <dgm:pt modelId="{A4475697-AB21-5E49-9EAC-482A03D02D77}" type="pres">
      <dgm:prSet presAssocID="{B7BD42BA-9AE5-EF41-8773-8F919AD406CC}" presName="composite" presStyleCnt="0"/>
      <dgm:spPr/>
    </dgm:pt>
    <dgm:pt modelId="{8A14EC70-0DF8-A548-A286-AE9331D19C08}" type="pres">
      <dgm:prSet presAssocID="{B7BD42BA-9AE5-EF41-8773-8F919AD406CC}" presName="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1E6E4FA8-B234-914F-A027-1B39D3B39C78}" type="pres">
      <dgm:prSet presAssocID="{5CC47524-0034-6F4B-8FDF-DBA428B5271A}" presName="sibTrans" presStyleCnt="0"/>
      <dgm:spPr/>
    </dgm:pt>
    <dgm:pt modelId="{D62999DA-59FB-0F44-AC8F-7753A9D8E644}" type="pres">
      <dgm:prSet presAssocID="{14DB0BE2-BAF9-3148-BFE1-78A99893C381}" presName="ParentComposite" presStyleCnt="0"/>
      <dgm:spPr/>
    </dgm:pt>
    <dgm:pt modelId="{99A6CBF2-5D57-C74E-8A0F-A31877A82B04}" type="pres">
      <dgm:prSet presAssocID="{14DB0BE2-BAF9-3148-BFE1-78A99893C381}" presName="Chord" presStyleLbl="bgShp" presStyleIdx="3" presStyleCnt="7"/>
      <dgm:spPr/>
    </dgm:pt>
    <dgm:pt modelId="{7EB48472-5483-E042-BB3E-0955ED77D975}" type="pres">
      <dgm:prSet presAssocID="{14DB0BE2-BAF9-3148-BFE1-78A99893C381}" presName="Pie" presStyleLbl="alignNode1" presStyleIdx="3" presStyleCnt="7"/>
      <dgm:spPr/>
    </dgm:pt>
    <dgm:pt modelId="{07F0D1C4-8A59-9B46-B067-BF5FEF72815B}" type="pres">
      <dgm:prSet presAssocID="{14DB0BE2-BAF9-3148-BFE1-78A99893C381}" presName="Parent" presStyleLbl="revTx" presStyleIdx="6" presStyleCnt="14">
        <dgm:presLayoutVars>
          <dgm:chMax val="1"/>
          <dgm:chPref val="1"/>
          <dgm:bulletEnabled val="1"/>
        </dgm:presLayoutVars>
      </dgm:prSet>
      <dgm:spPr/>
    </dgm:pt>
    <dgm:pt modelId="{C202C8B3-6BC5-7E49-82C9-54DF7F29FC50}" type="pres">
      <dgm:prSet presAssocID="{D9CA0989-0AB0-514C-8829-FE89E16B556D}" presName="negSibTrans" presStyleCnt="0"/>
      <dgm:spPr/>
    </dgm:pt>
    <dgm:pt modelId="{21ECCA96-D77B-7742-9293-0D9ED799D47F}" type="pres">
      <dgm:prSet presAssocID="{14DB0BE2-BAF9-3148-BFE1-78A99893C381}" presName="composite" presStyleCnt="0"/>
      <dgm:spPr/>
    </dgm:pt>
    <dgm:pt modelId="{DB7A5F09-3DFF-8B46-9ED1-ED6995D78E0C}" type="pres">
      <dgm:prSet presAssocID="{14DB0BE2-BAF9-3148-BFE1-78A99893C381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69595268-C5D6-004B-8F2B-5BF7355F59BD}" type="pres">
      <dgm:prSet presAssocID="{1CDD2D81-1C38-B040-9BE0-461F0DDFC1DC}" presName="sibTrans" presStyleCnt="0"/>
      <dgm:spPr/>
    </dgm:pt>
    <dgm:pt modelId="{E03BE4EC-6FA9-6A4B-B114-34F6B9ADD775}" type="pres">
      <dgm:prSet presAssocID="{64C0FD6B-6AF4-0643-A490-0B6B6068CC33}" presName="ParentComposite" presStyleCnt="0"/>
      <dgm:spPr/>
    </dgm:pt>
    <dgm:pt modelId="{02F159A4-C90B-1943-A415-D859ED419264}" type="pres">
      <dgm:prSet presAssocID="{64C0FD6B-6AF4-0643-A490-0B6B6068CC33}" presName="Chord" presStyleLbl="bgShp" presStyleIdx="4" presStyleCnt="7"/>
      <dgm:spPr/>
    </dgm:pt>
    <dgm:pt modelId="{13703BC5-A3A4-B34F-8585-1210AA312310}" type="pres">
      <dgm:prSet presAssocID="{64C0FD6B-6AF4-0643-A490-0B6B6068CC33}" presName="Pie" presStyleLbl="alignNode1" presStyleIdx="4" presStyleCnt="7"/>
      <dgm:spPr/>
    </dgm:pt>
    <dgm:pt modelId="{7F0101D6-20BF-4243-9A0B-3DB375AD29D9}" type="pres">
      <dgm:prSet presAssocID="{64C0FD6B-6AF4-0643-A490-0B6B6068CC33}" presName="Parent" presStyleLbl="revTx" presStyleIdx="8" presStyleCnt="14">
        <dgm:presLayoutVars>
          <dgm:chMax val="1"/>
          <dgm:chPref val="1"/>
          <dgm:bulletEnabled val="1"/>
        </dgm:presLayoutVars>
      </dgm:prSet>
      <dgm:spPr/>
    </dgm:pt>
    <dgm:pt modelId="{4425506E-4137-A243-B565-F7E20C457691}" type="pres">
      <dgm:prSet presAssocID="{85544B8D-5BB7-D44E-BA75-D9FA76941DEB}" presName="negSibTrans" presStyleCnt="0"/>
      <dgm:spPr/>
    </dgm:pt>
    <dgm:pt modelId="{5A56CDD4-6F0D-E048-B8A9-881E7F800B4E}" type="pres">
      <dgm:prSet presAssocID="{64C0FD6B-6AF4-0643-A490-0B6B6068CC33}" presName="composite" presStyleCnt="0"/>
      <dgm:spPr/>
    </dgm:pt>
    <dgm:pt modelId="{150C1161-51D5-4C4D-ADDB-F9D3C04F011A}" type="pres">
      <dgm:prSet presAssocID="{64C0FD6B-6AF4-0643-A490-0B6B6068CC33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94323B72-A6C5-8040-81A3-703931CD55F4}" type="pres">
      <dgm:prSet presAssocID="{8E00D686-D6E1-034A-B69C-31FFAA273B01}" presName="sibTrans" presStyleCnt="0"/>
      <dgm:spPr/>
    </dgm:pt>
    <dgm:pt modelId="{515F7B82-6A0B-2540-94CE-2B412788EAE2}" type="pres">
      <dgm:prSet presAssocID="{5B209D8C-F408-F545-9CAB-B4C3EAFC3A77}" presName="ParentComposite" presStyleCnt="0"/>
      <dgm:spPr/>
    </dgm:pt>
    <dgm:pt modelId="{B64D5DB0-DD66-D044-9947-D8CA663E1213}" type="pres">
      <dgm:prSet presAssocID="{5B209D8C-F408-F545-9CAB-B4C3EAFC3A77}" presName="Chord" presStyleLbl="bgShp" presStyleIdx="5" presStyleCnt="7"/>
      <dgm:spPr/>
    </dgm:pt>
    <dgm:pt modelId="{97F0A2EF-354C-274E-BB6F-673534C756CA}" type="pres">
      <dgm:prSet presAssocID="{5B209D8C-F408-F545-9CAB-B4C3EAFC3A77}" presName="Pie" presStyleLbl="alignNode1" presStyleIdx="5" presStyleCnt="7"/>
      <dgm:spPr/>
    </dgm:pt>
    <dgm:pt modelId="{60E6B285-C45E-1844-9312-25A84A7D5CB2}" type="pres">
      <dgm:prSet presAssocID="{5B209D8C-F408-F545-9CAB-B4C3EAFC3A77}" presName="Parent" presStyleLbl="revTx" presStyleIdx="10" presStyleCnt="14">
        <dgm:presLayoutVars>
          <dgm:chMax val="1"/>
          <dgm:chPref val="1"/>
          <dgm:bulletEnabled val="1"/>
        </dgm:presLayoutVars>
      </dgm:prSet>
      <dgm:spPr/>
    </dgm:pt>
    <dgm:pt modelId="{6D4D0C35-EC61-5B49-82D6-6379D0FECDAD}" type="pres">
      <dgm:prSet presAssocID="{698D6FDA-AF72-D540-9B68-4662EAE2DC80}" presName="negSibTrans" presStyleCnt="0"/>
      <dgm:spPr/>
    </dgm:pt>
    <dgm:pt modelId="{0B1299B6-86F5-9641-A311-81C6422A4B72}" type="pres">
      <dgm:prSet presAssocID="{5B209D8C-F408-F545-9CAB-B4C3EAFC3A77}" presName="composite" presStyleCnt="0"/>
      <dgm:spPr/>
    </dgm:pt>
    <dgm:pt modelId="{99A9FEA7-1723-A147-9B7E-0AACD16425E8}" type="pres">
      <dgm:prSet presAssocID="{5B209D8C-F408-F545-9CAB-B4C3EAFC3A77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86A2B269-E2CB-2244-AE70-CACF2E8C9CEA}" type="pres">
      <dgm:prSet presAssocID="{EB77D640-9699-4945-95B2-1BC09E8E7E16}" presName="sibTrans" presStyleCnt="0"/>
      <dgm:spPr/>
    </dgm:pt>
    <dgm:pt modelId="{8A299E4D-F9BE-4842-9A26-6987A60146BB}" type="pres">
      <dgm:prSet presAssocID="{ABAFD3F4-9201-8548-AAD1-A0BEED43B615}" presName="ParentComposite" presStyleCnt="0"/>
      <dgm:spPr/>
    </dgm:pt>
    <dgm:pt modelId="{B024D90E-10CE-AF48-B34F-B297030CF387}" type="pres">
      <dgm:prSet presAssocID="{ABAFD3F4-9201-8548-AAD1-A0BEED43B615}" presName="Chord" presStyleLbl="bgShp" presStyleIdx="6" presStyleCnt="7"/>
      <dgm:spPr/>
    </dgm:pt>
    <dgm:pt modelId="{5030641E-04D5-7645-9107-15FBDFA45FF1}" type="pres">
      <dgm:prSet presAssocID="{ABAFD3F4-9201-8548-AAD1-A0BEED43B615}" presName="Pie" presStyleLbl="alignNode1" presStyleIdx="6" presStyleCnt="7"/>
      <dgm:spPr/>
    </dgm:pt>
    <dgm:pt modelId="{D4635EDE-767F-3640-B4D9-1BDBAA2943A5}" type="pres">
      <dgm:prSet presAssocID="{ABAFD3F4-9201-8548-AAD1-A0BEED43B615}" presName="Parent" presStyleLbl="revTx" presStyleIdx="12" presStyleCnt="14">
        <dgm:presLayoutVars>
          <dgm:chMax val="1"/>
          <dgm:chPref val="1"/>
          <dgm:bulletEnabled val="1"/>
        </dgm:presLayoutVars>
      </dgm:prSet>
      <dgm:spPr/>
    </dgm:pt>
    <dgm:pt modelId="{2F09D47D-ACE1-E942-ABC4-8F8D3CD551E8}" type="pres">
      <dgm:prSet presAssocID="{B053B490-3343-3D4F-B62F-328EAA6D2A89}" presName="negSibTrans" presStyleCnt="0"/>
      <dgm:spPr/>
    </dgm:pt>
    <dgm:pt modelId="{ADB0C1D8-ED1A-3243-95CA-63DBD4DF81E7}" type="pres">
      <dgm:prSet presAssocID="{ABAFD3F4-9201-8548-AAD1-A0BEED43B615}" presName="composite" presStyleCnt="0"/>
      <dgm:spPr/>
    </dgm:pt>
    <dgm:pt modelId="{E652CE38-2DD2-5946-B6C3-B9FA76D7395D}" type="pres">
      <dgm:prSet presAssocID="{ABAFD3F4-9201-8548-AAD1-A0BEED43B615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376BD300-B2A7-CE4A-A6BE-18BD2DE92689}" srcId="{36314FDD-CB92-BD43-808D-FB4AA85284E8}" destId="{ABAFD3F4-9201-8548-AAD1-A0BEED43B615}" srcOrd="6" destOrd="0" parTransId="{7A2F1251-0356-A34F-ACCA-D6F37D460728}" sibTransId="{9F421CAE-8666-C442-83A6-BA82958A01A9}"/>
    <dgm:cxn modelId="{DE302D09-48C0-6949-9328-413059F75937}" srcId="{AA384C05-DECE-2149-9E8D-AACAE42EF27D}" destId="{7F115B8F-16F4-794C-AFB1-32B1A83F599B}" srcOrd="0" destOrd="0" parTransId="{19A44D4E-C7C6-A04F-942A-4B9667695B4D}" sibTransId="{EC210315-70F3-F64C-88DD-7B088163A3FA}"/>
    <dgm:cxn modelId="{14C94E15-805A-B44E-9FA5-9A4947340FCD}" srcId="{36314FDD-CB92-BD43-808D-FB4AA85284E8}" destId="{AA384C05-DECE-2149-9E8D-AACAE42EF27D}" srcOrd="0" destOrd="0" parTransId="{918EE0E8-443D-BE48-950E-A81E6E509B71}" sibTransId="{E5115229-FB09-FA40-AD54-0D7D2CCD06F6}"/>
    <dgm:cxn modelId="{805F2D17-A35A-E24B-AFBE-506FC2827714}" type="presOf" srcId="{AA384C05-DECE-2149-9E8D-AACAE42EF27D}" destId="{D5CED7B9-4292-4A4C-A0D5-F54916E05981}" srcOrd="0" destOrd="0" presId="urn:microsoft.com/office/officeart/2009/3/layout/PieProcess"/>
    <dgm:cxn modelId="{81E7E319-637B-374B-9F6C-8EE4D29D2356}" srcId="{3CEF092A-1610-E545-B977-D0B23C925D7A}" destId="{2B8F11A0-BB86-E54B-84FE-60BB09640A1C}" srcOrd="3" destOrd="0" parTransId="{E4826DFD-F8CC-F948-8396-ED2BF10A9F02}" sibTransId="{BA593EDE-35F6-8748-AF6C-F7848FBD32AC}"/>
    <dgm:cxn modelId="{3175371D-C2F9-0F42-B610-F031E736ACEF}" type="presOf" srcId="{5B209D8C-F408-F545-9CAB-B4C3EAFC3A77}" destId="{60E6B285-C45E-1844-9312-25A84A7D5CB2}" srcOrd="0" destOrd="0" presId="urn:microsoft.com/office/officeart/2009/3/layout/PieProcess"/>
    <dgm:cxn modelId="{8CEE8428-F2F7-FB48-8573-FFE6E81ED2D6}" type="presOf" srcId="{EB786557-11B4-3D47-997C-75B57AAF6F8E}" destId="{216787F2-923F-5340-959A-48AFA0B5EA5D}" srcOrd="0" destOrd="0" presId="urn:microsoft.com/office/officeart/2009/3/layout/PieProcess"/>
    <dgm:cxn modelId="{B967822C-D82C-5240-A9CD-CA05DEF7B427}" srcId="{B7BD42BA-9AE5-EF41-8773-8F919AD406CC}" destId="{D84CC5CD-942B-104D-901E-0274D2D71CC0}" srcOrd="1" destOrd="0" parTransId="{2904BA85-C463-7E49-BD28-83CB269B1E36}" sibTransId="{EABA8753-953D-E140-BA50-189170C63265}"/>
    <dgm:cxn modelId="{BD25B032-3ACC-EE4C-9C32-F768B68183C1}" type="presOf" srcId="{ABAFD3F4-9201-8548-AAD1-A0BEED43B615}" destId="{D4635EDE-767F-3640-B4D9-1BDBAA2943A5}" srcOrd="0" destOrd="0" presId="urn:microsoft.com/office/officeart/2009/3/layout/PieProcess"/>
    <dgm:cxn modelId="{4F34DD37-6526-1C4A-ACC9-C91271176A5A}" srcId="{3CEF092A-1610-E545-B977-D0B23C925D7A}" destId="{14F93BD6-0B4F-7F4A-8C1F-F6640133393E}" srcOrd="2" destOrd="0" parTransId="{0BB6724C-6DFF-CF42-9F88-3FB2C436281E}" sibTransId="{C44E320E-2B59-6A47-8492-0072A74055D5}"/>
    <dgm:cxn modelId="{3A6CD13D-32A6-4A4A-B112-42F574E85172}" type="presOf" srcId="{5776557D-035A-D941-935D-6592BDDD0F3A}" destId="{D70523AE-E24E-4A4D-9AAA-B5E91A18251E}" srcOrd="0" destOrd="1" presId="urn:microsoft.com/office/officeart/2009/3/layout/PieProcess"/>
    <dgm:cxn modelId="{4A851B41-12FA-4144-86D3-116F4DEB0C73}" type="presOf" srcId="{14DB0BE2-BAF9-3148-BFE1-78A99893C381}" destId="{07F0D1C4-8A59-9B46-B067-BF5FEF72815B}" srcOrd="0" destOrd="0" presId="urn:microsoft.com/office/officeart/2009/3/layout/PieProcess"/>
    <dgm:cxn modelId="{268B014B-8992-FD40-BB07-CE3F304FD3CE}" type="presOf" srcId="{3CEF092A-1610-E545-B977-D0B23C925D7A}" destId="{73623F16-5239-EB42-8558-05F3826D887A}" srcOrd="0" destOrd="0" presId="urn:microsoft.com/office/officeart/2009/3/layout/PieProcess"/>
    <dgm:cxn modelId="{1B040B4E-41A6-204C-9068-DC6E1BAFDA85}" type="presOf" srcId="{98A8901D-12ED-4540-98A8-06286B0277C9}" destId="{8A14EC70-0DF8-A548-A286-AE9331D19C08}" srcOrd="0" destOrd="0" presId="urn:microsoft.com/office/officeart/2009/3/layout/PieProcess"/>
    <dgm:cxn modelId="{A8E0D94F-4C17-EC48-982D-80C9DE751047}" type="presOf" srcId="{9D579B61-6C32-C64A-AA0F-A0E0102980CE}" destId="{216787F2-923F-5340-959A-48AFA0B5EA5D}" srcOrd="0" destOrd="4" presId="urn:microsoft.com/office/officeart/2009/3/layout/PieProcess"/>
    <dgm:cxn modelId="{7BE6D654-5BB1-664A-BB7E-78F10C338D77}" srcId="{3CEF092A-1610-E545-B977-D0B23C925D7A}" destId="{BCFD8C2B-5BB1-3243-9AF0-FC428A1ADBCD}" srcOrd="5" destOrd="0" parTransId="{1C4E7EBE-34C1-5A48-B7B1-4DD9EDB703DB}" sibTransId="{1E376595-957B-044C-91CD-FC8902D8C9C1}"/>
    <dgm:cxn modelId="{2DAEA056-8A2A-F740-BFD2-7EE017141B07}" srcId="{5B209D8C-F408-F545-9CAB-B4C3EAFC3A77}" destId="{04E7CC55-8DA6-4845-824C-5C3D4AA086F6}" srcOrd="0" destOrd="0" parTransId="{98B1BB41-8D66-E34A-AB16-EDC34FCCD217}" sibTransId="{698D6FDA-AF72-D540-9B68-4662EAE2DC80}"/>
    <dgm:cxn modelId="{73EEDB56-D5C1-3F43-BF98-2A462B4FD968}" type="presOf" srcId="{14F93BD6-0B4F-7F4A-8C1F-F6640133393E}" destId="{216787F2-923F-5340-959A-48AFA0B5EA5D}" srcOrd="0" destOrd="2" presId="urn:microsoft.com/office/officeart/2009/3/layout/PieProcess"/>
    <dgm:cxn modelId="{7EFCD158-BEEF-1041-AEE1-041B536821E4}" type="presOf" srcId="{BC4C3961-BDAF-F241-8CEA-ACD31CB2B6C0}" destId="{99A9FEA7-1723-A147-9B7E-0AACD16425E8}" srcOrd="0" destOrd="1" presId="urn:microsoft.com/office/officeart/2009/3/layout/PieProcess"/>
    <dgm:cxn modelId="{A9630C5D-EA57-5546-B456-BE15BFA1D8B2}" type="presOf" srcId="{64C0FD6B-6AF4-0643-A490-0B6B6068CC33}" destId="{7F0101D6-20BF-4243-9A0B-3DB375AD29D9}" srcOrd="0" destOrd="0" presId="urn:microsoft.com/office/officeart/2009/3/layout/PieProcess"/>
    <dgm:cxn modelId="{EB859461-C956-5943-AD72-13CEC8FD9553}" srcId="{36314FDD-CB92-BD43-808D-FB4AA85284E8}" destId="{3CEF092A-1610-E545-B977-D0B23C925D7A}" srcOrd="1" destOrd="0" parTransId="{3CEFEADA-C402-8049-92D2-EE891CAA70A4}" sibTransId="{71D64A03-E0B7-8A48-B181-CEE5DC727DCB}"/>
    <dgm:cxn modelId="{20499E70-FDBC-AE41-ABC0-5550DC1D0F0A}" type="presOf" srcId="{4B8F9F54-ED63-7141-B4B7-8859E5B8C617}" destId="{DB7A5F09-3DFF-8B46-9ED1-ED6995D78E0C}" srcOrd="0" destOrd="0" presId="urn:microsoft.com/office/officeart/2009/3/layout/PieProcess"/>
    <dgm:cxn modelId="{164D4971-753D-7D4E-A330-8C075F9E9BCE}" type="presOf" srcId="{BE45AEF4-BEF0-5743-8AFE-B19481677B72}" destId="{150C1161-51D5-4C4D-ADDB-F9D3C04F011A}" srcOrd="0" destOrd="0" presId="urn:microsoft.com/office/officeart/2009/3/layout/PieProcess"/>
    <dgm:cxn modelId="{C7048D7D-9094-A045-853A-2AE3C69BFC07}" srcId="{3CEF092A-1610-E545-B977-D0B23C925D7A}" destId="{27AF631B-65F9-D549-BFD8-008786259517}" srcOrd="1" destOrd="0" parTransId="{6CDC0CDD-4514-F84C-B84A-1E51E06EEC0E}" sibTransId="{BA6A78B3-1838-4D48-AB31-BE04E22E51EE}"/>
    <dgm:cxn modelId="{95ED317F-A859-F94D-A4B3-0A97CB9B35F9}" srcId="{36314FDD-CB92-BD43-808D-FB4AA85284E8}" destId="{14DB0BE2-BAF9-3148-BFE1-78A99893C381}" srcOrd="3" destOrd="0" parTransId="{D6C50CC6-A6FA-2B4B-BA45-9B3AC8935736}" sibTransId="{1CDD2D81-1C38-B040-9BE0-461F0DDFC1DC}"/>
    <dgm:cxn modelId="{3760E480-F669-7141-B37A-7BBC0751CDF4}" srcId="{64C0FD6B-6AF4-0643-A490-0B6B6068CC33}" destId="{BE45AEF4-BEF0-5743-8AFE-B19481677B72}" srcOrd="0" destOrd="0" parTransId="{5455A64F-3160-F449-940B-5506219993FC}" sibTransId="{85544B8D-5BB7-D44E-BA75-D9FA76941DEB}"/>
    <dgm:cxn modelId="{5F455B83-51BF-6047-A932-4156C3A2BE2E}" srcId="{36314FDD-CB92-BD43-808D-FB4AA85284E8}" destId="{B7BD42BA-9AE5-EF41-8773-8F919AD406CC}" srcOrd="2" destOrd="0" parTransId="{B3709C09-B6B3-0049-BBAB-4366146A0E5D}" sibTransId="{5CC47524-0034-6F4B-8FDF-DBA428B5271A}"/>
    <dgm:cxn modelId="{90670489-F536-2F4D-81EF-7B106CB0C25E}" srcId="{3CEF092A-1610-E545-B977-D0B23C925D7A}" destId="{EB786557-11B4-3D47-997C-75B57AAF6F8E}" srcOrd="0" destOrd="0" parTransId="{7F1E151C-6F2D-1643-9478-CA0D4D64F6B2}" sibTransId="{FC8969BA-8A9A-6241-8C82-03C7C6BE0956}"/>
    <dgm:cxn modelId="{15A73A90-AE08-9243-85BC-F9AAEFEB53F7}" srcId="{36314FDD-CB92-BD43-808D-FB4AA85284E8}" destId="{5B209D8C-F408-F545-9CAB-B4C3EAFC3A77}" srcOrd="5" destOrd="0" parTransId="{2832C324-94D3-0D4C-93C4-55A0AA10EF24}" sibTransId="{EB77D640-9699-4945-95B2-1BC09E8E7E16}"/>
    <dgm:cxn modelId="{C7000C91-1F72-654D-A87A-1AE88B079F8A}" type="presOf" srcId="{36314FDD-CB92-BD43-808D-FB4AA85284E8}" destId="{DF10C526-809B-3849-B223-41C2D2BB2FDA}" srcOrd="0" destOrd="0" presId="urn:microsoft.com/office/officeart/2009/3/layout/PieProcess"/>
    <dgm:cxn modelId="{C7B66DA3-17EC-2248-A12F-ADFF3FA86F08}" type="presOf" srcId="{D84CC5CD-942B-104D-901E-0274D2D71CC0}" destId="{8A14EC70-0DF8-A548-A286-AE9331D19C08}" srcOrd="0" destOrd="1" presId="urn:microsoft.com/office/officeart/2009/3/layout/PieProcess"/>
    <dgm:cxn modelId="{E68CA4A6-8C9E-2340-B0AC-8562945BF987}" srcId="{36314FDD-CB92-BD43-808D-FB4AA85284E8}" destId="{64C0FD6B-6AF4-0643-A490-0B6B6068CC33}" srcOrd="4" destOrd="0" parTransId="{F7C2D297-4A3F-194B-AD9C-FBA6760CC4FC}" sibTransId="{8E00D686-D6E1-034A-B69C-31FFAA273B01}"/>
    <dgm:cxn modelId="{850184A8-8D3B-1345-8BA3-9DBD45FB6DAD}" srcId="{3CEF092A-1610-E545-B977-D0B23C925D7A}" destId="{9D579B61-6C32-C64A-AA0F-A0E0102980CE}" srcOrd="4" destOrd="0" parTransId="{08069CE6-A3C6-BC4D-BE34-24DDBA74A2BF}" sibTransId="{C5D019A1-526A-3B43-9584-77C155CB7912}"/>
    <dgm:cxn modelId="{24CC42B2-20CA-6A48-8644-AA235C130C25}" srcId="{AA384C05-DECE-2149-9E8D-AACAE42EF27D}" destId="{5776557D-035A-D941-935D-6592BDDD0F3A}" srcOrd="1" destOrd="0" parTransId="{965A56D5-2D10-A549-BFD3-ABE5D68C9651}" sibTransId="{89DD2452-9078-B241-A20A-311659B8EB73}"/>
    <dgm:cxn modelId="{79A6A9B3-7EC8-FD44-BF27-A65ED1757FEE}" type="presOf" srcId="{B7BD42BA-9AE5-EF41-8773-8F919AD406CC}" destId="{4BCDD2BB-F45D-B142-BBB6-A98FE7B3767D}" srcOrd="0" destOrd="0" presId="urn:microsoft.com/office/officeart/2009/3/layout/PieProcess"/>
    <dgm:cxn modelId="{B6FD92B5-3930-A74B-9C5A-CD2EBB4C740C}" type="presOf" srcId="{2B8F11A0-BB86-E54B-84FE-60BB09640A1C}" destId="{216787F2-923F-5340-959A-48AFA0B5EA5D}" srcOrd="0" destOrd="3" presId="urn:microsoft.com/office/officeart/2009/3/layout/PieProcess"/>
    <dgm:cxn modelId="{388CB3BA-DF29-F841-9C19-D64E19F99D2A}" srcId="{ABAFD3F4-9201-8548-AAD1-A0BEED43B615}" destId="{F688F472-58A1-C140-81C1-FAB57CD0AC38}" srcOrd="0" destOrd="0" parTransId="{B1F8DC4C-5085-5447-BBA0-9D7E65BCEB38}" sibTransId="{B053B490-3343-3D4F-B62F-328EAA6D2A89}"/>
    <dgm:cxn modelId="{A29BE7BE-6721-294F-B3E1-DB8DC50399E6}" type="presOf" srcId="{7F115B8F-16F4-794C-AFB1-32B1A83F599B}" destId="{D70523AE-E24E-4A4D-9AAA-B5E91A18251E}" srcOrd="0" destOrd="0" presId="urn:microsoft.com/office/officeart/2009/3/layout/PieProcess"/>
    <dgm:cxn modelId="{70353AC0-6EA8-1B41-BAD0-1F16FB144A73}" type="presOf" srcId="{20EFF8F2-0FC7-C04A-A261-BB2C26168737}" destId="{DB7A5F09-3DFF-8B46-9ED1-ED6995D78E0C}" srcOrd="0" destOrd="1" presId="urn:microsoft.com/office/officeart/2009/3/layout/PieProcess"/>
    <dgm:cxn modelId="{318EC0DA-32EC-0F43-A695-483FB730A1F0}" type="presOf" srcId="{F688F472-58A1-C140-81C1-FAB57CD0AC38}" destId="{E652CE38-2DD2-5946-B6C3-B9FA76D7395D}" srcOrd="0" destOrd="0" presId="urn:microsoft.com/office/officeart/2009/3/layout/PieProcess"/>
    <dgm:cxn modelId="{3861D4DA-5BE8-8A40-8734-F7333F61DB63}" srcId="{B7BD42BA-9AE5-EF41-8773-8F919AD406CC}" destId="{98A8901D-12ED-4540-98A8-06286B0277C9}" srcOrd="0" destOrd="0" parTransId="{D9833854-FC7E-5B4B-B91C-AE6ED71FF29B}" sibTransId="{EE175370-EE1F-E94B-91E1-EEE5CDDBDB1D}"/>
    <dgm:cxn modelId="{EE0C2BE1-A1DC-C34A-981E-C9CD1383B375}" type="presOf" srcId="{27AF631B-65F9-D549-BFD8-008786259517}" destId="{216787F2-923F-5340-959A-48AFA0B5EA5D}" srcOrd="0" destOrd="1" presId="urn:microsoft.com/office/officeart/2009/3/layout/PieProcess"/>
    <dgm:cxn modelId="{51CA09E5-334C-5C4D-ADB8-0F4EFEA8A112}" srcId="{14DB0BE2-BAF9-3148-BFE1-78A99893C381}" destId="{4B8F9F54-ED63-7141-B4B7-8859E5B8C617}" srcOrd="0" destOrd="0" parTransId="{753E4C74-9782-E347-99C1-9C1EA867B78B}" sibTransId="{D9CA0989-0AB0-514C-8829-FE89E16B556D}"/>
    <dgm:cxn modelId="{853061EB-540A-5243-9F82-1E56772C29FE}" type="presOf" srcId="{BCFD8C2B-5BB1-3243-9AF0-FC428A1ADBCD}" destId="{216787F2-923F-5340-959A-48AFA0B5EA5D}" srcOrd="0" destOrd="5" presId="urn:microsoft.com/office/officeart/2009/3/layout/PieProcess"/>
    <dgm:cxn modelId="{7B830CF2-4748-3F45-83FE-D024EA1516DF}" type="presOf" srcId="{04E7CC55-8DA6-4845-824C-5C3D4AA086F6}" destId="{99A9FEA7-1723-A147-9B7E-0AACD16425E8}" srcOrd="0" destOrd="0" presId="urn:microsoft.com/office/officeart/2009/3/layout/PieProcess"/>
    <dgm:cxn modelId="{6DD7B7F4-C018-D94E-81DF-481905A42781}" srcId="{5B209D8C-F408-F545-9CAB-B4C3EAFC3A77}" destId="{BC4C3961-BDAF-F241-8CEA-ACD31CB2B6C0}" srcOrd="1" destOrd="0" parTransId="{86040641-6265-DD43-BEE6-6A9F65EE79F6}" sibTransId="{0AB0E277-F51A-3C45-9387-D80D0A31E9D0}"/>
    <dgm:cxn modelId="{7DC2A9F7-7F72-8741-BBB3-EBB86402B79F}" srcId="{14DB0BE2-BAF9-3148-BFE1-78A99893C381}" destId="{20EFF8F2-0FC7-C04A-A261-BB2C26168737}" srcOrd="1" destOrd="0" parTransId="{A91E9461-73C0-2141-BEB2-61AB817A75C5}" sibTransId="{CFB13504-60BC-A840-82D7-9FD3A2FAF84D}"/>
    <dgm:cxn modelId="{347DBAAA-F839-034A-BD68-1A1A09D1BE02}" type="presParOf" srcId="{DF10C526-809B-3849-B223-41C2D2BB2FDA}" destId="{CAF37398-414A-3340-BCA2-E42161455E77}" srcOrd="0" destOrd="0" presId="urn:microsoft.com/office/officeart/2009/3/layout/PieProcess"/>
    <dgm:cxn modelId="{DDFB1BC8-D96A-6747-B859-BBC45C826B50}" type="presParOf" srcId="{CAF37398-414A-3340-BCA2-E42161455E77}" destId="{D3F38CF8-A42D-1141-BC6B-9B79E4FA89A0}" srcOrd="0" destOrd="0" presId="urn:microsoft.com/office/officeart/2009/3/layout/PieProcess"/>
    <dgm:cxn modelId="{C4C80A73-6479-3642-A91D-99EA7AA5E33F}" type="presParOf" srcId="{CAF37398-414A-3340-BCA2-E42161455E77}" destId="{4DD64EAE-7682-1B4D-AEDE-185B93AA4478}" srcOrd="1" destOrd="0" presId="urn:microsoft.com/office/officeart/2009/3/layout/PieProcess"/>
    <dgm:cxn modelId="{2DDDC0CF-E14E-2F4B-BEE6-F24ABB7A48D7}" type="presParOf" srcId="{CAF37398-414A-3340-BCA2-E42161455E77}" destId="{D5CED7B9-4292-4A4C-A0D5-F54916E05981}" srcOrd="2" destOrd="0" presId="urn:microsoft.com/office/officeart/2009/3/layout/PieProcess"/>
    <dgm:cxn modelId="{28C633F1-5BD9-1446-BFFD-2AF58AE79EAF}" type="presParOf" srcId="{DF10C526-809B-3849-B223-41C2D2BB2FDA}" destId="{9513459F-A6D6-5C47-8A1D-C90A7044758E}" srcOrd="1" destOrd="0" presId="urn:microsoft.com/office/officeart/2009/3/layout/PieProcess"/>
    <dgm:cxn modelId="{7F7E9942-41A1-524E-A2ED-53CF409551A9}" type="presParOf" srcId="{DF10C526-809B-3849-B223-41C2D2BB2FDA}" destId="{6A2BC715-3A5F-1148-A57C-376648C2C303}" srcOrd="2" destOrd="0" presId="urn:microsoft.com/office/officeart/2009/3/layout/PieProcess"/>
    <dgm:cxn modelId="{50526591-FAE6-D849-AA85-9E81F41197F6}" type="presParOf" srcId="{6A2BC715-3A5F-1148-A57C-376648C2C303}" destId="{D70523AE-E24E-4A4D-9AAA-B5E91A18251E}" srcOrd="0" destOrd="0" presId="urn:microsoft.com/office/officeart/2009/3/layout/PieProcess"/>
    <dgm:cxn modelId="{AF50F242-FA69-3849-B900-A2609921B7F7}" type="presParOf" srcId="{DF10C526-809B-3849-B223-41C2D2BB2FDA}" destId="{910C1364-63E2-224F-8999-9A082EBF304D}" srcOrd="3" destOrd="0" presId="urn:microsoft.com/office/officeart/2009/3/layout/PieProcess"/>
    <dgm:cxn modelId="{C26A7091-9A87-C34E-93BB-221D6D8637E9}" type="presParOf" srcId="{DF10C526-809B-3849-B223-41C2D2BB2FDA}" destId="{4D25BEEA-3530-514C-B0DE-B3894FD62C4F}" srcOrd="4" destOrd="0" presId="urn:microsoft.com/office/officeart/2009/3/layout/PieProcess"/>
    <dgm:cxn modelId="{825EF8EE-5B48-074F-A240-A75D8DAE636C}" type="presParOf" srcId="{4D25BEEA-3530-514C-B0DE-B3894FD62C4F}" destId="{014129A0-D91C-BD43-9581-D44CAA6192BD}" srcOrd="0" destOrd="0" presId="urn:microsoft.com/office/officeart/2009/3/layout/PieProcess"/>
    <dgm:cxn modelId="{344C90A8-6339-E94E-96B2-1EF6B7ABFA35}" type="presParOf" srcId="{4D25BEEA-3530-514C-B0DE-B3894FD62C4F}" destId="{DD9A14D0-1A2B-E045-BA1F-A979C1A2CD2D}" srcOrd="1" destOrd="0" presId="urn:microsoft.com/office/officeart/2009/3/layout/PieProcess"/>
    <dgm:cxn modelId="{4BD388B5-6BB6-0C4F-92E1-FF003C8E626C}" type="presParOf" srcId="{4D25BEEA-3530-514C-B0DE-B3894FD62C4F}" destId="{73623F16-5239-EB42-8558-05F3826D887A}" srcOrd="2" destOrd="0" presId="urn:microsoft.com/office/officeart/2009/3/layout/PieProcess"/>
    <dgm:cxn modelId="{9C1079AC-AE35-6D42-8A6A-9B332CBAA153}" type="presParOf" srcId="{DF10C526-809B-3849-B223-41C2D2BB2FDA}" destId="{D7BF4D1C-E151-9D49-AE82-54634DBE63E7}" srcOrd="5" destOrd="0" presId="urn:microsoft.com/office/officeart/2009/3/layout/PieProcess"/>
    <dgm:cxn modelId="{F72FCBC4-DF5C-0743-9568-AB7B59FA32B8}" type="presParOf" srcId="{DF10C526-809B-3849-B223-41C2D2BB2FDA}" destId="{C4D765EC-A6F6-6144-8F30-B234BD7C5F3D}" srcOrd="6" destOrd="0" presId="urn:microsoft.com/office/officeart/2009/3/layout/PieProcess"/>
    <dgm:cxn modelId="{18887335-59F8-A348-971B-1FC14CADD5B6}" type="presParOf" srcId="{C4D765EC-A6F6-6144-8F30-B234BD7C5F3D}" destId="{216787F2-923F-5340-959A-48AFA0B5EA5D}" srcOrd="0" destOrd="0" presId="urn:microsoft.com/office/officeart/2009/3/layout/PieProcess"/>
    <dgm:cxn modelId="{B4690F5C-025F-894F-9691-AECD1189993B}" type="presParOf" srcId="{DF10C526-809B-3849-B223-41C2D2BB2FDA}" destId="{4C33ABC5-06CA-A04F-813C-6A72D62211FE}" srcOrd="7" destOrd="0" presId="urn:microsoft.com/office/officeart/2009/3/layout/PieProcess"/>
    <dgm:cxn modelId="{D60A76CF-FED1-C949-91DC-05598B2982E7}" type="presParOf" srcId="{DF10C526-809B-3849-B223-41C2D2BB2FDA}" destId="{D2CF70EE-945E-9C4F-A6F4-E31114F4FE61}" srcOrd="8" destOrd="0" presId="urn:microsoft.com/office/officeart/2009/3/layout/PieProcess"/>
    <dgm:cxn modelId="{B7ED94D9-0281-C64D-BC39-D6FD0A792752}" type="presParOf" srcId="{D2CF70EE-945E-9C4F-A6F4-E31114F4FE61}" destId="{ADC66E75-F9DB-834C-B074-D99AF19232AE}" srcOrd="0" destOrd="0" presId="urn:microsoft.com/office/officeart/2009/3/layout/PieProcess"/>
    <dgm:cxn modelId="{6BC21759-B875-804F-A226-6D5D380497AB}" type="presParOf" srcId="{D2CF70EE-945E-9C4F-A6F4-E31114F4FE61}" destId="{C5CEAAE4-946F-8B46-87BE-DA2C04526E05}" srcOrd="1" destOrd="0" presId="urn:microsoft.com/office/officeart/2009/3/layout/PieProcess"/>
    <dgm:cxn modelId="{98690A14-7E82-8E45-A769-EBE65E3DB3B5}" type="presParOf" srcId="{D2CF70EE-945E-9C4F-A6F4-E31114F4FE61}" destId="{4BCDD2BB-F45D-B142-BBB6-A98FE7B3767D}" srcOrd="2" destOrd="0" presId="urn:microsoft.com/office/officeart/2009/3/layout/PieProcess"/>
    <dgm:cxn modelId="{67905C00-1830-D24C-A8C9-D2AC8EB49EA3}" type="presParOf" srcId="{DF10C526-809B-3849-B223-41C2D2BB2FDA}" destId="{F8A03E71-092C-E54E-85F2-A309D7A145BA}" srcOrd="9" destOrd="0" presId="urn:microsoft.com/office/officeart/2009/3/layout/PieProcess"/>
    <dgm:cxn modelId="{A1865BB1-D609-7F47-A3BC-2DB9ADEA4ED9}" type="presParOf" srcId="{DF10C526-809B-3849-B223-41C2D2BB2FDA}" destId="{A4475697-AB21-5E49-9EAC-482A03D02D77}" srcOrd="10" destOrd="0" presId="urn:microsoft.com/office/officeart/2009/3/layout/PieProcess"/>
    <dgm:cxn modelId="{E2DB9CB1-6E53-D047-BBAF-527788741EC5}" type="presParOf" srcId="{A4475697-AB21-5E49-9EAC-482A03D02D77}" destId="{8A14EC70-0DF8-A548-A286-AE9331D19C08}" srcOrd="0" destOrd="0" presId="urn:microsoft.com/office/officeart/2009/3/layout/PieProcess"/>
    <dgm:cxn modelId="{DF87D3B4-511E-5246-85A2-772F9935A783}" type="presParOf" srcId="{DF10C526-809B-3849-B223-41C2D2BB2FDA}" destId="{1E6E4FA8-B234-914F-A027-1B39D3B39C78}" srcOrd="11" destOrd="0" presId="urn:microsoft.com/office/officeart/2009/3/layout/PieProcess"/>
    <dgm:cxn modelId="{54B457C3-554A-5B42-9167-B7882B96EA4C}" type="presParOf" srcId="{DF10C526-809B-3849-B223-41C2D2BB2FDA}" destId="{D62999DA-59FB-0F44-AC8F-7753A9D8E644}" srcOrd="12" destOrd="0" presId="urn:microsoft.com/office/officeart/2009/3/layout/PieProcess"/>
    <dgm:cxn modelId="{B2FCF434-AA36-4945-9375-7454FE6C26CD}" type="presParOf" srcId="{D62999DA-59FB-0F44-AC8F-7753A9D8E644}" destId="{99A6CBF2-5D57-C74E-8A0F-A31877A82B04}" srcOrd="0" destOrd="0" presId="urn:microsoft.com/office/officeart/2009/3/layout/PieProcess"/>
    <dgm:cxn modelId="{39AADE81-9405-6749-8FED-FC291022E9BB}" type="presParOf" srcId="{D62999DA-59FB-0F44-AC8F-7753A9D8E644}" destId="{7EB48472-5483-E042-BB3E-0955ED77D975}" srcOrd="1" destOrd="0" presId="urn:microsoft.com/office/officeart/2009/3/layout/PieProcess"/>
    <dgm:cxn modelId="{9200817F-4B3D-9048-999D-934696BE0036}" type="presParOf" srcId="{D62999DA-59FB-0F44-AC8F-7753A9D8E644}" destId="{07F0D1C4-8A59-9B46-B067-BF5FEF72815B}" srcOrd="2" destOrd="0" presId="urn:microsoft.com/office/officeart/2009/3/layout/PieProcess"/>
    <dgm:cxn modelId="{8FC1FE80-0790-A042-9922-BD536D1D905C}" type="presParOf" srcId="{DF10C526-809B-3849-B223-41C2D2BB2FDA}" destId="{C202C8B3-6BC5-7E49-82C9-54DF7F29FC50}" srcOrd="13" destOrd="0" presId="urn:microsoft.com/office/officeart/2009/3/layout/PieProcess"/>
    <dgm:cxn modelId="{F5987B12-B015-3344-B9BF-E46C0E720C37}" type="presParOf" srcId="{DF10C526-809B-3849-B223-41C2D2BB2FDA}" destId="{21ECCA96-D77B-7742-9293-0D9ED799D47F}" srcOrd="14" destOrd="0" presId="urn:microsoft.com/office/officeart/2009/3/layout/PieProcess"/>
    <dgm:cxn modelId="{863021F8-77AA-3A4B-BB2E-1706EA1478AC}" type="presParOf" srcId="{21ECCA96-D77B-7742-9293-0D9ED799D47F}" destId="{DB7A5F09-3DFF-8B46-9ED1-ED6995D78E0C}" srcOrd="0" destOrd="0" presId="urn:microsoft.com/office/officeart/2009/3/layout/PieProcess"/>
    <dgm:cxn modelId="{189A93E3-9F1E-104D-9BF4-6E959EBB8E5F}" type="presParOf" srcId="{DF10C526-809B-3849-B223-41C2D2BB2FDA}" destId="{69595268-C5D6-004B-8F2B-5BF7355F59BD}" srcOrd="15" destOrd="0" presId="urn:microsoft.com/office/officeart/2009/3/layout/PieProcess"/>
    <dgm:cxn modelId="{802293DF-5A62-BF43-9614-5138DF0BF9E2}" type="presParOf" srcId="{DF10C526-809B-3849-B223-41C2D2BB2FDA}" destId="{E03BE4EC-6FA9-6A4B-B114-34F6B9ADD775}" srcOrd="16" destOrd="0" presId="urn:microsoft.com/office/officeart/2009/3/layout/PieProcess"/>
    <dgm:cxn modelId="{9E039FC9-E707-0246-A2E2-115030417E2E}" type="presParOf" srcId="{E03BE4EC-6FA9-6A4B-B114-34F6B9ADD775}" destId="{02F159A4-C90B-1943-A415-D859ED419264}" srcOrd="0" destOrd="0" presId="urn:microsoft.com/office/officeart/2009/3/layout/PieProcess"/>
    <dgm:cxn modelId="{675CBC3A-579F-7C4A-8011-3B96BA0C6A2B}" type="presParOf" srcId="{E03BE4EC-6FA9-6A4B-B114-34F6B9ADD775}" destId="{13703BC5-A3A4-B34F-8585-1210AA312310}" srcOrd="1" destOrd="0" presId="urn:microsoft.com/office/officeart/2009/3/layout/PieProcess"/>
    <dgm:cxn modelId="{0B87A876-B518-8A4D-9BC9-FE82F3A5B596}" type="presParOf" srcId="{E03BE4EC-6FA9-6A4B-B114-34F6B9ADD775}" destId="{7F0101D6-20BF-4243-9A0B-3DB375AD29D9}" srcOrd="2" destOrd="0" presId="urn:microsoft.com/office/officeart/2009/3/layout/PieProcess"/>
    <dgm:cxn modelId="{F20B5903-005D-8B4A-A51A-035ED7EA3592}" type="presParOf" srcId="{DF10C526-809B-3849-B223-41C2D2BB2FDA}" destId="{4425506E-4137-A243-B565-F7E20C457691}" srcOrd="17" destOrd="0" presId="urn:microsoft.com/office/officeart/2009/3/layout/PieProcess"/>
    <dgm:cxn modelId="{1AE2EFB2-0EC9-9F4D-9F3A-AB934E92E9CB}" type="presParOf" srcId="{DF10C526-809B-3849-B223-41C2D2BB2FDA}" destId="{5A56CDD4-6F0D-E048-B8A9-881E7F800B4E}" srcOrd="18" destOrd="0" presId="urn:microsoft.com/office/officeart/2009/3/layout/PieProcess"/>
    <dgm:cxn modelId="{860D73B8-181F-444F-838C-021803CC3401}" type="presParOf" srcId="{5A56CDD4-6F0D-E048-B8A9-881E7F800B4E}" destId="{150C1161-51D5-4C4D-ADDB-F9D3C04F011A}" srcOrd="0" destOrd="0" presId="urn:microsoft.com/office/officeart/2009/3/layout/PieProcess"/>
    <dgm:cxn modelId="{A52A2F8E-CAE2-9140-AC60-177CD7F54475}" type="presParOf" srcId="{DF10C526-809B-3849-B223-41C2D2BB2FDA}" destId="{94323B72-A6C5-8040-81A3-703931CD55F4}" srcOrd="19" destOrd="0" presId="urn:microsoft.com/office/officeart/2009/3/layout/PieProcess"/>
    <dgm:cxn modelId="{6A79F19F-D2A0-A941-B4C8-13A225D7CF4D}" type="presParOf" srcId="{DF10C526-809B-3849-B223-41C2D2BB2FDA}" destId="{515F7B82-6A0B-2540-94CE-2B412788EAE2}" srcOrd="20" destOrd="0" presId="urn:microsoft.com/office/officeart/2009/3/layout/PieProcess"/>
    <dgm:cxn modelId="{CCE4F0F6-0A3B-B548-B545-00DAB68E312F}" type="presParOf" srcId="{515F7B82-6A0B-2540-94CE-2B412788EAE2}" destId="{B64D5DB0-DD66-D044-9947-D8CA663E1213}" srcOrd="0" destOrd="0" presId="urn:microsoft.com/office/officeart/2009/3/layout/PieProcess"/>
    <dgm:cxn modelId="{387CB55A-8D45-BB46-B285-035540060244}" type="presParOf" srcId="{515F7B82-6A0B-2540-94CE-2B412788EAE2}" destId="{97F0A2EF-354C-274E-BB6F-673534C756CA}" srcOrd="1" destOrd="0" presId="urn:microsoft.com/office/officeart/2009/3/layout/PieProcess"/>
    <dgm:cxn modelId="{D866AD17-0BCC-CB41-B449-5AC0218ED225}" type="presParOf" srcId="{515F7B82-6A0B-2540-94CE-2B412788EAE2}" destId="{60E6B285-C45E-1844-9312-25A84A7D5CB2}" srcOrd="2" destOrd="0" presId="urn:microsoft.com/office/officeart/2009/3/layout/PieProcess"/>
    <dgm:cxn modelId="{9CE557F5-46ED-504E-9B76-9C16CAABDB31}" type="presParOf" srcId="{DF10C526-809B-3849-B223-41C2D2BB2FDA}" destId="{6D4D0C35-EC61-5B49-82D6-6379D0FECDAD}" srcOrd="21" destOrd="0" presId="urn:microsoft.com/office/officeart/2009/3/layout/PieProcess"/>
    <dgm:cxn modelId="{B9EE200A-45BC-8D4D-8D64-B312BD22A8A4}" type="presParOf" srcId="{DF10C526-809B-3849-B223-41C2D2BB2FDA}" destId="{0B1299B6-86F5-9641-A311-81C6422A4B72}" srcOrd="22" destOrd="0" presId="urn:microsoft.com/office/officeart/2009/3/layout/PieProcess"/>
    <dgm:cxn modelId="{02564895-B5D9-0F41-9104-D50378B6FD4B}" type="presParOf" srcId="{0B1299B6-86F5-9641-A311-81C6422A4B72}" destId="{99A9FEA7-1723-A147-9B7E-0AACD16425E8}" srcOrd="0" destOrd="0" presId="urn:microsoft.com/office/officeart/2009/3/layout/PieProcess"/>
    <dgm:cxn modelId="{99EACEC5-3EBF-494A-BDA3-7FD62FBD943B}" type="presParOf" srcId="{DF10C526-809B-3849-B223-41C2D2BB2FDA}" destId="{86A2B269-E2CB-2244-AE70-CACF2E8C9CEA}" srcOrd="23" destOrd="0" presId="urn:microsoft.com/office/officeart/2009/3/layout/PieProcess"/>
    <dgm:cxn modelId="{80D785D7-8DA5-BE4F-9402-0FBF3A92B89D}" type="presParOf" srcId="{DF10C526-809B-3849-B223-41C2D2BB2FDA}" destId="{8A299E4D-F9BE-4842-9A26-6987A60146BB}" srcOrd="24" destOrd="0" presId="urn:microsoft.com/office/officeart/2009/3/layout/PieProcess"/>
    <dgm:cxn modelId="{F383FEDF-02D1-AE48-8D6F-D0E2E67133EE}" type="presParOf" srcId="{8A299E4D-F9BE-4842-9A26-6987A60146BB}" destId="{B024D90E-10CE-AF48-B34F-B297030CF387}" srcOrd="0" destOrd="0" presId="urn:microsoft.com/office/officeart/2009/3/layout/PieProcess"/>
    <dgm:cxn modelId="{6F698E4B-DB4D-0843-BB77-C00F1DCEE6BA}" type="presParOf" srcId="{8A299E4D-F9BE-4842-9A26-6987A60146BB}" destId="{5030641E-04D5-7645-9107-15FBDFA45FF1}" srcOrd="1" destOrd="0" presId="urn:microsoft.com/office/officeart/2009/3/layout/PieProcess"/>
    <dgm:cxn modelId="{05019E8A-A6E0-0242-8F57-D3C65D95B776}" type="presParOf" srcId="{8A299E4D-F9BE-4842-9A26-6987A60146BB}" destId="{D4635EDE-767F-3640-B4D9-1BDBAA2943A5}" srcOrd="2" destOrd="0" presId="urn:microsoft.com/office/officeart/2009/3/layout/PieProcess"/>
    <dgm:cxn modelId="{15B49843-6B19-D442-A32F-1F60188B01B5}" type="presParOf" srcId="{DF10C526-809B-3849-B223-41C2D2BB2FDA}" destId="{2F09D47D-ACE1-E942-ABC4-8F8D3CD551E8}" srcOrd="25" destOrd="0" presId="urn:microsoft.com/office/officeart/2009/3/layout/PieProcess"/>
    <dgm:cxn modelId="{44FD1480-5801-9E48-A951-FF359C75F46F}" type="presParOf" srcId="{DF10C526-809B-3849-B223-41C2D2BB2FDA}" destId="{ADB0C1D8-ED1A-3243-95CA-63DBD4DF81E7}" srcOrd="26" destOrd="0" presId="urn:microsoft.com/office/officeart/2009/3/layout/PieProcess"/>
    <dgm:cxn modelId="{584F49E9-1C44-5F4E-B8FE-7E39A6CC48EF}" type="presParOf" srcId="{ADB0C1D8-ED1A-3243-95CA-63DBD4DF81E7}" destId="{E652CE38-2DD2-5946-B6C3-B9FA76D7395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28D04D5-F0BA-48A2-8773-9CFE1230FC8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FB782C-A671-42DA-81AF-A2E6C91D5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Garantir la continuité des services</a:t>
          </a:r>
          <a:endParaRPr lang="en-US" dirty="0"/>
        </a:p>
      </dgm:t>
    </dgm:pt>
    <dgm:pt modelId="{B8D65FF9-953B-4B82-AD1C-41D76A81D753}" type="parTrans" cxnId="{6E44ECB9-1484-4C0E-9727-FC10465882E9}">
      <dgm:prSet/>
      <dgm:spPr/>
      <dgm:t>
        <a:bodyPr/>
        <a:lstStyle/>
        <a:p>
          <a:endParaRPr lang="en-US"/>
        </a:p>
      </dgm:t>
    </dgm:pt>
    <dgm:pt modelId="{7D1B9CDD-9F7C-4FD5-8AD2-D95703273828}" type="sibTrans" cxnId="{6E44ECB9-1484-4C0E-9727-FC10465882E9}">
      <dgm:prSet/>
      <dgm:spPr/>
      <dgm:t>
        <a:bodyPr/>
        <a:lstStyle/>
        <a:p>
          <a:endParaRPr lang="en-US"/>
        </a:p>
      </dgm:t>
    </dgm:pt>
    <dgm:pt modelId="{2DA2098A-D5D1-4B7A-B341-6E19EC3A65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production moins de 24h après l’arrêt des services</a:t>
          </a:r>
          <a:endParaRPr lang="en-US"/>
        </a:p>
      </dgm:t>
    </dgm:pt>
    <dgm:pt modelId="{22E51326-4230-4371-8426-B563F6F845EC}" type="parTrans" cxnId="{691DB24E-D222-4AAC-BA67-C6287041099D}">
      <dgm:prSet/>
      <dgm:spPr/>
      <dgm:t>
        <a:bodyPr/>
        <a:lstStyle/>
        <a:p>
          <a:endParaRPr lang="en-US"/>
        </a:p>
      </dgm:t>
    </dgm:pt>
    <dgm:pt modelId="{138C6A3D-D9D8-46F3-92CF-A4BE92975735}" type="sibTrans" cxnId="{691DB24E-D222-4AAC-BA67-C6287041099D}">
      <dgm:prSet/>
      <dgm:spPr/>
      <dgm:t>
        <a:bodyPr/>
        <a:lstStyle/>
        <a:p>
          <a:endParaRPr lang="en-US"/>
        </a:p>
      </dgm:t>
    </dgm:pt>
    <dgm:pt modelId="{FB79356B-61DF-43D7-B417-AF65B6E7174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par bloc fonctionnel pour limiter les effets de bord</a:t>
          </a:r>
          <a:endParaRPr lang="en-US"/>
        </a:p>
      </dgm:t>
    </dgm:pt>
    <dgm:pt modelId="{D047C4F2-1199-4144-9C7B-D56D745CF1C9}" type="parTrans" cxnId="{C93163FA-7906-4251-8487-5822E3B7369B}">
      <dgm:prSet/>
      <dgm:spPr/>
      <dgm:t>
        <a:bodyPr/>
        <a:lstStyle/>
        <a:p>
          <a:endParaRPr lang="en-US"/>
        </a:p>
      </dgm:t>
    </dgm:pt>
    <dgm:pt modelId="{5EAF13A7-745C-42EC-BDCC-FED76972E274}" type="sibTrans" cxnId="{C93163FA-7906-4251-8487-5822E3B7369B}">
      <dgm:prSet/>
      <dgm:spPr/>
      <dgm:t>
        <a:bodyPr/>
        <a:lstStyle/>
        <a:p>
          <a:endParaRPr lang="en-US"/>
        </a:p>
      </dgm:t>
    </dgm:pt>
    <dgm:pt modelId="{79625DCE-D47B-4576-971F-A4378002C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Respecter les coûts</a:t>
          </a:r>
          <a:endParaRPr lang="en-US"/>
        </a:p>
      </dgm:t>
    </dgm:pt>
    <dgm:pt modelId="{ACAD65B7-4F41-4646-8B03-E5EA73AAC72D}" type="parTrans" cxnId="{FE0841F3-9B07-469D-9108-AAB97472F93C}">
      <dgm:prSet/>
      <dgm:spPr/>
      <dgm:t>
        <a:bodyPr/>
        <a:lstStyle/>
        <a:p>
          <a:endParaRPr lang="en-US"/>
        </a:p>
      </dgm:t>
    </dgm:pt>
    <dgm:pt modelId="{00CA3BAC-2411-4453-BAFD-CBCD66313E68}" type="sibTrans" cxnId="{FE0841F3-9B07-469D-9108-AAB97472F93C}">
      <dgm:prSet/>
      <dgm:spPr/>
      <dgm:t>
        <a:bodyPr/>
        <a:lstStyle/>
        <a:p>
          <a:endParaRPr lang="en-US"/>
        </a:p>
      </dgm:t>
    </dgm:pt>
    <dgm:pt modelId="{05181F6D-9737-4984-8293-D112243259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Budget estimé : 30 000€</a:t>
          </a:r>
          <a:endParaRPr lang="en-US"/>
        </a:p>
      </dgm:t>
    </dgm:pt>
    <dgm:pt modelId="{80C92248-E8C9-4126-B36D-CC7B0545DB1B}" type="parTrans" cxnId="{C1A92C23-7FF8-4E9B-9E04-A7F9C23B27F6}">
      <dgm:prSet/>
      <dgm:spPr/>
      <dgm:t>
        <a:bodyPr/>
        <a:lstStyle/>
        <a:p>
          <a:endParaRPr lang="en-US"/>
        </a:p>
      </dgm:t>
    </dgm:pt>
    <dgm:pt modelId="{2B6D6616-10DD-4436-B98A-24308DDB0234}" type="sibTrans" cxnId="{C1A92C23-7FF8-4E9B-9E04-A7F9C23B27F6}">
      <dgm:prSet/>
      <dgm:spPr/>
      <dgm:t>
        <a:bodyPr/>
        <a:lstStyle/>
        <a:p>
          <a:endParaRPr lang="en-US"/>
        </a:p>
      </dgm:t>
    </dgm:pt>
    <dgm:pt modelId="{5D883966-85A6-4399-B7DF-9EBC69598F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Limiter les délais</a:t>
          </a:r>
          <a:endParaRPr lang="en-US"/>
        </a:p>
      </dgm:t>
    </dgm:pt>
    <dgm:pt modelId="{A776F1EA-CC00-49D9-A5F4-35E3349FB405}" type="parTrans" cxnId="{D26FC128-DC2E-48ED-BE60-9D968B44BB8F}">
      <dgm:prSet/>
      <dgm:spPr/>
      <dgm:t>
        <a:bodyPr/>
        <a:lstStyle/>
        <a:p>
          <a:endParaRPr lang="en-US"/>
        </a:p>
      </dgm:t>
    </dgm:pt>
    <dgm:pt modelId="{901C39E9-1A52-4DD0-A07E-E697736DCB47}" type="sibTrans" cxnId="{D26FC128-DC2E-48ED-BE60-9D968B44BB8F}">
      <dgm:prSet/>
      <dgm:spPr/>
      <dgm:t>
        <a:bodyPr/>
        <a:lstStyle/>
        <a:p>
          <a:endParaRPr lang="en-US"/>
        </a:p>
      </dgm:t>
    </dgm:pt>
    <dgm:pt modelId="{5133954E-004C-4D47-9287-6E042D6A94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Mise en place possible sur 2 mois</a:t>
          </a:r>
          <a:endParaRPr lang="en-US"/>
        </a:p>
      </dgm:t>
    </dgm:pt>
    <dgm:pt modelId="{3425F424-8D80-4199-9ED3-0B381AB4B58A}" type="parTrans" cxnId="{2E747E4B-EC8C-413F-95B5-B15BB1E3B266}">
      <dgm:prSet/>
      <dgm:spPr/>
      <dgm:t>
        <a:bodyPr/>
        <a:lstStyle/>
        <a:p>
          <a:endParaRPr lang="en-US"/>
        </a:p>
      </dgm:t>
    </dgm:pt>
    <dgm:pt modelId="{BD0B19F6-E893-4577-85C4-6C578AE17642}" type="sibTrans" cxnId="{2E747E4B-EC8C-413F-95B5-B15BB1E3B266}">
      <dgm:prSet/>
      <dgm:spPr/>
      <dgm:t>
        <a:bodyPr/>
        <a:lstStyle/>
        <a:p>
          <a:endParaRPr lang="en-US"/>
        </a:p>
      </dgm:t>
    </dgm:pt>
    <dgm:pt modelId="{6772B86F-1241-47ED-AAD1-D40869BD651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Temps incompressible de formation pour garantir la qualité</a:t>
          </a:r>
          <a:endParaRPr lang="en-US"/>
        </a:p>
      </dgm:t>
    </dgm:pt>
    <dgm:pt modelId="{EAD105C5-04E8-4D4A-B3BC-6DE335F84013}" type="parTrans" cxnId="{82D5D40C-16DA-4820-B230-6B3E3728DAB8}">
      <dgm:prSet/>
      <dgm:spPr/>
      <dgm:t>
        <a:bodyPr/>
        <a:lstStyle/>
        <a:p>
          <a:endParaRPr lang="en-US"/>
        </a:p>
      </dgm:t>
    </dgm:pt>
    <dgm:pt modelId="{E55A0F6D-77D6-4E7E-9072-92B4AF168A93}" type="sibTrans" cxnId="{82D5D40C-16DA-4820-B230-6B3E3728DAB8}">
      <dgm:prSet/>
      <dgm:spPr/>
      <dgm:t>
        <a:bodyPr/>
        <a:lstStyle/>
        <a:p>
          <a:endParaRPr lang="en-US"/>
        </a:p>
      </dgm:t>
    </dgm:pt>
    <dgm:pt modelId="{B70BF2AA-EE9D-4593-B648-5C1F1162C169}" type="pres">
      <dgm:prSet presAssocID="{228D04D5-F0BA-48A2-8773-9CFE1230FC8C}" presName="root" presStyleCnt="0">
        <dgm:presLayoutVars>
          <dgm:dir/>
          <dgm:resizeHandles val="exact"/>
        </dgm:presLayoutVars>
      </dgm:prSet>
      <dgm:spPr/>
    </dgm:pt>
    <dgm:pt modelId="{B812A9C2-8F65-40EF-8480-549A29891FE1}" type="pres">
      <dgm:prSet presAssocID="{CBFB782C-A671-42DA-81AF-A2E6C91D5BF9}" presName="compNode" presStyleCnt="0"/>
      <dgm:spPr/>
    </dgm:pt>
    <dgm:pt modelId="{30D13D34-DA9A-468F-BF9B-63361D2E833E}" type="pres">
      <dgm:prSet presAssocID="{CBFB782C-A671-42DA-81AF-A2E6C91D5B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DDACB4F7-6144-4735-920B-9A7E46CC67E2}" type="pres">
      <dgm:prSet presAssocID="{CBFB782C-A671-42DA-81AF-A2E6C91D5BF9}" presName="iconSpace" presStyleCnt="0"/>
      <dgm:spPr/>
    </dgm:pt>
    <dgm:pt modelId="{8CE87692-E6CF-4C64-8409-30158BBB6617}" type="pres">
      <dgm:prSet presAssocID="{CBFB782C-A671-42DA-81AF-A2E6C91D5BF9}" presName="parTx" presStyleLbl="revTx" presStyleIdx="0" presStyleCnt="6">
        <dgm:presLayoutVars>
          <dgm:chMax val="0"/>
          <dgm:chPref val="0"/>
        </dgm:presLayoutVars>
      </dgm:prSet>
      <dgm:spPr/>
    </dgm:pt>
    <dgm:pt modelId="{4189987B-C436-4B3C-9915-4BF78F5DC3CC}" type="pres">
      <dgm:prSet presAssocID="{CBFB782C-A671-42DA-81AF-A2E6C91D5BF9}" presName="txSpace" presStyleCnt="0"/>
      <dgm:spPr/>
    </dgm:pt>
    <dgm:pt modelId="{55ED276D-59D0-43AC-B390-57F59E2CFBBB}" type="pres">
      <dgm:prSet presAssocID="{CBFB782C-A671-42DA-81AF-A2E6C91D5BF9}" presName="desTx" presStyleLbl="revTx" presStyleIdx="1" presStyleCnt="6">
        <dgm:presLayoutVars/>
      </dgm:prSet>
      <dgm:spPr/>
    </dgm:pt>
    <dgm:pt modelId="{7E379782-AFDB-4759-BFB8-85517C265FC9}" type="pres">
      <dgm:prSet presAssocID="{7D1B9CDD-9F7C-4FD5-8AD2-D95703273828}" presName="sibTrans" presStyleCnt="0"/>
      <dgm:spPr/>
    </dgm:pt>
    <dgm:pt modelId="{619CC166-1475-43E3-9031-5C743622CF54}" type="pres">
      <dgm:prSet presAssocID="{79625DCE-D47B-4576-971F-A4378002C40B}" presName="compNode" presStyleCnt="0"/>
      <dgm:spPr/>
    </dgm:pt>
    <dgm:pt modelId="{D287EA05-77A7-4592-A0BB-17C2CBE6FFD7}" type="pres">
      <dgm:prSet presAssocID="{79625DCE-D47B-4576-971F-A4378002C4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7A7143A6-7E8E-4F45-959B-6F565B74489D}" type="pres">
      <dgm:prSet presAssocID="{79625DCE-D47B-4576-971F-A4378002C40B}" presName="iconSpace" presStyleCnt="0"/>
      <dgm:spPr/>
    </dgm:pt>
    <dgm:pt modelId="{07507AE2-C1EB-4745-96A3-8E1F3A26A420}" type="pres">
      <dgm:prSet presAssocID="{79625DCE-D47B-4576-971F-A4378002C40B}" presName="parTx" presStyleLbl="revTx" presStyleIdx="2" presStyleCnt="6">
        <dgm:presLayoutVars>
          <dgm:chMax val="0"/>
          <dgm:chPref val="0"/>
        </dgm:presLayoutVars>
      </dgm:prSet>
      <dgm:spPr/>
    </dgm:pt>
    <dgm:pt modelId="{459D2E99-2C37-44A9-A62D-BEE4996FB530}" type="pres">
      <dgm:prSet presAssocID="{79625DCE-D47B-4576-971F-A4378002C40B}" presName="txSpace" presStyleCnt="0"/>
      <dgm:spPr/>
    </dgm:pt>
    <dgm:pt modelId="{BA2CAF5F-43E3-47A1-A16B-93076483CEEF}" type="pres">
      <dgm:prSet presAssocID="{79625DCE-D47B-4576-971F-A4378002C40B}" presName="desTx" presStyleLbl="revTx" presStyleIdx="3" presStyleCnt="6">
        <dgm:presLayoutVars/>
      </dgm:prSet>
      <dgm:spPr/>
    </dgm:pt>
    <dgm:pt modelId="{6F6C224A-C58E-45BF-9628-D04E60D45A90}" type="pres">
      <dgm:prSet presAssocID="{00CA3BAC-2411-4453-BAFD-CBCD66313E68}" presName="sibTrans" presStyleCnt="0"/>
      <dgm:spPr/>
    </dgm:pt>
    <dgm:pt modelId="{DC974C52-D16F-4172-9236-8A0E02047456}" type="pres">
      <dgm:prSet presAssocID="{5D883966-85A6-4399-B7DF-9EBC69598F9B}" presName="compNode" presStyleCnt="0"/>
      <dgm:spPr/>
    </dgm:pt>
    <dgm:pt modelId="{3CF20898-AD69-42EB-86A8-0D9C4FDC0D9A}" type="pres">
      <dgm:prSet presAssocID="{5D883966-85A6-4399-B7DF-9EBC69598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1A6D40C7-8417-4F53-859B-ED3A795D6C63}" type="pres">
      <dgm:prSet presAssocID="{5D883966-85A6-4399-B7DF-9EBC69598F9B}" presName="iconSpace" presStyleCnt="0"/>
      <dgm:spPr/>
    </dgm:pt>
    <dgm:pt modelId="{773DD312-C1E9-4FBE-AFC3-5C1514D0DC04}" type="pres">
      <dgm:prSet presAssocID="{5D883966-85A6-4399-B7DF-9EBC69598F9B}" presName="parTx" presStyleLbl="revTx" presStyleIdx="4" presStyleCnt="6">
        <dgm:presLayoutVars>
          <dgm:chMax val="0"/>
          <dgm:chPref val="0"/>
        </dgm:presLayoutVars>
      </dgm:prSet>
      <dgm:spPr/>
    </dgm:pt>
    <dgm:pt modelId="{ED431462-5DAC-480A-A327-62BBA48A45DA}" type="pres">
      <dgm:prSet presAssocID="{5D883966-85A6-4399-B7DF-9EBC69598F9B}" presName="txSpace" presStyleCnt="0"/>
      <dgm:spPr/>
    </dgm:pt>
    <dgm:pt modelId="{7BFC6086-6E3C-482C-895A-981A3FAF5764}" type="pres">
      <dgm:prSet presAssocID="{5D883966-85A6-4399-B7DF-9EBC69598F9B}" presName="desTx" presStyleLbl="revTx" presStyleIdx="5" presStyleCnt="6">
        <dgm:presLayoutVars/>
      </dgm:prSet>
      <dgm:spPr/>
    </dgm:pt>
  </dgm:ptLst>
  <dgm:cxnLst>
    <dgm:cxn modelId="{82D5D40C-16DA-4820-B230-6B3E3728DAB8}" srcId="{5D883966-85A6-4399-B7DF-9EBC69598F9B}" destId="{6772B86F-1241-47ED-AAD1-D40869BD6516}" srcOrd="1" destOrd="0" parTransId="{EAD105C5-04E8-4D4A-B3BC-6DE335F84013}" sibTransId="{E55A0F6D-77D6-4E7E-9072-92B4AF168A93}"/>
    <dgm:cxn modelId="{660EE80D-206A-4A30-A7C3-1CBDBA81844B}" type="presOf" srcId="{2DA2098A-D5D1-4B7A-B341-6E19EC3A6501}" destId="{55ED276D-59D0-43AC-B390-57F59E2CFBBB}" srcOrd="0" destOrd="0" presId="urn:microsoft.com/office/officeart/2018/5/layout/CenteredIconLabelDescriptionList"/>
    <dgm:cxn modelId="{4C68F211-4735-492C-B7E8-FCA69D47A8AB}" type="presOf" srcId="{CBFB782C-A671-42DA-81AF-A2E6C91D5BF9}" destId="{8CE87692-E6CF-4C64-8409-30158BBB6617}" srcOrd="0" destOrd="0" presId="urn:microsoft.com/office/officeart/2018/5/layout/CenteredIconLabelDescriptionList"/>
    <dgm:cxn modelId="{00DEE912-17CA-4041-8D43-FB87F4A830D2}" type="presOf" srcId="{5133954E-004C-4D47-9287-6E042D6A9472}" destId="{7BFC6086-6E3C-482C-895A-981A3FAF5764}" srcOrd="0" destOrd="0" presId="urn:microsoft.com/office/officeart/2018/5/layout/CenteredIconLabelDescriptionList"/>
    <dgm:cxn modelId="{F43DBF13-075A-4904-8810-265BADA26E0E}" type="presOf" srcId="{228D04D5-F0BA-48A2-8773-9CFE1230FC8C}" destId="{B70BF2AA-EE9D-4593-B648-5C1F1162C169}" srcOrd="0" destOrd="0" presId="urn:microsoft.com/office/officeart/2018/5/layout/CenteredIconLabelDescriptionList"/>
    <dgm:cxn modelId="{38D10B1C-8745-4C6C-8F37-87B0B812AA83}" type="presOf" srcId="{5D883966-85A6-4399-B7DF-9EBC69598F9B}" destId="{773DD312-C1E9-4FBE-AFC3-5C1514D0DC04}" srcOrd="0" destOrd="0" presId="urn:microsoft.com/office/officeart/2018/5/layout/CenteredIconLabelDescriptionList"/>
    <dgm:cxn modelId="{C1A92C23-7FF8-4E9B-9E04-A7F9C23B27F6}" srcId="{79625DCE-D47B-4576-971F-A4378002C40B}" destId="{05181F6D-9737-4984-8293-D11224325938}" srcOrd="0" destOrd="0" parTransId="{80C92248-E8C9-4126-B36D-CC7B0545DB1B}" sibTransId="{2B6D6616-10DD-4436-B98A-24308DDB0234}"/>
    <dgm:cxn modelId="{D26FC128-DC2E-48ED-BE60-9D968B44BB8F}" srcId="{228D04D5-F0BA-48A2-8773-9CFE1230FC8C}" destId="{5D883966-85A6-4399-B7DF-9EBC69598F9B}" srcOrd="2" destOrd="0" parTransId="{A776F1EA-CC00-49D9-A5F4-35E3349FB405}" sibTransId="{901C39E9-1A52-4DD0-A07E-E697736DCB47}"/>
    <dgm:cxn modelId="{1B506E30-7E4D-4B91-8E0E-01F4543A2941}" type="presOf" srcId="{6772B86F-1241-47ED-AAD1-D40869BD6516}" destId="{7BFC6086-6E3C-482C-895A-981A3FAF5764}" srcOrd="0" destOrd="1" presId="urn:microsoft.com/office/officeart/2018/5/layout/CenteredIconLabelDescriptionList"/>
    <dgm:cxn modelId="{DCF73049-33F4-46ED-9213-FB20990A7EAB}" type="presOf" srcId="{79625DCE-D47B-4576-971F-A4378002C40B}" destId="{07507AE2-C1EB-4745-96A3-8E1F3A26A420}" srcOrd="0" destOrd="0" presId="urn:microsoft.com/office/officeart/2018/5/layout/CenteredIconLabelDescriptionList"/>
    <dgm:cxn modelId="{2E747E4B-EC8C-413F-95B5-B15BB1E3B266}" srcId="{5D883966-85A6-4399-B7DF-9EBC69598F9B}" destId="{5133954E-004C-4D47-9287-6E042D6A9472}" srcOrd="0" destOrd="0" parTransId="{3425F424-8D80-4199-9ED3-0B381AB4B58A}" sibTransId="{BD0B19F6-E893-4577-85C4-6C578AE17642}"/>
    <dgm:cxn modelId="{691DB24E-D222-4AAC-BA67-C6287041099D}" srcId="{CBFB782C-A671-42DA-81AF-A2E6C91D5BF9}" destId="{2DA2098A-D5D1-4B7A-B341-6E19EC3A6501}" srcOrd="0" destOrd="0" parTransId="{22E51326-4230-4371-8426-B563F6F845EC}" sibTransId="{138C6A3D-D9D8-46F3-92CF-A4BE92975735}"/>
    <dgm:cxn modelId="{BD3BC07B-B88F-474B-828A-C9C52CC95F54}" type="presOf" srcId="{05181F6D-9737-4984-8293-D11224325938}" destId="{BA2CAF5F-43E3-47A1-A16B-93076483CEEF}" srcOrd="0" destOrd="0" presId="urn:microsoft.com/office/officeart/2018/5/layout/CenteredIconLabelDescriptionList"/>
    <dgm:cxn modelId="{6E44ECB9-1484-4C0E-9727-FC10465882E9}" srcId="{228D04D5-F0BA-48A2-8773-9CFE1230FC8C}" destId="{CBFB782C-A671-42DA-81AF-A2E6C91D5BF9}" srcOrd="0" destOrd="0" parTransId="{B8D65FF9-953B-4B82-AD1C-41D76A81D753}" sibTransId="{7D1B9CDD-9F7C-4FD5-8AD2-D95703273828}"/>
    <dgm:cxn modelId="{B229F4D5-8E78-4898-ABEB-64C415F6E621}" type="presOf" srcId="{FB79356B-61DF-43D7-B417-AF65B6E71742}" destId="{55ED276D-59D0-43AC-B390-57F59E2CFBBB}" srcOrd="0" destOrd="1" presId="urn:microsoft.com/office/officeart/2018/5/layout/CenteredIconLabelDescriptionList"/>
    <dgm:cxn modelId="{FE0841F3-9B07-469D-9108-AAB97472F93C}" srcId="{228D04D5-F0BA-48A2-8773-9CFE1230FC8C}" destId="{79625DCE-D47B-4576-971F-A4378002C40B}" srcOrd="1" destOrd="0" parTransId="{ACAD65B7-4F41-4646-8B03-E5EA73AAC72D}" sibTransId="{00CA3BAC-2411-4453-BAFD-CBCD66313E68}"/>
    <dgm:cxn modelId="{C93163FA-7906-4251-8487-5822E3B7369B}" srcId="{CBFB782C-A671-42DA-81AF-A2E6C91D5BF9}" destId="{FB79356B-61DF-43D7-B417-AF65B6E71742}" srcOrd="1" destOrd="0" parTransId="{D047C4F2-1199-4144-9C7B-D56D745CF1C9}" sibTransId="{5EAF13A7-745C-42EC-BDCC-FED76972E274}"/>
    <dgm:cxn modelId="{EF2D07EF-773F-46A7-9256-478B97AFCF24}" type="presParOf" srcId="{B70BF2AA-EE9D-4593-B648-5C1F1162C169}" destId="{B812A9C2-8F65-40EF-8480-549A29891FE1}" srcOrd="0" destOrd="0" presId="urn:microsoft.com/office/officeart/2018/5/layout/CenteredIconLabelDescriptionList"/>
    <dgm:cxn modelId="{F7A704BA-E9A5-4941-8D38-E70A36F839C2}" type="presParOf" srcId="{B812A9C2-8F65-40EF-8480-549A29891FE1}" destId="{30D13D34-DA9A-468F-BF9B-63361D2E833E}" srcOrd="0" destOrd="0" presId="urn:microsoft.com/office/officeart/2018/5/layout/CenteredIconLabelDescriptionList"/>
    <dgm:cxn modelId="{7DAF0DF6-A55C-41D9-ACC8-F44911F9F9ED}" type="presParOf" srcId="{B812A9C2-8F65-40EF-8480-549A29891FE1}" destId="{DDACB4F7-6144-4735-920B-9A7E46CC67E2}" srcOrd="1" destOrd="0" presId="urn:microsoft.com/office/officeart/2018/5/layout/CenteredIconLabelDescriptionList"/>
    <dgm:cxn modelId="{22EE6E2B-595A-47B9-B921-E868739B373A}" type="presParOf" srcId="{B812A9C2-8F65-40EF-8480-549A29891FE1}" destId="{8CE87692-E6CF-4C64-8409-30158BBB6617}" srcOrd="2" destOrd="0" presId="urn:microsoft.com/office/officeart/2018/5/layout/CenteredIconLabelDescriptionList"/>
    <dgm:cxn modelId="{69A79B9F-63EE-4526-926C-53ED888318B3}" type="presParOf" srcId="{B812A9C2-8F65-40EF-8480-549A29891FE1}" destId="{4189987B-C436-4B3C-9915-4BF78F5DC3CC}" srcOrd="3" destOrd="0" presId="urn:microsoft.com/office/officeart/2018/5/layout/CenteredIconLabelDescriptionList"/>
    <dgm:cxn modelId="{FADB0A0D-535C-4230-8463-BDEC4BBCC765}" type="presParOf" srcId="{B812A9C2-8F65-40EF-8480-549A29891FE1}" destId="{55ED276D-59D0-43AC-B390-57F59E2CFBBB}" srcOrd="4" destOrd="0" presId="urn:microsoft.com/office/officeart/2018/5/layout/CenteredIconLabelDescriptionList"/>
    <dgm:cxn modelId="{DCF77994-3560-4B9A-AB52-D4F38C3F8158}" type="presParOf" srcId="{B70BF2AA-EE9D-4593-B648-5C1F1162C169}" destId="{7E379782-AFDB-4759-BFB8-85517C265FC9}" srcOrd="1" destOrd="0" presId="urn:microsoft.com/office/officeart/2018/5/layout/CenteredIconLabelDescriptionList"/>
    <dgm:cxn modelId="{A2621F23-D901-43FE-BAC8-0C62775F244A}" type="presParOf" srcId="{B70BF2AA-EE9D-4593-B648-5C1F1162C169}" destId="{619CC166-1475-43E3-9031-5C743622CF54}" srcOrd="2" destOrd="0" presId="urn:microsoft.com/office/officeart/2018/5/layout/CenteredIconLabelDescriptionList"/>
    <dgm:cxn modelId="{33BFC5EF-625E-416C-AA9E-30995989C5E0}" type="presParOf" srcId="{619CC166-1475-43E3-9031-5C743622CF54}" destId="{D287EA05-77A7-4592-A0BB-17C2CBE6FFD7}" srcOrd="0" destOrd="0" presId="urn:microsoft.com/office/officeart/2018/5/layout/CenteredIconLabelDescriptionList"/>
    <dgm:cxn modelId="{00E49F7E-93A7-4C5F-ACE7-350E4DBBC048}" type="presParOf" srcId="{619CC166-1475-43E3-9031-5C743622CF54}" destId="{7A7143A6-7E8E-4F45-959B-6F565B74489D}" srcOrd="1" destOrd="0" presId="urn:microsoft.com/office/officeart/2018/5/layout/CenteredIconLabelDescriptionList"/>
    <dgm:cxn modelId="{525739E6-5853-4816-8083-340DC71A78D3}" type="presParOf" srcId="{619CC166-1475-43E3-9031-5C743622CF54}" destId="{07507AE2-C1EB-4745-96A3-8E1F3A26A420}" srcOrd="2" destOrd="0" presId="urn:microsoft.com/office/officeart/2018/5/layout/CenteredIconLabelDescriptionList"/>
    <dgm:cxn modelId="{957D377F-51F1-42E1-8C66-7FDDCCA7E861}" type="presParOf" srcId="{619CC166-1475-43E3-9031-5C743622CF54}" destId="{459D2E99-2C37-44A9-A62D-BEE4996FB530}" srcOrd="3" destOrd="0" presId="urn:microsoft.com/office/officeart/2018/5/layout/CenteredIconLabelDescriptionList"/>
    <dgm:cxn modelId="{3EF16780-97D5-40AF-891A-7800F96E16E0}" type="presParOf" srcId="{619CC166-1475-43E3-9031-5C743622CF54}" destId="{BA2CAF5F-43E3-47A1-A16B-93076483CEEF}" srcOrd="4" destOrd="0" presId="urn:microsoft.com/office/officeart/2018/5/layout/CenteredIconLabelDescriptionList"/>
    <dgm:cxn modelId="{1E6A561C-32E5-452E-8DEF-15085FC06F31}" type="presParOf" srcId="{B70BF2AA-EE9D-4593-B648-5C1F1162C169}" destId="{6F6C224A-C58E-45BF-9628-D04E60D45A90}" srcOrd="3" destOrd="0" presId="urn:microsoft.com/office/officeart/2018/5/layout/CenteredIconLabelDescriptionList"/>
    <dgm:cxn modelId="{C8CE1B82-E06D-429A-B1EA-FCE6BF6C8162}" type="presParOf" srcId="{B70BF2AA-EE9D-4593-B648-5C1F1162C169}" destId="{DC974C52-D16F-4172-9236-8A0E02047456}" srcOrd="4" destOrd="0" presId="urn:microsoft.com/office/officeart/2018/5/layout/CenteredIconLabelDescriptionList"/>
    <dgm:cxn modelId="{F4B61040-C8B1-4F1E-AEDC-E9F770226B8A}" type="presParOf" srcId="{DC974C52-D16F-4172-9236-8A0E02047456}" destId="{3CF20898-AD69-42EB-86A8-0D9C4FDC0D9A}" srcOrd="0" destOrd="0" presId="urn:microsoft.com/office/officeart/2018/5/layout/CenteredIconLabelDescriptionList"/>
    <dgm:cxn modelId="{5353B2F6-5B98-4E84-9217-A589FA09AE10}" type="presParOf" srcId="{DC974C52-D16F-4172-9236-8A0E02047456}" destId="{1A6D40C7-8417-4F53-859B-ED3A795D6C63}" srcOrd="1" destOrd="0" presId="urn:microsoft.com/office/officeart/2018/5/layout/CenteredIconLabelDescriptionList"/>
    <dgm:cxn modelId="{4F48684A-BEB2-49DA-9571-0C04F964D64C}" type="presParOf" srcId="{DC974C52-D16F-4172-9236-8A0E02047456}" destId="{773DD312-C1E9-4FBE-AFC3-5C1514D0DC04}" srcOrd="2" destOrd="0" presId="urn:microsoft.com/office/officeart/2018/5/layout/CenteredIconLabelDescriptionList"/>
    <dgm:cxn modelId="{2A977EA3-719A-4B18-8952-D9D892727BF4}" type="presParOf" srcId="{DC974C52-D16F-4172-9236-8A0E02047456}" destId="{ED431462-5DAC-480A-A327-62BBA48A45DA}" srcOrd="3" destOrd="0" presId="urn:microsoft.com/office/officeart/2018/5/layout/CenteredIconLabelDescriptionList"/>
    <dgm:cxn modelId="{6972BE77-50C6-40A8-A6C2-E25FE9CB1017}" type="presParOf" srcId="{DC974C52-D16F-4172-9236-8A0E02047456}" destId="{7BFC6086-6E3C-482C-895A-981A3FAF57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F6B81-45FD-44FC-BE76-C0873BAEDD4D}" type="doc">
      <dgm:prSet loTypeId="urn:microsoft.com/office/officeart/2008/layout/AlternatingPictureBlocks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7FEC56-61AA-4AB6-BBA0-E9ACD6358CE9}">
      <dgm:prSet/>
      <dgm:spPr/>
      <dgm:t>
        <a:bodyPr/>
        <a:lstStyle/>
        <a:p>
          <a:r>
            <a:rPr lang="fr-FR"/>
            <a:t>Maintenir les services actuels tout en améliorant les performances et la sécurité de l’infrastructure</a:t>
          </a:r>
          <a:endParaRPr lang="en-US"/>
        </a:p>
      </dgm:t>
    </dgm:pt>
    <dgm:pt modelId="{A2E94EE5-1FA7-4C26-BFD0-87F79EBF5985}" type="parTrans" cxnId="{C3AA79AF-2B22-47AC-BCA3-B26AA25C319D}">
      <dgm:prSet/>
      <dgm:spPr/>
      <dgm:t>
        <a:bodyPr/>
        <a:lstStyle/>
        <a:p>
          <a:endParaRPr lang="en-US"/>
        </a:p>
      </dgm:t>
    </dgm:pt>
    <dgm:pt modelId="{A61AD7DB-074E-4C90-ABE6-8CC30070E758}" type="sibTrans" cxnId="{C3AA79AF-2B22-47AC-BCA3-B26AA25C319D}">
      <dgm:prSet/>
      <dgm:spPr/>
      <dgm:t>
        <a:bodyPr/>
        <a:lstStyle/>
        <a:p>
          <a:endParaRPr lang="en-US"/>
        </a:p>
      </dgm:t>
    </dgm:pt>
    <dgm:pt modelId="{04D02FBB-C636-4C40-9831-EA2F83041501}">
      <dgm:prSet/>
      <dgm:spPr/>
      <dgm:t>
        <a:bodyPr/>
        <a:lstStyle/>
        <a:p>
          <a:r>
            <a:rPr lang="fr-FR"/>
            <a:t>Proposer de nouveaux services pour améliorer votre expérience et celle de nos clients</a:t>
          </a:r>
          <a:endParaRPr lang="en-US" dirty="0"/>
        </a:p>
      </dgm:t>
    </dgm:pt>
    <dgm:pt modelId="{FABF3D4A-3454-416C-A981-E40D87606ADC}" type="parTrans" cxnId="{1A5E0D3E-30A8-406F-990A-8102ACE8F235}">
      <dgm:prSet/>
      <dgm:spPr/>
      <dgm:t>
        <a:bodyPr/>
        <a:lstStyle/>
        <a:p>
          <a:endParaRPr lang="en-US"/>
        </a:p>
      </dgm:t>
    </dgm:pt>
    <dgm:pt modelId="{3145A686-BB72-4E19-976B-1259E9B7A3D0}" type="sibTrans" cxnId="{1A5E0D3E-30A8-406F-990A-8102ACE8F235}">
      <dgm:prSet/>
      <dgm:spPr/>
      <dgm:t>
        <a:bodyPr/>
        <a:lstStyle/>
        <a:p>
          <a:endParaRPr lang="en-US"/>
        </a:p>
      </dgm:t>
    </dgm:pt>
    <dgm:pt modelId="{4E9FB110-0D2B-4B8E-9BAE-D49DD3C4DFC7}">
      <dgm:prSet/>
      <dgm:spPr/>
      <dgm:t>
        <a:bodyPr/>
        <a:lstStyle/>
        <a:p>
          <a:r>
            <a:rPr lang="fr-FR"/>
            <a:t>Recentrer les capacités de l’entreprise afin de gagner en efficience et en réactivité</a:t>
          </a:r>
          <a:endParaRPr lang="en-US"/>
        </a:p>
      </dgm:t>
    </dgm:pt>
    <dgm:pt modelId="{6CDE7C46-4A03-454F-9002-3E22D3465FC0}" type="parTrans" cxnId="{26733A76-65B7-4DB5-BD3F-13F27ACEE0CA}">
      <dgm:prSet/>
      <dgm:spPr/>
      <dgm:t>
        <a:bodyPr/>
        <a:lstStyle/>
        <a:p>
          <a:endParaRPr lang="en-US"/>
        </a:p>
      </dgm:t>
    </dgm:pt>
    <dgm:pt modelId="{532B05FC-BA76-44E6-8506-C09ECC380905}" type="sibTrans" cxnId="{26733A76-65B7-4DB5-BD3F-13F27ACEE0CA}">
      <dgm:prSet/>
      <dgm:spPr/>
      <dgm:t>
        <a:bodyPr/>
        <a:lstStyle/>
        <a:p>
          <a:endParaRPr lang="en-US"/>
        </a:p>
      </dgm:t>
    </dgm:pt>
    <dgm:pt modelId="{2D824B14-3A29-A541-94FF-61A1B0DA1CD4}" type="pres">
      <dgm:prSet presAssocID="{B09F6B81-45FD-44FC-BE76-C0873BAEDD4D}" presName="linearFlow" presStyleCnt="0">
        <dgm:presLayoutVars>
          <dgm:dir/>
          <dgm:resizeHandles val="exact"/>
        </dgm:presLayoutVars>
      </dgm:prSet>
      <dgm:spPr/>
    </dgm:pt>
    <dgm:pt modelId="{2AD05853-BB77-3940-8D81-D572B2ACBA8C}" type="pres">
      <dgm:prSet presAssocID="{9C7FEC56-61AA-4AB6-BBA0-E9ACD6358CE9}" presName="comp" presStyleCnt="0"/>
      <dgm:spPr/>
    </dgm:pt>
    <dgm:pt modelId="{B5248EA5-9923-3E42-B8CE-CF8B1182134D}" type="pres">
      <dgm:prSet presAssocID="{9C7FEC56-61AA-4AB6-BBA0-E9ACD6358CE9}" presName="rect2" presStyleLbl="node1" presStyleIdx="0" presStyleCnt="3">
        <dgm:presLayoutVars>
          <dgm:bulletEnabled val="1"/>
        </dgm:presLayoutVars>
      </dgm:prSet>
      <dgm:spPr/>
    </dgm:pt>
    <dgm:pt modelId="{48235AE2-1D9A-8B41-A60F-7F4F6D13512C}" type="pres">
      <dgm:prSet presAssocID="{9C7FEC56-61AA-4AB6-BBA0-E9ACD6358CE9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5D00321-47EC-D840-BC33-B5F71FEC8F99}" type="pres">
      <dgm:prSet presAssocID="{A61AD7DB-074E-4C90-ABE6-8CC30070E758}" presName="sibTrans" presStyleCnt="0"/>
      <dgm:spPr/>
    </dgm:pt>
    <dgm:pt modelId="{B52A95A9-C793-8745-9504-90D6885CA5F1}" type="pres">
      <dgm:prSet presAssocID="{04D02FBB-C636-4C40-9831-EA2F83041501}" presName="comp" presStyleCnt="0"/>
      <dgm:spPr/>
    </dgm:pt>
    <dgm:pt modelId="{E50BCF8F-C21D-2D4E-BA3D-4743115AA85E}" type="pres">
      <dgm:prSet presAssocID="{04D02FBB-C636-4C40-9831-EA2F83041501}" presName="rect2" presStyleLbl="node1" presStyleIdx="1" presStyleCnt="3">
        <dgm:presLayoutVars>
          <dgm:bulletEnabled val="1"/>
        </dgm:presLayoutVars>
      </dgm:prSet>
      <dgm:spPr/>
    </dgm:pt>
    <dgm:pt modelId="{905E55D0-4258-0644-A208-A7F00E2142A6}" type="pres">
      <dgm:prSet presAssocID="{04D02FBB-C636-4C40-9831-EA2F83041501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C69EAC10-02A2-3646-B5BC-3FF122D16D35}" type="pres">
      <dgm:prSet presAssocID="{3145A686-BB72-4E19-976B-1259E9B7A3D0}" presName="sibTrans" presStyleCnt="0"/>
      <dgm:spPr/>
    </dgm:pt>
    <dgm:pt modelId="{B93ED647-A9F3-7948-B6C7-5C0A0CB5FD03}" type="pres">
      <dgm:prSet presAssocID="{4E9FB110-0D2B-4B8E-9BAE-D49DD3C4DFC7}" presName="comp" presStyleCnt="0"/>
      <dgm:spPr/>
    </dgm:pt>
    <dgm:pt modelId="{16D8B02F-F47F-2B4B-B452-6FF616AE7608}" type="pres">
      <dgm:prSet presAssocID="{4E9FB110-0D2B-4B8E-9BAE-D49DD3C4DFC7}" presName="rect2" presStyleLbl="node1" presStyleIdx="2" presStyleCnt="3">
        <dgm:presLayoutVars>
          <dgm:bulletEnabled val="1"/>
        </dgm:presLayoutVars>
      </dgm:prSet>
      <dgm:spPr/>
    </dgm:pt>
    <dgm:pt modelId="{0BEE4DBC-200A-124B-A780-F780E96AC02D}" type="pres">
      <dgm:prSet presAssocID="{4E9FB110-0D2B-4B8E-9BAE-D49DD3C4DFC7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</dgm:ptLst>
  <dgm:cxnLst>
    <dgm:cxn modelId="{5D00A139-B68E-4444-97C0-E9A35562A5B8}" type="presOf" srcId="{9C7FEC56-61AA-4AB6-BBA0-E9ACD6358CE9}" destId="{B5248EA5-9923-3E42-B8CE-CF8B1182134D}" srcOrd="0" destOrd="0" presId="urn:microsoft.com/office/officeart/2008/layout/AlternatingPictureBlocks"/>
    <dgm:cxn modelId="{1A5E0D3E-30A8-406F-990A-8102ACE8F235}" srcId="{B09F6B81-45FD-44FC-BE76-C0873BAEDD4D}" destId="{04D02FBB-C636-4C40-9831-EA2F83041501}" srcOrd="1" destOrd="0" parTransId="{FABF3D4A-3454-416C-A981-E40D87606ADC}" sibTransId="{3145A686-BB72-4E19-976B-1259E9B7A3D0}"/>
    <dgm:cxn modelId="{64B7483E-D418-8148-98FF-EBA6A8639B26}" type="presOf" srcId="{B09F6B81-45FD-44FC-BE76-C0873BAEDD4D}" destId="{2D824B14-3A29-A541-94FF-61A1B0DA1CD4}" srcOrd="0" destOrd="0" presId="urn:microsoft.com/office/officeart/2008/layout/AlternatingPictureBlocks"/>
    <dgm:cxn modelId="{26733A76-65B7-4DB5-BD3F-13F27ACEE0CA}" srcId="{B09F6B81-45FD-44FC-BE76-C0873BAEDD4D}" destId="{4E9FB110-0D2B-4B8E-9BAE-D49DD3C4DFC7}" srcOrd="2" destOrd="0" parTransId="{6CDE7C46-4A03-454F-9002-3E22D3465FC0}" sibTransId="{532B05FC-BA76-44E6-8506-C09ECC380905}"/>
    <dgm:cxn modelId="{C3AA79AF-2B22-47AC-BCA3-B26AA25C319D}" srcId="{B09F6B81-45FD-44FC-BE76-C0873BAEDD4D}" destId="{9C7FEC56-61AA-4AB6-BBA0-E9ACD6358CE9}" srcOrd="0" destOrd="0" parTransId="{A2E94EE5-1FA7-4C26-BFD0-87F79EBF5985}" sibTransId="{A61AD7DB-074E-4C90-ABE6-8CC30070E758}"/>
    <dgm:cxn modelId="{27A38FB7-7A88-9442-BE8C-6E8BA3AC873E}" type="presOf" srcId="{04D02FBB-C636-4C40-9831-EA2F83041501}" destId="{E50BCF8F-C21D-2D4E-BA3D-4743115AA85E}" srcOrd="0" destOrd="0" presId="urn:microsoft.com/office/officeart/2008/layout/AlternatingPictureBlocks"/>
    <dgm:cxn modelId="{006A67C4-CBF3-CE45-AB94-45FEA849B5D9}" type="presOf" srcId="{4E9FB110-0D2B-4B8E-9BAE-D49DD3C4DFC7}" destId="{16D8B02F-F47F-2B4B-B452-6FF616AE7608}" srcOrd="0" destOrd="0" presId="urn:microsoft.com/office/officeart/2008/layout/AlternatingPictureBlocks"/>
    <dgm:cxn modelId="{2DBA34FA-F955-FC49-B79C-1821E3129E6F}" type="presParOf" srcId="{2D824B14-3A29-A541-94FF-61A1B0DA1CD4}" destId="{2AD05853-BB77-3940-8D81-D572B2ACBA8C}" srcOrd="0" destOrd="0" presId="urn:microsoft.com/office/officeart/2008/layout/AlternatingPictureBlocks"/>
    <dgm:cxn modelId="{841F41D8-039E-944D-BC60-6B9E4BC6C2A5}" type="presParOf" srcId="{2AD05853-BB77-3940-8D81-D572B2ACBA8C}" destId="{B5248EA5-9923-3E42-B8CE-CF8B1182134D}" srcOrd="0" destOrd="0" presId="urn:microsoft.com/office/officeart/2008/layout/AlternatingPictureBlocks"/>
    <dgm:cxn modelId="{6CE223EF-4940-2243-8C9C-2DAF79CB476F}" type="presParOf" srcId="{2AD05853-BB77-3940-8D81-D572B2ACBA8C}" destId="{48235AE2-1D9A-8B41-A60F-7F4F6D13512C}" srcOrd="1" destOrd="0" presId="urn:microsoft.com/office/officeart/2008/layout/AlternatingPictureBlocks"/>
    <dgm:cxn modelId="{492F62D2-489E-5C42-9D3D-1604D1F8A213}" type="presParOf" srcId="{2D824B14-3A29-A541-94FF-61A1B0DA1CD4}" destId="{F5D00321-47EC-D840-BC33-B5F71FEC8F99}" srcOrd="1" destOrd="0" presId="urn:microsoft.com/office/officeart/2008/layout/AlternatingPictureBlocks"/>
    <dgm:cxn modelId="{8127BFBA-B5E5-1A47-A928-848DC083B335}" type="presParOf" srcId="{2D824B14-3A29-A541-94FF-61A1B0DA1CD4}" destId="{B52A95A9-C793-8745-9504-90D6885CA5F1}" srcOrd="2" destOrd="0" presId="urn:microsoft.com/office/officeart/2008/layout/AlternatingPictureBlocks"/>
    <dgm:cxn modelId="{1AEF14EF-61E6-9946-A564-D4DECC7F9EA0}" type="presParOf" srcId="{B52A95A9-C793-8745-9504-90D6885CA5F1}" destId="{E50BCF8F-C21D-2D4E-BA3D-4743115AA85E}" srcOrd="0" destOrd="0" presId="urn:microsoft.com/office/officeart/2008/layout/AlternatingPictureBlocks"/>
    <dgm:cxn modelId="{86CC0C2D-DE7B-464C-9FC2-98AF066D8CCA}" type="presParOf" srcId="{B52A95A9-C793-8745-9504-90D6885CA5F1}" destId="{905E55D0-4258-0644-A208-A7F00E2142A6}" srcOrd="1" destOrd="0" presId="urn:microsoft.com/office/officeart/2008/layout/AlternatingPictureBlocks"/>
    <dgm:cxn modelId="{1E98011C-B2CE-9E4D-868B-A5E48A3D0D22}" type="presParOf" srcId="{2D824B14-3A29-A541-94FF-61A1B0DA1CD4}" destId="{C69EAC10-02A2-3646-B5BC-3FF122D16D35}" srcOrd="3" destOrd="0" presId="urn:microsoft.com/office/officeart/2008/layout/AlternatingPictureBlocks"/>
    <dgm:cxn modelId="{1A7796E3-8C19-2A4D-BE15-B1536B7B3064}" type="presParOf" srcId="{2D824B14-3A29-A541-94FF-61A1B0DA1CD4}" destId="{B93ED647-A9F3-7948-B6C7-5C0A0CB5FD03}" srcOrd="4" destOrd="0" presId="urn:microsoft.com/office/officeart/2008/layout/AlternatingPictureBlocks"/>
    <dgm:cxn modelId="{4335AFE4-1C86-6644-B23C-7636736B82D4}" type="presParOf" srcId="{B93ED647-A9F3-7948-B6C7-5C0A0CB5FD03}" destId="{16D8B02F-F47F-2B4B-B452-6FF616AE7608}" srcOrd="0" destOrd="0" presId="urn:microsoft.com/office/officeart/2008/layout/AlternatingPictureBlocks"/>
    <dgm:cxn modelId="{D577BBD6-856E-1E4D-98E9-9206B463FE08}" type="presParOf" srcId="{B93ED647-A9F3-7948-B6C7-5C0A0CB5FD03}" destId="{0BEE4DBC-200A-124B-A780-F780E96AC02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4D25906-B0A8-304A-8E70-8CD1F0302BF3}" type="doc">
      <dgm:prSet loTypeId="urn:microsoft.com/office/officeart/2005/8/layout/radial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323895B8-BE05-1B45-95D4-4B8FE0592487}">
      <dgm:prSet/>
      <dgm:spPr/>
      <dgm:t>
        <a:bodyPr/>
        <a:lstStyle/>
        <a:p>
          <a:r>
            <a:rPr lang="fr-FR"/>
            <a:t>Assurer la qualité de l’expérience utilisateur</a:t>
          </a:r>
        </a:p>
      </dgm:t>
    </dgm:pt>
    <dgm:pt modelId="{A37E68F8-6128-EE4C-932D-A601D7C2183A}" type="parTrans" cxnId="{043AB08A-28CD-CC49-8054-4E59D059E3B6}">
      <dgm:prSet/>
      <dgm:spPr/>
      <dgm:t>
        <a:bodyPr/>
        <a:lstStyle/>
        <a:p>
          <a:endParaRPr lang="fr-FR"/>
        </a:p>
      </dgm:t>
    </dgm:pt>
    <dgm:pt modelId="{E6471CB2-96D3-3B46-8DB4-2DFD69141822}" type="sibTrans" cxnId="{043AB08A-28CD-CC49-8054-4E59D059E3B6}">
      <dgm:prSet/>
      <dgm:spPr/>
      <dgm:t>
        <a:bodyPr/>
        <a:lstStyle/>
        <a:p>
          <a:endParaRPr lang="fr-FR"/>
        </a:p>
      </dgm:t>
    </dgm:pt>
    <dgm:pt modelId="{9206CFA1-A325-1F49-BD0F-CC3BFD8AB718}">
      <dgm:prSet/>
      <dgm:spPr/>
      <dgm:t>
        <a:bodyPr/>
        <a:lstStyle/>
        <a:p>
          <a:r>
            <a:rPr lang="fr-FR"/>
            <a:t>Assistance et support quotidien</a:t>
          </a:r>
        </a:p>
      </dgm:t>
    </dgm:pt>
    <dgm:pt modelId="{3087DF05-04CD-2548-BA0C-1FB23BFBEA91}" type="parTrans" cxnId="{7726B50F-FDE2-6C49-8262-3800432F14D7}">
      <dgm:prSet/>
      <dgm:spPr/>
      <dgm:t>
        <a:bodyPr/>
        <a:lstStyle/>
        <a:p>
          <a:endParaRPr lang="fr-FR"/>
        </a:p>
      </dgm:t>
    </dgm:pt>
    <dgm:pt modelId="{F060C59B-0DD4-8F45-862C-0C3102C69809}" type="sibTrans" cxnId="{7726B50F-FDE2-6C49-8262-3800432F14D7}">
      <dgm:prSet/>
      <dgm:spPr/>
      <dgm:t>
        <a:bodyPr/>
        <a:lstStyle/>
        <a:p>
          <a:endParaRPr lang="fr-FR"/>
        </a:p>
      </dgm:t>
    </dgm:pt>
    <dgm:pt modelId="{B4463092-5872-444C-9FEB-DB13D51BB6ED}">
      <dgm:prSet/>
      <dgm:spPr/>
      <dgm:t>
        <a:bodyPr/>
        <a:lstStyle/>
        <a:p>
          <a:r>
            <a:rPr lang="fr-FR"/>
            <a:t>Retour d’expérience à 6 mois</a:t>
          </a:r>
        </a:p>
      </dgm:t>
    </dgm:pt>
    <dgm:pt modelId="{1544D79A-2F5B-FA49-AA0E-DD88F123D81E}" type="parTrans" cxnId="{ABFD21F3-024E-6940-BE4D-64E137F95C35}">
      <dgm:prSet/>
      <dgm:spPr/>
      <dgm:t>
        <a:bodyPr/>
        <a:lstStyle/>
        <a:p>
          <a:endParaRPr lang="fr-FR"/>
        </a:p>
      </dgm:t>
    </dgm:pt>
    <dgm:pt modelId="{9C56F982-2145-9046-BFE9-5B6EA0130408}" type="sibTrans" cxnId="{ABFD21F3-024E-6940-BE4D-64E137F95C35}">
      <dgm:prSet/>
      <dgm:spPr/>
      <dgm:t>
        <a:bodyPr/>
        <a:lstStyle/>
        <a:p>
          <a:endParaRPr lang="fr-FR"/>
        </a:p>
      </dgm:t>
    </dgm:pt>
    <dgm:pt modelId="{1C7F2019-5ECB-4E4B-AC21-CB062822276E}">
      <dgm:prSet/>
      <dgm:spPr/>
      <dgm:t>
        <a:bodyPr/>
        <a:lstStyle/>
        <a:p>
          <a:r>
            <a:rPr lang="fr-FR"/>
            <a:t>Mesures correctives</a:t>
          </a:r>
        </a:p>
      </dgm:t>
    </dgm:pt>
    <dgm:pt modelId="{54EF157F-82CC-8A41-BBEF-81C2ED36DE76}" type="parTrans" cxnId="{0A0045B0-7797-CB46-93B3-07D200DE0C09}">
      <dgm:prSet/>
      <dgm:spPr/>
      <dgm:t>
        <a:bodyPr/>
        <a:lstStyle/>
        <a:p>
          <a:endParaRPr lang="fr-FR"/>
        </a:p>
      </dgm:t>
    </dgm:pt>
    <dgm:pt modelId="{1631943B-76B4-A34C-8277-5E9928EE95DE}" type="sibTrans" cxnId="{0A0045B0-7797-CB46-93B3-07D200DE0C09}">
      <dgm:prSet/>
      <dgm:spPr/>
      <dgm:t>
        <a:bodyPr/>
        <a:lstStyle/>
        <a:p>
          <a:endParaRPr lang="fr-FR"/>
        </a:p>
      </dgm:t>
    </dgm:pt>
    <dgm:pt modelId="{E69BF22F-66C8-4948-B10E-191811CB442E}" type="pres">
      <dgm:prSet presAssocID="{24D25906-B0A8-304A-8E70-8CD1F0302B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53AA4E-3501-1E4C-B696-1291BAE91E2E}" type="pres">
      <dgm:prSet presAssocID="{323895B8-BE05-1B45-95D4-4B8FE0592487}" presName="centerShape" presStyleLbl="node0" presStyleIdx="0" presStyleCnt="1"/>
      <dgm:spPr/>
    </dgm:pt>
    <dgm:pt modelId="{CB5A261D-3802-D24D-80EF-2CF18FEDA9C4}" type="pres">
      <dgm:prSet presAssocID="{3087DF05-04CD-2548-BA0C-1FB23BFBEA91}" presName="parTrans" presStyleLbl="bgSibTrans2D1" presStyleIdx="0" presStyleCnt="3"/>
      <dgm:spPr/>
    </dgm:pt>
    <dgm:pt modelId="{56091982-0890-9740-BC91-6069F2479474}" type="pres">
      <dgm:prSet presAssocID="{9206CFA1-A325-1F49-BD0F-CC3BFD8AB718}" presName="node" presStyleLbl="node1" presStyleIdx="0" presStyleCnt="3">
        <dgm:presLayoutVars>
          <dgm:bulletEnabled val="1"/>
        </dgm:presLayoutVars>
      </dgm:prSet>
      <dgm:spPr/>
    </dgm:pt>
    <dgm:pt modelId="{0FEF0EB2-9E61-BB44-B5CF-2BF7AFDD1F99}" type="pres">
      <dgm:prSet presAssocID="{1544D79A-2F5B-FA49-AA0E-DD88F123D81E}" presName="parTrans" presStyleLbl="bgSibTrans2D1" presStyleIdx="1" presStyleCnt="3"/>
      <dgm:spPr/>
    </dgm:pt>
    <dgm:pt modelId="{462621DE-10EF-7145-964D-6ADA3FACB3F3}" type="pres">
      <dgm:prSet presAssocID="{B4463092-5872-444C-9FEB-DB13D51BB6ED}" presName="node" presStyleLbl="node1" presStyleIdx="1" presStyleCnt="3">
        <dgm:presLayoutVars>
          <dgm:bulletEnabled val="1"/>
        </dgm:presLayoutVars>
      </dgm:prSet>
      <dgm:spPr/>
    </dgm:pt>
    <dgm:pt modelId="{D577C712-6F87-F942-AA20-EE446195A8C5}" type="pres">
      <dgm:prSet presAssocID="{54EF157F-82CC-8A41-BBEF-81C2ED36DE76}" presName="parTrans" presStyleLbl="bgSibTrans2D1" presStyleIdx="2" presStyleCnt="3"/>
      <dgm:spPr/>
    </dgm:pt>
    <dgm:pt modelId="{CCD9CE06-B71E-5F4B-ABEE-999A8788A09F}" type="pres">
      <dgm:prSet presAssocID="{1C7F2019-5ECB-4E4B-AC21-CB062822276E}" presName="node" presStyleLbl="node1" presStyleIdx="2" presStyleCnt="3">
        <dgm:presLayoutVars>
          <dgm:bulletEnabled val="1"/>
        </dgm:presLayoutVars>
      </dgm:prSet>
      <dgm:spPr/>
    </dgm:pt>
  </dgm:ptLst>
  <dgm:cxnLst>
    <dgm:cxn modelId="{EBB4A301-6427-2649-9B62-FE281F595221}" type="presOf" srcId="{54EF157F-82CC-8A41-BBEF-81C2ED36DE76}" destId="{D577C712-6F87-F942-AA20-EE446195A8C5}" srcOrd="0" destOrd="0" presId="urn:microsoft.com/office/officeart/2005/8/layout/radial4"/>
    <dgm:cxn modelId="{7726B50F-FDE2-6C49-8262-3800432F14D7}" srcId="{323895B8-BE05-1B45-95D4-4B8FE0592487}" destId="{9206CFA1-A325-1F49-BD0F-CC3BFD8AB718}" srcOrd="0" destOrd="0" parTransId="{3087DF05-04CD-2548-BA0C-1FB23BFBEA91}" sibTransId="{F060C59B-0DD4-8F45-862C-0C3102C69809}"/>
    <dgm:cxn modelId="{A498A376-26D3-944B-8CB6-AC51B46B0F7B}" type="presOf" srcId="{3087DF05-04CD-2548-BA0C-1FB23BFBEA91}" destId="{CB5A261D-3802-D24D-80EF-2CF18FEDA9C4}" srcOrd="0" destOrd="0" presId="urn:microsoft.com/office/officeart/2005/8/layout/radial4"/>
    <dgm:cxn modelId="{1BD57D7F-F0DE-0F47-B0F4-6CE19236CD88}" type="presOf" srcId="{1544D79A-2F5B-FA49-AA0E-DD88F123D81E}" destId="{0FEF0EB2-9E61-BB44-B5CF-2BF7AFDD1F99}" srcOrd="0" destOrd="0" presId="urn:microsoft.com/office/officeart/2005/8/layout/radial4"/>
    <dgm:cxn modelId="{043AB08A-28CD-CC49-8054-4E59D059E3B6}" srcId="{24D25906-B0A8-304A-8E70-8CD1F0302BF3}" destId="{323895B8-BE05-1B45-95D4-4B8FE0592487}" srcOrd="0" destOrd="0" parTransId="{A37E68F8-6128-EE4C-932D-A601D7C2183A}" sibTransId="{E6471CB2-96D3-3B46-8DB4-2DFD69141822}"/>
    <dgm:cxn modelId="{B3683B93-6CD9-A841-9A15-1990EFAE4F28}" type="presOf" srcId="{1C7F2019-5ECB-4E4B-AC21-CB062822276E}" destId="{CCD9CE06-B71E-5F4B-ABEE-999A8788A09F}" srcOrd="0" destOrd="0" presId="urn:microsoft.com/office/officeart/2005/8/layout/radial4"/>
    <dgm:cxn modelId="{1AE5D7A7-4EA1-4644-82F2-F799D98B2A5E}" type="presOf" srcId="{323895B8-BE05-1B45-95D4-4B8FE0592487}" destId="{6153AA4E-3501-1E4C-B696-1291BAE91E2E}" srcOrd="0" destOrd="0" presId="urn:microsoft.com/office/officeart/2005/8/layout/radial4"/>
    <dgm:cxn modelId="{0A0045B0-7797-CB46-93B3-07D200DE0C09}" srcId="{323895B8-BE05-1B45-95D4-4B8FE0592487}" destId="{1C7F2019-5ECB-4E4B-AC21-CB062822276E}" srcOrd="2" destOrd="0" parTransId="{54EF157F-82CC-8A41-BBEF-81C2ED36DE76}" sibTransId="{1631943B-76B4-A34C-8277-5E9928EE95DE}"/>
    <dgm:cxn modelId="{A391ECDB-C1B6-8742-B67E-61F1C97A7022}" type="presOf" srcId="{9206CFA1-A325-1F49-BD0F-CC3BFD8AB718}" destId="{56091982-0890-9740-BC91-6069F2479474}" srcOrd="0" destOrd="0" presId="urn:microsoft.com/office/officeart/2005/8/layout/radial4"/>
    <dgm:cxn modelId="{ABFD21F3-024E-6940-BE4D-64E137F95C35}" srcId="{323895B8-BE05-1B45-95D4-4B8FE0592487}" destId="{B4463092-5872-444C-9FEB-DB13D51BB6ED}" srcOrd="1" destOrd="0" parTransId="{1544D79A-2F5B-FA49-AA0E-DD88F123D81E}" sibTransId="{9C56F982-2145-9046-BFE9-5B6EA0130408}"/>
    <dgm:cxn modelId="{3CB7B6F5-8D58-5446-A6D7-ABB9647BCCB1}" type="presOf" srcId="{24D25906-B0A8-304A-8E70-8CD1F0302BF3}" destId="{E69BF22F-66C8-4948-B10E-191811CB442E}" srcOrd="0" destOrd="0" presId="urn:microsoft.com/office/officeart/2005/8/layout/radial4"/>
    <dgm:cxn modelId="{3CCE67FD-A763-B040-B2A9-67034D2FA9E1}" type="presOf" srcId="{B4463092-5872-444C-9FEB-DB13D51BB6ED}" destId="{462621DE-10EF-7145-964D-6ADA3FACB3F3}" srcOrd="0" destOrd="0" presId="urn:microsoft.com/office/officeart/2005/8/layout/radial4"/>
    <dgm:cxn modelId="{3EC16B0B-64D6-E74B-A6D8-8804ECAF4235}" type="presParOf" srcId="{E69BF22F-66C8-4948-B10E-191811CB442E}" destId="{6153AA4E-3501-1E4C-B696-1291BAE91E2E}" srcOrd="0" destOrd="0" presId="urn:microsoft.com/office/officeart/2005/8/layout/radial4"/>
    <dgm:cxn modelId="{592B4E53-5176-6541-9311-7F88D0481188}" type="presParOf" srcId="{E69BF22F-66C8-4948-B10E-191811CB442E}" destId="{CB5A261D-3802-D24D-80EF-2CF18FEDA9C4}" srcOrd="1" destOrd="0" presId="urn:microsoft.com/office/officeart/2005/8/layout/radial4"/>
    <dgm:cxn modelId="{BB575E2D-1628-9E4B-8CEE-753C1C6AB61D}" type="presParOf" srcId="{E69BF22F-66C8-4948-B10E-191811CB442E}" destId="{56091982-0890-9740-BC91-6069F2479474}" srcOrd="2" destOrd="0" presId="urn:microsoft.com/office/officeart/2005/8/layout/radial4"/>
    <dgm:cxn modelId="{D08C03E4-4259-9B4A-BAF3-B8EC93982183}" type="presParOf" srcId="{E69BF22F-66C8-4948-B10E-191811CB442E}" destId="{0FEF0EB2-9E61-BB44-B5CF-2BF7AFDD1F99}" srcOrd="3" destOrd="0" presId="urn:microsoft.com/office/officeart/2005/8/layout/radial4"/>
    <dgm:cxn modelId="{B5FC9880-96CF-114A-BF26-26E1869379DC}" type="presParOf" srcId="{E69BF22F-66C8-4948-B10E-191811CB442E}" destId="{462621DE-10EF-7145-964D-6ADA3FACB3F3}" srcOrd="4" destOrd="0" presId="urn:microsoft.com/office/officeart/2005/8/layout/radial4"/>
    <dgm:cxn modelId="{D744EF0A-8C85-8347-983D-3EF68537402D}" type="presParOf" srcId="{E69BF22F-66C8-4948-B10E-191811CB442E}" destId="{D577C712-6F87-F942-AA20-EE446195A8C5}" srcOrd="5" destOrd="0" presId="urn:microsoft.com/office/officeart/2005/8/layout/radial4"/>
    <dgm:cxn modelId="{77730DD4-64A7-E245-9F4F-23ADF2203A06}" type="presParOf" srcId="{E69BF22F-66C8-4948-B10E-191811CB442E}" destId="{CCD9CE06-B71E-5F4B-ABEE-999A8788A0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B5F62-8EBD-8F44-BB90-6ED83540F5CF}" type="doc">
      <dgm:prSet loTypeId="urn:microsoft.com/office/officeart/2005/8/layout/lProcess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042BF7-6E71-1C48-AC20-4917F8388083}">
      <dgm:prSet/>
      <dgm:spPr/>
      <dgm:t>
        <a:bodyPr/>
        <a:lstStyle/>
        <a:p>
          <a:r>
            <a:rPr lang="fr-FR"/>
            <a:t>Etude de faisabilité</a:t>
          </a:r>
          <a:endParaRPr lang="fr-FR" dirty="0"/>
        </a:p>
      </dgm:t>
    </dgm:pt>
    <dgm:pt modelId="{F1DB598F-3723-6142-A1CB-69D563333178}" type="parTrans" cxnId="{4759BD6A-D7C5-4145-8FA6-E8350868C3A1}">
      <dgm:prSet/>
      <dgm:spPr/>
      <dgm:t>
        <a:bodyPr/>
        <a:lstStyle/>
        <a:p>
          <a:endParaRPr lang="fr-FR"/>
        </a:p>
      </dgm:t>
    </dgm:pt>
    <dgm:pt modelId="{A6AD9CDE-D8CD-7546-9B2D-AEBD82E779EA}" type="sibTrans" cxnId="{4759BD6A-D7C5-4145-8FA6-E8350868C3A1}">
      <dgm:prSet/>
      <dgm:spPr/>
      <dgm:t>
        <a:bodyPr/>
        <a:lstStyle/>
        <a:p>
          <a:endParaRPr lang="fr-FR"/>
        </a:p>
      </dgm:t>
    </dgm:pt>
    <dgm:pt modelId="{703DF442-0F93-184F-A2E3-310DDEED9708}">
      <dgm:prSet/>
      <dgm:spPr/>
      <dgm:t>
        <a:bodyPr/>
        <a:lstStyle/>
        <a:p>
          <a:r>
            <a:rPr lang="fr-FR"/>
            <a:t>Transition architecturale</a:t>
          </a:r>
        </a:p>
      </dgm:t>
    </dgm:pt>
    <dgm:pt modelId="{97987BD8-1499-C143-B89F-3F8901865CA1}" type="parTrans" cxnId="{8299F756-0B51-EF45-8B7E-B9E8C2139E1E}">
      <dgm:prSet/>
      <dgm:spPr/>
      <dgm:t>
        <a:bodyPr/>
        <a:lstStyle/>
        <a:p>
          <a:endParaRPr lang="fr-FR"/>
        </a:p>
      </dgm:t>
    </dgm:pt>
    <dgm:pt modelId="{4786A3B8-EE93-7A4B-897F-9B26B8E2E909}" type="sibTrans" cxnId="{8299F756-0B51-EF45-8B7E-B9E8C2139E1E}">
      <dgm:prSet/>
      <dgm:spPr/>
      <dgm:t>
        <a:bodyPr/>
        <a:lstStyle/>
        <a:p>
          <a:endParaRPr lang="fr-FR"/>
        </a:p>
      </dgm:t>
    </dgm:pt>
    <dgm:pt modelId="{AE569AAB-2679-6643-A2BD-18EA01CFC113}">
      <dgm:prSet/>
      <dgm:spPr/>
      <dgm:t>
        <a:bodyPr/>
        <a:lstStyle/>
        <a:p>
          <a:r>
            <a:rPr lang="fr-FR"/>
            <a:t>Analyse d’impact</a:t>
          </a:r>
        </a:p>
      </dgm:t>
    </dgm:pt>
    <dgm:pt modelId="{05213634-C835-E54D-8A37-6C09005DAC9B}" type="parTrans" cxnId="{28D50CAF-8026-314F-A65B-F806570E53F6}">
      <dgm:prSet/>
      <dgm:spPr/>
      <dgm:t>
        <a:bodyPr/>
        <a:lstStyle/>
        <a:p>
          <a:endParaRPr lang="fr-FR"/>
        </a:p>
      </dgm:t>
    </dgm:pt>
    <dgm:pt modelId="{BE7192A1-5420-6649-AE77-4F5946388E6A}" type="sibTrans" cxnId="{28D50CAF-8026-314F-A65B-F806570E53F6}">
      <dgm:prSet/>
      <dgm:spPr/>
      <dgm:t>
        <a:bodyPr/>
        <a:lstStyle/>
        <a:p>
          <a:endParaRPr lang="fr-FR"/>
        </a:p>
      </dgm:t>
    </dgm:pt>
    <dgm:pt modelId="{897DE90C-8489-6A48-9ADB-824EB02DBAFB}">
      <dgm:prSet/>
      <dgm:spPr/>
      <dgm:t>
        <a:bodyPr/>
        <a:lstStyle/>
        <a:p>
          <a:r>
            <a:rPr lang="fr-FR"/>
            <a:t>Analyse d’incidence</a:t>
          </a:r>
        </a:p>
      </dgm:t>
    </dgm:pt>
    <dgm:pt modelId="{D88F16D1-8D48-1746-80A2-162B7C8DE850}" type="parTrans" cxnId="{AF6E3108-3444-774B-8B21-5D0741B44279}">
      <dgm:prSet/>
      <dgm:spPr/>
      <dgm:t>
        <a:bodyPr/>
        <a:lstStyle/>
        <a:p>
          <a:endParaRPr lang="fr-FR"/>
        </a:p>
      </dgm:t>
    </dgm:pt>
    <dgm:pt modelId="{6E62063B-ED56-CF44-84BC-09D6FA17EE83}" type="sibTrans" cxnId="{AF6E3108-3444-774B-8B21-5D0741B44279}">
      <dgm:prSet/>
      <dgm:spPr/>
      <dgm:t>
        <a:bodyPr/>
        <a:lstStyle/>
        <a:p>
          <a:endParaRPr lang="fr-FR"/>
        </a:p>
      </dgm:t>
    </dgm:pt>
    <dgm:pt modelId="{ECB3DF8F-7100-CA47-B462-2C9D6FF64893}">
      <dgm:prSet/>
      <dgm:spPr/>
      <dgm:t>
        <a:bodyPr/>
        <a:lstStyle/>
        <a:p>
          <a:r>
            <a:rPr lang="fr-FR"/>
            <a:t>Parties prenantes</a:t>
          </a:r>
        </a:p>
      </dgm:t>
    </dgm:pt>
    <dgm:pt modelId="{EE90B4F7-EDF8-8247-BBAA-FF618E62008C}" type="parTrans" cxnId="{E1B10D17-11D0-9842-85EC-3A6E568998D0}">
      <dgm:prSet/>
      <dgm:spPr/>
      <dgm:t>
        <a:bodyPr/>
        <a:lstStyle/>
        <a:p>
          <a:endParaRPr lang="fr-FR"/>
        </a:p>
      </dgm:t>
    </dgm:pt>
    <dgm:pt modelId="{58C4EB6F-19C0-4E48-9C90-9758065F2C38}" type="sibTrans" cxnId="{E1B10D17-11D0-9842-85EC-3A6E568998D0}">
      <dgm:prSet/>
      <dgm:spPr/>
      <dgm:t>
        <a:bodyPr/>
        <a:lstStyle/>
        <a:p>
          <a:endParaRPr lang="fr-FR"/>
        </a:p>
      </dgm:t>
    </dgm:pt>
    <dgm:pt modelId="{5F22E36B-F115-3940-BB78-614A8C2DC75A}">
      <dgm:prSet/>
      <dgm:spPr/>
      <dgm:t>
        <a:bodyPr/>
        <a:lstStyle/>
        <a:p>
          <a:r>
            <a:rPr lang="fr-FR"/>
            <a:t>Analyse de risques</a:t>
          </a:r>
        </a:p>
      </dgm:t>
    </dgm:pt>
    <dgm:pt modelId="{E1587C16-92E0-3E4B-8CC6-8E5C9D8A5F29}" type="parTrans" cxnId="{4ECCD630-168D-6542-BBDA-1188BFEC2238}">
      <dgm:prSet/>
      <dgm:spPr/>
      <dgm:t>
        <a:bodyPr/>
        <a:lstStyle/>
        <a:p>
          <a:endParaRPr lang="fr-FR"/>
        </a:p>
      </dgm:t>
    </dgm:pt>
    <dgm:pt modelId="{5C7142EE-C72B-F446-9173-6751754C53C6}" type="sibTrans" cxnId="{4ECCD630-168D-6542-BBDA-1188BFEC2238}">
      <dgm:prSet/>
      <dgm:spPr/>
      <dgm:t>
        <a:bodyPr/>
        <a:lstStyle/>
        <a:p>
          <a:endParaRPr lang="fr-FR"/>
        </a:p>
      </dgm:t>
    </dgm:pt>
    <dgm:pt modelId="{E02B4A6F-313C-C44C-B8F1-57EEAF0F5F58}">
      <dgm:prSet/>
      <dgm:spPr/>
      <dgm:t>
        <a:bodyPr/>
        <a:lstStyle/>
        <a:p>
          <a:r>
            <a:rPr lang="fr-FR"/>
            <a:t>Analyse de faisabilité</a:t>
          </a:r>
        </a:p>
      </dgm:t>
    </dgm:pt>
    <dgm:pt modelId="{B929B35E-EA61-4243-AD92-6876882214A4}" type="parTrans" cxnId="{871504C7-388E-A54D-8D51-52D714F03266}">
      <dgm:prSet/>
      <dgm:spPr/>
      <dgm:t>
        <a:bodyPr/>
        <a:lstStyle/>
        <a:p>
          <a:endParaRPr lang="fr-FR"/>
        </a:p>
      </dgm:t>
    </dgm:pt>
    <dgm:pt modelId="{68F0601A-9594-0B43-854F-EC7272D77A9F}" type="sibTrans" cxnId="{871504C7-388E-A54D-8D51-52D714F03266}">
      <dgm:prSet/>
      <dgm:spPr/>
      <dgm:t>
        <a:bodyPr/>
        <a:lstStyle/>
        <a:p>
          <a:endParaRPr lang="fr-FR"/>
        </a:p>
      </dgm:t>
    </dgm:pt>
    <dgm:pt modelId="{FFC8E0F7-4F80-0349-AADF-6983FD80FB65}">
      <dgm:prSet/>
      <dgm:spPr/>
      <dgm:t>
        <a:bodyPr/>
        <a:lstStyle/>
        <a:p>
          <a:r>
            <a:rPr lang="fr-FR"/>
            <a:t>Roadmap</a:t>
          </a:r>
        </a:p>
      </dgm:t>
    </dgm:pt>
    <dgm:pt modelId="{ABC67791-230A-E84C-BC00-3C73F20D6597}" type="parTrans" cxnId="{310EDCFF-2CA9-264D-BFBF-0BC7533BD980}">
      <dgm:prSet/>
      <dgm:spPr/>
      <dgm:t>
        <a:bodyPr/>
        <a:lstStyle/>
        <a:p>
          <a:endParaRPr lang="fr-FR"/>
        </a:p>
      </dgm:t>
    </dgm:pt>
    <dgm:pt modelId="{6038E0BD-3245-B441-9ACB-24AFA0D18BEE}" type="sibTrans" cxnId="{310EDCFF-2CA9-264D-BFBF-0BC7533BD980}">
      <dgm:prSet/>
      <dgm:spPr/>
      <dgm:t>
        <a:bodyPr/>
        <a:lstStyle/>
        <a:p>
          <a:endParaRPr lang="fr-FR"/>
        </a:p>
      </dgm:t>
    </dgm:pt>
    <dgm:pt modelId="{BFE51696-4E42-8E48-9342-F272633E237E}">
      <dgm:prSet/>
      <dgm:spPr/>
      <dgm:t>
        <a:bodyPr/>
        <a:lstStyle/>
        <a:p>
          <a:r>
            <a:rPr lang="fr-FR"/>
            <a:t>Etapes de migration</a:t>
          </a:r>
        </a:p>
      </dgm:t>
    </dgm:pt>
    <dgm:pt modelId="{6C09BD6F-C443-634C-A94C-E8FE4213DEC4}" type="parTrans" cxnId="{650AF472-B037-6448-AA9C-AEEFCEF88E66}">
      <dgm:prSet/>
      <dgm:spPr/>
      <dgm:t>
        <a:bodyPr/>
        <a:lstStyle/>
        <a:p>
          <a:endParaRPr lang="fr-FR"/>
        </a:p>
      </dgm:t>
    </dgm:pt>
    <dgm:pt modelId="{212FD333-0C19-B645-AFE4-B68BAD092B6A}" type="sibTrans" cxnId="{650AF472-B037-6448-AA9C-AEEFCEF88E66}">
      <dgm:prSet/>
      <dgm:spPr/>
      <dgm:t>
        <a:bodyPr/>
        <a:lstStyle/>
        <a:p>
          <a:endParaRPr lang="fr-FR"/>
        </a:p>
      </dgm:t>
    </dgm:pt>
    <dgm:pt modelId="{76F55634-909E-264C-BE21-66B7977FE425}">
      <dgm:prSet/>
      <dgm:spPr/>
      <dgm:t>
        <a:bodyPr/>
        <a:lstStyle/>
        <a:p>
          <a:r>
            <a:rPr lang="fr-FR"/>
            <a:t>Description des jalons</a:t>
          </a:r>
        </a:p>
      </dgm:t>
    </dgm:pt>
    <dgm:pt modelId="{4864DB11-68C0-DE4D-9F2E-D0AF9D0B2B96}" type="parTrans" cxnId="{B5BCABF9-30FA-D242-9BC6-F2E14AF7E70A}">
      <dgm:prSet/>
      <dgm:spPr/>
      <dgm:t>
        <a:bodyPr/>
        <a:lstStyle/>
        <a:p>
          <a:endParaRPr lang="fr-FR"/>
        </a:p>
      </dgm:t>
    </dgm:pt>
    <dgm:pt modelId="{75BAE7D0-2BE6-E346-92A8-B7AF56B2CCDC}" type="sibTrans" cxnId="{B5BCABF9-30FA-D242-9BC6-F2E14AF7E70A}">
      <dgm:prSet/>
      <dgm:spPr/>
      <dgm:t>
        <a:bodyPr/>
        <a:lstStyle/>
        <a:p>
          <a:endParaRPr lang="fr-FR"/>
        </a:p>
      </dgm:t>
    </dgm:pt>
    <dgm:pt modelId="{AADA388B-577C-3941-B776-4BE7967A649E}">
      <dgm:prSet/>
      <dgm:spPr/>
      <dgm:t>
        <a:bodyPr/>
        <a:lstStyle/>
        <a:p>
          <a:r>
            <a:rPr lang="fr-FR"/>
            <a:t>Plan d’implémentation</a:t>
          </a:r>
        </a:p>
      </dgm:t>
    </dgm:pt>
    <dgm:pt modelId="{CF8F68B6-4741-7C49-8A65-4ED02E4DE5F8}" type="parTrans" cxnId="{D3790848-C4DB-D44C-B383-34CA147EA84B}">
      <dgm:prSet/>
      <dgm:spPr/>
      <dgm:t>
        <a:bodyPr/>
        <a:lstStyle/>
        <a:p>
          <a:endParaRPr lang="fr-FR"/>
        </a:p>
      </dgm:t>
    </dgm:pt>
    <dgm:pt modelId="{D71C65BC-94D0-344A-97F6-C3B7F9F8DD29}" type="sibTrans" cxnId="{D3790848-C4DB-D44C-B383-34CA147EA84B}">
      <dgm:prSet/>
      <dgm:spPr/>
      <dgm:t>
        <a:bodyPr/>
        <a:lstStyle/>
        <a:p>
          <a:endParaRPr lang="fr-FR"/>
        </a:p>
      </dgm:t>
    </dgm:pt>
    <dgm:pt modelId="{797CCFAD-8D01-3144-B983-7F930B33E49B}">
      <dgm:prSet/>
      <dgm:spPr/>
      <dgm:t>
        <a:bodyPr/>
        <a:lstStyle/>
        <a:p>
          <a:r>
            <a:rPr lang="fr-FR"/>
            <a:t>Etapes d’implémentation</a:t>
          </a:r>
        </a:p>
      </dgm:t>
    </dgm:pt>
    <dgm:pt modelId="{040EB9D4-01EA-7341-A0DD-4F010D3B5B9B}" type="parTrans" cxnId="{D6D6144A-A82B-F048-81B0-69AD564BC4BC}">
      <dgm:prSet/>
      <dgm:spPr/>
      <dgm:t>
        <a:bodyPr/>
        <a:lstStyle/>
        <a:p>
          <a:endParaRPr lang="fr-FR"/>
        </a:p>
      </dgm:t>
    </dgm:pt>
    <dgm:pt modelId="{EE854AD7-7ED0-FB4A-B6A5-E915CD20244D}" type="sibTrans" cxnId="{D6D6144A-A82B-F048-81B0-69AD564BC4BC}">
      <dgm:prSet/>
      <dgm:spPr/>
      <dgm:t>
        <a:bodyPr/>
        <a:lstStyle/>
        <a:p>
          <a:endParaRPr lang="fr-FR"/>
        </a:p>
      </dgm:t>
    </dgm:pt>
    <dgm:pt modelId="{59C6A94C-9FF3-FA47-9D80-5AE8574ED517}">
      <dgm:prSet/>
      <dgm:spPr/>
      <dgm:t>
        <a:bodyPr/>
        <a:lstStyle/>
        <a:p>
          <a:r>
            <a:rPr lang="fr-FR"/>
            <a:t>Pendant la migration</a:t>
          </a:r>
        </a:p>
      </dgm:t>
    </dgm:pt>
    <dgm:pt modelId="{FECE44FE-8849-D947-912E-FDB313AE47C5}" type="parTrans" cxnId="{1234399C-C1DA-164C-81CB-055DE6F69873}">
      <dgm:prSet/>
      <dgm:spPr/>
      <dgm:t>
        <a:bodyPr/>
        <a:lstStyle/>
        <a:p>
          <a:endParaRPr lang="fr-FR"/>
        </a:p>
      </dgm:t>
    </dgm:pt>
    <dgm:pt modelId="{C28CA6E1-EECC-874A-A948-E5D367966EA2}" type="sibTrans" cxnId="{1234399C-C1DA-164C-81CB-055DE6F69873}">
      <dgm:prSet/>
      <dgm:spPr/>
      <dgm:t>
        <a:bodyPr/>
        <a:lstStyle/>
        <a:p>
          <a:endParaRPr lang="fr-FR"/>
        </a:p>
      </dgm:t>
    </dgm:pt>
    <dgm:pt modelId="{C9A875B1-92C6-2547-89E8-63C655C5E8E7}">
      <dgm:prSet/>
      <dgm:spPr/>
      <dgm:t>
        <a:bodyPr/>
        <a:lstStyle/>
        <a:p>
          <a:r>
            <a:rPr lang="fr-FR"/>
            <a:t>Après la migration</a:t>
          </a:r>
        </a:p>
      </dgm:t>
    </dgm:pt>
    <dgm:pt modelId="{59BA45FE-0F2C-2848-897C-698368016507}" type="parTrans" cxnId="{C9565AEC-F328-9A45-A6CF-ECBF89604612}">
      <dgm:prSet/>
      <dgm:spPr/>
      <dgm:t>
        <a:bodyPr/>
        <a:lstStyle/>
        <a:p>
          <a:endParaRPr lang="fr-FR"/>
        </a:p>
      </dgm:t>
    </dgm:pt>
    <dgm:pt modelId="{4EFBD965-DAB0-CB4E-91C6-0BC8A001FCD7}" type="sibTrans" cxnId="{C9565AEC-F328-9A45-A6CF-ECBF89604612}">
      <dgm:prSet/>
      <dgm:spPr/>
      <dgm:t>
        <a:bodyPr/>
        <a:lstStyle/>
        <a:p>
          <a:endParaRPr lang="fr-FR"/>
        </a:p>
      </dgm:t>
    </dgm:pt>
    <dgm:pt modelId="{F1DDD722-C513-B94B-B6F9-4606EAE421FB}" type="pres">
      <dgm:prSet presAssocID="{2B7B5F62-8EBD-8F44-BB90-6ED83540F5C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F195F27-5F9A-3340-81C0-3F900C9B049B}" type="pres">
      <dgm:prSet presAssocID="{B4042BF7-6E71-1C48-AC20-4917F8388083}" presName="horFlow" presStyleCnt="0"/>
      <dgm:spPr/>
    </dgm:pt>
    <dgm:pt modelId="{82B877C2-7CB0-FF49-A52D-9DB4EB5C9C3A}" type="pres">
      <dgm:prSet presAssocID="{B4042BF7-6E71-1C48-AC20-4917F8388083}" presName="bigChev" presStyleLbl="node1" presStyleIdx="0" presStyleCnt="3"/>
      <dgm:spPr/>
    </dgm:pt>
    <dgm:pt modelId="{060DC145-3D6D-304F-B9AA-09E566587FFA}" type="pres">
      <dgm:prSet presAssocID="{97987BD8-1499-C143-B89F-3F8901865CA1}" presName="parTrans" presStyleCnt="0"/>
      <dgm:spPr/>
    </dgm:pt>
    <dgm:pt modelId="{2B80E12C-8D58-8A48-8290-7CC375A0171E}" type="pres">
      <dgm:prSet presAssocID="{703DF442-0F93-184F-A2E3-310DDEED9708}" presName="node" presStyleLbl="alignAccFollowNode1" presStyleIdx="0" presStyleCnt="11">
        <dgm:presLayoutVars>
          <dgm:bulletEnabled val="1"/>
        </dgm:presLayoutVars>
      </dgm:prSet>
      <dgm:spPr/>
    </dgm:pt>
    <dgm:pt modelId="{B6A2335F-788F-8742-8331-BAB4612825AE}" type="pres">
      <dgm:prSet presAssocID="{4786A3B8-EE93-7A4B-897F-9B26B8E2E909}" presName="sibTrans" presStyleCnt="0"/>
      <dgm:spPr/>
    </dgm:pt>
    <dgm:pt modelId="{696CBC6E-B2B8-6B45-957C-A2D937B05432}" type="pres">
      <dgm:prSet presAssocID="{AE569AAB-2679-6643-A2BD-18EA01CFC113}" presName="node" presStyleLbl="alignAccFollowNode1" presStyleIdx="1" presStyleCnt="11">
        <dgm:presLayoutVars>
          <dgm:bulletEnabled val="1"/>
        </dgm:presLayoutVars>
      </dgm:prSet>
      <dgm:spPr/>
    </dgm:pt>
    <dgm:pt modelId="{010F457F-77F0-CF42-A01E-F2269BE0E4A4}" type="pres">
      <dgm:prSet presAssocID="{BE7192A1-5420-6649-AE77-4F5946388E6A}" presName="sibTrans" presStyleCnt="0"/>
      <dgm:spPr/>
    </dgm:pt>
    <dgm:pt modelId="{B5A6BBAA-9B6E-D645-AFA1-8980FD23D4D3}" type="pres">
      <dgm:prSet presAssocID="{897DE90C-8489-6A48-9ADB-824EB02DBAFB}" presName="node" presStyleLbl="alignAccFollowNode1" presStyleIdx="2" presStyleCnt="11">
        <dgm:presLayoutVars>
          <dgm:bulletEnabled val="1"/>
        </dgm:presLayoutVars>
      </dgm:prSet>
      <dgm:spPr/>
    </dgm:pt>
    <dgm:pt modelId="{57821320-DBBD-DE49-8B40-D1B35E34A41E}" type="pres">
      <dgm:prSet presAssocID="{6E62063B-ED56-CF44-84BC-09D6FA17EE83}" presName="sibTrans" presStyleCnt="0"/>
      <dgm:spPr/>
    </dgm:pt>
    <dgm:pt modelId="{7FE5B8C4-A37D-A741-AB63-C5F4FDDA1FAD}" type="pres">
      <dgm:prSet presAssocID="{ECB3DF8F-7100-CA47-B462-2C9D6FF64893}" presName="node" presStyleLbl="alignAccFollowNode1" presStyleIdx="3" presStyleCnt="11">
        <dgm:presLayoutVars>
          <dgm:bulletEnabled val="1"/>
        </dgm:presLayoutVars>
      </dgm:prSet>
      <dgm:spPr/>
    </dgm:pt>
    <dgm:pt modelId="{7B068003-25F2-A64F-9232-7AA42443642D}" type="pres">
      <dgm:prSet presAssocID="{58C4EB6F-19C0-4E48-9C90-9758065F2C38}" presName="sibTrans" presStyleCnt="0"/>
      <dgm:spPr/>
    </dgm:pt>
    <dgm:pt modelId="{C54B31F9-055D-0E4D-957E-4A86E5A0EFB5}" type="pres">
      <dgm:prSet presAssocID="{5F22E36B-F115-3940-BB78-614A8C2DC75A}" presName="node" presStyleLbl="alignAccFollowNode1" presStyleIdx="4" presStyleCnt="11">
        <dgm:presLayoutVars>
          <dgm:bulletEnabled val="1"/>
        </dgm:presLayoutVars>
      </dgm:prSet>
      <dgm:spPr/>
    </dgm:pt>
    <dgm:pt modelId="{63C89224-6244-E54E-B862-7D16C8DC91A2}" type="pres">
      <dgm:prSet presAssocID="{5C7142EE-C72B-F446-9173-6751754C53C6}" presName="sibTrans" presStyleCnt="0"/>
      <dgm:spPr/>
    </dgm:pt>
    <dgm:pt modelId="{CC51C1EF-3A6D-7D41-B45D-CF8F46198893}" type="pres">
      <dgm:prSet presAssocID="{E02B4A6F-313C-C44C-B8F1-57EEAF0F5F58}" presName="node" presStyleLbl="alignAccFollowNode1" presStyleIdx="5" presStyleCnt="11">
        <dgm:presLayoutVars>
          <dgm:bulletEnabled val="1"/>
        </dgm:presLayoutVars>
      </dgm:prSet>
      <dgm:spPr/>
    </dgm:pt>
    <dgm:pt modelId="{384EBC3A-E518-854B-B169-A0382EF66235}" type="pres">
      <dgm:prSet presAssocID="{B4042BF7-6E71-1C48-AC20-4917F8388083}" presName="vSp" presStyleCnt="0"/>
      <dgm:spPr/>
    </dgm:pt>
    <dgm:pt modelId="{ADA2679E-198C-0049-9D3F-16F5CE6AF822}" type="pres">
      <dgm:prSet presAssocID="{FFC8E0F7-4F80-0349-AADF-6983FD80FB65}" presName="horFlow" presStyleCnt="0"/>
      <dgm:spPr/>
    </dgm:pt>
    <dgm:pt modelId="{557235F6-01BD-284D-A818-734E90DBB63C}" type="pres">
      <dgm:prSet presAssocID="{FFC8E0F7-4F80-0349-AADF-6983FD80FB65}" presName="bigChev" presStyleLbl="node1" presStyleIdx="1" presStyleCnt="3"/>
      <dgm:spPr/>
    </dgm:pt>
    <dgm:pt modelId="{4D3F902B-29D8-D24C-BE68-3FF44CEF8923}" type="pres">
      <dgm:prSet presAssocID="{6C09BD6F-C443-634C-A94C-E8FE4213DEC4}" presName="parTrans" presStyleCnt="0"/>
      <dgm:spPr/>
    </dgm:pt>
    <dgm:pt modelId="{984E1458-45A7-E345-BDA2-03FAE9EE3F85}" type="pres">
      <dgm:prSet presAssocID="{BFE51696-4E42-8E48-9342-F272633E237E}" presName="node" presStyleLbl="alignAccFollowNode1" presStyleIdx="6" presStyleCnt="11">
        <dgm:presLayoutVars>
          <dgm:bulletEnabled val="1"/>
        </dgm:presLayoutVars>
      </dgm:prSet>
      <dgm:spPr/>
    </dgm:pt>
    <dgm:pt modelId="{EAE265E0-668D-FA41-B88E-092E8AC0A2C5}" type="pres">
      <dgm:prSet presAssocID="{212FD333-0C19-B645-AFE4-B68BAD092B6A}" presName="sibTrans" presStyleCnt="0"/>
      <dgm:spPr/>
    </dgm:pt>
    <dgm:pt modelId="{D0838864-3769-C140-8E78-62524C6D5F34}" type="pres">
      <dgm:prSet presAssocID="{76F55634-909E-264C-BE21-66B7977FE425}" presName="node" presStyleLbl="alignAccFollowNode1" presStyleIdx="7" presStyleCnt="11">
        <dgm:presLayoutVars>
          <dgm:bulletEnabled val="1"/>
        </dgm:presLayoutVars>
      </dgm:prSet>
      <dgm:spPr/>
    </dgm:pt>
    <dgm:pt modelId="{3FE23DE5-9B77-BB4C-81D2-4D032E6A9D1C}" type="pres">
      <dgm:prSet presAssocID="{FFC8E0F7-4F80-0349-AADF-6983FD80FB65}" presName="vSp" presStyleCnt="0"/>
      <dgm:spPr/>
    </dgm:pt>
    <dgm:pt modelId="{5F50B21C-BCD7-2541-AE49-A6529389D1C3}" type="pres">
      <dgm:prSet presAssocID="{AADA388B-577C-3941-B776-4BE7967A649E}" presName="horFlow" presStyleCnt="0"/>
      <dgm:spPr/>
    </dgm:pt>
    <dgm:pt modelId="{E9FBD072-9B62-CD45-81F0-4C38F45091E9}" type="pres">
      <dgm:prSet presAssocID="{AADA388B-577C-3941-B776-4BE7967A649E}" presName="bigChev" presStyleLbl="node1" presStyleIdx="2" presStyleCnt="3"/>
      <dgm:spPr/>
    </dgm:pt>
    <dgm:pt modelId="{F7B63F4D-2E88-634F-B048-0EB55B142A42}" type="pres">
      <dgm:prSet presAssocID="{040EB9D4-01EA-7341-A0DD-4F010D3B5B9B}" presName="parTrans" presStyleCnt="0"/>
      <dgm:spPr/>
    </dgm:pt>
    <dgm:pt modelId="{4052C2AE-D40E-874B-87ED-C10D1E9092E6}" type="pres">
      <dgm:prSet presAssocID="{797CCFAD-8D01-3144-B983-7F930B33E49B}" presName="node" presStyleLbl="alignAccFollowNode1" presStyleIdx="8" presStyleCnt="11">
        <dgm:presLayoutVars>
          <dgm:bulletEnabled val="1"/>
        </dgm:presLayoutVars>
      </dgm:prSet>
      <dgm:spPr/>
    </dgm:pt>
    <dgm:pt modelId="{5BBA735B-AC1E-5240-9FA9-507E208048AD}" type="pres">
      <dgm:prSet presAssocID="{EE854AD7-7ED0-FB4A-B6A5-E915CD20244D}" presName="sibTrans" presStyleCnt="0"/>
      <dgm:spPr/>
    </dgm:pt>
    <dgm:pt modelId="{6A38741C-F64D-4A4D-AFEB-EB1DC02C2E2E}" type="pres">
      <dgm:prSet presAssocID="{59C6A94C-9FF3-FA47-9D80-5AE8574ED517}" presName="node" presStyleLbl="alignAccFollowNode1" presStyleIdx="9" presStyleCnt="11">
        <dgm:presLayoutVars>
          <dgm:bulletEnabled val="1"/>
        </dgm:presLayoutVars>
      </dgm:prSet>
      <dgm:spPr/>
    </dgm:pt>
    <dgm:pt modelId="{72302FD1-6E92-BE45-99EB-ED697331CC06}" type="pres">
      <dgm:prSet presAssocID="{C28CA6E1-EECC-874A-A948-E5D367966EA2}" presName="sibTrans" presStyleCnt="0"/>
      <dgm:spPr/>
    </dgm:pt>
    <dgm:pt modelId="{994CBF85-76B0-7B49-A2C7-6D7C859FBA79}" type="pres">
      <dgm:prSet presAssocID="{C9A875B1-92C6-2547-89E8-63C655C5E8E7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AF6E3108-3444-774B-8B21-5D0741B44279}" srcId="{B4042BF7-6E71-1C48-AC20-4917F8388083}" destId="{897DE90C-8489-6A48-9ADB-824EB02DBAFB}" srcOrd="2" destOrd="0" parTransId="{D88F16D1-8D48-1746-80A2-162B7C8DE850}" sibTransId="{6E62063B-ED56-CF44-84BC-09D6FA17EE83}"/>
    <dgm:cxn modelId="{A0FAE312-E27E-D240-82C5-DABCEF5C5CB2}" type="presOf" srcId="{AE569AAB-2679-6643-A2BD-18EA01CFC113}" destId="{696CBC6E-B2B8-6B45-957C-A2D937B05432}" srcOrd="0" destOrd="0" presId="urn:microsoft.com/office/officeart/2005/8/layout/lProcess3"/>
    <dgm:cxn modelId="{E1B10D17-11D0-9842-85EC-3A6E568998D0}" srcId="{B4042BF7-6E71-1C48-AC20-4917F8388083}" destId="{ECB3DF8F-7100-CA47-B462-2C9D6FF64893}" srcOrd="3" destOrd="0" parTransId="{EE90B4F7-EDF8-8247-BBAA-FF618E62008C}" sibTransId="{58C4EB6F-19C0-4E48-9C90-9758065F2C38}"/>
    <dgm:cxn modelId="{E5904517-A178-F440-A518-82A2F7E6DDC9}" type="presOf" srcId="{2B7B5F62-8EBD-8F44-BB90-6ED83540F5CF}" destId="{F1DDD722-C513-B94B-B6F9-4606EAE421FB}" srcOrd="0" destOrd="0" presId="urn:microsoft.com/office/officeart/2005/8/layout/lProcess3"/>
    <dgm:cxn modelId="{1B43ED21-4D3E-144A-9DA1-59D08E146280}" type="presOf" srcId="{BFE51696-4E42-8E48-9342-F272633E237E}" destId="{984E1458-45A7-E345-BDA2-03FAE9EE3F85}" srcOrd="0" destOrd="0" presId="urn:microsoft.com/office/officeart/2005/8/layout/lProcess3"/>
    <dgm:cxn modelId="{40ED8528-9005-9843-B3B9-8E3BE4B2E75D}" type="presOf" srcId="{C9A875B1-92C6-2547-89E8-63C655C5E8E7}" destId="{994CBF85-76B0-7B49-A2C7-6D7C859FBA79}" srcOrd="0" destOrd="0" presId="urn:microsoft.com/office/officeart/2005/8/layout/lProcess3"/>
    <dgm:cxn modelId="{0727012D-D6F6-F944-9715-2490C9572EEF}" type="presOf" srcId="{703DF442-0F93-184F-A2E3-310DDEED9708}" destId="{2B80E12C-8D58-8A48-8290-7CC375A0171E}" srcOrd="0" destOrd="0" presId="urn:microsoft.com/office/officeart/2005/8/layout/lProcess3"/>
    <dgm:cxn modelId="{4ECCD630-168D-6542-BBDA-1188BFEC2238}" srcId="{B4042BF7-6E71-1C48-AC20-4917F8388083}" destId="{5F22E36B-F115-3940-BB78-614A8C2DC75A}" srcOrd="4" destOrd="0" parTransId="{E1587C16-92E0-3E4B-8CC6-8E5C9D8A5F29}" sibTransId="{5C7142EE-C72B-F446-9173-6751754C53C6}"/>
    <dgm:cxn modelId="{B3A73B44-EBAE-2647-A7EF-FD6AF9D56AC6}" type="presOf" srcId="{59C6A94C-9FF3-FA47-9D80-5AE8574ED517}" destId="{6A38741C-F64D-4A4D-AFEB-EB1DC02C2E2E}" srcOrd="0" destOrd="0" presId="urn:microsoft.com/office/officeart/2005/8/layout/lProcess3"/>
    <dgm:cxn modelId="{D3790848-C4DB-D44C-B383-34CA147EA84B}" srcId="{2B7B5F62-8EBD-8F44-BB90-6ED83540F5CF}" destId="{AADA388B-577C-3941-B776-4BE7967A649E}" srcOrd="2" destOrd="0" parTransId="{CF8F68B6-4741-7C49-8A65-4ED02E4DE5F8}" sibTransId="{D71C65BC-94D0-344A-97F6-C3B7F9F8DD29}"/>
    <dgm:cxn modelId="{D6D6144A-A82B-F048-81B0-69AD564BC4BC}" srcId="{AADA388B-577C-3941-B776-4BE7967A649E}" destId="{797CCFAD-8D01-3144-B983-7F930B33E49B}" srcOrd="0" destOrd="0" parTransId="{040EB9D4-01EA-7341-A0DD-4F010D3B5B9B}" sibTransId="{EE854AD7-7ED0-FB4A-B6A5-E915CD20244D}"/>
    <dgm:cxn modelId="{8299F756-0B51-EF45-8B7E-B9E8C2139E1E}" srcId="{B4042BF7-6E71-1C48-AC20-4917F8388083}" destId="{703DF442-0F93-184F-A2E3-310DDEED9708}" srcOrd="0" destOrd="0" parTransId="{97987BD8-1499-C143-B89F-3F8901865CA1}" sibTransId="{4786A3B8-EE93-7A4B-897F-9B26B8E2E909}"/>
    <dgm:cxn modelId="{AC732D5B-1208-F040-87F6-4C1D0F8704D5}" type="presOf" srcId="{797CCFAD-8D01-3144-B983-7F930B33E49B}" destId="{4052C2AE-D40E-874B-87ED-C10D1E9092E6}" srcOrd="0" destOrd="0" presId="urn:microsoft.com/office/officeart/2005/8/layout/lProcess3"/>
    <dgm:cxn modelId="{FF76DC69-216A-F340-B7D9-E1360931C48F}" type="presOf" srcId="{E02B4A6F-313C-C44C-B8F1-57EEAF0F5F58}" destId="{CC51C1EF-3A6D-7D41-B45D-CF8F46198893}" srcOrd="0" destOrd="0" presId="urn:microsoft.com/office/officeart/2005/8/layout/lProcess3"/>
    <dgm:cxn modelId="{4759BD6A-D7C5-4145-8FA6-E8350868C3A1}" srcId="{2B7B5F62-8EBD-8F44-BB90-6ED83540F5CF}" destId="{B4042BF7-6E71-1C48-AC20-4917F8388083}" srcOrd="0" destOrd="0" parTransId="{F1DB598F-3723-6142-A1CB-69D563333178}" sibTransId="{A6AD9CDE-D8CD-7546-9B2D-AEBD82E779EA}"/>
    <dgm:cxn modelId="{650AF472-B037-6448-AA9C-AEEFCEF88E66}" srcId="{FFC8E0F7-4F80-0349-AADF-6983FD80FB65}" destId="{BFE51696-4E42-8E48-9342-F272633E237E}" srcOrd="0" destOrd="0" parTransId="{6C09BD6F-C443-634C-A94C-E8FE4213DEC4}" sibTransId="{212FD333-0C19-B645-AFE4-B68BAD092B6A}"/>
    <dgm:cxn modelId="{F5E08A7D-9A45-EF4D-A71E-E486BC32D6D4}" type="presOf" srcId="{76F55634-909E-264C-BE21-66B7977FE425}" destId="{D0838864-3769-C140-8E78-62524C6D5F34}" srcOrd="0" destOrd="0" presId="urn:microsoft.com/office/officeart/2005/8/layout/lProcess3"/>
    <dgm:cxn modelId="{7AB43D9B-0FBA-0A42-89AD-240CC0458A0E}" type="presOf" srcId="{5F22E36B-F115-3940-BB78-614A8C2DC75A}" destId="{C54B31F9-055D-0E4D-957E-4A86E5A0EFB5}" srcOrd="0" destOrd="0" presId="urn:microsoft.com/office/officeart/2005/8/layout/lProcess3"/>
    <dgm:cxn modelId="{1234399C-C1DA-164C-81CB-055DE6F69873}" srcId="{AADA388B-577C-3941-B776-4BE7967A649E}" destId="{59C6A94C-9FF3-FA47-9D80-5AE8574ED517}" srcOrd="1" destOrd="0" parTransId="{FECE44FE-8849-D947-912E-FDB313AE47C5}" sibTransId="{C28CA6E1-EECC-874A-A948-E5D367966EA2}"/>
    <dgm:cxn modelId="{28D50CAF-8026-314F-A65B-F806570E53F6}" srcId="{B4042BF7-6E71-1C48-AC20-4917F8388083}" destId="{AE569AAB-2679-6643-A2BD-18EA01CFC113}" srcOrd="1" destOrd="0" parTransId="{05213634-C835-E54D-8A37-6C09005DAC9B}" sibTransId="{BE7192A1-5420-6649-AE77-4F5946388E6A}"/>
    <dgm:cxn modelId="{6AEA61B9-AE6B-EE48-BB5D-B20D60B9E3A8}" type="presOf" srcId="{ECB3DF8F-7100-CA47-B462-2C9D6FF64893}" destId="{7FE5B8C4-A37D-A741-AB63-C5F4FDDA1FAD}" srcOrd="0" destOrd="0" presId="urn:microsoft.com/office/officeart/2005/8/layout/lProcess3"/>
    <dgm:cxn modelId="{871504C7-388E-A54D-8D51-52D714F03266}" srcId="{B4042BF7-6E71-1C48-AC20-4917F8388083}" destId="{E02B4A6F-313C-C44C-B8F1-57EEAF0F5F58}" srcOrd="5" destOrd="0" parTransId="{B929B35E-EA61-4243-AD92-6876882214A4}" sibTransId="{68F0601A-9594-0B43-854F-EC7272D77A9F}"/>
    <dgm:cxn modelId="{D90B76CB-B73E-6949-A27F-7CB2DB496A48}" type="presOf" srcId="{AADA388B-577C-3941-B776-4BE7967A649E}" destId="{E9FBD072-9B62-CD45-81F0-4C38F45091E9}" srcOrd="0" destOrd="0" presId="urn:microsoft.com/office/officeart/2005/8/layout/lProcess3"/>
    <dgm:cxn modelId="{8FC834D9-0442-AD45-A328-57427D32F9A5}" type="presOf" srcId="{897DE90C-8489-6A48-9ADB-824EB02DBAFB}" destId="{B5A6BBAA-9B6E-D645-AFA1-8980FD23D4D3}" srcOrd="0" destOrd="0" presId="urn:microsoft.com/office/officeart/2005/8/layout/lProcess3"/>
    <dgm:cxn modelId="{DCA671E1-76E4-0D43-B8F9-D8D931606363}" type="presOf" srcId="{FFC8E0F7-4F80-0349-AADF-6983FD80FB65}" destId="{557235F6-01BD-284D-A818-734E90DBB63C}" srcOrd="0" destOrd="0" presId="urn:microsoft.com/office/officeart/2005/8/layout/lProcess3"/>
    <dgm:cxn modelId="{A853F5E6-342F-3844-A9B1-7C86FD0797F6}" type="presOf" srcId="{B4042BF7-6E71-1C48-AC20-4917F8388083}" destId="{82B877C2-7CB0-FF49-A52D-9DB4EB5C9C3A}" srcOrd="0" destOrd="0" presId="urn:microsoft.com/office/officeart/2005/8/layout/lProcess3"/>
    <dgm:cxn modelId="{C9565AEC-F328-9A45-A6CF-ECBF89604612}" srcId="{AADA388B-577C-3941-B776-4BE7967A649E}" destId="{C9A875B1-92C6-2547-89E8-63C655C5E8E7}" srcOrd="2" destOrd="0" parTransId="{59BA45FE-0F2C-2848-897C-698368016507}" sibTransId="{4EFBD965-DAB0-CB4E-91C6-0BC8A001FCD7}"/>
    <dgm:cxn modelId="{B5BCABF9-30FA-D242-9BC6-F2E14AF7E70A}" srcId="{FFC8E0F7-4F80-0349-AADF-6983FD80FB65}" destId="{76F55634-909E-264C-BE21-66B7977FE425}" srcOrd="1" destOrd="0" parTransId="{4864DB11-68C0-DE4D-9F2E-D0AF9D0B2B96}" sibTransId="{75BAE7D0-2BE6-E346-92A8-B7AF56B2CCDC}"/>
    <dgm:cxn modelId="{310EDCFF-2CA9-264D-BFBF-0BC7533BD980}" srcId="{2B7B5F62-8EBD-8F44-BB90-6ED83540F5CF}" destId="{FFC8E0F7-4F80-0349-AADF-6983FD80FB65}" srcOrd="1" destOrd="0" parTransId="{ABC67791-230A-E84C-BC00-3C73F20D6597}" sibTransId="{6038E0BD-3245-B441-9ACB-24AFA0D18BEE}"/>
    <dgm:cxn modelId="{37CC0CE4-61E3-F347-B6BD-F9F087C20BCB}" type="presParOf" srcId="{F1DDD722-C513-B94B-B6F9-4606EAE421FB}" destId="{BF195F27-5F9A-3340-81C0-3F900C9B049B}" srcOrd="0" destOrd="0" presId="urn:microsoft.com/office/officeart/2005/8/layout/lProcess3"/>
    <dgm:cxn modelId="{771496E9-E338-284A-B365-880AD327BC43}" type="presParOf" srcId="{BF195F27-5F9A-3340-81C0-3F900C9B049B}" destId="{82B877C2-7CB0-FF49-A52D-9DB4EB5C9C3A}" srcOrd="0" destOrd="0" presId="urn:microsoft.com/office/officeart/2005/8/layout/lProcess3"/>
    <dgm:cxn modelId="{9E80BDF0-657C-B54B-8A3D-01029F68D313}" type="presParOf" srcId="{BF195F27-5F9A-3340-81C0-3F900C9B049B}" destId="{060DC145-3D6D-304F-B9AA-09E566587FFA}" srcOrd="1" destOrd="0" presId="urn:microsoft.com/office/officeart/2005/8/layout/lProcess3"/>
    <dgm:cxn modelId="{8D1B52C1-9000-174A-A4E5-CB8D70605529}" type="presParOf" srcId="{BF195F27-5F9A-3340-81C0-3F900C9B049B}" destId="{2B80E12C-8D58-8A48-8290-7CC375A0171E}" srcOrd="2" destOrd="0" presId="urn:microsoft.com/office/officeart/2005/8/layout/lProcess3"/>
    <dgm:cxn modelId="{D9956422-8490-D346-BAD7-78DAF9FC311F}" type="presParOf" srcId="{BF195F27-5F9A-3340-81C0-3F900C9B049B}" destId="{B6A2335F-788F-8742-8331-BAB4612825AE}" srcOrd="3" destOrd="0" presId="urn:microsoft.com/office/officeart/2005/8/layout/lProcess3"/>
    <dgm:cxn modelId="{22A97E50-FC3C-DC4A-944A-79548359FCA1}" type="presParOf" srcId="{BF195F27-5F9A-3340-81C0-3F900C9B049B}" destId="{696CBC6E-B2B8-6B45-957C-A2D937B05432}" srcOrd="4" destOrd="0" presId="urn:microsoft.com/office/officeart/2005/8/layout/lProcess3"/>
    <dgm:cxn modelId="{2251DE1A-7F30-B14F-83DA-974FC8AA7ED1}" type="presParOf" srcId="{BF195F27-5F9A-3340-81C0-3F900C9B049B}" destId="{010F457F-77F0-CF42-A01E-F2269BE0E4A4}" srcOrd="5" destOrd="0" presId="urn:microsoft.com/office/officeart/2005/8/layout/lProcess3"/>
    <dgm:cxn modelId="{5EBDF531-A5ED-E145-8D9D-038C21B6E5E3}" type="presParOf" srcId="{BF195F27-5F9A-3340-81C0-3F900C9B049B}" destId="{B5A6BBAA-9B6E-D645-AFA1-8980FD23D4D3}" srcOrd="6" destOrd="0" presId="urn:microsoft.com/office/officeart/2005/8/layout/lProcess3"/>
    <dgm:cxn modelId="{7464B2D0-D782-3941-86D1-EABD01AF38EE}" type="presParOf" srcId="{BF195F27-5F9A-3340-81C0-3F900C9B049B}" destId="{57821320-DBBD-DE49-8B40-D1B35E34A41E}" srcOrd="7" destOrd="0" presId="urn:microsoft.com/office/officeart/2005/8/layout/lProcess3"/>
    <dgm:cxn modelId="{9CC3503B-C446-5E42-9CCA-E6F64F09B418}" type="presParOf" srcId="{BF195F27-5F9A-3340-81C0-3F900C9B049B}" destId="{7FE5B8C4-A37D-A741-AB63-C5F4FDDA1FAD}" srcOrd="8" destOrd="0" presId="urn:microsoft.com/office/officeart/2005/8/layout/lProcess3"/>
    <dgm:cxn modelId="{42F4D87D-D201-3646-843C-37509E663694}" type="presParOf" srcId="{BF195F27-5F9A-3340-81C0-3F900C9B049B}" destId="{7B068003-25F2-A64F-9232-7AA42443642D}" srcOrd="9" destOrd="0" presId="urn:microsoft.com/office/officeart/2005/8/layout/lProcess3"/>
    <dgm:cxn modelId="{A01E1FF5-9F44-1B4F-8F0B-A9652060F03C}" type="presParOf" srcId="{BF195F27-5F9A-3340-81C0-3F900C9B049B}" destId="{C54B31F9-055D-0E4D-957E-4A86E5A0EFB5}" srcOrd="10" destOrd="0" presId="urn:microsoft.com/office/officeart/2005/8/layout/lProcess3"/>
    <dgm:cxn modelId="{F5245141-DE2B-8D41-889F-1A849F224DD3}" type="presParOf" srcId="{BF195F27-5F9A-3340-81C0-3F900C9B049B}" destId="{63C89224-6244-E54E-B862-7D16C8DC91A2}" srcOrd="11" destOrd="0" presId="urn:microsoft.com/office/officeart/2005/8/layout/lProcess3"/>
    <dgm:cxn modelId="{CA183CC6-CFCA-5843-B80B-4F307EADE4E1}" type="presParOf" srcId="{BF195F27-5F9A-3340-81C0-3F900C9B049B}" destId="{CC51C1EF-3A6D-7D41-B45D-CF8F46198893}" srcOrd="12" destOrd="0" presId="urn:microsoft.com/office/officeart/2005/8/layout/lProcess3"/>
    <dgm:cxn modelId="{85D19FEC-B0C4-7241-830C-22602285C0B1}" type="presParOf" srcId="{F1DDD722-C513-B94B-B6F9-4606EAE421FB}" destId="{384EBC3A-E518-854B-B169-A0382EF66235}" srcOrd="1" destOrd="0" presId="urn:microsoft.com/office/officeart/2005/8/layout/lProcess3"/>
    <dgm:cxn modelId="{029CD4E9-80D0-444D-BBBD-4AB67CFD9FEC}" type="presParOf" srcId="{F1DDD722-C513-B94B-B6F9-4606EAE421FB}" destId="{ADA2679E-198C-0049-9D3F-16F5CE6AF822}" srcOrd="2" destOrd="0" presId="urn:microsoft.com/office/officeart/2005/8/layout/lProcess3"/>
    <dgm:cxn modelId="{0018BFBC-99AF-3049-A2D9-786CFF833D94}" type="presParOf" srcId="{ADA2679E-198C-0049-9D3F-16F5CE6AF822}" destId="{557235F6-01BD-284D-A818-734E90DBB63C}" srcOrd="0" destOrd="0" presId="urn:microsoft.com/office/officeart/2005/8/layout/lProcess3"/>
    <dgm:cxn modelId="{6DE7A9CA-F630-AF44-A343-A938FBAC464D}" type="presParOf" srcId="{ADA2679E-198C-0049-9D3F-16F5CE6AF822}" destId="{4D3F902B-29D8-D24C-BE68-3FF44CEF8923}" srcOrd="1" destOrd="0" presId="urn:microsoft.com/office/officeart/2005/8/layout/lProcess3"/>
    <dgm:cxn modelId="{F8BBCC79-0E1F-794C-845E-5A2B2AE4F973}" type="presParOf" srcId="{ADA2679E-198C-0049-9D3F-16F5CE6AF822}" destId="{984E1458-45A7-E345-BDA2-03FAE9EE3F85}" srcOrd="2" destOrd="0" presId="urn:microsoft.com/office/officeart/2005/8/layout/lProcess3"/>
    <dgm:cxn modelId="{5B63E2EF-6A47-694A-A887-FCB719E19EA7}" type="presParOf" srcId="{ADA2679E-198C-0049-9D3F-16F5CE6AF822}" destId="{EAE265E0-668D-FA41-B88E-092E8AC0A2C5}" srcOrd="3" destOrd="0" presId="urn:microsoft.com/office/officeart/2005/8/layout/lProcess3"/>
    <dgm:cxn modelId="{7381CB8C-2E2A-F04A-A358-A12B159E1CDF}" type="presParOf" srcId="{ADA2679E-198C-0049-9D3F-16F5CE6AF822}" destId="{D0838864-3769-C140-8E78-62524C6D5F34}" srcOrd="4" destOrd="0" presId="urn:microsoft.com/office/officeart/2005/8/layout/lProcess3"/>
    <dgm:cxn modelId="{1ED273F9-B2E4-3E4D-8853-84263B98371C}" type="presParOf" srcId="{F1DDD722-C513-B94B-B6F9-4606EAE421FB}" destId="{3FE23DE5-9B77-BB4C-81D2-4D032E6A9D1C}" srcOrd="3" destOrd="0" presId="urn:microsoft.com/office/officeart/2005/8/layout/lProcess3"/>
    <dgm:cxn modelId="{F8A388A7-EF52-BC43-939D-A75C7A4E5BE7}" type="presParOf" srcId="{F1DDD722-C513-B94B-B6F9-4606EAE421FB}" destId="{5F50B21C-BCD7-2541-AE49-A6529389D1C3}" srcOrd="4" destOrd="0" presId="urn:microsoft.com/office/officeart/2005/8/layout/lProcess3"/>
    <dgm:cxn modelId="{3A7CFCD8-DB46-444B-989F-4D9F05EBB3B0}" type="presParOf" srcId="{5F50B21C-BCD7-2541-AE49-A6529389D1C3}" destId="{E9FBD072-9B62-CD45-81F0-4C38F45091E9}" srcOrd="0" destOrd="0" presId="urn:microsoft.com/office/officeart/2005/8/layout/lProcess3"/>
    <dgm:cxn modelId="{8545CCE5-8446-F043-9678-A3105EF75FD9}" type="presParOf" srcId="{5F50B21C-BCD7-2541-AE49-A6529389D1C3}" destId="{F7B63F4D-2E88-634F-B048-0EB55B142A42}" srcOrd="1" destOrd="0" presId="urn:microsoft.com/office/officeart/2005/8/layout/lProcess3"/>
    <dgm:cxn modelId="{D9B2CD72-C120-2443-825F-7F45E3A6EA98}" type="presParOf" srcId="{5F50B21C-BCD7-2541-AE49-A6529389D1C3}" destId="{4052C2AE-D40E-874B-87ED-C10D1E9092E6}" srcOrd="2" destOrd="0" presId="urn:microsoft.com/office/officeart/2005/8/layout/lProcess3"/>
    <dgm:cxn modelId="{C01B8B0D-5604-3341-AAC2-3D69C7EC30A7}" type="presParOf" srcId="{5F50B21C-BCD7-2541-AE49-A6529389D1C3}" destId="{5BBA735B-AC1E-5240-9FA9-507E208048AD}" srcOrd="3" destOrd="0" presId="urn:microsoft.com/office/officeart/2005/8/layout/lProcess3"/>
    <dgm:cxn modelId="{3172E0C1-2070-E547-B993-66397F0D6115}" type="presParOf" srcId="{5F50B21C-BCD7-2541-AE49-A6529389D1C3}" destId="{6A38741C-F64D-4A4D-AFEB-EB1DC02C2E2E}" srcOrd="4" destOrd="0" presId="urn:microsoft.com/office/officeart/2005/8/layout/lProcess3"/>
    <dgm:cxn modelId="{225A4B39-72EA-634D-9A50-B0D50F11D530}" type="presParOf" srcId="{5F50B21C-BCD7-2541-AE49-A6529389D1C3}" destId="{72302FD1-6E92-BE45-99EB-ED697331CC06}" srcOrd="5" destOrd="0" presId="urn:microsoft.com/office/officeart/2005/8/layout/lProcess3"/>
    <dgm:cxn modelId="{6D65DAA9-32B9-0E4F-863B-B7762B540EFE}" type="presParOf" srcId="{5F50B21C-BCD7-2541-AE49-A6529389D1C3}" destId="{994CBF85-76B0-7B49-A2C7-6D7C859FBA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6FE547-C905-4EB3-8F83-FFB61824D054}" type="doc">
      <dgm:prSet loTypeId="urn:microsoft.com/office/officeart/2005/8/layout/hLis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64E65-90B7-4CCA-9E8C-53B19171055D}">
      <dgm:prSet/>
      <dgm:spPr/>
      <dgm:t>
        <a:bodyPr/>
        <a:lstStyle/>
        <a:p>
          <a:r>
            <a:rPr lang="fr-FR" dirty="0"/>
            <a:t>Techniques</a:t>
          </a:r>
          <a:endParaRPr lang="en-US" dirty="0"/>
        </a:p>
      </dgm:t>
    </dgm:pt>
    <dgm:pt modelId="{DB72CC4F-5D2D-4B55-A380-BA8519860A41}" type="parTrans" cxnId="{60909732-E131-415B-9A11-A47C30754987}">
      <dgm:prSet/>
      <dgm:spPr/>
      <dgm:t>
        <a:bodyPr/>
        <a:lstStyle/>
        <a:p>
          <a:endParaRPr lang="en-US"/>
        </a:p>
      </dgm:t>
    </dgm:pt>
    <dgm:pt modelId="{5409BC01-1CB3-461B-935D-71DAC6DBEC94}" type="sibTrans" cxnId="{60909732-E131-415B-9A11-A47C30754987}">
      <dgm:prSet/>
      <dgm:spPr/>
      <dgm:t>
        <a:bodyPr/>
        <a:lstStyle/>
        <a:p>
          <a:endParaRPr lang="en-US"/>
        </a:p>
      </dgm:t>
    </dgm:pt>
    <dgm:pt modelId="{EAF20A65-A4C6-46C6-8234-413761D36BA7}">
      <dgm:prSet/>
      <dgm:spPr/>
      <dgm:t>
        <a:bodyPr/>
        <a:lstStyle/>
        <a:p>
          <a:r>
            <a:rPr lang="fr-FR" dirty="0"/>
            <a:t>Suppression de technologies obsolètes et inappropriées</a:t>
          </a:r>
          <a:endParaRPr lang="en-US" dirty="0"/>
        </a:p>
      </dgm:t>
    </dgm:pt>
    <dgm:pt modelId="{5F3295BC-561E-4134-B4D7-06C1A186644F}" type="sibTrans" cxnId="{6C4CAB16-E2AB-4286-B84D-C4D9ADFA28D1}">
      <dgm:prSet/>
      <dgm:spPr/>
      <dgm:t>
        <a:bodyPr/>
        <a:lstStyle/>
        <a:p>
          <a:endParaRPr lang="en-US"/>
        </a:p>
      </dgm:t>
    </dgm:pt>
    <dgm:pt modelId="{51F3D401-E014-45E7-9650-4CBB82460629}" type="parTrans" cxnId="{6C4CAB16-E2AB-4286-B84D-C4D9ADFA28D1}">
      <dgm:prSet/>
      <dgm:spPr/>
      <dgm:t>
        <a:bodyPr/>
        <a:lstStyle/>
        <a:p>
          <a:endParaRPr lang="en-US"/>
        </a:p>
      </dgm:t>
    </dgm:pt>
    <dgm:pt modelId="{65931DD3-199F-4AC3-B4D4-059A84B51AF6}">
      <dgm:prSet/>
      <dgm:spPr/>
      <dgm:t>
        <a:bodyPr/>
        <a:lstStyle/>
        <a:p>
          <a:r>
            <a:rPr lang="fr-FR" dirty="0"/>
            <a:t>Organisationnels</a:t>
          </a:r>
          <a:endParaRPr lang="en-US" dirty="0"/>
        </a:p>
      </dgm:t>
    </dgm:pt>
    <dgm:pt modelId="{BF5EFEC7-6D5A-4462-BF32-D81A9CEF002D}" type="sibTrans" cxnId="{EA208AC1-AA6E-4517-BA22-52402C5B7C34}">
      <dgm:prSet/>
      <dgm:spPr/>
      <dgm:t>
        <a:bodyPr/>
        <a:lstStyle/>
        <a:p>
          <a:endParaRPr lang="en-US"/>
        </a:p>
      </dgm:t>
    </dgm:pt>
    <dgm:pt modelId="{75A5B654-FF57-48AD-8EFA-A5B8E7A18790}" type="parTrans" cxnId="{EA208AC1-AA6E-4517-BA22-52402C5B7C34}">
      <dgm:prSet/>
      <dgm:spPr/>
      <dgm:t>
        <a:bodyPr/>
        <a:lstStyle/>
        <a:p>
          <a:endParaRPr lang="en-US"/>
        </a:p>
      </dgm:t>
    </dgm:pt>
    <dgm:pt modelId="{A02E9606-C90C-4C8A-94E7-F34EE762DF51}">
      <dgm:prSet/>
      <dgm:spPr/>
      <dgm:t>
        <a:bodyPr/>
        <a:lstStyle/>
        <a:p>
          <a:r>
            <a:rPr lang="fr-FR" dirty="0"/>
            <a:t>Automatisation des tâches et gain de temps</a:t>
          </a:r>
          <a:endParaRPr lang="en-US" dirty="0"/>
        </a:p>
      </dgm:t>
    </dgm:pt>
    <dgm:pt modelId="{4A3A9B22-0109-440D-9E1C-5E9F6D8AD191}" type="sibTrans" cxnId="{A0D78674-413F-4237-AC2E-98A5E69DBA18}">
      <dgm:prSet/>
      <dgm:spPr/>
      <dgm:t>
        <a:bodyPr/>
        <a:lstStyle/>
        <a:p>
          <a:endParaRPr lang="en-US"/>
        </a:p>
      </dgm:t>
    </dgm:pt>
    <dgm:pt modelId="{234D62C8-01AA-436D-ACB1-C8C697E53A6F}" type="parTrans" cxnId="{A0D78674-413F-4237-AC2E-98A5E69DBA18}">
      <dgm:prSet/>
      <dgm:spPr/>
      <dgm:t>
        <a:bodyPr/>
        <a:lstStyle/>
        <a:p>
          <a:endParaRPr lang="en-US"/>
        </a:p>
      </dgm:t>
    </dgm:pt>
    <dgm:pt modelId="{647244DF-6DB8-42E9-9FBE-4DA609D18EB4}">
      <dgm:prSet/>
      <dgm:spPr/>
      <dgm:t>
        <a:bodyPr/>
        <a:lstStyle/>
        <a:p>
          <a:r>
            <a:rPr lang="fr-FR"/>
            <a:t>Économiques</a:t>
          </a:r>
          <a:endParaRPr lang="en-US"/>
        </a:p>
      </dgm:t>
    </dgm:pt>
    <dgm:pt modelId="{4FBB2D6F-35CC-4460-9D73-D1A053C74EB3}" type="sibTrans" cxnId="{82F95596-4905-446A-BE9A-78B64513E4AD}">
      <dgm:prSet/>
      <dgm:spPr/>
      <dgm:t>
        <a:bodyPr/>
        <a:lstStyle/>
        <a:p>
          <a:endParaRPr lang="en-US"/>
        </a:p>
      </dgm:t>
    </dgm:pt>
    <dgm:pt modelId="{B918397E-DE69-4624-82F2-571F890EAF91}" type="parTrans" cxnId="{82F95596-4905-446A-BE9A-78B64513E4AD}">
      <dgm:prSet/>
      <dgm:spPr/>
      <dgm:t>
        <a:bodyPr/>
        <a:lstStyle/>
        <a:p>
          <a:endParaRPr lang="en-US"/>
        </a:p>
      </dgm:t>
    </dgm:pt>
    <dgm:pt modelId="{6EA7AB0C-0428-4B27-8F6C-502B12649712}">
      <dgm:prSet/>
      <dgm:spPr/>
      <dgm:t>
        <a:bodyPr/>
        <a:lstStyle/>
        <a:p>
          <a:r>
            <a:rPr lang="fr-FR" dirty="0"/>
            <a:t>Uniformisation des outils : optimisation financière à terme</a:t>
          </a:r>
          <a:endParaRPr lang="en-US" dirty="0"/>
        </a:p>
      </dgm:t>
    </dgm:pt>
    <dgm:pt modelId="{8152C20D-553C-4498-B39F-FB1D57CF9CF7}" type="sibTrans" cxnId="{3D10D713-AC3F-4778-8A4C-839C4E0F4886}">
      <dgm:prSet/>
      <dgm:spPr/>
      <dgm:t>
        <a:bodyPr/>
        <a:lstStyle/>
        <a:p>
          <a:endParaRPr lang="en-US"/>
        </a:p>
      </dgm:t>
    </dgm:pt>
    <dgm:pt modelId="{94135076-CD24-4DDE-A920-6DEDC5F7788D}" type="parTrans" cxnId="{3D10D713-AC3F-4778-8A4C-839C4E0F4886}">
      <dgm:prSet/>
      <dgm:spPr/>
      <dgm:t>
        <a:bodyPr/>
        <a:lstStyle/>
        <a:p>
          <a:endParaRPr lang="en-US"/>
        </a:p>
      </dgm:t>
    </dgm:pt>
    <dgm:pt modelId="{502EB1B2-E6DB-48D3-B4F3-624AED2144F4}">
      <dgm:prSet/>
      <dgm:spPr/>
      <dgm:t>
        <a:bodyPr/>
        <a:lstStyle/>
        <a:p>
          <a:r>
            <a:rPr lang="fr-FR" dirty="0"/>
            <a:t>Juridiques</a:t>
          </a:r>
          <a:endParaRPr lang="en-US" dirty="0"/>
        </a:p>
      </dgm:t>
    </dgm:pt>
    <dgm:pt modelId="{63DFC630-1E00-4AA1-A198-FD4D3C076F71}" type="sibTrans" cxnId="{17086D07-7DE6-4082-8F77-57EC4741A627}">
      <dgm:prSet/>
      <dgm:spPr/>
      <dgm:t>
        <a:bodyPr/>
        <a:lstStyle/>
        <a:p>
          <a:endParaRPr lang="en-US"/>
        </a:p>
      </dgm:t>
    </dgm:pt>
    <dgm:pt modelId="{7831E016-CAE4-430D-89F5-DC2EF7215694}" type="parTrans" cxnId="{17086D07-7DE6-4082-8F77-57EC4741A627}">
      <dgm:prSet/>
      <dgm:spPr/>
      <dgm:t>
        <a:bodyPr/>
        <a:lstStyle/>
        <a:p>
          <a:endParaRPr lang="en-US"/>
        </a:p>
      </dgm:t>
    </dgm:pt>
    <dgm:pt modelId="{E41846B4-18ED-41C1-9BA5-B8119430C080}">
      <dgm:prSet/>
      <dgm:spPr/>
      <dgm:t>
        <a:bodyPr/>
        <a:lstStyle/>
        <a:p>
          <a:r>
            <a:rPr lang="fr-FR"/>
            <a:t>Données sécurisées</a:t>
          </a:r>
          <a:endParaRPr lang="en-US" dirty="0"/>
        </a:p>
      </dgm:t>
    </dgm:pt>
    <dgm:pt modelId="{AA8E69CE-6317-496B-AD5F-3EE004D97E73}" type="sibTrans" cxnId="{EBA8779F-F961-45D1-A5CF-041773AF0CF7}">
      <dgm:prSet/>
      <dgm:spPr/>
      <dgm:t>
        <a:bodyPr/>
        <a:lstStyle/>
        <a:p>
          <a:endParaRPr lang="en-US"/>
        </a:p>
      </dgm:t>
    </dgm:pt>
    <dgm:pt modelId="{53EA4876-5CED-4FD9-AE22-AF4F33CB1F67}" type="parTrans" cxnId="{EBA8779F-F961-45D1-A5CF-041773AF0CF7}">
      <dgm:prSet/>
      <dgm:spPr/>
      <dgm:t>
        <a:bodyPr/>
        <a:lstStyle/>
        <a:p>
          <a:endParaRPr lang="en-US"/>
        </a:p>
      </dgm:t>
    </dgm:pt>
    <dgm:pt modelId="{9314AA2B-5ADE-4F98-AE27-E61F960F4E62}">
      <dgm:prSet/>
      <dgm:spPr/>
      <dgm:t>
        <a:bodyPr/>
        <a:lstStyle/>
        <a:p>
          <a:r>
            <a:rPr lang="fr-FR" dirty="0"/>
            <a:t>Environnementales</a:t>
          </a:r>
          <a:endParaRPr lang="en-US" dirty="0"/>
        </a:p>
      </dgm:t>
    </dgm:pt>
    <dgm:pt modelId="{137DE35D-445E-4D55-9DA7-20822A1CED31}" type="sibTrans" cxnId="{38A49C82-0960-42DE-80D3-6C182DD10E85}">
      <dgm:prSet/>
      <dgm:spPr/>
      <dgm:t>
        <a:bodyPr/>
        <a:lstStyle/>
        <a:p>
          <a:endParaRPr lang="en-US"/>
        </a:p>
      </dgm:t>
    </dgm:pt>
    <dgm:pt modelId="{10F6C470-5698-48D5-A36D-064AEC256237}" type="parTrans" cxnId="{38A49C82-0960-42DE-80D3-6C182DD10E85}">
      <dgm:prSet/>
      <dgm:spPr/>
      <dgm:t>
        <a:bodyPr/>
        <a:lstStyle/>
        <a:p>
          <a:endParaRPr lang="en-US"/>
        </a:p>
      </dgm:t>
    </dgm:pt>
    <dgm:pt modelId="{608DF316-C33B-48ED-A7D6-48070F22E5A8}">
      <dgm:prSet/>
      <dgm:spPr/>
      <dgm:t>
        <a:bodyPr/>
        <a:lstStyle/>
        <a:p>
          <a:r>
            <a:rPr lang="fr-FR" dirty="0"/>
            <a:t>Limitation du nombre de mail et des données dupliquées</a:t>
          </a:r>
          <a:endParaRPr lang="en-US" dirty="0"/>
        </a:p>
      </dgm:t>
    </dgm:pt>
    <dgm:pt modelId="{92853B33-64F3-47F6-8200-443A08228D4E}" type="sibTrans" cxnId="{8345C2FD-A93C-4AEE-88CF-D744AF3F32B0}">
      <dgm:prSet/>
      <dgm:spPr/>
      <dgm:t>
        <a:bodyPr/>
        <a:lstStyle/>
        <a:p>
          <a:endParaRPr lang="en-US"/>
        </a:p>
      </dgm:t>
    </dgm:pt>
    <dgm:pt modelId="{0B88CD76-B75D-4734-99E3-D8EF950B2A72}" type="parTrans" cxnId="{8345C2FD-A93C-4AEE-88CF-D744AF3F32B0}">
      <dgm:prSet/>
      <dgm:spPr/>
      <dgm:t>
        <a:bodyPr/>
        <a:lstStyle/>
        <a:p>
          <a:endParaRPr lang="en-US"/>
        </a:p>
      </dgm:t>
    </dgm:pt>
    <dgm:pt modelId="{AF97748C-3F4D-D349-9C46-2544A06AB394}">
      <dgm:prSet/>
      <dgm:spPr/>
      <dgm:t>
        <a:bodyPr/>
        <a:lstStyle/>
        <a:p>
          <a:r>
            <a:rPr lang="fr-FR" dirty="0"/>
            <a:t>Limiter les incohérences des données et la perte de fiabilité</a:t>
          </a:r>
        </a:p>
      </dgm:t>
    </dgm:pt>
    <dgm:pt modelId="{D658DDF7-D2F8-C044-B7AF-84FDF095A1C1}" type="parTrans" cxnId="{9846B830-F72A-C04F-BF11-4F849D740179}">
      <dgm:prSet/>
      <dgm:spPr/>
      <dgm:t>
        <a:bodyPr/>
        <a:lstStyle/>
        <a:p>
          <a:endParaRPr lang="fr-FR"/>
        </a:p>
      </dgm:t>
    </dgm:pt>
    <dgm:pt modelId="{CEA06B76-D36A-9F40-AEB6-2CE7FE8A4334}" type="sibTrans" cxnId="{9846B830-F72A-C04F-BF11-4F849D740179}">
      <dgm:prSet/>
      <dgm:spPr/>
      <dgm:t>
        <a:bodyPr/>
        <a:lstStyle/>
        <a:p>
          <a:endParaRPr lang="fr-FR"/>
        </a:p>
      </dgm:t>
    </dgm:pt>
    <dgm:pt modelId="{201BA948-DE5F-224A-B0D6-DA716AD5679D}">
      <dgm:prSet/>
      <dgm:spPr/>
      <dgm:t>
        <a:bodyPr/>
        <a:lstStyle/>
        <a:p>
          <a:r>
            <a:rPr lang="fr-FR" dirty="0"/>
            <a:t>Gain de sécurité (gestion des droits)</a:t>
          </a:r>
        </a:p>
      </dgm:t>
    </dgm:pt>
    <dgm:pt modelId="{625300B4-2571-0A42-A3D6-85EF8F4D0A2E}" type="parTrans" cxnId="{3B3FC95C-8A9E-C644-BE63-96AA83E4D1EA}">
      <dgm:prSet/>
      <dgm:spPr/>
      <dgm:t>
        <a:bodyPr/>
        <a:lstStyle/>
        <a:p>
          <a:endParaRPr lang="fr-FR"/>
        </a:p>
      </dgm:t>
    </dgm:pt>
    <dgm:pt modelId="{CE6FFF8D-5FEC-6646-9B28-AC1044D60ECA}" type="sibTrans" cxnId="{3B3FC95C-8A9E-C644-BE63-96AA83E4D1EA}">
      <dgm:prSet/>
      <dgm:spPr/>
      <dgm:t>
        <a:bodyPr/>
        <a:lstStyle/>
        <a:p>
          <a:endParaRPr lang="fr-FR"/>
        </a:p>
      </dgm:t>
    </dgm:pt>
    <dgm:pt modelId="{80C6F12A-EE6E-D645-AF8F-45A0341466F3}">
      <dgm:prSet/>
      <dgm:spPr/>
      <dgm:t>
        <a:bodyPr/>
        <a:lstStyle/>
        <a:p>
          <a:r>
            <a:rPr lang="fr-FR" dirty="0"/>
            <a:t>Suppression d’actions manuelles</a:t>
          </a:r>
        </a:p>
      </dgm:t>
    </dgm:pt>
    <dgm:pt modelId="{7955B3A3-A494-DC4A-B2B4-1DFDAFB2B905}" type="parTrans" cxnId="{67B7F088-DC2F-D243-AD34-84B45718EA99}">
      <dgm:prSet/>
      <dgm:spPr/>
      <dgm:t>
        <a:bodyPr/>
        <a:lstStyle/>
        <a:p>
          <a:endParaRPr lang="fr-FR"/>
        </a:p>
      </dgm:t>
    </dgm:pt>
    <dgm:pt modelId="{13F9016D-0E29-0548-921C-82366C3C794C}" type="sibTrans" cxnId="{67B7F088-DC2F-D243-AD34-84B45718EA99}">
      <dgm:prSet/>
      <dgm:spPr/>
      <dgm:t>
        <a:bodyPr/>
        <a:lstStyle/>
        <a:p>
          <a:endParaRPr lang="fr-FR"/>
        </a:p>
      </dgm:t>
    </dgm:pt>
    <dgm:pt modelId="{A943CE32-24DF-124C-B098-A6281E1F29C8}">
      <dgm:prSet/>
      <dgm:spPr/>
      <dgm:t>
        <a:bodyPr/>
        <a:lstStyle/>
        <a:p>
          <a:r>
            <a:rPr lang="fr-FR" dirty="0"/>
            <a:t>Uniformisation technologiques</a:t>
          </a:r>
          <a:endParaRPr lang="fr-FR"/>
        </a:p>
      </dgm:t>
    </dgm:pt>
    <dgm:pt modelId="{04DB0199-78AA-E445-854E-6A9E699E076B}" type="parTrans" cxnId="{EEF3C1B4-528E-4945-806D-D90F3CD06C28}">
      <dgm:prSet/>
      <dgm:spPr/>
      <dgm:t>
        <a:bodyPr/>
        <a:lstStyle/>
        <a:p>
          <a:endParaRPr lang="fr-FR"/>
        </a:p>
      </dgm:t>
    </dgm:pt>
    <dgm:pt modelId="{A8CDB444-5BC3-FA4B-9968-5702F3BD3869}" type="sibTrans" cxnId="{EEF3C1B4-528E-4945-806D-D90F3CD06C28}">
      <dgm:prSet/>
      <dgm:spPr/>
      <dgm:t>
        <a:bodyPr/>
        <a:lstStyle/>
        <a:p>
          <a:endParaRPr lang="fr-FR"/>
        </a:p>
      </dgm:t>
    </dgm:pt>
    <dgm:pt modelId="{980A596B-3758-534C-A69E-47F039E4998F}">
      <dgm:prSet/>
      <dgm:spPr/>
      <dgm:t>
        <a:bodyPr/>
        <a:lstStyle/>
        <a:p>
          <a:r>
            <a:rPr lang="fr-FR" dirty="0"/>
            <a:t>Suivi temps réel et gain de fiabilité</a:t>
          </a:r>
        </a:p>
      </dgm:t>
    </dgm:pt>
    <dgm:pt modelId="{02B9FE54-3018-7F45-ACFD-73104CBCBE0E}" type="parTrans" cxnId="{14C45D0E-E57F-4346-8F2F-BD99BD5F4DC9}">
      <dgm:prSet/>
      <dgm:spPr/>
      <dgm:t>
        <a:bodyPr/>
        <a:lstStyle/>
        <a:p>
          <a:endParaRPr lang="fr-FR"/>
        </a:p>
      </dgm:t>
    </dgm:pt>
    <dgm:pt modelId="{2913B1EA-92BB-1640-A00A-59B14167C79E}" type="sibTrans" cxnId="{14C45D0E-E57F-4346-8F2F-BD99BD5F4DC9}">
      <dgm:prSet/>
      <dgm:spPr/>
      <dgm:t>
        <a:bodyPr/>
        <a:lstStyle/>
        <a:p>
          <a:endParaRPr lang="fr-FR"/>
        </a:p>
      </dgm:t>
    </dgm:pt>
    <dgm:pt modelId="{F227E6E4-FFD4-1442-B43A-9FD51BC8EBCE}" type="pres">
      <dgm:prSet presAssocID="{8A6FE547-C905-4EB3-8F83-FFB61824D054}" presName="linearFlow" presStyleCnt="0">
        <dgm:presLayoutVars>
          <dgm:dir/>
          <dgm:animLvl val="lvl"/>
          <dgm:resizeHandles/>
        </dgm:presLayoutVars>
      </dgm:prSet>
      <dgm:spPr/>
    </dgm:pt>
    <dgm:pt modelId="{069656A3-7699-DB48-B7AB-ABC3F0AB12E9}" type="pres">
      <dgm:prSet presAssocID="{E2864E65-90B7-4CCA-9E8C-53B19171055D}" presName="compositeNode" presStyleCnt="0">
        <dgm:presLayoutVars>
          <dgm:bulletEnabled val="1"/>
        </dgm:presLayoutVars>
      </dgm:prSet>
      <dgm:spPr/>
    </dgm:pt>
    <dgm:pt modelId="{FE0439A7-2563-9A45-AF9C-AAEC90F1CF70}" type="pres">
      <dgm:prSet presAssocID="{E2864E65-90B7-4CCA-9E8C-53B19171055D}" presName="image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0304A77-F694-4747-A176-CA3852D71D8C}" type="pres">
      <dgm:prSet presAssocID="{E2864E65-90B7-4CCA-9E8C-53B19171055D}" presName="childNode" presStyleLbl="node1" presStyleIdx="0" presStyleCnt="5">
        <dgm:presLayoutVars>
          <dgm:bulletEnabled val="1"/>
        </dgm:presLayoutVars>
      </dgm:prSet>
      <dgm:spPr/>
    </dgm:pt>
    <dgm:pt modelId="{39CF556E-E6A6-004E-BC4E-7DCA1D441E94}" type="pres">
      <dgm:prSet presAssocID="{E2864E65-90B7-4CCA-9E8C-53B19171055D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E5AD70C6-4639-8B4B-9832-5C007B9BF41E}" type="pres">
      <dgm:prSet presAssocID="{5409BC01-1CB3-461B-935D-71DAC6DBEC94}" presName="sibTrans" presStyleCnt="0"/>
      <dgm:spPr/>
    </dgm:pt>
    <dgm:pt modelId="{91A4FCB0-FC3F-664E-A3CC-F19CF139EF98}" type="pres">
      <dgm:prSet presAssocID="{65931DD3-199F-4AC3-B4D4-059A84B51AF6}" presName="compositeNode" presStyleCnt="0">
        <dgm:presLayoutVars>
          <dgm:bulletEnabled val="1"/>
        </dgm:presLayoutVars>
      </dgm:prSet>
      <dgm:spPr/>
    </dgm:pt>
    <dgm:pt modelId="{80777DDD-6BF2-8041-A2AD-1BA6861082D5}" type="pres">
      <dgm:prSet presAssocID="{65931DD3-199F-4AC3-B4D4-059A84B51AF6}" presName="image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67678AA-97C1-E94F-B990-BA9E8C5BA6A2}" type="pres">
      <dgm:prSet presAssocID="{65931DD3-199F-4AC3-B4D4-059A84B51AF6}" presName="childNode" presStyleLbl="node1" presStyleIdx="1" presStyleCnt="5">
        <dgm:presLayoutVars>
          <dgm:bulletEnabled val="1"/>
        </dgm:presLayoutVars>
      </dgm:prSet>
      <dgm:spPr/>
    </dgm:pt>
    <dgm:pt modelId="{D096C0A0-A971-B74E-8412-69F28FECF45C}" type="pres">
      <dgm:prSet presAssocID="{65931DD3-199F-4AC3-B4D4-059A84B51AF6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2E4610FD-20FA-F24D-9E79-3EDFE99FB507}" type="pres">
      <dgm:prSet presAssocID="{BF5EFEC7-6D5A-4462-BF32-D81A9CEF002D}" presName="sibTrans" presStyleCnt="0"/>
      <dgm:spPr/>
    </dgm:pt>
    <dgm:pt modelId="{4FC48E59-F103-7246-9649-330BD68D4E39}" type="pres">
      <dgm:prSet presAssocID="{647244DF-6DB8-42E9-9FBE-4DA609D18EB4}" presName="compositeNode" presStyleCnt="0">
        <dgm:presLayoutVars>
          <dgm:bulletEnabled val="1"/>
        </dgm:presLayoutVars>
      </dgm:prSet>
      <dgm:spPr/>
    </dgm:pt>
    <dgm:pt modelId="{EF5DF643-A710-EB4B-9D59-DEAB5AD592CB}" type="pres">
      <dgm:prSet presAssocID="{647244DF-6DB8-42E9-9FBE-4DA609D18EB4}" presName="image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DFFECD92-345E-CF42-B12C-063D834D1C4D}" type="pres">
      <dgm:prSet presAssocID="{647244DF-6DB8-42E9-9FBE-4DA609D18EB4}" presName="childNode" presStyleLbl="node1" presStyleIdx="2" presStyleCnt="5">
        <dgm:presLayoutVars>
          <dgm:bulletEnabled val="1"/>
        </dgm:presLayoutVars>
      </dgm:prSet>
      <dgm:spPr/>
    </dgm:pt>
    <dgm:pt modelId="{1D89AD9D-2E36-E54C-BC98-E52238C3825F}" type="pres">
      <dgm:prSet presAssocID="{647244DF-6DB8-42E9-9FBE-4DA609D18EB4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2AE13CF7-CABF-DC49-9598-34A025904A7B}" type="pres">
      <dgm:prSet presAssocID="{4FBB2D6F-35CC-4460-9D73-D1A053C74EB3}" presName="sibTrans" presStyleCnt="0"/>
      <dgm:spPr/>
    </dgm:pt>
    <dgm:pt modelId="{F58570BC-C256-224E-B7E1-0C85D84486A1}" type="pres">
      <dgm:prSet presAssocID="{502EB1B2-E6DB-48D3-B4F3-624AED2144F4}" presName="compositeNode" presStyleCnt="0">
        <dgm:presLayoutVars>
          <dgm:bulletEnabled val="1"/>
        </dgm:presLayoutVars>
      </dgm:prSet>
      <dgm:spPr/>
    </dgm:pt>
    <dgm:pt modelId="{47D3883A-22F6-254C-BD57-DC3C3BE92EA2}" type="pres">
      <dgm:prSet presAssocID="{502EB1B2-E6DB-48D3-B4F3-624AED2144F4}" presName="image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8A72E520-1CFE-E84D-B46B-F79E14569BE3}" type="pres">
      <dgm:prSet presAssocID="{502EB1B2-E6DB-48D3-B4F3-624AED2144F4}" presName="childNode" presStyleLbl="node1" presStyleIdx="3" presStyleCnt="5">
        <dgm:presLayoutVars>
          <dgm:bulletEnabled val="1"/>
        </dgm:presLayoutVars>
      </dgm:prSet>
      <dgm:spPr/>
    </dgm:pt>
    <dgm:pt modelId="{58868CDC-AEA8-8545-8443-D43007545A73}" type="pres">
      <dgm:prSet presAssocID="{502EB1B2-E6DB-48D3-B4F3-624AED2144F4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4C9F7282-DCA9-1A44-9D59-EC12BC9748E5}" type="pres">
      <dgm:prSet presAssocID="{63DFC630-1E00-4AA1-A198-FD4D3C076F71}" presName="sibTrans" presStyleCnt="0"/>
      <dgm:spPr/>
    </dgm:pt>
    <dgm:pt modelId="{9DA009E8-3F7F-CF47-A685-8507A25D58F4}" type="pres">
      <dgm:prSet presAssocID="{9314AA2B-5ADE-4F98-AE27-E61F960F4E62}" presName="compositeNode" presStyleCnt="0">
        <dgm:presLayoutVars>
          <dgm:bulletEnabled val="1"/>
        </dgm:presLayoutVars>
      </dgm:prSet>
      <dgm:spPr/>
    </dgm:pt>
    <dgm:pt modelId="{0C38F89A-5143-F849-A2E1-0F32CADBE82E}" type="pres">
      <dgm:prSet presAssocID="{9314AA2B-5ADE-4F98-AE27-E61F960F4E62}" presName="image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715DB6EE-71C1-AD48-B125-E76F7300FA9B}" type="pres">
      <dgm:prSet presAssocID="{9314AA2B-5ADE-4F98-AE27-E61F960F4E62}" presName="childNode" presStyleLbl="node1" presStyleIdx="4" presStyleCnt="5">
        <dgm:presLayoutVars>
          <dgm:bulletEnabled val="1"/>
        </dgm:presLayoutVars>
      </dgm:prSet>
      <dgm:spPr/>
    </dgm:pt>
    <dgm:pt modelId="{4936502D-D1BE-A348-9D6D-648E7FCDBA62}" type="pres">
      <dgm:prSet presAssocID="{9314AA2B-5ADE-4F98-AE27-E61F960F4E62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78F5EC02-AAAA-5445-B0F4-8D3FDE8E228A}" type="presOf" srcId="{6EA7AB0C-0428-4B27-8F6C-502B12649712}" destId="{DFFECD92-345E-CF42-B12C-063D834D1C4D}" srcOrd="0" destOrd="0" presId="urn:microsoft.com/office/officeart/2005/8/layout/hList2"/>
    <dgm:cxn modelId="{17086D07-7DE6-4082-8F77-57EC4741A627}" srcId="{8A6FE547-C905-4EB3-8F83-FFB61824D054}" destId="{502EB1B2-E6DB-48D3-B4F3-624AED2144F4}" srcOrd="3" destOrd="0" parTransId="{7831E016-CAE4-430D-89F5-DC2EF7215694}" sibTransId="{63DFC630-1E00-4AA1-A198-FD4D3C076F71}"/>
    <dgm:cxn modelId="{14C45D0E-E57F-4346-8F2F-BD99BD5F4DC9}" srcId="{65931DD3-199F-4AC3-B4D4-059A84B51AF6}" destId="{980A596B-3758-534C-A69E-47F039E4998F}" srcOrd="1" destOrd="0" parTransId="{02B9FE54-3018-7F45-ACFD-73104CBCBE0E}" sibTransId="{2913B1EA-92BB-1640-A00A-59B14167C79E}"/>
    <dgm:cxn modelId="{3D10D713-AC3F-4778-8A4C-839C4E0F4886}" srcId="{647244DF-6DB8-42E9-9FBE-4DA609D18EB4}" destId="{6EA7AB0C-0428-4B27-8F6C-502B12649712}" srcOrd="0" destOrd="0" parTransId="{94135076-CD24-4DDE-A920-6DEDC5F7788D}" sibTransId="{8152C20D-553C-4498-B39F-FB1D57CF9CF7}"/>
    <dgm:cxn modelId="{6C4CAB16-E2AB-4286-B84D-C4D9ADFA28D1}" srcId="{E2864E65-90B7-4CCA-9E8C-53B19171055D}" destId="{EAF20A65-A4C6-46C6-8234-413761D36BA7}" srcOrd="0" destOrd="0" parTransId="{51F3D401-E014-45E7-9650-4CBB82460629}" sibTransId="{5F3295BC-561E-4134-B4D7-06C1A186644F}"/>
    <dgm:cxn modelId="{4033872A-1FBA-8540-8F57-55281D1FB658}" type="presOf" srcId="{65931DD3-199F-4AC3-B4D4-059A84B51AF6}" destId="{D096C0A0-A971-B74E-8412-69F28FECF45C}" srcOrd="0" destOrd="0" presId="urn:microsoft.com/office/officeart/2005/8/layout/hList2"/>
    <dgm:cxn modelId="{9846B830-F72A-C04F-BF11-4F849D740179}" srcId="{E2864E65-90B7-4CCA-9E8C-53B19171055D}" destId="{AF97748C-3F4D-D349-9C46-2544A06AB394}" srcOrd="1" destOrd="0" parTransId="{D658DDF7-D2F8-C044-B7AF-84FDF095A1C1}" sibTransId="{CEA06B76-D36A-9F40-AEB6-2CE7FE8A4334}"/>
    <dgm:cxn modelId="{60909732-E131-415B-9A11-A47C30754987}" srcId="{8A6FE547-C905-4EB3-8F83-FFB61824D054}" destId="{E2864E65-90B7-4CCA-9E8C-53B19171055D}" srcOrd="0" destOrd="0" parTransId="{DB72CC4F-5D2D-4B55-A380-BA8519860A41}" sibTransId="{5409BC01-1CB3-461B-935D-71DAC6DBEC94}"/>
    <dgm:cxn modelId="{A9184834-CB9B-694B-B438-65A510A17D93}" type="presOf" srcId="{A943CE32-24DF-124C-B098-A6281E1F29C8}" destId="{60304A77-F694-4747-A176-CA3852D71D8C}" srcOrd="0" destOrd="4" presId="urn:microsoft.com/office/officeart/2005/8/layout/hList2"/>
    <dgm:cxn modelId="{BE576350-AFEF-ED49-87EE-E144485E7AB5}" type="presOf" srcId="{E2864E65-90B7-4CCA-9E8C-53B19171055D}" destId="{39CF556E-E6A6-004E-BC4E-7DCA1D441E94}" srcOrd="0" destOrd="0" presId="urn:microsoft.com/office/officeart/2005/8/layout/hList2"/>
    <dgm:cxn modelId="{F71BC158-64D3-0C4D-8B07-F26C2A39B726}" type="presOf" srcId="{E41846B4-18ED-41C1-9BA5-B8119430C080}" destId="{8A72E520-1CFE-E84D-B46B-F79E14569BE3}" srcOrd="0" destOrd="0" presId="urn:microsoft.com/office/officeart/2005/8/layout/hList2"/>
    <dgm:cxn modelId="{C3AD405C-B5D8-154E-BE89-F0F9833CABCC}" type="presOf" srcId="{AF97748C-3F4D-D349-9C46-2544A06AB394}" destId="{60304A77-F694-4747-A176-CA3852D71D8C}" srcOrd="0" destOrd="1" presId="urn:microsoft.com/office/officeart/2005/8/layout/hList2"/>
    <dgm:cxn modelId="{3B3FC95C-8A9E-C644-BE63-96AA83E4D1EA}" srcId="{E2864E65-90B7-4CCA-9E8C-53B19171055D}" destId="{201BA948-DE5F-224A-B0D6-DA716AD5679D}" srcOrd="2" destOrd="0" parTransId="{625300B4-2571-0A42-A3D6-85EF8F4D0A2E}" sibTransId="{CE6FFF8D-5FEC-6646-9B28-AC1044D60ECA}"/>
    <dgm:cxn modelId="{374FB861-62DC-6041-A2E0-36A010A101E5}" type="presOf" srcId="{80C6F12A-EE6E-D645-AF8F-45A0341466F3}" destId="{60304A77-F694-4747-A176-CA3852D71D8C}" srcOrd="0" destOrd="3" presId="urn:microsoft.com/office/officeart/2005/8/layout/hList2"/>
    <dgm:cxn modelId="{F4EC9072-55B6-454C-8F18-08349B44D511}" type="presOf" srcId="{9314AA2B-5ADE-4F98-AE27-E61F960F4E62}" destId="{4936502D-D1BE-A348-9D6D-648E7FCDBA62}" srcOrd="0" destOrd="0" presId="urn:microsoft.com/office/officeart/2005/8/layout/hList2"/>
    <dgm:cxn modelId="{A0D78674-413F-4237-AC2E-98A5E69DBA18}" srcId="{65931DD3-199F-4AC3-B4D4-059A84B51AF6}" destId="{A02E9606-C90C-4C8A-94E7-F34EE762DF51}" srcOrd="0" destOrd="0" parTransId="{234D62C8-01AA-436D-ACB1-C8C697E53A6F}" sibTransId="{4A3A9B22-0109-440D-9E1C-5E9F6D8AD191}"/>
    <dgm:cxn modelId="{A18C5C7C-E407-C345-8C96-29EBC9B0D5FA}" type="presOf" srcId="{A02E9606-C90C-4C8A-94E7-F34EE762DF51}" destId="{567678AA-97C1-E94F-B990-BA9E8C5BA6A2}" srcOrd="0" destOrd="0" presId="urn:microsoft.com/office/officeart/2005/8/layout/hList2"/>
    <dgm:cxn modelId="{38A49C82-0960-42DE-80D3-6C182DD10E85}" srcId="{8A6FE547-C905-4EB3-8F83-FFB61824D054}" destId="{9314AA2B-5ADE-4F98-AE27-E61F960F4E62}" srcOrd="4" destOrd="0" parTransId="{10F6C470-5698-48D5-A36D-064AEC256237}" sibTransId="{137DE35D-445E-4D55-9DA7-20822A1CED31}"/>
    <dgm:cxn modelId="{67B7F088-DC2F-D243-AD34-84B45718EA99}" srcId="{E2864E65-90B7-4CCA-9E8C-53B19171055D}" destId="{80C6F12A-EE6E-D645-AF8F-45A0341466F3}" srcOrd="3" destOrd="0" parTransId="{7955B3A3-A494-DC4A-B2B4-1DFDAFB2B905}" sibTransId="{13F9016D-0E29-0548-921C-82366C3C794C}"/>
    <dgm:cxn modelId="{A9772389-2958-DB40-A51E-F35E7BBC3EF7}" type="presOf" srcId="{608DF316-C33B-48ED-A7D6-48070F22E5A8}" destId="{715DB6EE-71C1-AD48-B125-E76F7300FA9B}" srcOrd="0" destOrd="0" presId="urn:microsoft.com/office/officeart/2005/8/layout/hList2"/>
    <dgm:cxn modelId="{82F95596-4905-446A-BE9A-78B64513E4AD}" srcId="{8A6FE547-C905-4EB3-8F83-FFB61824D054}" destId="{647244DF-6DB8-42E9-9FBE-4DA609D18EB4}" srcOrd="2" destOrd="0" parTransId="{B918397E-DE69-4624-82F2-571F890EAF91}" sibTransId="{4FBB2D6F-35CC-4460-9D73-D1A053C74EB3}"/>
    <dgm:cxn modelId="{EBA8779F-F961-45D1-A5CF-041773AF0CF7}" srcId="{502EB1B2-E6DB-48D3-B4F3-624AED2144F4}" destId="{E41846B4-18ED-41C1-9BA5-B8119430C080}" srcOrd="0" destOrd="0" parTransId="{53EA4876-5CED-4FD9-AE22-AF4F33CB1F67}" sibTransId="{AA8E69CE-6317-496B-AD5F-3EE004D97E73}"/>
    <dgm:cxn modelId="{35D7AFA7-C798-924B-88CB-A0A152227371}" type="presOf" srcId="{201BA948-DE5F-224A-B0D6-DA716AD5679D}" destId="{60304A77-F694-4747-A176-CA3852D71D8C}" srcOrd="0" destOrd="2" presId="urn:microsoft.com/office/officeart/2005/8/layout/hList2"/>
    <dgm:cxn modelId="{9613D1B0-2BD2-2A42-B215-07059268FEDA}" type="presOf" srcId="{980A596B-3758-534C-A69E-47F039E4998F}" destId="{567678AA-97C1-E94F-B990-BA9E8C5BA6A2}" srcOrd="0" destOrd="1" presId="urn:microsoft.com/office/officeart/2005/8/layout/hList2"/>
    <dgm:cxn modelId="{ECCEF0B0-7003-6B4F-8D27-C89B66F299B2}" type="presOf" srcId="{502EB1B2-E6DB-48D3-B4F3-624AED2144F4}" destId="{58868CDC-AEA8-8545-8443-D43007545A73}" srcOrd="0" destOrd="0" presId="urn:microsoft.com/office/officeart/2005/8/layout/hList2"/>
    <dgm:cxn modelId="{EEF3C1B4-528E-4945-806D-D90F3CD06C28}" srcId="{E2864E65-90B7-4CCA-9E8C-53B19171055D}" destId="{A943CE32-24DF-124C-B098-A6281E1F29C8}" srcOrd="4" destOrd="0" parTransId="{04DB0199-78AA-E445-854E-6A9E699E076B}" sibTransId="{A8CDB444-5BC3-FA4B-9968-5702F3BD3869}"/>
    <dgm:cxn modelId="{EA208AC1-AA6E-4517-BA22-52402C5B7C34}" srcId="{8A6FE547-C905-4EB3-8F83-FFB61824D054}" destId="{65931DD3-199F-4AC3-B4D4-059A84B51AF6}" srcOrd="1" destOrd="0" parTransId="{75A5B654-FF57-48AD-8EFA-A5B8E7A18790}" sibTransId="{BF5EFEC7-6D5A-4462-BF32-D81A9CEF002D}"/>
    <dgm:cxn modelId="{BEC2AAEA-46D5-F94C-B119-F5C806C48690}" type="presOf" srcId="{647244DF-6DB8-42E9-9FBE-4DA609D18EB4}" destId="{1D89AD9D-2E36-E54C-BC98-E52238C3825F}" srcOrd="0" destOrd="0" presId="urn:microsoft.com/office/officeart/2005/8/layout/hList2"/>
    <dgm:cxn modelId="{65083DF8-B244-0446-837F-79ED3A9CBBD9}" type="presOf" srcId="{8A6FE547-C905-4EB3-8F83-FFB61824D054}" destId="{F227E6E4-FFD4-1442-B43A-9FD51BC8EBCE}" srcOrd="0" destOrd="0" presId="urn:microsoft.com/office/officeart/2005/8/layout/hList2"/>
    <dgm:cxn modelId="{234483FA-2DF5-3441-879F-5DE454102577}" type="presOf" srcId="{EAF20A65-A4C6-46C6-8234-413761D36BA7}" destId="{60304A77-F694-4747-A176-CA3852D71D8C}" srcOrd="0" destOrd="0" presId="urn:microsoft.com/office/officeart/2005/8/layout/hList2"/>
    <dgm:cxn modelId="{8345C2FD-A93C-4AEE-88CF-D744AF3F32B0}" srcId="{9314AA2B-5ADE-4F98-AE27-E61F960F4E62}" destId="{608DF316-C33B-48ED-A7D6-48070F22E5A8}" srcOrd="0" destOrd="0" parTransId="{0B88CD76-B75D-4734-99E3-D8EF950B2A72}" sibTransId="{92853B33-64F3-47F6-8200-443A08228D4E}"/>
    <dgm:cxn modelId="{099E960F-9BB5-D747-A76E-475DF1D3BD37}" type="presParOf" srcId="{F227E6E4-FFD4-1442-B43A-9FD51BC8EBCE}" destId="{069656A3-7699-DB48-B7AB-ABC3F0AB12E9}" srcOrd="0" destOrd="0" presId="urn:microsoft.com/office/officeart/2005/8/layout/hList2"/>
    <dgm:cxn modelId="{356E3436-12B6-634D-A80F-83756BFC5F69}" type="presParOf" srcId="{069656A3-7699-DB48-B7AB-ABC3F0AB12E9}" destId="{FE0439A7-2563-9A45-AF9C-AAEC90F1CF70}" srcOrd="0" destOrd="0" presId="urn:microsoft.com/office/officeart/2005/8/layout/hList2"/>
    <dgm:cxn modelId="{5922BD9E-8D71-9C4A-8527-D4591D97DD08}" type="presParOf" srcId="{069656A3-7699-DB48-B7AB-ABC3F0AB12E9}" destId="{60304A77-F694-4747-A176-CA3852D71D8C}" srcOrd="1" destOrd="0" presId="urn:microsoft.com/office/officeart/2005/8/layout/hList2"/>
    <dgm:cxn modelId="{41734217-4AD7-5D4B-8E72-F75299F2000B}" type="presParOf" srcId="{069656A3-7699-DB48-B7AB-ABC3F0AB12E9}" destId="{39CF556E-E6A6-004E-BC4E-7DCA1D441E94}" srcOrd="2" destOrd="0" presId="urn:microsoft.com/office/officeart/2005/8/layout/hList2"/>
    <dgm:cxn modelId="{0B90EBC3-F4E4-974E-828C-94CDB83ADFCA}" type="presParOf" srcId="{F227E6E4-FFD4-1442-B43A-9FD51BC8EBCE}" destId="{E5AD70C6-4639-8B4B-9832-5C007B9BF41E}" srcOrd="1" destOrd="0" presId="urn:microsoft.com/office/officeart/2005/8/layout/hList2"/>
    <dgm:cxn modelId="{4ACCFD49-59EA-214B-AF0B-81E7ED58A996}" type="presParOf" srcId="{F227E6E4-FFD4-1442-B43A-9FD51BC8EBCE}" destId="{91A4FCB0-FC3F-664E-A3CC-F19CF139EF98}" srcOrd="2" destOrd="0" presId="urn:microsoft.com/office/officeart/2005/8/layout/hList2"/>
    <dgm:cxn modelId="{77B84016-142E-D048-8565-B388AF51D55C}" type="presParOf" srcId="{91A4FCB0-FC3F-664E-A3CC-F19CF139EF98}" destId="{80777DDD-6BF2-8041-A2AD-1BA6861082D5}" srcOrd="0" destOrd="0" presId="urn:microsoft.com/office/officeart/2005/8/layout/hList2"/>
    <dgm:cxn modelId="{0064919D-4874-D146-A88C-83DF7E87ED54}" type="presParOf" srcId="{91A4FCB0-FC3F-664E-A3CC-F19CF139EF98}" destId="{567678AA-97C1-E94F-B990-BA9E8C5BA6A2}" srcOrd="1" destOrd="0" presId="urn:microsoft.com/office/officeart/2005/8/layout/hList2"/>
    <dgm:cxn modelId="{5197BC52-6680-8F4E-8749-3401F02400C4}" type="presParOf" srcId="{91A4FCB0-FC3F-664E-A3CC-F19CF139EF98}" destId="{D096C0A0-A971-B74E-8412-69F28FECF45C}" srcOrd="2" destOrd="0" presId="urn:microsoft.com/office/officeart/2005/8/layout/hList2"/>
    <dgm:cxn modelId="{E1583940-B57F-3444-BD3D-F0C409F1A14C}" type="presParOf" srcId="{F227E6E4-FFD4-1442-B43A-9FD51BC8EBCE}" destId="{2E4610FD-20FA-F24D-9E79-3EDFE99FB507}" srcOrd="3" destOrd="0" presId="urn:microsoft.com/office/officeart/2005/8/layout/hList2"/>
    <dgm:cxn modelId="{17754BEA-AE7C-374A-A6C3-0444D1AAF62C}" type="presParOf" srcId="{F227E6E4-FFD4-1442-B43A-9FD51BC8EBCE}" destId="{4FC48E59-F103-7246-9649-330BD68D4E39}" srcOrd="4" destOrd="0" presId="urn:microsoft.com/office/officeart/2005/8/layout/hList2"/>
    <dgm:cxn modelId="{2B03E261-D1D0-6F40-ABAD-7D2D8E08E335}" type="presParOf" srcId="{4FC48E59-F103-7246-9649-330BD68D4E39}" destId="{EF5DF643-A710-EB4B-9D59-DEAB5AD592CB}" srcOrd="0" destOrd="0" presId="urn:microsoft.com/office/officeart/2005/8/layout/hList2"/>
    <dgm:cxn modelId="{ADA3131A-7E5D-0F4C-9895-9688BD5EA1C1}" type="presParOf" srcId="{4FC48E59-F103-7246-9649-330BD68D4E39}" destId="{DFFECD92-345E-CF42-B12C-063D834D1C4D}" srcOrd="1" destOrd="0" presId="urn:microsoft.com/office/officeart/2005/8/layout/hList2"/>
    <dgm:cxn modelId="{C9DCFB83-1602-0A48-9927-2E2FCE6C762F}" type="presParOf" srcId="{4FC48E59-F103-7246-9649-330BD68D4E39}" destId="{1D89AD9D-2E36-E54C-BC98-E52238C3825F}" srcOrd="2" destOrd="0" presId="urn:microsoft.com/office/officeart/2005/8/layout/hList2"/>
    <dgm:cxn modelId="{8047EF15-E069-9B4F-9DD0-B8F0AA4681C3}" type="presParOf" srcId="{F227E6E4-FFD4-1442-B43A-9FD51BC8EBCE}" destId="{2AE13CF7-CABF-DC49-9598-34A025904A7B}" srcOrd="5" destOrd="0" presId="urn:microsoft.com/office/officeart/2005/8/layout/hList2"/>
    <dgm:cxn modelId="{583DE568-73A7-DE43-A207-CD793303D0C8}" type="presParOf" srcId="{F227E6E4-FFD4-1442-B43A-9FD51BC8EBCE}" destId="{F58570BC-C256-224E-B7E1-0C85D84486A1}" srcOrd="6" destOrd="0" presId="urn:microsoft.com/office/officeart/2005/8/layout/hList2"/>
    <dgm:cxn modelId="{13D08527-709E-B94E-B821-519500833ECD}" type="presParOf" srcId="{F58570BC-C256-224E-B7E1-0C85D84486A1}" destId="{47D3883A-22F6-254C-BD57-DC3C3BE92EA2}" srcOrd="0" destOrd="0" presId="urn:microsoft.com/office/officeart/2005/8/layout/hList2"/>
    <dgm:cxn modelId="{7831B3A3-8B18-A04F-A7CE-DA24C9F93801}" type="presParOf" srcId="{F58570BC-C256-224E-B7E1-0C85D84486A1}" destId="{8A72E520-1CFE-E84D-B46B-F79E14569BE3}" srcOrd="1" destOrd="0" presId="urn:microsoft.com/office/officeart/2005/8/layout/hList2"/>
    <dgm:cxn modelId="{B2206806-95D0-2348-9D97-B309DB5691CB}" type="presParOf" srcId="{F58570BC-C256-224E-B7E1-0C85D84486A1}" destId="{58868CDC-AEA8-8545-8443-D43007545A73}" srcOrd="2" destOrd="0" presId="urn:microsoft.com/office/officeart/2005/8/layout/hList2"/>
    <dgm:cxn modelId="{70DA5C13-3B1B-8E45-B004-3BDEF2453E9C}" type="presParOf" srcId="{F227E6E4-FFD4-1442-B43A-9FD51BC8EBCE}" destId="{4C9F7282-DCA9-1A44-9D59-EC12BC9748E5}" srcOrd="7" destOrd="0" presId="urn:microsoft.com/office/officeart/2005/8/layout/hList2"/>
    <dgm:cxn modelId="{AA4CE617-2323-014A-837F-F18AF036195A}" type="presParOf" srcId="{F227E6E4-FFD4-1442-B43A-9FD51BC8EBCE}" destId="{9DA009E8-3F7F-CF47-A685-8507A25D58F4}" srcOrd="8" destOrd="0" presId="urn:microsoft.com/office/officeart/2005/8/layout/hList2"/>
    <dgm:cxn modelId="{081EFD6E-38DC-DB42-9D7C-4CF4728202E7}" type="presParOf" srcId="{9DA009E8-3F7F-CF47-A685-8507A25D58F4}" destId="{0C38F89A-5143-F849-A2E1-0F32CADBE82E}" srcOrd="0" destOrd="0" presId="urn:microsoft.com/office/officeart/2005/8/layout/hList2"/>
    <dgm:cxn modelId="{393DE579-0BA5-9C46-A999-8F09378E5DA6}" type="presParOf" srcId="{9DA009E8-3F7F-CF47-A685-8507A25D58F4}" destId="{715DB6EE-71C1-AD48-B125-E76F7300FA9B}" srcOrd="1" destOrd="0" presId="urn:microsoft.com/office/officeart/2005/8/layout/hList2"/>
    <dgm:cxn modelId="{911C5F1B-6918-DB4E-A82E-8C99FEAF6549}" type="presParOf" srcId="{9DA009E8-3F7F-CF47-A685-8507A25D58F4}" destId="{4936502D-D1BE-A348-9D6D-648E7FCDBA6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6FE547-C905-4EB3-8F83-FFB61824D054}" type="doc">
      <dgm:prSet loTypeId="urn:microsoft.com/office/officeart/2005/8/layout/pLis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64E65-90B7-4CCA-9E8C-53B19171055D}">
      <dgm:prSet/>
      <dgm:spPr/>
      <dgm:t>
        <a:bodyPr/>
        <a:lstStyle/>
        <a:p>
          <a:r>
            <a:rPr lang="fr-FR"/>
            <a:t>Techniques</a:t>
          </a:r>
          <a:endParaRPr lang="en-US"/>
        </a:p>
      </dgm:t>
    </dgm:pt>
    <dgm:pt modelId="{DB72CC4F-5D2D-4B55-A380-BA8519860A41}" type="parTrans" cxnId="{60909732-E131-415B-9A11-A47C30754987}">
      <dgm:prSet/>
      <dgm:spPr/>
      <dgm:t>
        <a:bodyPr/>
        <a:lstStyle/>
        <a:p>
          <a:endParaRPr lang="en-US"/>
        </a:p>
      </dgm:t>
    </dgm:pt>
    <dgm:pt modelId="{5409BC01-1CB3-461B-935D-71DAC6DBEC94}" type="sibTrans" cxnId="{60909732-E131-415B-9A11-A47C30754987}">
      <dgm:prSet/>
      <dgm:spPr/>
      <dgm:t>
        <a:bodyPr/>
        <a:lstStyle/>
        <a:p>
          <a:endParaRPr lang="en-US"/>
        </a:p>
      </dgm:t>
    </dgm:pt>
    <dgm:pt modelId="{EAF20A65-A4C6-46C6-8234-413761D36BA7}">
      <dgm:prSet/>
      <dgm:spPr/>
      <dgm:t>
        <a:bodyPr/>
        <a:lstStyle/>
        <a:p>
          <a:r>
            <a:rPr lang="fr-FR"/>
            <a:t>Lien fort entre les briques fonctionnels</a:t>
          </a:r>
          <a:endParaRPr lang="en-US"/>
        </a:p>
      </dgm:t>
    </dgm:pt>
    <dgm:pt modelId="{51F3D401-E014-45E7-9650-4CBB82460629}" type="parTrans" cxnId="{6C4CAB16-E2AB-4286-B84D-C4D9ADFA28D1}">
      <dgm:prSet/>
      <dgm:spPr/>
      <dgm:t>
        <a:bodyPr/>
        <a:lstStyle/>
        <a:p>
          <a:endParaRPr lang="en-US"/>
        </a:p>
      </dgm:t>
    </dgm:pt>
    <dgm:pt modelId="{5F3295BC-561E-4134-B4D7-06C1A186644F}" type="sibTrans" cxnId="{6C4CAB16-E2AB-4286-B84D-C4D9ADFA28D1}">
      <dgm:prSet/>
      <dgm:spPr/>
      <dgm:t>
        <a:bodyPr/>
        <a:lstStyle/>
        <a:p>
          <a:endParaRPr lang="en-US"/>
        </a:p>
      </dgm:t>
    </dgm:pt>
    <dgm:pt modelId="{65931DD3-199F-4AC3-B4D4-059A84B51AF6}">
      <dgm:prSet/>
      <dgm:spPr/>
      <dgm:t>
        <a:bodyPr/>
        <a:lstStyle/>
        <a:p>
          <a:r>
            <a:rPr lang="fr-FR"/>
            <a:t>Organisationnels</a:t>
          </a:r>
          <a:endParaRPr lang="en-US"/>
        </a:p>
      </dgm:t>
    </dgm:pt>
    <dgm:pt modelId="{75A5B654-FF57-48AD-8EFA-A5B8E7A18790}" type="parTrans" cxnId="{EA208AC1-AA6E-4517-BA22-52402C5B7C34}">
      <dgm:prSet/>
      <dgm:spPr/>
      <dgm:t>
        <a:bodyPr/>
        <a:lstStyle/>
        <a:p>
          <a:endParaRPr lang="en-US"/>
        </a:p>
      </dgm:t>
    </dgm:pt>
    <dgm:pt modelId="{BF5EFEC7-6D5A-4462-BF32-D81A9CEF002D}" type="sibTrans" cxnId="{EA208AC1-AA6E-4517-BA22-52402C5B7C34}">
      <dgm:prSet/>
      <dgm:spPr/>
      <dgm:t>
        <a:bodyPr/>
        <a:lstStyle/>
        <a:p>
          <a:endParaRPr lang="en-US"/>
        </a:p>
      </dgm:t>
    </dgm:pt>
    <dgm:pt modelId="{A02E9606-C90C-4C8A-94E7-F34EE762DF51}">
      <dgm:prSet/>
      <dgm:spPr/>
      <dgm:t>
        <a:bodyPr/>
        <a:lstStyle/>
        <a:p>
          <a:r>
            <a:rPr lang="fr-FR"/>
            <a:t>Modification importantes des process business</a:t>
          </a:r>
          <a:endParaRPr lang="en-US"/>
        </a:p>
      </dgm:t>
    </dgm:pt>
    <dgm:pt modelId="{234D62C8-01AA-436D-ACB1-C8C697E53A6F}" type="parTrans" cxnId="{A0D78674-413F-4237-AC2E-98A5E69DBA18}">
      <dgm:prSet/>
      <dgm:spPr/>
      <dgm:t>
        <a:bodyPr/>
        <a:lstStyle/>
        <a:p>
          <a:endParaRPr lang="en-US"/>
        </a:p>
      </dgm:t>
    </dgm:pt>
    <dgm:pt modelId="{4A3A9B22-0109-440D-9E1C-5E9F6D8AD191}" type="sibTrans" cxnId="{A0D78674-413F-4237-AC2E-98A5E69DBA18}">
      <dgm:prSet/>
      <dgm:spPr/>
      <dgm:t>
        <a:bodyPr/>
        <a:lstStyle/>
        <a:p>
          <a:endParaRPr lang="en-US"/>
        </a:p>
      </dgm:t>
    </dgm:pt>
    <dgm:pt modelId="{9C95C426-45D2-4101-A358-510799B75D7C}">
      <dgm:prSet/>
      <dgm:spPr/>
      <dgm:t>
        <a:bodyPr/>
        <a:lstStyle/>
        <a:p>
          <a:r>
            <a:rPr lang="fr-FR"/>
            <a:t>Résistance au changement</a:t>
          </a:r>
          <a:endParaRPr lang="en-US"/>
        </a:p>
      </dgm:t>
    </dgm:pt>
    <dgm:pt modelId="{CB8EF5EF-B0F1-4636-A442-7B3540E444EF}" type="parTrans" cxnId="{617805EF-2EAA-4595-BF0D-E96A47345FC3}">
      <dgm:prSet/>
      <dgm:spPr/>
      <dgm:t>
        <a:bodyPr/>
        <a:lstStyle/>
        <a:p>
          <a:endParaRPr lang="en-US"/>
        </a:p>
      </dgm:t>
    </dgm:pt>
    <dgm:pt modelId="{39AE9873-F762-4F74-B936-7B02B9B12876}" type="sibTrans" cxnId="{617805EF-2EAA-4595-BF0D-E96A47345FC3}">
      <dgm:prSet/>
      <dgm:spPr/>
      <dgm:t>
        <a:bodyPr/>
        <a:lstStyle/>
        <a:p>
          <a:endParaRPr lang="en-US"/>
        </a:p>
      </dgm:t>
    </dgm:pt>
    <dgm:pt modelId="{647244DF-6DB8-42E9-9FBE-4DA609D18EB4}">
      <dgm:prSet/>
      <dgm:spPr/>
      <dgm:t>
        <a:bodyPr/>
        <a:lstStyle/>
        <a:p>
          <a:r>
            <a:rPr lang="fr-FR"/>
            <a:t>Économiques</a:t>
          </a:r>
          <a:endParaRPr lang="en-US"/>
        </a:p>
      </dgm:t>
    </dgm:pt>
    <dgm:pt modelId="{B918397E-DE69-4624-82F2-571F890EAF91}" type="parTrans" cxnId="{82F95596-4905-446A-BE9A-78B64513E4AD}">
      <dgm:prSet/>
      <dgm:spPr/>
      <dgm:t>
        <a:bodyPr/>
        <a:lstStyle/>
        <a:p>
          <a:endParaRPr lang="en-US"/>
        </a:p>
      </dgm:t>
    </dgm:pt>
    <dgm:pt modelId="{4FBB2D6F-35CC-4460-9D73-D1A053C74EB3}" type="sibTrans" cxnId="{82F95596-4905-446A-BE9A-78B64513E4AD}">
      <dgm:prSet/>
      <dgm:spPr/>
      <dgm:t>
        <a:bodyPr/>
        <a:lstStyle/>
        <a:p>
          <a:endParaRPr lang="en-US"/>
        </a:p>
      </dgm:t>
    </dgm:pt>
    <dgm:pt modelId="{6EA7AB0C-0428-4B27-8F6C-502B12649712}">
      <dgm:prSet/>
      <dgm:spPr/>
      <dgm:t>
        <a:bodyPr/>
        <a:lstStyle/>
        <a:p>
          <a:r>
            <a:rPr lang="fr-FR" dirty="0"/>
            <a:t>Coût exponentiel en cas de développement future</a:t>
          </a:r>
          <a:endParaRPr lang="en-US" dirty="0"/>
        </a:p>
      </dgm:t>
    </dgm:pt>
    <dgm:pt modelId="{94135076-CD24-4DDE-A920-6DEDC5F7788D}" type="parTrans" cxnId="{3D10D713-AC3F-4778-8A4C-839C4E0F4886}">
      <dgm:prSet/>
      <dgm:spPr/>
      <dgm:t>
        <a:bodyPr/>
        <a:lstStyle/>
        <a:p>
          <a:endParaRPr lang="en-US"/>
        </a:p>
      </dgm:t>
    </dgm:pt>
    <dgm:pt modelId="{8152C20D-553C-4498-B39F-FB1D57CF9CF7}" type="sibTrans" cxnId="{3D10D713-AC3F-4778-8A4C-839C4E0F4886}">
      <dgm:prSet/>
      <dgm:spPr/>
      <dgm:t>
        <a:bodyPr/>
        <a:lstStyle/>
        <a:p>
          <a:endParaRPr lang="en-US"/>
        </a:p>
      </dgm:t>
    </dgm:pt>
    <dgm:pt modelId="{502EB1B2-E6DB-48D3-B4F3-624AED2144F4}">
      <dgm:prSet/>
      <dgm:spPr/>
      <dgm:t>
        <a:bodyPr/>
        <a:lstStyle/>
        <a:p>
          <a:r>
            <a:rPr lang="fr-FR"/>
            <a:t>Juridiques</a:t>
          </a:r>
          <a:endParaRPr lang="en-US"/>
        </a:p>
      </dgm:t>
    </dgm:pt>
    <dgm:pt modelId="{7831E016-CAE4-430D-89F5-DC2EF7215694}" type="parTrans" cxnId="{17086D07-7DE6-4082-8F77-57EC4741A627}">
      <dgm:prSet/>
      <dgm:spPr/>
      <dgm:t>
        <a:bodyPr/>
        <a:lstStyle/>
        <a:p>
          <a:endParaRPr lang="en-US"/>
        </a:p>
      </dgm:t>
    </dgm:pt>
    <dgm:pt modelId="{63DFC630-1E00-4AA1-A198-FD4D3C076F71}" type="sibTrans" cxnId="{17086D07-7DE6-4082-8F77-57EC4741A627}">
      <dgm:prSet/>
      <dgm:spPr/>
      <dgm:t>
        <a:bodyPr/>
        <a:lstStyle/>
        <a:p>
          <a:endParaRPr lang="en-US"/>
        </a:p>
      </dgm:t>
    </dgm:pt>
    <dgm:pt modelId="{E41846B4-18ED-41C1-9BA5-B8119430C080}">
      <dgm:prSet/>
      <dgm:spPr/>
      <dgm:t>
        <a:bodyPr/>
        <a:lstStyle/>
        <a:p>
          <a:r>
            <a:rPr lang="fr-FR"/>
            <a:t>Pas d’incidence</a:t>
          </a:r>
          <a:endParaRPr lang="en-US"/>
        </a:p>
      </dgm:t>
    </dgm:pt>
    <dgm:pt modelId="{53EA4876-5CED-4FD9-AE22-AF4F33CB1F67}" type="parTrans" cxnId="{EBA8779F-F961-45D1-A5CF-041773AF0CF7}">
      <dgm:prSet/>
      <dgm:spPr/>
      <dgm:t>
        <a:bodyPr/>
        <a:lstStyle/>
        <a:p>
          <a:endParaRPr lang="en-US"/>
        </a:p>
      </dgm:t>
    </dgm:pt>
    <dgm:pt modelId="{AA8E69CE-6317-496B-AD5F-3EE004D97E73}" type="sibTrans" cxnId="{EBA8779F-F961-45D1-A5CF-041773AF0CF7}">
      <dgm:prSet/>
      <dgm:spPr/>
      <dgm:t>
        <a:bodyPr/>
        <a:lstStyle/>
        <a:p>
          <a:endParaRPr lang="en-US"/>
        </a:p>
      </dgm:t>
    </dgm:pt>
    <dgm:pt modelId="{9314AA2B-5ADE-4F98-AE27-E61F960F4E62}">
      <dgm:prSet/>
      <dgm:spPr/>
      <dgm:t>
        <a:bodyPr/>
        <a:lstStyle/>
        <a:p>
          <a:r>
            <a:rPr lang="fr-FR"/>
            <a:t>Environnementales</a:t>
          </a:r>
          <a:endParaRPr lang="en-US"/>
        </a:p>
      </dgm:t>
    </dgm:pt>
    <dgm:pt modelId="{10F6C470-5698-48D5-A36D-064AEC256237}" type="parTrans" cxnId="{38A49C82-0960-42DE-80D3-6C182DD10E85}">
      <dgm:prSet/>
      <dgm:spPr/>
      <dgm:t>
        <a:bodyPr/>
        <a:lstStyle/>
        <a:p>
          <a:endParaRPr lang="en-US"/>
        </a:p>
      </dgm:t>
    </dgm:pt>
    <dgm:pt modelId="{137DE35D-445E-4D55-9DA7-20822A1CED31}" type="sibTrans" cxnId="{38A49C82-0960-42DE-80D3-6C182DD10E85}">
      <dgm:prSet/>
      <dgm:spPr/>
      <dgm:t>
        <a:bodyPr/>
        <a:lstStyle/>
        <a:p>
          <a:endParaRPr lang="en-US"/>
        </a:p>
      </dgm:t>
    </dgm:pt>
    <dgm:pt modelId="{608DF316-C33B-48ED-A7D6-48070F22E5A8}">
      <dgm:prSet/>
      <dgm:spPr/>
      <dgm:t>
        <a:bodyPr/>
        <a:lstStyle/>
        <a:p>
          <a:r>
            <a:rPr lang="fr-FR"/>
            <a:t>Pas d’incidence</a:t>
          </a:r>
          <a:endParaRPr lang="en-US"/>
        </a:p>
      </dgm:t>
    </dgm:pt>
    <dgm:pt modelId="{0B88CD76-B75D-4734-99E3-D8EF950B2A72}" type="parTrans" cxnId="{8345C2FD-A93C-4AEE-88CF-D744AF3F32B0}">
      <dgm:prSet/>
      <dgm:spPr/>
      <dgm:t>
        <a:bodyPr/>
        <a:lstStyle/>
        <a:p>
          <a:endParaRPr lang="en-US"/>
        </a:p>
      </dgm:t>
    </dgm:pt>
    <dgm:pt modelId="{92853B33-64F3-47F6-8200-443A08228D4E}" type="sibTrans" cxnId="{8345C2FD-A93C-4AEE-88CF-D744AF3F32B0}">
      <dgm:prSet/>
      <dgm:spPr/>
      <dgm:t>
        <a:bodyPr/>
        <a:lstStyle/>
        <a:p>
          <a:endParaRPr lang="en-US"/>
        </a:p>
      </dgm:t>
    </dgm:pt>
    <dgm:pt modelId="{98747523-9526-A74C-A600-CAFF3220690D}" type="pres">
      <dgm:prSet presAssocID="{8A6FE547-C905-4EB3-8F83-FFB61824D054}" presName="Name0" presStyleCnt="0">
        <dgm:presLayoutVars>
          <dgm:dir/>
          <dgm:resizeHandles val="exact"/>
        </dgm:presLayoutVars>
      </dgm:prSet>
      <dgm:spPr/>
    </dgm:pt>
    <dgm:pt modelId="{B69E4EBF-77B7-4C46-9E61-75E4F738FB3A}" type="pres">
      <dgm:prSet presAssocID="{8A6FE547-C905-4EB3-8F83-FFB61824D054}" presName="bkgdShp" presStyleLbl="alignAccFollowNode1" presStyleIdx="0" presStyleCnt="1"/>
      <dgm:spPr/>
    </dgm:pt>
    <dgm:pt modelId="{466C6533-8F66-B148-AE8B-DF5BD4A3DF1A}" type="pres">
      <dgm:prSet presAssocID="{8A6FE547-C905-4EB3-8F83-FFB61824D054}" presName="linComp" presStyleCnt="0"/>
      <dgm:spPr/>
    </dgm:pt>
    <dgm:pt modelId="{9368DFDD-753B-C542-95C8-2789C9DFFE29}" type="pres">
      <dgm:prSet presAssocID="{E2864E65-90B7-4CCA-9E8C-53B19171055D}" presName="compNode" presStyleCnt="0"/>
      <dgm:spPr/>
    </dgm:pt>
    <dgm:pt modelId="{62FCE424-B490-A840-97FA-30E107035E6E}" type="pres">
      <dgm:prSet presAssocID="{E2864E65-90B7-4CCA-9E8C-53B19171055D}" presName="node" presStyleLbl="node1" presStyleIdx="0" presStyleCnt="5">
        <dgm:presLayoutVars>
          <dgm:bulletEnabled val="1"/>
        </dgm:presLayoutVars>
      </dgm:prSet>
      <dgm:spPr/>
    </dgm:pt>
    <dgm:pt modelId="{A23ABEEC-1E0D-FF44-AC95-82E14E75148C}" type="pres">
      <dgm:prSet presAssocID="{E2864E65-90B7-4CCA-9E8C-53B19171055D}" presName="invisiNode" presStyleLbl="node1" presStyleIdx="0" presStyleCnt="5"/>
      <dgm:spPr/>
    </dgm:pt>
    <dgm:pt modelId="{7BE45936-FAF2-AF46-9447-111F0455A10C}" type="pres">
      <dgm:prSet presAssocID="{E2864E65-90B7-4CCA-9E8C-53B19171055D}" presName="imagNode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8087B816-0A25-D342-9D66-8D002AB433E6}" type="pres">
      <dgm:prSet presAssocID="{5409BC01-1CB3-461B-935D-71DAC6DBEC94}" presName="sibTrans" presStyleLbl="sibTrans2D1" presStyleIdx="0" presStyleCnt="0"/>
      <dgm:spPr/>
    </dgm:pt>
    <dgm:pt modelId="{83785699-CF33-524C-B4FA-E42EDBA65DDA}" type="pres">
      <dgm:prSet presAssocID="{65931DD3-199F-4AC3-B4D4-059A84B51AF6}" presName="compNode" presStyleCnt="0"/>
      <dgm:spPr/>
    </dgm:pt>
    <dgm:pt modelId="{4A670E59-65BD-CA48-B378-0DE9B441153E}" type="pres">
      <dgm:prSet presAssocID="{65931DD3-199F-4AC3-B4D4-059A84B51AF6}" presName="node" presStyleLbl="node1" presStyleIdx="1" presStyleCnt="5">
        <dgm:presLayoutVars>
          <dgm:bulletEnabled val="1"/>
        </dgm:presLayoutVars>
      </dgm:prSet>
      <dgm:spPr/>
    </dgm:pt>
    <dgm:pt modelId="{83BF220B-7198-BD41-BBA9-3F205B3EDB9A}" type="pres">
      <dgm:prSet presAssocID="{65931DD3-199F-4AC3-B4D4-059A84B51AF6}" presName="invisiNode" presStyleLbl="node1" presStyleIdx="1" presStyleCnt="5"/>
      <dgm:spPr/>
    </dgm:pt>
    <dgm:pt modelId="{022620BB-10F0-EB4A-BF82-748DA93212AC}" type="pres">
      <dgm:prSet presAssocID="{65931DD3-199F-4AC3-B4D4-059A84B51AF6}" presName="imagNode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05CFAC71-0361-9D4C-8A70-27A378FB2CE4}" type="pres">
      <dgm:prSet presAssocID="{BF5EFEC7-6D5A-4462-BF32-D81A9CEF002D}" presName="sibTrans" presStyleLbl="sibTrans2D1" presStyleIdx="0" presStyleCnt="0"/>
      <dgm:spPr/>
    </dgm:pt>
    <dgm:pt modelId="{42E414AF-713C-7A47-A493-ECA7544FB1AD}" type="pres">
      <dgm:prSet presAssocID="{647244DF-6DB8-42E9-9FBE-4DA609D18EB4}" presName="compNode" presStyleCnt="0"/>
      <dgm:spPr/>
    </dgm:pt>
    <dgm:pt modelId="{0C3DC894-FE0C-3E4C-B109-1172F602DB46}" type="pres">
      <dgm:prSet presAssocID="{647244DF-6DB8-42E9-9FBE-4DA609D18EB4}" presName="node" presStyleLbl="node1" presStyleIdx="2" presStyleCnt="5">
        <dgm:presLayoutVars>
          <dgm:bulletEnabled val="1"/>
        </dgm:presLayoutVars>
      </dgm:prSet>
      <dgm:spPr/>
    </dgm:pt>
    <dgm:pt modelId="{F8BE7BBE-C72B-B240-A53E-FD676B8A6E98}" type="pres">
      <dgm:prSet presAssocID="{647244DF-6DB8-42E9-9FBE-4DA609D18EB4}" presName="invisiNode" presStyleLbl="node1" presStyleIdx="2" presStyleCnt="5"/>
      <dgm:spPr/>
    </dgm:pt>
    <dgm:pt modelId="{7441249F-F8C6-B04E-A395-66D020D47740}" type="pres">
      <dgm:prSet presAssocID="{647244DF-6DB8-42E9-9FBE-4DA609D18EB4}" presName="imagNode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22071EF-7E83-A84A-9CD7-ECDF0CE5BE01}" type="pres">
      <dgm:prSet presAssocID="{4FBB2D6F-35CC-4460-9D73-D1A053C74EB3}" presName="sibTrans" presStyleLbl="sibTrans2D1" presStyleIdx="0" presStyleCnt="0"/>
      <dgm:spPr/>
    </dgm:pt>
    <dgm:pt modelId="{F7581267-E429-E949-8EF3-2F8B204C1482}" type="pres">
      <dgm:prSet presAssocID="{502EB1B2-E6DB-48D3-B4F3-624AED2144F4}" presName="compNode" presStyleCnt="0"/>
      <dgm:spPr/>
    </dgm:pt>
    <dgm:pt modelId="{0752AE3D-9FE3-5545-A9B6-D6F8FFB7CEAC}" type="pres">
      <dgm:prSet presAssocID="{502EB1B2-E6DB-48D3-B4F3-624AED2144F4}" presName="node" presStyleLbl="node1" presStyleIdx="3" presStyleCnt="5">
        <dgm:presLayoutVars>
          <dgm:bulletEnabled val="1"/>
        </dgm:presLayoutVars>
      </dgm:prSet>
      <dgm:spPr/>
    </dgm:pt>
    <dgm:pt modelId="{0281D419-7C07-5848-BBF9-F9FAD3DB53B3}" type="pres">
      <dgm:prSet presAssocID="{502EB1B2-E6DB-48D3-B4F3-624AED2144F4}" presName="invisiNode" presStyleLbl="node1" presStyleIdx="3" presStyleCnt="5"/>
      <dgm:spPr/>
    </dgm:pt>
    <dgm:pt modelId="{C2AA0B41-DC2A-5948-8F21-A049F0337F2D}" type="pres">
      <dgm:prSet presAssocID="{502EB1B2-E6DB-48D3-B4F3-624AED2144F4}" presName="imagNode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C6E5EA22-ABAD-D24A-BA5A-BE88C2CB70B2}" type="pres">
      <dgm:prSet presAssocID="{63DFC630-1E00-4AA1-A198-FD4D3C076F71}" presName="sibTrans" presStyleLbl="sibTrans2D1" presStyleIdx="0" presStyleCnt="0"/>
      <dgm:spPr/>
    </dgm:pt>
    <dgm:pt modelId="{C4665A42-9973-6745-925B-90DCBFAA1DB0}" type="pres">
      <dgm:prSet presAssocID="{9314AA2B-5ADE-4F98-AE27-E61F960F4E62}" presName="compNode" presStyleCnt="0"/>
      <dgm:spPr/>
    </dgm:pt>
    <dgm:pt modelId="{5D68354E-A4B6-F349-8853-9865E3DE8DBD}" type="pres">
      <dgm:prSet presAssocID="{9314AA2B-5ADE-4F98-AE27-E61F960F4E62}" presName="node" presStyleLbl="node1" presStyleIdx="4" presStyleCnt="5">
        <dgm:presLayoutVars>
          <dgm:bulletEnabled val="1"/>
        </dgm:presLayoutVars>
      </dgm:prSet>
      <dgm:spPr/>
    </dgm:pt>
    <dgm:pt modelId="{C52EB095-BEF7-054F-AD6F-1165BE538245}" type="pres">
      <dgm:prSet presAssocID="{9314AA2B-5ADE-4F98-AE27-E61F960F4E62}" presName="invisiNode" presStyleLbl="node1" presStyleIdx="4" presStyleCnt="5"/>
      <dgm:spPr/>
    </dgm:pt>
    <dgm:pt modelId="{99BC1945-6256-F845-AC0E-7B9DAD30FA36}" type="pres">
      <dgm:prSet presAssocID="{9314AA2B-5ADE-4F98-AE27-E61F960F4E62}" presName="imagNode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</dgm:ptLst>
  <dgm:cxnLst>
    <dgm:cxn modelId="{BFC04107-6064-4649-A416-41F4F2E0335D}" type="presOf" srcId="{502EB1B2-E6DB-48D3-B4F3-624AED2144F4}" destId="{0752AE3D-9FE3-5545-A9B6-D6F8FFB7CEAC}" srcOrd="0" destOrd="0" presId="urn:microsoft.com/office/officeart/2005/8/layout/pList2"/>
    <dgm:cxn modelId="{17086D07-7DE6-4082-8F77-57EC4741A627}" srcId="{8A6FE547-C905-4EB3-8F83-FFB61824D054}" destId="{502EB1B2-E6DB-48D3-B4F3-624AED2144F4}" srcOrd="3" destOrd="0" parTransId="{7831E016-CAE4-430D-89F5-DC2EF7215694}" sibTransId="{63DFC630-1E00-4AA1-A198-FD4D3C076F71}"/>
    <dgm:cxn modelId="{3D10D713-AC3F-4778-8A4C-839C4E0F4886}" srcId="{647244DF-6DB8-42E9-9FBE-4DA609D18EB4}" destId="{6EA7AB0C-0428-4B27-8F6C-502B12649712}" srcOrd="0" destOrd="0" parTransId="{94135076-CD24-4DDE-A920-6DEDC5F7788D}" sibTransId="{8152C20D-553C-4498-B39F-FB1D57CF9CF7}"/>
    <dgm:cxn modelId="{6C4CAB16-E2AB-4286-B84D-C4D9ADFA28D1}" srcId="{E2864E65-90B7-4CCA-9E8C-53B19171055D}" destId="{EAF20A65-A4C6-46C6-8234-413761D36BA7}" srcOrd="0" destOrd="0" parTransId="{51F3D401-E014-45E7-9650-4CBB82460629}" sibTransId="{5F3295BC-561E-4134-B4D7-06C1A186644F}"/>
    <dgm:cxn modelId="{6C96571C-F099-C84D-9422-30279EDBCB8C}" type="presOf" srcId="{65931DD3-199F-4AC3-B4D4-059A84B51AF6}" destId="{4A670E59-65BD-CA48-B378-0DE9B441153E}" srcOrd="0" destOrd="0" presId="urn:microsoft.com/office/officeart/2005/8/layout/pList2"/>
    <dgm:cxn modelId="{61638C29-F24B-6843-8CF6-DF9BBCD96EEA}" type="presOf" srcId="{608DF316-C33B-48ED-A7D6-48070F22E5A8}" destId="{5D68354E-A4B6-F349-8853-9865E3DE8DBD}" srcOrd="0" destOrd="1" presId="urn:microsoft.com/office/officeart/2005/8/layout/pList2"/>
    <dgm:cxn modelId="{8600AD29-89E8-D045-A5D9-7701DE7E0E32}" type="presOf" srcId="{EAF20A65-A4C6-46C6-8234-413761D36BA7}" destId="{62FCE424-B490-A840-97FA-30E107035E6E}" srcOrd="0" destOrd="1" presId="urn:microsoft.com/office/officeart/2005/8/layout/pList2"/>
    <dgm:cxn modelId="{60909732-E131-415B-9A11-A47C30754987}" srcId="{8A6FE547-C905-4EB3-8F83-FFB61824D054}" destId="{E2864E65-90B7-4CCA-9E8C-53B19171055D}" srcOrd="0" destOrd="0" parTransId="{DB72CC4F-5D2D-4B55-A380-BA8519860A41}" sibTransId="{5409BC01-1CB3-461B-935D-71DAC6DBEC94}"/>
    <dgm:cxn modelId="{D47F2D34-B7FC-6344-809B-3CE1CBD6F47D}" type="presOf" srcId="{9314AA2B-5ADE-4F98-AE27-E61F960F4E62}" destId="{5D68354E-A4B6-F349-8853-9865E3DE8DBD}" srcOrd="0" destOrd="0" presId="urn:microsoft.com/office/officeart/2005/8/layout/pList2"/>
    <dgm:cxn modelId="{B63EFD48-8800-2245-8E71-4D933151548A}" type="presOf" srcId="{BF5EFEC7-6D5A-4462-BF32-D81A9CEF002D}" destId="{05CFAC71-0361-9D4C-8A70-27A378FB2CE4}" srcOrd="0" destOrd="0" presId="urn:microsoft.com/office/officeart/2005/8/layout/pList2"/>
    <dgm:cxn modelId="{40FE384C-DF6B-DE49-BA55-27A7F9969E10}" type="presOf" srcId="{647244DF-6DB8-42E9-9FBE-4DA609D18EB4}" destId="{0C3DC894-FE0C-3E4C-B109-1172F602DB46}" srcOrd="0" destOrd="0" presId="urn:microsoft.com/office/officeart/2005/8/layout/pList2"/>
    <dgm:cxn modelId="{CC18C065-C11F-554D-9D6D-549F932FC5EF}" type="presOf" srcId="{A02E9606-C90C-4C8A-94E7-F34EE762DF51}" destId="{4A670E59-65BD-CA48-B378-0DE9B441153E}" srcOrd="0" destOrd="1" presId="urn:microsoft.com/office/officeart/2005/8/layout/pList2"/>
    <dgm:cxn modelId="{04ABB967-19C6-614A-B5DA-104360C5E4A9}" type="presOf" srcId="{5409BC01-1CB3-461B-935D-71DAC6DBEC94}" destId="{8087B816-0A25-D342-9D66-8D002AB433E6}" srcOrd="0" destOrd="0" presId="urn:microsoft.com/office/officeart/2005/8/layout/pList2"/>
    <dgm:cxn modelId="{46E02A6E-E996-A646-A87A-610ABCC47CAE}" type="presOf" srcId="{6EA7AB0C-0428-4B27-8F6C-502B12649712}" destId="{0C3DC894-FE0C-3E4C-B109-1172F602DB46}" srcOrd="0" destOrd="1" presId="urn:microsoft.com/office/officeart/2005/8/layout/pList2"/>
    <dgm:cxn modelId="{A0D78674-413F-4237-AC2E-98A5E69DBA18}" srcId="{65931DD3-199F-4AC3-B4D4-059A84B51AF6}" destId="{A02E9606-C90C-4C8A-94E7-F34EE762DF51}" srcOrd="0" destOrd="0" parTransId="{234D62C8-01AA-436D-ACB1-C8C697E53A6F}" sibTransId="{4A3A9B22-0109-440D-9E1C-5E9F6D8AD191}"/>
    <dgm:cxn modelId="{565F947D-7BDC-0343-A746-0CE18CD577F0}" type="presOf" srcId="{E41846B4-18ED-41C1-9BA5-B8119430C080}" destId="{0752AE3D-9FE3-5545-A9B6-D6F8FFB7CEAC}" srcOrd="0" destOrd="1" presId="urn:microsoft.com/office/officeart/2005/8/layout/pList2"/>
    <dgm:cxn modelId="{38A49C82-0960-42DE-80D3-6C182DD10E85}" srcId="{8A6FE547-C905-4EB3-8F83-FFB61824D054}" destId="{9314AA2B-5ADE-4F98-AE27-E61F960F4E62}" srcOrd="4" destOrd="0" parTransId="{10F6C470-5698-48D5-A36D-064AEC256237}" sibTransId="{137DE35D-445E-4D55-9DA7-20822A1CED31}"/>
    <dgm:cxn modelId="{82F95596-4905-446A-BE9A-78B64513E4AD}" srcId="{8A6FE547-C905-4EB3-8F83-FFB61824D054}" destId="{647244DF-6DB8-42E9-9FBE-4DA609D18EB4}" srcOrd="2" destOrd="0" parTransId="{B918397E-DE69-4624-82F2-571F890EAF91}" sibTransId="{4FBB2D6F-35CC-4460-9D73-D1A053C74EB3}"/>
    <dgm:cxn modelId="{DA6C9097-B0E8-4642-A1AA-E757A28603E8}" type="presOf" srcId="{63DFC630-1E00-4AA1-A198-FD4D3C076F71}" destId="{C6E5EA22-ABAD-D24A-BA5A-BE88C2CB70B2}" srcOrd="0" destOrd="0" presId="urn:microsoft.com/office/officeart/2005/8/layout/pList2"/>
    <dgm:cxn modelId="{EBA8779F-F961-45D1-A5CF-041773AF0CF7}" srcId="{502EB1B2-E6DB-48D3-B4F3-624AED2144F4}" destId="{E41846B4-18ED-41C1-9BA5-B8119430C080}" srcOrd="0" destOrd="0" parTransId="{53EA4876-5CED-4FD9-AE22-AF4F33CB1F67}" sibTransId="{AA8E69CE-6317-496B-AD5F-3EE004D97E73}"/>
    <dgm:cxn modelId="{EA208AC1-AA6E-4517-BA22-52402C5B7C34}" srcId="{8A6FE547-C905-4EB3-8F83-FFB61824D054}" destId="{65931DD3-199F-4AC3-B4D4-059A84B51AF6}" srcOrd="1" destOrd="0" parTransId="{75A5B654-FF57-48AD-8EFA-A5B8E7A18790}" sibTransId="{BF5EFEC7-6D5A-4462-BF32-D81A9CEF002D}"/>
    <dgm:cxn modelId="{46DC6CC2-C1CE-054E-A7C6-E3635509A653}" type="presOf" srcId="{8A6FE547-C905-4EB3-8F83-FFB61824D054}" destId="{98747523-9526-A74C-A600-CAFF3220690D}" srcOrd="0" destOrd="0" presId="urn:microsoft.com/office/officeart/2005/8/layout/pList2"/>
    <dgm:cxn modelId="{DFE5BFE0-311F-2D41-837B-17C21CC8E3E4}" type="presOf" srcId="{E2864E65-90B7-4CCA-9E8C-53B19171055D}" destId="{62FCE424-B490-A840-97FA-30E107035E6E}" srcOrd="0" destOrd="0" presId="urn:microsoft.com/office/officeart/2005/8/layout/pList2"/>
    <dgm:cxn modelId="{98E293E7-7730-7B43-A746-9B07C6280131}" type="presOf" srcId="{9C95C426-45D2-4101-A358-510799B75D7C}" destId="{4A670E59-65BD-CA48-B378-0DE9B441153E}" srcOrd="0" destOrd="2" presId="urn:microsoft.com/office/officeart/2005/8/layout/pList2"/>
    <dgm:cxn modelId="{41089DE9-84F5-404D-B086-0C103CF3A353}" type="presOf" srcId="{4FBB2D6F-35CC-4460-9D73-D1A053C74EB3}" destId="{022071EF-7E83-A84A-9CD7-ECDF0CE5BE01}" srcOrd="0" destOrd="0" presId="urn:microsoft.com/office/officeart/2005/8/layout/pList2"/>
    <dgm:cxn modelId="{617805EF-2EAA-4595-BF0D-E96A47345FC3}" srcId="{65931DD3-199F-4AC3-B4D4-059A84B51AF6}" destId="{9C95C426-45D2-4101-A358-510799B75D7C}" srcOrd="1" destOrd="0" parTransId="{CB8EF5EF-B0F1-4636-A442-7B3540E444EF}" sibTransId="{39AE9873-F762-4F74-B936-7B02B9B12876}"/>
    <dgm:cxn modelId="{8345C2FD-A93C-4AEE-88CF-D744AF3F32B0}" srcId="{9314AA2B-5ADE-4F98-AE27-E61F960F4E62}" destId="{608DF316-C33B-48ED-A7D6-48070F22E5A8}" srcOrd="0" destOrd="0" parTransId="{0B88CD76-B75D-4734-99E3-D8EF950B2A72}" sibTransId="{92853B33-64F3-47F6-8200-443A08228D4E}"/>
    <dgm:cxn modelId="{05B6059B-EEFC-884D-B922-B77CF7CEE121}" type="presParOf" srcId="{98747523-9526-A74C-A600-CAFF3220690D}" destId="{B69E4EBF-77B7-4C46-9E61-75E4F738FB3A}" srcOrd="0" destOrd="0" presId="urn:microsoft.com/office/officeart/2005/8/layout/pList2"/>
    <dgm:cxn modelId="{72238C82-001E-C644-8958-A6D60FAB2E4C}" type="presParOf" srcId="{98747523-9526-A74C-A600-CAFF3220690D}" destId="{466C6533-8F66-B148-AE8B-DF5BD4A3DF1A}" srcOrd="1" destOrd="0" presId="urn:microsoft.com/office/officeart/2005/8/layout/pList2"/>
    <dgm:cxn modelId="{869E52F6-E910-FF49-9753-F4964FDB5DB1}" type="presParOf" srcId="{466C6533-8F66-B148-AE8B-DF5BD4A3DF1A}" destId="{9368DFDD-753B-C542-95C8-2789C9DFFE29}" srcOrd="0" destOrd="0" presId="urn:microsoft.com/office/officeart/2005/8/layout/pList2"/>
    <dgm:cxn modelId="{D9A846E4-BF38-7C44-B16A-3E7AE7E1CF1E}" type="presParOf" srcId="{9368DFDD-753B-C542-95C8-2789C9DFFE29}" destId="{62FCE424-B490-A840-97FA-30E107035E6E}" srcOrd="0" destOrd="0" presId="urn:microsoft.com/office/officeart/2005/8/layout/pList2"/>
    <dgm:cxn modelId="{9DD1DED8-427C-4B4C-A353-52575F174E6D}" type="presParOf" srcId="{9368DFDD-753B-C542-95C8-2789C9DFFE29}" destId="{A23ABEEC-1E0D-FF44-AC95-82E14E75148C}" srcOrd="1" destOrd="0" presId="urn:microsoft.com/office/officeart/2005/8/layout/pList2"/>
    <dgm:cxn modelId="{F7CE034A-EFD0-454D-8F13-0F25B6286719}" type="presParOf" srcId="{9368DFDD-753B-C542-95C8-2789C9DFFE29}" destId="{7BE45936-FAF2-AF46-9447-111F0455A10C}" srcOrd="2" destOrd="0" presId="urn:microsoft.com/office/officeart/2005/8/layout/pList2"/>
    <dgm:cxn modelId="{7C3BF0BE-791B-174D-8BD2-732DDC788E21}" type="presParOf" srcId="{466C6533-8F66-B148-AE8B-DF5BD4A3DF1A}" destId="{8087B816-0A25-D342-9D66-8D002AB433E6}" srcOrd="1" destOrd="0" presId="urn:microsoft.com/office/officeart/2005/8/layout/pList2"/>
    <dgm:cxn modelId="{7145FCB0-7702-6542-BEAC-AC387F01C789}" type="presParOf" srcId="{466C6533-8F66-B148-AE8B-DF5BD4A3DF1A}" destId="{83785699-CF33-524C-B4FA-E42EDBA65DDA}" srcOrd="2" destOrd="0" presId="urn:microsoft.com/office/officeart/2005/8/layout/pList2"/>
    <dgm:cxn modelId="{2F6BE954-0761-2A4E-8E50-9B13CA8A4534}" type="presParOf" srcId="{83785699-CF33-524C-B4FA-E42EDBA65DDA}" destId="{4A670E59-65BD-CA48-B378-0DE9B441153E}" srcOrd="0" destOrd="0" presId="urn:microsoft.com/office/officeart/2005/8/layout/pList2"/>
    <dgm:cxn modelId="{C1263463-A3DD-C443-A23D-62B5ED58CB7C}" type="presParOf" srcId="{83785699-CF33-524C-B4FA-E42EDBA65DDA}" destId="{83BF220B-7198-BD41-BBA9-3F205B3EDB9A}" srcOrd="1" destOrd="0" presId="urn:microsoft.com/office/officeart/2005/8/layout/pList2"/>
    <dgm:cxn modelId="{941CF306-18C8-9A4C-B602-31A269E0D085}" type="presParOf" srcId="{83785699-CF33-524C-B4FA-E42EDBA65DDA}" destId="{022620BB-10F0-EB4A-BF82-748DA93212AC}" srcOrd="2" destOrd="0" presId="urn:microsoft.com/office/officeart/2005/8/layout/pList2"/>
    <dgm:cxn modelId="{198613B2-FEB0-924B-A2EC-8C8EE3BB7D50}" type="presParOf" srcId="{466C6533-8F66-B148-AE8B-DF5BD4A3DF1A}" destId="{05CFAC71-0361-9D4C-8A70-27A378FB2CE4}" srcOrd="3" destOrd="0" presId="urn:microsoft.com/office/officeart/2005/8/layout/pList2"/>
    <dgm:cxn modelId="{BD4C6E20-7BF7-DD4A-B143-9183D7481EAA}" type="presParOf" srcId="{466C6533-8F66-B148-AE8B-DF5BD4A3DF1A}" destId="{42E414AF-713C-7A47-A493-ECA7544FB1AD}" srcOrd="4" destOrd="0" presId="urn:microsoft.com/office/officeart/2005/8/layout/pList2"/>
    <dgm:cxn modelId="{C93920F6-081F-E94A-B4ED-32EF85B83155}" type="presParOf" srcId="{42E414AF-713C-7A47-A493-ECA7544FB1AD}" destId="{0C3DC894-FE0C-3E4C-B109-1172F602DB46}" srcOrd="0" destOrd="0" presId="urn:microsoft.com/office/officeart/2005/8/layout/pList2"/>
    <dgm:cxn modelId="{578E541F-5676-724C-9920-7CC2EB974DFC}" type="presParOf" srcId="{42E414AF-713C-7A47-A493-ECA7544FB1AD}" destId="{F8BE7BBE-C72B-B240-A53E-FD676B8A6E98}" srcOrd="1" destOrd="0" presId="urn:microsoft.com/office/officeart/2005/8/layout/pList2"/>
    <dgm:cxn modelId="{AC12BEDC-671C-9E4A-A0A9-B3B6E17BC525}" type="presParOf" srcId="{42E414AF-713C-7A47-A493-ECA7544FB1AD}" destId="{7441249F-F8C6-B04E-A395-66D020D47740}" srcOrd="2" destOrd="0" presId="urn:microsoft.com/office/officeart/2005/8/layout/pList2"/>
    <dgm:cxn modelId="{CC4021B9-761C-2B42-840B-DA9585C2403B}" type="presParOf" srcId="{466C6533-8F66-B148-AE8B-DF5BD4A3DF1A}" destId="{022071EF-7E83-A84A-9CD7-ECDF0CE5BE01}" srcOrd="5" destOrd="0" presId="urn:microsoft.com/office/officeart/2005/8/layout/pList2"/>
    <dgm:cxn modelId="{680A3EC6-A775-5C40-A875-193EF1DE9E8D}" type="presParOf" srcId="{466C6533-8F66-B148-AE8B-DF5BD4A3DF1A}" destId="{F7581267-E429-E949-8EF3-2F8B204C1482}" srcOrd="6" destOrd="0" presId="urn:microsoft.com/office/officeart/2005/8/layout/pList2"/>
    <dgm:cxn modelId="{88CE13A0-091C-654A-B698-018FFCDC62CB}" type="presParOf" srcId="{F7581267-E429-E949-8EF3-2F8B204C1482}" destId="{0752AE3D-9FE3-5545-A9B6-D6F8FFB7CEAC}" srcOrd="0" destOrd="0" presId="urn:microsoft.com/office/officeart/2005/8/layout/pList2"/>
    <dgm:cxn modelId="{542ABFB6-23EE-7C46-9DDD-BECC7D2749D1}" type="presParOf" srcId="{F7581267-E429-E949-8EF3-2F8B204C1482}" destId="{0281D419-7C07-5848-BBF9-F9FAD3DB53B3}" srcOrd="1" destOrd="0" presId="urn:microsoft.com/office/officeart/2005/8/layout/pList2"/>
    <dgm:cxn modelId="{60451E8D-5AB5-024B-A90E-4E564986F2E2}" type="presParOf" srcId="{F7581267-E429-E949-8EF3-2F8B204C1482}" destId="{C2AA0B41-DC2A-5948-8F21-A049F0337F2D}" srcOrd="2" destOrd="0" presId="urn:microsoft.com/office/officeart/2005/8/layout/pList2"/>
    <dgm:cxn modelId="{98D51307-A1D6-C04B-9585-0F6903A090E8}" type="presParOf" srcId="{466C6533-8F66-B148-AE8B-DF5BD4A3DF1A}" destId="{C6E5EA22-ABAD-D24A-BA5A-BE88C2CB70B2}" srcOrd="7" destOrd="0" presId="urn:microsoft.com/office/officeart/2005/8/layout/pList2"/>
    <dgm:cxn modelId="{D3AE99B0-9A90-C94D-8FD9-0C5D0B451D63}" type="presParOf" srcId="{466C6533-8F66-B148-AE8B-DF5BD4A3DF1A}" destId="{C4665A42-9973-6745-925B-90DCBFAA1DB0}" srcOrd="8" destOrd="0" presId="urn:microsoft.com/office/officeart/2005/8/layout/pList2"/>
    <dgm:cxn modelId="{79A3BB10-729B-F549-A61A-5D5BD780B10F}" type="presParOf" srcId="{C4665A42-9973-6745-925B-90DCBFAA1DB0}" destId="{5D68354E-A4B6-F349-8853-9865E3DE8DBD}" srcOrd="0" destOrd="0" presId="urn:microsoft.com/office/officeart/2005/8/layout/pList2"/>
    <dgm:cxn modelId="{2F7D9527-4FC5-CC47-A9B8-745A08682AE4}" type="presParOf" srcId="{C4665A42-9973-6745-925B-90DCBFAA1DB0}" destId="{C52EB095-BEF7-054F-AD6F-1165BE538245}" srcOrd="1" destOrd="0" presId="urn:microsoft.com/office/officeart/2005/8/layout/pList2"/>
    <dgm:cxn modelId="{8D0F789C-309F-3345-B51A-D4266245D4F2}" type="presParOf" srcId="{C4665A42-9973-6745-925B-90DCBFAA1DB0}" destId="{99BC1945-6256-F845-AC0E-7B9DAD30FA3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6CAC38-B614-440F-BC20-C1150227940E}" type="doc">
      <dgm:prSet loTypeId="urn:microsoft.com/office/officeart/2005/8/layout/cycle1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076C27-78CD-46C1-9F58-33AD8BF3FEA3}">
      <dgm:prSet/>
      <dgm:spPr/>
      <dgm:t>
        <a:bodyPr/>
        <a:lstStyle/>
        <a:p>
          <a:r>
            <a:rPr lang="fr-FR" b="1"/>
            <a:t>Impliquer les parties</a:t>
          </a:r>
          <a:endParaRPr lang="en-US"/>
        </a:p>
      </dgm:t>
    </dgm:pt>
    <dgm:pt modelId="{E29CE001-CC25-4510-A1B0-BBC997E50252}" type="parTrans" cxnId="{57BCAC78-AF5F-4C7D-937A-86B2542F61D3}">
      <dgm:prSet/>
      <dgm:spPr/>
      <dgm:t>
        <a:bodyPr/>
        <a:lstStyle/>
        <a:p>
          <a:endParaRPr lang="en-US"/>
        </a:p>
      </dgm:t>
    </dgm:pt>
    <dgm:pt modelId="{BC20ACCE-BB59-440C-897A-A8E10AA84360}" type="sibTrans" cxnId="{57BCAC78-AF5F-4C7D-937A-86B2542F61D3}">
      <dgm:prSet/>
      <dgm:spPr/>
      <dgm:t>
        <a:bodyPr/>
        <a:lstStyle/>
        <a:p>
          <a:endParaRPr lang="en-US"/>
        </a:p>
      </dgm:t>
    </dgm:pt>
    <dgm:pt modelId="{09ECC0B8-8280-47AC-B306-893C94142F6D}">
      <dgm:prSet/>
      <dgm:spPr/>
      <dgm:t>
        <a:bodyPr/>
        <a:lstStyle/>
        <a:p>
          <a:r>
            <a:rPr lang="fr-FR" b="1"/>
            <a:t>Planifier en avance</a:t>
          </a:r>
          <a:endParaRPr lang="en-US"/>
        </a:p>
      </dgm:t>
    </dgm:pt>
    <dgm:pt modelId="{EF36B324-086A-41E6-A4ED-611B30B4636C}" type="parTrans" cxnId="{CEBB5C86-EB14-4BFE-A4FE-17603AB281D1}">
      <dgm:prSet/>
      <dgm:spPr/>
      <dgm:t>
        <a:bodyPr/>
        <a:lstStyle/>
        <a:p>
          <a:endParaRPr lang="en-US"/>
        </a:p>
      </dgm:t>
    </dgm:pt>
    <dgm:pt modelId="{C2F37065-C4A7-466E-9C80-4657E5F02EE8}" type="sibTrans" cxnId="{CEBB5C86-EB14-4BFE-A4FE-17603AB281D1}">
      <dgm:prSet/>
      <dgm:spPr/>
      <dgm:t>
        <a:bodyPr/>
        <a:lstStyle/>
        <a:p>
          <a:endParaRPr lang="en-US"/>
        </a:p>
      </dgm:t>
    </dgm:pt>
    <dgm:pt modelId="{A1AC4F03-5221-4F49-B7B1-E7158A3215D1}">
      <dgm:prSet/>
      <dgm:spPr/>
      <dgm:t>
        <a:bodyPr/>
        <a:lstStyle/>
        <a:p>
          <a:r>
            <a:rPr lang="fr-FR" b="1" dirty="0"/>
            <a:t>Garantir le support métier</a:t>
          </a:r>
          <a:endParaRPr lang="en-US" dirty="0"/>
        </a:p>
      </dgm:t>
    </dgm:pt>
    <dgm:pt modelId="{F0A48628-D0CD-4EFA-8C43-D6A6BFB82BA0}" type="parTrans" cxnId="{4FEFF1B9-F3AC-4DB4-AA1F-ACF1388336F8}">
      <dgm:prSet/>
      <dgm:spPr/>
      <dgm:t>
        <a:bodyPr/>
        <a:lstStyle/>
        <a:p>
          <a:endParaRPr lang="en-US"/>
        </a:p>
      </dgm:t>
    </dgm:pt>
    <dgm:pt modelId="{7152BFBE-3CBE-4BB8-A105-B67CD1D8E1D1}" type="sibTrans" cxnId="{4FEFF1B9-F3AC-4DB4-AA1F-ACF1388336F8}">
      <dgm:prSet/>
      <dgm:spPr/>
      <dgm:t>
        <a:bodyPr/>
        <a:lstStyle/>
        <a:p>
          <a:endParaRPr lang="en-US"/>
        </a:p>
      </dgm:t>
    </dgm:pt>
    <dgm:pt modelId="{20D5507B-23A6-6244-8919-026AC91D9E4B}" type="pres">
      <dgm:prSet presAssocID="{E76CAC38-B614-440F-BC20-C1150227940E}" presName="cycle" presStyleCnt="0">
        <dgm:presLayoutVars>
          <dgm:dir/>
          <dgm:resizeHandles val="exact"/>
        </dgm:presLayoutVars>
      </dgm:prSet>
      <dgm:spPr/>
    </dgm:pt>
    <dgm:pt modelId="{65C9E323-1B58-E547-90E5-63855ACA88DE}" type="pres">
      <dgm:prSet presAssocID="{FC076C27-78CD-46C1-9F58-33AD8BF3FEA3}" presName="dummy" presStyleCnt="0"/>
      <dgm:spPr/>
    </dgm:pt>
    <dgm:pt modelId="{044F37CE-34D2-1747-9445-2E87C817A4F2}" type="pres">
      <dgm:prSet presAssocID="{FC076C27-78CD-46C1-9F58-33AD8BF3FEA3}" presName="node" presStyleLbl="revTx" presStyleIdx="0" presStyleCnt="3">
        <dgm:presLayoutVars>
          <dgm:bulletEnabled val="1"/>
        </dgm:presLayoutVars>
      </dgm:prSet>
      <dgm:spPr/>
    </dgm:pt>
    <dgm:pt modelId="{69D66E62-3FB3-5D4B-A1EA-CDF0A159A7EB}" type="pres">
      <dgm:prSet presAssocID="{BC20ACCE-BB59-440C-897A-A8E10AA84360}" presName="sibTrans" presStyleLbl="node1" presStyleIdx="0" presStyleCnt="3"/>
      <dgm:spPr/>
    </dgm:pt>
    <dgm:pt modelId="{3220EC98-0CFC-3347-8C72-8DA9A91E3E1C}" type="pres">
      <dgm:prSet presAssocID="{09ECC0B8-8280-47AC-B306-893C94142F6D}" presName="dummy" presStyleCnt="0"/>
      <dgm:spPr/>
    </dgm:pt>
    <dgm:pt modelId="{7E2DCBE9-3C57-484B-B56F-53FB98E1EE49}" type="pres">
      <dgm:prSet presAssocID="{09ECC0B8-8280-47AC-B306-893C94142F6D}" presName="node" presStyleLbl="revTx" presStyleIdx="1" presStyleCnt="3">
        <dgm:presLayoutVars>
          <dgm:bulletEnabled val="1"/>
        </dgm:presLayoutVars>
      </dgm:prSet>
      <dgm:spPr/>
    </dgm:pt>
    <dgm:pt modelId="{B2E00E3B-5E66-9542-B4C3-3F1092BB97F8}" type="pres">
      <dgm:prSet presAssocID="{C2F37065-C4A7-466E-9C80-4657E5F02EE8}" presName="sibTrans" presStyleLbl="node1" presStyleIdx="1" presStyleCnt="3"/>
      <dgm:spPr/>
    </dgm:pt>
    <dgm:pt modelId="{F86A43A6-25CA-FD4B-914E-7EBADA535525}" type="pres">
      <dgm:prSet presAssocID="{A1AC4F03-5221-4F49-B7B1-E7158A3215D1}" presName="dummy" presStyleCnt="0"/>
      <dgm:spPr/>
    </dgm:pt>
    <dgm:pt modelId="{E11D5ACD-F8A0-E14D-B0D6-8936D37BFC73}" type="pres">
      <dgm:prSet presAssocID="{A1AC4F03-5221-4F49-B7B1-E7158A3215D1}" presName="node" presStyleLbl="revTx" presStyleIdx="2" presStyleCnt="3">
        <dgm:presLayoutVars>
          <dgm:bulletEnabled val="1"/>
        </dgm:presLayoutVars>
      </dgm:prSet>
      <dgm:spPr/>
    </dgm:pt>
    <dgm:pt modelId="{C43F0AA9-2452-BA4A-AA9F-7F373C17D776}" type="pres">
      <dgm:prSet presAssocID="{7152BFBE-3CBE-4BB8-A105-B67CD1D8E1D1}" presName="sibTrans" presStyleLbl="node1" presStyleIdx="2" presStyleCnt="3"/>
      <dgm:spPr/>
    </dgm:pt>
  </dgm:ptLst>
  <dgm:cxnLst>
    <dgm:cxn modelId="{BF408E12-91BF-B440-8F63-B2D7E2832295}" type="presOf" srcId="{09ECC0B8-8280-47AC-B306-893C94142F6D}" destId="{7E2DCBE9-3C57-484B-B56F-53FB98E1EE49}" srcOrd="0" destOrd="0" presId="urn:microsoft.com/office/officeart/2005/8/layout/cycle1"/>
    <dgm:cxn modelId="{DC93E51C-27F2-8646-80F3-AB35A97963AB}" type="presOf" srcId="{BC20ACCE-BB59-440C-897A-A8E10AA84360}" destId="{69D66E62-3FB3-5D4B-A1EA-CDF0A159A7EB}" srcOrd="0" destOrd="0" presId="urn:microsoft.com/office/officeart/2005/8/layout/cycle1"/>
    <dgm:cxn modelId="{57BCAC78-AF5F-4C7D-937A-86B2542F61D3}" srcId="{E76CAC38-B614-440F-BC20-C1150227940E}" destId="{FC076C27-78CD-46C1-9F58-33AD8BF3FEA3}" srcOrd="0" destOrd="0" parTransId="{E29CE001-CC25-4510-A1B0-BBC997E50252}" sibTransId="{BC20ACCE-BB59-440C-897A-A8E10AA84360}"/>
    <dgm:cxn modelId="{CEBB5C86-EB14-4BFE-A4FE-17603AB281D1}" srcId="{E76CAC38-B614-440F-BC20-C1150227940E}" destId="{09ECC0B8-8280-47AC-B306-893C94142F6D}" srcOrd="1" destOrd="0" parTransId="{EF36B324-086A-41E6-A4ED-611B30B4636C}" sibTransId="{C2F37065-C4A7-466E-9C80-4657E5F02EE8}"/>
    <dgm:cxn modelId="{31B986B6-3F84-C24E-B485-A1D82BD413DC}" type="presOf" srcId="{7152BFBE-3CBE-4BB8-A105-B67CD1D8E1D1}" destId="{C43F0AA9-2452-BA4A-AA9F-7F373C17D776}" srcOrd="0" destOrd="0" presId="urn:microsoft.com/office/officeart/2005/8/layout/cycle1"/>
    <dgm:cxn modelId="{4FEFF1B9-F3AC-4DB4-AA1F-ACF1388336F8}" srcId="{E76CAC38-B614-440F-BC20-C1150227940E}" destId="{A1AC4F03-5221-4F49-B7B1-E7158A3215D1}" srcOrd="2" destOrd="0" parTransId="{F0A48628-D0CD-4EFA-8C43-D6A6BFB82BA0}" sibTransId="{7152BFBE-3CBE-4BB8-A105-B67CD1D8E1D1}"/>
    <dgm:cxn modelId="{07ECECBE-1BD8-0643-A023-560F8CE94849}" type="presOf" srcId="{C2F37065-C4A7-466E-9C80-4657E5F02EE8}" destId="{B2E00E3B-5E66-9542-B4C3-3F1092BB97F8}" srcOrd="0" destOrd="0" presId="urn:microsoft.com/office/officeart/2005/8/layout/cycle1"/>
    <dgm:cxn modelId="{E0AA75CB-261F-E347-82C2-762018846D62}" type="presOf" srcId="{FC076C27-78CD-46C1-9F58-33AD8BF3FEA3}" destId="{044F37CE-34D2-1747-9445-2E87C817A4F2}" srcOrd="0" destOrd="0" presId="urn:microsoft.com/office/officeart/2005/8/layout/cycle1"/>
    <dgm:cxn modelId="{EC0422F0-75AB-0C4B-9EE8-6EC8D0415C46}" type="presOf" srcId="{E76CAC38-B614-440F-BC20-C1150227940E}" destId="{20D5507B-23A6-6244-8919-026AC91D9E4B}" srcOrd="0" destOrd="0" presId="urn:microsoft.com/office/officeart/2005/8/layout/cycle1"/>
    <dgm:cxn modelId="{DBE799F9-0F7F-2C41-AFA9-07A783A51ADD}" type="presOf" srcId="{A1AC4F03-5221-4F49-B7B1-E7158A3215D1}" destId="{E11D5ACD-F8A0-E14D-B0D6-8936D37BFC73}" srcOrd="0" destOrd="0" presId="urn:microsoft.com/office/officeart/2005/8/layout/cycle1"/>
    <dgm:cxn modelId="{12D41423-3444-674E-A090-73469E269418}" type="presParOf" srcId="{20D5507B-23A6-6244-8919-026AC91D9E4B}" destId="{65C9E323-1B58-E547-90E5-63855ACA88DE}" srcOrd="0" destOrd="0" presId="urn:microsoft.com/office/officeart/2005/8/layout/cycle1"/>
    <dgm:cxn modelId="{EA5DC59C-CE84-004A-878D-50004B368AA0}" type="presParOf" srcId="{20D5507B-23A6-6244-8919-026AC91D9E4B}" destId="{044F37CE-34D2-1747-9445-2E87C817A4F2}" srcOrd="1" destOrd="0" presId="urn:microsoft.com/office/officeart/2005/8/layout/cycle1"/>
    <dgm:cxn modelId="{DCBDAB2F-9573-1F4A-A013-50ABC6D82127}" type="presParOf" srcId="{20D5507B-23A6-6244-8919-026AC91D9E4B}" destId="{69D66E62-3FB3-5D4B-A1EA-CDF0A159A7EB}" srcOrd="2" destOrd="0" presId="urn:microsoft.com/office/officeart/2005/8/layout/cycle1"/>
    <dgm:cxn modelId="{8EF50647-1D46-A847-996C-65367483F2FE}" type="presParOf" srcId="{20D5507B-23A6-6244-8919-026AC91D9E4B}" destId="{3220EC98-0CFC-3347-8C72-8DA9A91E3E1C}" srcOrd="3" destOrd="0" presId="urn:microsoft.com/office/officeart/2005/8/layout/cycle1"/>
    <dgm:cxn modelId="{51C7770F-99DE-8F42-819E-D19393A42087}" type="presParOf" srcId="{20D5507B-23A6-6244-8919-026AC91D9E4B}" destId="{7E2DCBE9-3C57-484B-B56F-53FB98E1EE49}" srcOrd="4" destOrd="0" presId="urn:microsoft.com/office/officeart/2005/8/layout/cycle1"/>
    <dgm:cxn modelId="{A5C4DA75-046E-2749-B6B2-5B3181C038C1}" type="presParOf" srcId="{20D5507B-23A6-6244-8919-026AC91D9E4B}" destId="{B2E00E3B-5E66-9542-B4C3-3F1092BB97F8}" srcOrd="5" destOrd="0" presId="urn:microsoft.com/office/officeart/2005/8/layout/cycle1"/>
    <dgm:cxn modelId="{AA605F91-D85C-404F-8E85-2602159F03E7}" type="presParOf" srcId="{20D5507B-23A6-6244-8919-026AC91D9E4B}" destId="{F86A43A6-25CA-FD4B-914E-7EBADA535525}" srcOrd="6" destOrd="0" presId="urn:microsoft.com/office/officeart/2005/8/layout/cycle1"/>
    <dgm:cxn modelId="{117BA648-6710-9A4A-93D2-E57CBD3BFC9B}" type="presParOf" srcId="{20D5507B-23A6-6244-8919-026AC91D9E4B}" destId="{E11D5ACD-F8A0-E14D-B0D6-8936D37BFC73}" srcOrd="7" destOrd="0" presId="urn:microsoft.com/office/officeart/2005/8/layout/cycle1"/>
    <dgm:cxn modelId="{6F1A0DDD-7C9D-D74E-9BBB-C56B90E702E8}" type="presParOf" srcId="{20D5507B-23A6-6244-8919-026AC91D9E4B}" destId="{C43F0AA9-2452-BA4A-AA9F-7F373C17D776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6FE547-C905-4EB3-8F83-FFB61824D054}" type="doc">
      <dgm:prSet loTypeId="urn:microsoft.com/office/officeart/2005/8/layout/vList3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64E65-90B7-4CCA-9E8C-53B19171055D}">
      <dgm:prSet/>
      <dgm:spPr/>
      <dgm:t>
        <a:bodyPr/>
        <a:lstStyle/>
        <a:p>
          <a:r>
            <a:rPr lang="fr-FR" dirty="0"/>
            <a:t>Technique</a:t>
          </a:r>
          <a:endParaRPr lang="en-US" dirty="0"/>
        </a:p>
      </dgm:t>
    </dgm:pt>
    <dgm:pt modelId="{DB72CC4F-5D2D-4B55-A380-BA8519860A41}" type="parTrans" cxnId="{60909732-E131-415B-9A11-A47C30754987}">
      <dgm:prSet/>
      <dgm:spPr/>
      <dgm:t>
        <a:bodyPr/>
        <a:lstStyle/>
        <a:p>
          <a:endParaRPr lang="en-US"/>
        </a:p>
      </dgm:t>
    </dgm:pt>
    <dgm:pt modelId="{5409BC01-1CB3-461B-935D-71DAC6DBEC94}" type="sibTrans" cxnId="{60909732-E131-415B-9A11-A47C30754987}">
      <dgm:prSet/>
      <dgm:spPr/>
      <dgm:t>
        <a:bodyPr/>
        <a:lstStyle/>
        <a:p>
          <a:endParaRPr lang="en-US"/>
        </a:p>
      </dgm:t>
    </dgm:pt>
    <dgm:pt modelId="{65931DD3-199F-4AC3-B4D4-059A84B51AF6}">
      <dgm:prSet/>
      <dgm:spPr/>
      <dgm:t>
        <a:bodyPr/>
        <a:lstStyle/>
        <a:p>
          <a:r>
            <a:rPr lang="fr-FR" dirty="0"/>
            <a:t>Organisationnelle</a:t>
          </a:r>
          <a:endParaRPr lang="en-US" dirty="0"/>
        </a:p>
      </dgm:t>
    </dgm:pt>
    <dgm:pt modelId="{BF5EFEC7-6D5A-4462-BF32-D81A9CEF002D}" type="sibTrans" cxnId="{EA208AC1-AA6E-4517-BA22-52402C5B7C34}">
      <dgm:prSet/>
      <dgm:spPr/>
      <dgm:t>
        <a:bodyPr/>
        <a:lstStyle/>
        <a:p>
          <a:endParaRPr lang="en-US"/>
        </a:p>
      </dgm:t>
    </dgm:pt>
    <dgm:pt modelId="{75A5B654-FF57-48AD-8EFA-A5B8E7A18790}" type="parTrans" cxnId="{EA208AC1-AA6E-4517-BA22-52402C5B7C34}">
      <dgm:prSet/>
      <dgm:spPr/>
      <dgm:t>
        <a:bodyPr/>
        <a:lstStyle/>
        <a:p>
          <a:endParaRPr lang="en-US"/>
        </a:p>
      </dgm:t>
    </dgm:pt>
    <dgm:pt modelId="{647244DF-6DB8-42E9-9FBE-4DA609D18EB4}">
      <dgm:prSet/>
      <dgm:spPr/>
      <dgm:t>
        <a:bodyPr/>
        <a:lstStyle/>
        <a:p>
          <a:r>
            <a:rPr lang="fr-FR" dirty="0"/>
            <a:t>Economique</a:t>
          </a:r>
          <a:endParaRPr lang="en-US" dirty="0"/>
        </a:p>
      </dgm:t>
    </dgm:pt>
    <dgm:pt modelId="{4FBB2D6F-35CC-4460-9D73-D1A053C74EB3}" type="sibTrans" cxnId="{82F95596-4905-446A-BE9A-78B64513E4AD}">
      <dgm:prSet/>
      <dgm:spPr/>
      <dgm:t>
        <a:bodyPr/>
        <a:lstStyle/>
        <a:p>
          <a:endParaRPr lang="en-US"/>
        </a:p>
      </dgm:t>
    </dgm:pt>
    <dgm:pt modelId="{B918397E-DE69-4624-82F2-571F890EAF91}" type="parTrans" cxnId="{82F95596-4905-446A-BE9A-78B64513E4AD}">
      <dgm:prSet/>
      <dgm:spPr/>
      <dgm:t>
        <a:bodyPr/>
        <a:lstStyle/>
        <a:p>
          <a:endParaRPr lang="en-US"/>
        </a:p>
      </dgm:t>
    </dgm:pt>
    <dgm:pt modelId="{502EB1B2-E6DB-48D3-B4F3-624AED2144F4}">
      <dgm:prSet/>
      <dgm:spPr/>
      <dgm:t>
        <a:bodyPr/>
        <a:lstStyle/>
        <a:p>
          <a:r>
            <a:rPr lang="fr-FR" dirty="0"/>
            <a:t>Juridique</a:t>
          </a:r>
          <a:endParaRPr lang="en-US" dirty="0"/>
        </a:p>
      </dgm:t>
    </dgm:pt>
    <dgm:pt modelId="{63DFC630-1E00-4AA1-A198-FD4D3C076F71}" type="sibTrans" cxnId="{17086D07-7DE6-4082-8F77-57EC4741A627}">
      <dgm:prSet/>
      <dgm:spPr/>
      <dgm:t>
        <a:bodyPr/>
        <a:lstStyle/>
        <a:p>
          <a:endParaRPr lang="en-US"/>
        </a:p>
      </dgm:t>
    </dgm:pt>
    <dgm:pt modelId="{7831E016-CAE4-430D-89F5-DC2EF7215694}" type="parTrans" cxnId="{17086D07-7DE6-4082-8F77-57EC4741A627}">
      <dgm:prSet/>
      <dgm:spPr/>
      <dgm:t>
        <a:bodyPr/>
        <a:lstStyle/>
        <a:p>
          <a:endParaRPr lang="en-US"/>
        </a:p>
      </dgm:t>
    </dgm:pt>
    <dgm:pt modelId="{9314AA2B-5ADE-4F98-AE27-E61F960F4E62}">
      <dgm:prSet/>
      <dgm:spPr/>
      <dgm:t>
        <a:bodyPr/>
        <a:lstStyle/>
        <a:p>
          <a:r>
            <a:rPr lang="fr-FR" dirty="0"/>
            <a:t>Environnementale</a:t>
          </a:r>
          <a:endParaRPr lang="en-US" dirty="0"/>
        </a:p>
      </dgm:t>
    </dgm:pt>
    <dgm:pt modelId="{137DE35D-445E-4D55-9DA7-20822A1CED31}" type="sibTrans" cxnId="{38A49C82-0960-42DE-80D3-6C182DD10E85}">
      <dgm:prSet/>
      <dgm:spPr/>
      <dgm:t>
        <a:bodyPr/>
        <a:lstStyle/>
        <a:p>
          <a:endParaRPr lang="en-US"/>
        </a:p>
      </dgm:t>
    </dgm:pt>
    <dgm:pt modelId="{10F6C470-5698-48D5-A36D-064AEC256237}" type="parTrans" cxnId="{38A49C82-0960-42DE-80D3-6C182DD10E85}">
      <dgm:prSet/>
      <dgm:spPr/>
      <dgm:t>
        <a:bodyPr/>
        <a:lstStyle/>
        <a:p>
          <a:endParaRPr lang="en-US"/>
        </a:p>
      </dgm:t>
    </dgm:pt>
    <dgm:pt modelId="{CAB9776D-A62E-234A-9E22-AD1BF3134B84}">
      <dgm:prSet/>
      <dgm:spPr/>
      <dgm:t>
        <a:bodyPr/>
        <a:lstStyle/>
        <a:p>
          <a:r>
            <a:rPr lang="fr-FR" dirty="0"/>
            <a:t>Principes et modèles architecturaux communs</a:t>
          </a:r>
          <a:endParaRPr lang="en-US" dirty="0"/>
        </a:p>
      </dgm:t>
    </dgm:pt>
    <dgm:pt modelId="{30979168-D7DA-F847-8E63-671FB2C4C125}" type="parTrans" cxnId="{CC1245DC-6884-4041-B53E-1EE2E866C9B5}">
      <dgm:prSet/>
      <dgm:spPr/>
      <dgm:t>
        <a:bodyPr/>
        <a:lstStyle/>
        <a:p>
          <a:endParaRPr lang="fr-FR"/>
        </a:p>
      </dgm:t>
    </dgm:pt>
    <dgm:pt modelId="{E12A13FB-3536-EC44-96D9-B81DD9342B55}" type="sibTrans" cxnId="{CC1245DC-6884-4041-B53E-1EE2E866C9B5}">
      <dgm:prSet/>
      <dgm:spPr/>
      <dgm:t>
        <a:bodyPr/>
        <a:lstStyle/>
        <a:p>
          <a:endParaRPr lang="fr-FR"/>
        </a:p>
      </dgm:t>
    </dgm:pt>
    <dgm:pt modelId="{6E0CA4DC-E496-D247-B128-A44570728113}">
      <dgm:prSet/>
      <dgm:spPr/>
      <dgm:t>
        <a:bodyPr/>
        <a:lstStyle/>
        <a:p>
          <a:r>
            <a:rPr lang="fr-FR" dirty="0"/>
            <a:t>Technologies courantes : ressources accessibles</a:t>
          </a:r>
          <a:endParaRPr lang="en-US" dirty="0"/>
        </a:p>
      </dgm:t>
    </dgm:pt>
    <dgm:pt modelId="{6B8A94CE-F86A-1442-9A87-239D5D8A1580}" type="parTrans" cxnId="{BB3912F9-53EF-5B42-B831-3EC5E95E114A}">
      <dgm:prSet/>
      <dgm:spPr/>
      <dgm:t>
        <a:bodyPr/>
        <a:lstStyle/>
        <a:p>
          <a:endParaRPr lang="fr-FR"/>
        </a:p>
      </dgm:t>
    </dgm:pt>
    <dgm:pt modelId="{A30E3382-0800-9D47-B084-60A1DAF693AC}" type="sibTrans" cxnId="{BB3912F9-53EF-5B42-B831-3EC5E95E114A}">
      <dgm:prSet/>
      <dgm:spPr/>
      <dgm:t>
        <a:bodyPr/>
        <a:lstStyle/>
        <a:p>
          <a:endParaRPr lang="fr-FR"/>
        </a:p>
      </dgm:t>
    </dgm:pt>
    <dgm:pt modelId="{DBFBC9D9-4CBD-0944-AD4E-7167FED7A0C0}">
      <dgm:prSet/>
      <dgm:spPr/>
      <dgm:t>
        <a:bodyPr/>
        <a:lstStyle/>
        <a:p>
          <a:r>
            <a:rPr lang="fr-FR" dirty="0"/>
            <a:t>Pas ou peu d’impact sur la continuité de l’activité</a:t>
          </a:r>
          <a:endParaRPr lang="en-US" dirty="0"/>
        </a:p>
      </dgm:t>
    </dgm:pt>
    <dgm:pt modelId="{78533C68-E9AE-264B-8DB5-219CF447B13E}" type="parTrans" cxnId="{71A979F1-71DA-E34E-B7BE-C7F156778382}">
      <dgm:prSet/>
      <dgm:spPr/>
      <dgm:t>
        <a:bodyPr/>
        <a:lstStyle/>
        <a:p>
          <a:endParaRPr lang="fr-FR"/>
        </a:p>
      </dgm:t>
    </dgm:pt>
    <dgm:pt modelId="{F5896831-4CC5-9F4E-AD1C-42A464FCC4A7}" type="sibTrans" cxnId="{71A979F1-71DA-E34E-B7BE-C7F156778382}">
      <dgm:prSet/>
      <dgm:spPr/>
      <dgm:t>
        <a:bodyPr/>
        <a:lstStyle/>
        <a:p>
          <a:endParaRPr lang="fr-FR"/>
        </a:p>
      </dgm:t>
    </dgm:pt>
    <dgm:pt modelId="{C9C6B5A4-0ACE-8042-946E-1C117A9DD419}">
      <dgm:prSet/>
      <dgm:spPr/>
      <dgm:t>
        <a:bodyPr/>
        <a:lstStyle/>
        <a:p>
          <a:r>
            <a:rPr lang="fr-FR" dirty="0"/>
            <a:t>Budget réalisable</a:t>
          </a:r>
          <a:endParaRPr lang="en-US" dirty="0"/>
        </a:p>
      </dgm:t>
    </dgm:pt>
    <dgm:pt modelId="{9427CC6D-21C2-1540-A4D1-BB86C9EE952E}" type="parTrans" cxnId="{FE4974AF-695A-0140-9F27-CBFEAA036B12}">
      <dgm:prSet/>
      <dgm:spPr/>
      <dgm:t>
        <a:bodyPr/>
        <a:lstStyle/>
        <a:p>
          <a:endParaRPr lang="fr-FR"/>
        </a:p>
      </dgm:t>
    </dgm:pt>
    <dgm:pt modelId="{7BDBB082-5B7F-7C4A-9847-005F596F95E9}" type="sibTrans" cxnId="{FE4974AF-695A-0140-9F27-CBFEAA036B12}">
      <dgm:prSet/>
      <dgm:spPr/>
      <dgm:t>
        <a:bodyPr/>
        <a:lstStyle/>
        <a:p>
          <a:endParaRPr lang="fr-FR"/>
        </a:p>
      </dgm:t>
    </dgm:pt>
    <dgm:pt modelId="{106C82C0-9B4B-4842-9C87-1A2E76B7CEF7}">
      <dgm:prSet/>
      <dgm:spPr/>
      <dgm:t>
        <a:bodyPr/>
        <a:lstStyle/>
        <a:p>
          <a:r>
            <a:rPr lang="fr-FR" dirty="0"/>
            <a:t>Traitement des données personnelles</a:t>
          </a:r>
          <a:endParaRPr lang="en-US" dirty="0"/>
        </a:p>
      </dgm:t>
    </dgm:pt>
    <dgm:pt modelId="{2D31E20E-17B9-CF48-BDF0-14AB6D42F55F}" type="parTrans" cxnId="{1BDF732F-F1A1-4E42-8EC2-B400E28203D1}">
      <dgm:prSet/>
      <dgm:spPr/>
      <dgm:t>
        <a:bodyPr/>
        <a:lstStyle/>
        <a:p>
          <a:endParaRPr lang="fr-FR"/>
        </a:p>
      </dgm:t>
    </dgm:pt>
    <dgm:pt modelId="{43AFC5FE-81F8-1345-AF74-D0D23B00721D}" type="sibTrans" cxnId="{1BDF732F-F1A1-4E42-8EC2-B400E28203D1}">
      <dgm:prSet/>
      <dgm:spPr/>
      <dgm:t>
        <a:bodyPr/>
        <a:lstStyle/>
        <a:p>
          <a:endParaRPr lang="fr-FR"/>
        </a:p>
      </dgm:t>
    </dgm:pt>
    <dgm:pt modelId="{3D81AD39-37DD-9247-B27B-F7CD633F2AD2}">
      <dgm:prSet/>
      <dgm:spPr/>
      <dgm:t>
        <a:bodyPr/>
        <a:lstStyle/>
        <a:p>
          <a:r>
            <a:rPr lang="fr-FR" dirty="0"/>
            <a:t>Absence de contrainte</a:t>
          </a:r>
          <a:endParaRPr lang="en-US" dirty="0"/>
        </a:p>
      </dgm:t>
    </dgm:pt>
    <dgm:pt modelId="{DCEB4F70-F2A9-D84C-A767-CE32FF14E4DE}" type="parTrans" cxnId="{1F28209D-D971-914B-B9CA-F1C935E72E91}">
      <dgm:prSet/>
      <dgm:spPr/>
      <dgm:t>
        <a:bodyPr/>
        <a:lstStyle/>
        <a:p>
          <a:endParaRPr lang="fr-FR"/>
        </a:p>
      </dgm:t>
    </dgm:pt>
    <dgm:pt modelId="{80B08636-3F93-A545-94B8-3E3F4E3C6151}" type="sibTrans" cxnId="{1F28209D-D971-914B-B9CA-F1C935E72E91}">
      <dgm:prSet/>
      <dgm:spPr/>
      <dgm:t>
        <a:bodyPr/>
        <a:lstStyle/>
        <a:p>
          <a:endParaRPr lang="fr-FR"/>
        </a:p>
      </dgm:t>
    </dgm:pt>
    <dgm:pt modelId="{44287FF9-1E5D-0C4B-A7FE-6F82087D3F7D}" type="pres">
      <dgm:prSet presAssocID="{8A6FE547-C905-4EB3-8F83-FFB61824D054}" presName="linearFlow" presStyleCnt="0">
        <dgm:presLayoutVars>
          <dgm:dir/>
          <dgm:resizeHandles val="exact"/>
        </dgm:presLayoutVars>
      </dgm:prSet>
      <dgm:spPr/>
    </dgm:pt>
    <dgm:pt modelId="{88B92002-9C5C-1B4E-A58E-1DDA2510FC6B}" type="pres">
      <dgm:prSet presAssocID="{E2864E65-90B7-4CCA-9E8C-53B19171055D}" presName="composite" presStyleCnt="0"/>
      <dgm:spPr/>
    </dgm:pt>
    <dgm:pt modelId="{A89A2825-BDC3-554E-A836-102F8CC7434B}" type="pres">
      <dgm:prSet presAssocID="{E2864E65-90B7-4CCA-9E8C-53B19171055D}" presName="imgShp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8D108A49-7047-3549-ABFB-502CA3E71ACC}" type="pres">
      <dgm:prSet presAssocID="{E2864E65-90B7-4CCA-9E8C-53B19171055D}" presName="txShp" presStyleLbl="node1" presStyleIdx="0" presStyleCnt="5">
        <dgm:presLayoutVars>
          <dgm:bulletEnabled val="1"/>
        </dgm:presLayoutVars>
      </dgm:prSet>
      <dgm:spPr/>
    </dgm:pt>
    <dgm:pt modelId="{01A02953-31D2-CA40-834A-B01E3E60DAE7}" type="pres">
      <dgm:prSet presAssocID="{5409BC01-1CB3-461B-935D-71DAC6DBEC94}" presName="spacing" presStyleCnt="0"/>
      <dgm:spPr/>
    </dgm:pt>
    <dgm:pt modelId="{8AF9B914-EADB-D943-AC46-CC2F22FE8E39}" type="pres">
      <dgm:prSet presAssocID="{65931DD3-199F-4AC3-B4D4-059A84B51AF6}" presName="composite" presStyleCnt="0"/>
      <dgm:spPr/>
    </dgm:pt>
    <dgm:pt modelId="{49107ABF-C1C4-9D4C-A4D0-66662F8E6577}" type="pres">
      <dgm:prSet presAssocID="{65931DD3-199F-4AC3-B4D4-059A84B51AF6}" presName="imgShp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51A5E9B-8920-0A45-AAE2-0668EE62BBDC}" type="pres">
      <dgm:prSet presAssocID="{65931DD3-199F-4AC3-B4D4-059A84B51AF6}" presName="txShp" presStyleLbl="node1" presStyleIdx="1" presStyleCnt="5">
        <dgm:presLayoutVars>
          <dgm:bulletEnabled val="1"/>
        </dgm:presLayoutVars>
      </dgm:prSet>
      <dgm:spPr/>
    </dgm:pt>
    <dgm:pt modelId="{FA5DFCC4-F4BD-2948-B5CF-EF9EAC02B273}" type="pres">
      <dgm:prSet presAssocID="{BF5EFEC7-6D5A-4462-BF32-D81A9CEF002D}" presName="spacing" presStyleCnt="0"/>
      <dgm:spPr/>
    </dgm:pt>
    <dgm:pt modelId="{401EC6D5-A67D-BD4F-96C9-6E7FBF655205}" type="pres">
      <dgm:prSet presAssocID="{647244DF-6DB8-42E9-9FBE-4DA609D18EB4}" presName="composite" presStyleCnt="0"/>
      <dgm:spPr/>
    </dgm:pt>
    <dgm:pt modelId="{3F4DCFD1-6A98-A648-BE41-F1968C35E3EB}" type="pres">
      <dgm:prSet presAssocID="{647244DF-6DB8-42E9-9FBE-4DA609D18EB4}" presName="imgShp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6DB58194-6E6D-C042-83F5-1B65EE7164D4}" type="pres">
      <dgm:prSet presAssocID="{647244DF-6DB8-42E9-9FBE-4DA609D18EB4}" presName="txShp" presStyleLbl="node1" presStyleIdx="2" presStyleCnt="5">
        <dgm:presLayoutVars>
          <dgm:bulletEnabled val="1"/>
        </dgm:presLayoutVars>
      </dgm:prSet>
      <dgm:spPr/>
    </dgm:pt>
    <dgm:pt modelId="{9E8D79A8-12EA-684C-A7FB-F0BACA9DF495}" type="pres">
      <dgm:prSet presAssocID="{4FBB2D6F-35CC-4460-9D73-D1A053C74EB3}" presName="spacing" presStyleCnt="0"/>
      <dgm:spPr/>
    </dgm:pt>
    <dgm:pt modelId="{19EF1365-1F29-4B45-97E4-87EA53E3D74B}" type="pres">
      <dgm:prSet presAssocID="{502EB1B2-E6DB-48D3-B4F3-624AED2144F4}" presName="composite" presStyleCnt="0"/>
      <dgm:spPr/>
    </dgm:pt>
    <dgm:pt modelId="{59AD6000-0459-8A4E-A511-D4E9929722C9}" type="pres">
      <dgm:prSet presAssocID="{502EB1B2-E6DB-48D3-B4F3-624AED2144F4}" presName="imgShp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7F9E998B-4FB2-E14F-A84C-B571CF950FDD}" type="pres">
      <dgm:prSet presAssocID="{502EB1B2-E6DB-48D3-B4F3-624AED2144F4}" presName="txShp" presStyleLbl="node1" presStyleIdx="3" presStyleCnt="5">
        <dgm:presLayoutVars>
          <dgm:bulletEnabled val="1"/>
        </dgm:presLayoutVars>
      </dgm:prSet>
      <dgm:spPr/>
    </dgm:pt>
    <dgm:pt modelId="{60731E24-AC30-1746-A470-36870DE8E678}" type="pres">
      <dgm:prSet presAssocID="{63DFC630-1E00-4AA1-A198-FD4D3C076F71}" presName="spacing" presStyleCnt="0"/>
      <dgm:spPr/>
    </dgm:pt>
    <dgm:pt modelId="{8061EDFF-36CB-034F-BB3C-4A80FADB3F48}" type="pres">
      <dgm:prSet presAssocID="{9314AA2B-5ADE-4F98-AE27-E61F960F4E62}" presName="composite" presStyleCnt="0"/>
      <dgm:spPr/>
    </dgm:pt>
    <dgm:pt modelId="{1AA58E71-33E1-E34A-A0D0-AE94B1BCC880}" type="pres">
      <dgm:prSet presAssocID="{9314AA2B-5ADE-4F98-AE27-E61F960F4E62}" presName="imgShp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4AC1CAF-0B30-BD40-A349-26D3265CA1D8}" type="pres">
      <dgm:prSet presAssocID="{9314AA2B-5ADE-4F98-AE27-E61F960F4E62}" presName="txShp" presStyleLbl="node1" presStyleIdx="4" presStyleCnt="5">
        <dgm:presLayoutVars>
          <dgm:bulletEnabled val="1"/>
        </dgm:presLayoutVars>
      </dgm:prSet>
      <dgm:spPr/>
    </dgm:pt>
  </dgm:ptLst>
  <dgm:cxnLst>
    <dgm:cxn modelId="{17086D07-7DE6-4082-8F77-57EC4741A627}" srcId="{8A6FE547-C905-4EB3-8F83-FFB61824D054}" destId="{502EB1B2-E6DB-48D3-B4F3-624AED2144F4}" srcOrd="3" destOrd="0" parTransId="{7831E016-CAE4-430D-89F5-DC2EF7215694}" sibTransId="{63DFC630-1E00-4AA1-A198-FD4D3C076F71}"/>
    <dgm:cxn modelId="{954DA42B-6F46-1A49-A0F5-1DA723187E95}" type="presOf" srcId="{8A6FE547-C905-4EB3-8F83-FFB61824D054}" destId="{44287FF9-1E5D-0C4B-A7FE-6F82087D3F7D}" srcOrd="0" destOrd="0" presId="urn:microsoft.com/office/officeart/2005/8/layout/vList3"/>
    <dgm:cxn modelId="{1BDF732F-F1A1-4E42-8EC2-B400E28203D1}" srcId="{502EB1B2-E6DB-48D3-B4F3-624AED2144F4}" destId="{106C82C0-9B4B-4842-9C87-1A2E76B7CEF7}" srcOrd="0" destOrd="0" parTransId="{2D31E20E-17B9-CF48-BDF0-14AB6D42F55F}" sibTransId="{43AFC5FE-81F8-1345-AF74-D0D23B00721D}"/>
    <dgm:cxn modelId="{60909732-E131-415B-9A11-A47C30754987}" srcId="{8A6FE547-C905-4EB3-8F83-FFB61824D054}" destId="{E2864E65-90B7-4CCA-9E8C-53B19171055D}" srcOrd="0" destOrd="0" parTransId="{DB72CC4F-5D2D-4B55-A380-BA8519860A41}" sibTransId="{5409BC01-1CB3-461B-935D-71DAC6DBEC94}"/>
    <dgm:cxn modelId="{00E81433-91FA-654C-AD56-C014D5F65213}" type="presOf" srcId="{CAB9776D-A62E-234A-9E22-AD1BF3134B84}" destId="{8D108A49-7047-3549-ABFB-502CA3E71ACC}" srcOrd="0" destOrd="1" presId="urn:microsoft.com/office/officeart/2005/8/layout/vList3"/>
    <dgm:cxn modelId="{E75EE936-05D6-3C44-8698-CF6654DCB27F}" type="presOf" srcId="{502EB1B2-E6DB-48D3-B4F3-624AED2144F4}" destId="{7F9E998B-4FB2-E14F-A84C-B571CF950FDD}" srcOrd="0" destOrd="0" presId="urn:microsoft.com/office/officeart/2005/8/layout/vList3"/>
    <dgm:cxn modelId="{A7384445-CEC3-1647-A72E-24D0F545F31B}" type="presOf" srcId="{106C82C0-9B4B-4842-9C87-1A2E76B7CEF7}" destId="{7F9E998B-4FB2-E14F-A84C-B571CF950FDD}" srcOrd="0" destOrd="1" presId="urn:microsoft.com/office/officeart/2005/8/layout/vList3"/>
    <dgm:cxn modelId="{1AB48953-183D-E84A-86FA-9F6919053136}" type="presOf" srcId="{DBFBC9D9-4CBD-0944-AD4E-7167FED7A0C0}" destId="{551A5E9B-8920-0A45-AAE2-0668EE62BBDC}" srcOrd="0" destOrd="1" presId="urn:microsoft.com/office/officeart/2005/8/layout/vList3"/>
    <dgm:cxn modelId="{7987C361-EC76-7149-8F62-F1A158CDE6D3}" type="presOf" srcId="{65931DD3-199F-4AC3-B4D4-059A84B51AF6}" destId="{551A5E9B-8920-0A45-AAE2-0668EE62BBDC}" srcOrd="0" destOrd="0" presId="urn:microsoft.com/office/officeart/2005/8/layout/vList3"/>
    <dgm:cxn modelId="{38A49C82-0960-42DE-80D3-6C182DD10E85}" srcId="{8A6FE547-C905-4EB3-8F83-FFB61824D054}" destId="{9314AA2B-5ADE-4F98-AE27-E61F960F4E62}" srcOrd="4" destOrd="0" parTransId="{10F6C470-5698-48D5-A36D-064AEC256237}" sibTransId="{137DE35D-445E-4D55-9DA7-20822A1CED31}"/>
    <dgm:cxn modelId="{82F95596-4905-446A-BE9A-78B64513E4AD}" srcId="{8A6FE547-C905-4EB3-8F83-FFB61824D054}" destId="{647244DF-6DB8-42E9-9FBE-4DA609D18EB4}" srcOrd="2" destOrd="0" parTransId="{B918397E-DE69-4624-82F2-571F890EAF91}" sibTransId="{4FBB2D6F-35CC-4460-9D73-D1A053C74EB3}"/>
    <dgm:cxn modelId="{1F28209D-D971-914B-B9CA-F1C935E72E91}" srcId="{9314AA2B-5ADE-4F98-AE27-E61F960F4E62}" destId="{3D81AD39-37DD-9247-B27B-F7CD633F2AD2}" srcOrd="0" destOrd="0" parTransId="{DCEB4F70-F2A9-D84C-A767-CE32FF14E4DE}" sibTransId="{80B08636-3F93-A545-94B8-3E3F4E3C6151}"/>
    <dgm:cxn modelId="{52F1A8A2-3FFA-424A-8F83-F1BB45E6AD1E}" type="presOf" srcId="{3D81AD39-37DD-9247-B27B-F7CD633F2AD2}" destId="{D4AC1CAF-0B30-BD40-A349-26D3265CA1D8}" srcOrd="0" destOrd="1" presId="urn:microsoft.com/office/officeart/2005/8/layout/vList3"/>
    <dgm:cxn modelId="{049E51A4-59D6-1849-B881-C17F1916FB5A}" type="presOf" srcId="{E2864E65-90B7-4CCA-9E8C-53B19171055D}" destId="{8D108A49-7047-3549-ABFB-502CA3E71ACC}" srcOrd="0" destOrd="0" presId="urn:microsoft.com/office/officeart/2005/8/layout/vList3"/>
    <dgm:cxn modelId="{FE4974AF-695A-0140-9F27-CBFEAA036B12}" srcId="{647244DF-6DB8-42E9-9FBE-4DA609D18EB4}" destId="{C9C6B5A4-0ACE-8042-946E-1C117A9DD419}" srcOrd="0" destOrd="0" parTransId="{9427CC6D-21C2-1540-A4D1-BB86C9EE952E}" sibTransId="{7BDBB082-5B7F-7C4A-9847-005F596F95E9}"/>
    <dgm:cxn modelId="{0C0665B4-63A0-AD47-9918-0EC8C0933C65}" type="presOf" srcId="{C9C6B5A4-0ACE-8042-946E-1C117A9DD419}" destId="{6DB58194-6E6D-C042-83F5-1B65EE7164D4}" srcOrd="0" destOrd="1" presId="urn:microsoft.com/office/officeart/2005/8/layout/vList3"/>
    <dgm:cxn modelId="{EA208AC1-AA6E-4517-BA22-52402C5B7C34}" srcId="{8A6FE547-C905-4EB3-8F83-FFB61824D054}" destId="{65931DD3-199F-4AC3-B4D4-059A84B51AF6}" srcOrd="1" destOrd="0" parTransId="{75A5B654-FF57-48AD-8EFA-A5B8E7A18790}" sibTransId="{BF5EFEC7-6D5A-4462-BF32-D81A9CEF002D}"/>
    <dgm:cxn modelId="{83EC6BC7-BF9C-4C44-A4F2-4B8B8927A262}" type="presOf" srcId="{647244DF-6DB8-42E9-9FBE-4DA609D18EB4}" destId="{6DB58194-6E6D-C042-83F5-1B65EE7164D4}" srcOrd="0" destOrd="0" presId="urn:microsoft.com/office/officeart/2005/8/layout/vList3"/>
    <dgm:cxn modelId="{9C58BCDB-735C-214C-A38B-6AD0B0D9F1BC}" type="presOf" srcId="{6E0CA4DC-E496-D247-B128-A44570728113}" destId="{8D108A49-7047-3549-ABFB-502CA3E71ACC}" srcOrd="0" destOrd="2" presId="urn:microsoft.com/office/officeart/2005/8/layout/vList3"/>
    <dgm:cxn modelId="{CC1245DC-6884-4041-B53E-1EE2E866C9B5}" srcId="{E2864E65-90B7-4CCA-9E8C-53B19171055D}" destId="{CAB9776D-A62E-234A-9E22-AD1BF3134B84}" srcOrd="0" destOrd="0" parTransId="{30979168-D7DA-F847-8E63-671FB2C4C125}" sibTransId="{E12A13FB-3536-EC44-96D9-B81DD9342B55}"/>
    <dgm:cxn modelId="{71A979F1-71DA-E34E-B7BE-C7F156778382}" srcId="{65931DD3-199F-4AC3-B4D4-059A84B51AF6}" destId="{DBFBC9D9-4CBD-0944-AD4E-7167FED7A0C0}" srcOrd="0" destOrd="0" parTransId="{78533C68-E9AE-264B-8DB5-219CF447B13E}" sibTransId="{F5896831-4CC5-9F4E-AD1C-42A464FCC4A7}"/>
    <dgm:cxn modelId="{973C3BF2-E133-0F48-B1A7-4EFC6B86303A}" type="presOf" srcId="{9314AA2B-5ADE-4F98-AE27-E61F960F4E62}" destId="{D4AC1CAF-0B30-BD40-A349-26D3265CA1D8}" srcOrd="0" destOrd="0" presId="urn:microsoft.com/office/officeart/2005/8/layout/vList3"/>
    <dgm:cxn modelId="{BB3912F9-53EF-5B42-B831-3EC5E95E114A}" srcId="{E2864E65-90B7-4CCA-9E8C-53B19171055D}" destId="{6E0CA4DC-E496-D247-B128-A44570728113}" srcOrd="1" destOrd="0" parTransId="{6B8A94CE-F86A-1442-9A87-239D5D8A1580}" sibTransId="{A30E3382-0800-9D47-B084-60A1DAF693AC}"/>
    <dgm:cxn modelId="{CC908E35-6C49-A941-A9C0-0E81FF63348A}" type="presParOf" srcId="{44287FF9-1E5D-0C4B-A7FE-6F82087D3F7D}" destId="{88B92002-9C5C-1B4E-A58E-1DDA2510FC6B}" srcOrd="0" destOrd="0" presId="urn:microsoft.com/office/officeart/2005/8/layout/vList3"/>
    <dgm:cxn modelId="{841771ED-A02D-844E-A54F-9C9EEDF838CF}" type="presParOf" srcId="{88B92002-9C5C-1B4E-A58E-1DDA2510FC6B}" destId="{A89A2825-BDC3-554E-A836-102F8CC7434B}" srcOrd="0" destOrd="0" presId="urn:microsoft.com/office/officeart/2005/8/layout/vList3"/>
    <dgm:cxn modelId="{45ECB420-E5C2-E447-9557-F8ADDB0CBB45}" type="presParOf" srcId="{88B92002-9C5C-1B4E-A58E-1DDA2510FC6B}" destId="{8D108A49-7047-3549-ABFB-502CA3E71ACC}" srcOrd="1" destOrd="0" presId="urn:microsoft.com/office/officeart/2005/8/layout/vList3"/>
    <dgm:cxn modelId="{B7BFE687-283B-964E-B536-D1275AA90853}" type="presParOf" srcId="{44287FF9-1E5D-0C4B-A7FE-6F82087D3F7D}" destId="{01A02953-31D2-CA40-834A-B01E3E60DAE7}" srcOrd="1" destOrd="0" presId="urn:microsoft.com/office/officeart/2005/8/layout/vList3"/>
    <dgm:cxn modelId="{7C2D9D34-397F-8E4D-8C53-821DF9B17A4D}" type="presParOf" srcId="{44287FF9-1E5D-0C4B-A7FE-6F82087D3F7D}" destId="{8AF9B914-EADB-D943-AC46-CC2F22FE8E39}" srcOrd="2" destOrd="0" presId="urn:microsoft.com/office/officeart/2005/8/layout/vList3"/>
    <dgm:cxn modelId="{9B7BC5AE-474A-5847-85EB-5D2CF1567DF8}" type="presParOf" srcId="{8AF9B914-EADB-D943-AC46-CC2F22FE8E39}" destId="{49107ABF-C1C4-9D4C-A4D0-66662F8E6577}" srcOrd="0" destOrd="0" presId="urn:microsoft.com/office/officeart/2005/8/layout/vList3"/>
    <dgm:cxn modelId="{2F8881E1-B4A2-F84E-BA1C-378585AC9958}" type="presParOf" srcId="{8AF9B914-EADB-D943-AC46-CC2F22FE8E39}" destId="{551A5E9B-8920-0A45-AAE2-0668EE62BBDC}" srcOrd="1" destOrd="0" presId="urn:microsoft.com/office/officeart/2005/8/layout/vList3"/>
    <dgm:cxn modelId="{B9C3291B-933A-234D-8A00-85E174292F3C}" type="presParOf" srcId="{44287FF9-1E5D-0C4B-A7FE-6F82087D3F7D}" destId="{FA5DFCC4-F4BD-2948-B5CF-EF9EAC02B273}" srcOrd="3" destOrd="0" presId="urn:microsoft.com/office/officeart/2005/8/layout/vList3"/>
    <dgm:cxn modelId="{71D6842B-004F-734B-85AF-5A9E0C3092FC}" type="presParOf" srcId="{44287FF9-1E5D-0C4B-A7FE-6F82087D3F7D}" destId="{401EC6D5-A67D-BD4F-96C9-6E7FBF655205}" srcOrd="4" destOrd="0" presId="urn:microsoft.com/office/officeart/2005/8/layout/vList3"/>
    <dgm:cxn modelId="{4C51FB2F-B451-8845-8076-22E3490D0AC2}" type="presParOf" srcId="{401EC6D5-A67D-BD4F-96C9-6E7FBF655205}" destId="{3F4DCFD1-6A98-A648-BE41-F1968C35E3EB}" srcOrd="0" destOrd="0" presId="urn:microsoft.com/office/officeart/2005/8/layout/vList3"/>
    <dgm:cxn modelId="{1B92B048-5BC6-0C40-8FBE-6E61E4B1366F}" type="presParOf" srcId="{401EC6D5-A67D-BD4F-96C9-6E7FBF655205}" destId="{6DB58194-6E6D-C042-83F5-1B65EE7164D4}" srcOrd="1" destOrd="0" presId="urn:microsoft.com/office/officeart/2005/8/layout/vList3"/>
    <dgm:cxn modelId="{D3DB95E1-D4E8-EF45-ACB5-8786F89629E9}" type="presParOf" srcId="{44287FF9-1E5D-0C4B-A7FE-6F82087D3F7D}" destId="{9E8D79A8-12EA-684C-A7FB-F0BACA9DF495}" srcOrd="5" destOrd="0" presId="urn:microsoft.com/office/officeart/2005/8/layout/vList3"/>
    <dgm:cxn modelId="{4DFD179B-EE7B-EF40-A2BD-CC56F861D1CA}" type="presParOf" srcId="{44287FF9-1E5D-0C4B-A7FE-6F82087D3F7D}" destId="{19EF1365-1F29-4B45-97E4-87EA53E3D74B}" srcOrd="6" destOrd="0" presId="urn:microsoft.com/office/officeart/2005/8/layout/vList3"/>
    <dgm:cxn modelId="{0B035D85-30B5-8349-99E6-852FBA67E281}" type="presParOf" srcId="{19EF1365-1F29-4B45-97E4-87EA53E3D74B}" destId="{59AD6000-0459-8A4E-A511-D4E9929722C9}" srcOrd="0" destOrd="0" presId="urn:microsoft.com/office/officeart/2005/8/layout/vList3"/>
    <dgm:cxn modelId="{08E668D9-D590-044E-83D7-778ABF0D56E6}" type="presParOf" srcId="{19EF1365-1F29-4B45-97E4-87EA53E3D74B}" destId="{7F9E998B-4FB2-E14F-A84C-B571CF950FDD}" srcOrd="1" destOrd="0" presId="urn:microsoft.com/office/officeart/2005/8/layout/vList3"/>
    <dgm:cxn modelId="{2615BA17-6800-724E-A35D-F62D066D8CC4}" type="presParOf" srcId="{44287FF9-1E5D-0C4B-A7FE-6F82087D3F7D}" destId="{60731E24-AC30-1746-A470-36870DE8E678}" srcOrd="7" destOrd="0" presId="urn:microsoft.com/office/officeart/2005/8/layout/vList3"/>
    <dgm:cxn modelId="{3228DB61-7D06-0044-98B9-E4C3AF7CA824}" type="presParOf" srcId="{44287FF9-1E5D-0C4B-A7FE-6F82087D3F7D}" destId="{8061EDFF-36CB-034F-BB3C-4A80FADB3F48}" srcOrd="8" destOrd="0" presId="urn:microsoft.com/office/officeart/2005/8/layout/vList3"/>
    <dgm:cxn modelId="{3A691B65-87F6-7F40-8E0A-A746DA473701}" type="presParOf" srcId="{8061EDFF-36CB-034F-BB3C-4A80FADB3F48}" destId="{1AA58E71-33E1-E34A-A0D0-AE94B1BCC880}" srcOrd="0" destOrd="0" presId="urn:microsoft.com/office/officeart/2005/8/layout/vList3"/>
    <dgm:cxn modelId="{CA81E641-DDD8-B14B-933F-D8CC5A37FE2B}" type="presParOf" srcId="{8061EDFF-36CB-034F-BB3C-4A80FADB3F48}" destId="{D4AC1CAF-0B30-BD40-A349-26D3265CA1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314FDD-CB92-BD43-808D-FB4AA85284E8}" type="doc">
      <dgm:prSet loTypeId="urn:microsoft.com/office/officeart/2009/3/layout/IncreasingArrows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EE5CEFD-2D74-4B4E-B1C0-06A924565C29}">
      <dgm:prSet/>
      <dgm:spPr/>
      <dgm:t>
        <a:bodyPr/>
        <a:lstStyle/>
        <a:p>
          <a:r>
            <a:rPr lang="fr-FR"/>
            <a:t>Jalon 1</a:t>
          </a:r>
        </a:p>
      </dgm:t>
    </dgm:pt>
    <dgm:pt modelId="{94058237-E345-D44B-9791-29A9254F76F9}" type="parTrans" cxnId="{B895693B-E314-0344-8C17-8BDFA88574AA}">
      <dgm:prSet/>
      <dgm:spPr/>
      <dgm:t>
        <a:bodyPr/>
        <a:lstStyle/>
        <a:p>
          <a:endParaRPr lang="fr-FR"/>
        </a:p>
      </dgm:t>
    </dgm:pt>
    <dgm:pt modelId="{5D22F594-6204-E647-A44D-708FAFD31A6D}" type="sibTrans" cxnId="{B895693B-E314-0344-8C17-8BDFA88574AA}">
      <dgm:prSet/>
      <dgm:spPr/>
      <dgm:t>
        <a:bodyPr/>
        <a:lstStyle/>
        <a:p>
          <a:endParaRPr lang="fr-FR"/>
        </a:p>
      </dgm:t>
    </dgm:pt>
    <dgm:pt modelId="{5B01E548-FAD7-3147-85B6-55133734F8D3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7D6113D2-407D-0247-96D3-01C4E95D528C}" type="parTrans" cxnId="{B3ED9AD1-B431-BB42-8B69-4AF8925C9F82}">
      <dgm:prSet/>
      <dgm:spPr/>
      <dgm:t>
        <a:bodyPr/>
        <a:lstStyle/>
        <a:p>
          <a:endParaRPr lang="fr-FR"/>
        </a:p>
      </dgm:t>
    </dgm:pt>
    <dgm:pt modelId="{2C787586-21B2-2744-846F-5AF3EF81AAEE}" type="sibTrans" cxnId="{B3ED9AD1-B431-BB42-8B69-4AF8925C9F82}">
      <dgm:prSet/>
      <dgm:spPr/>
      <dgm:t>
        <a:bodyPr/>
        <a:lstStyle/>
        <a:p>
          <a:endParaRPr lang="fr-FR"/>
        </a:p>
      </dgm:t>
    </dgm:pt>
    <dgm:pt modelId="{E5C41FC1-B05F-744D-8606-D1D833656345}">
      <dgm:prSet/>
      <dgm:spPr/>
      <dgm:t>
        <a:bodyPr/>
        <a:lstStyle/>
        <a:p>
          <a:r>
            <a:rPr lang="fr-FR" dirty="0"/>
            <a:t>Fournisseurs</a:t>
          </a:r>
        </a:p>
      </dgm:t>
    </dgm:pt>
    <dgm:pt modelId="{4E471E60-DF09-8344-B14B-A968838126E1}" type="parTrans" cxnId="{C3CEDEB6-D6CF-5E43-83E5-66A8E38B9170}">
      <dgm:prSet/>
      <dgm:spPr/>
      <dgm:t>
        <a:bodyPr/>
        <a:lstStyle/>
        <a:p>
          <a:endParaRPr lang="fr-FR"/>
        </a:p>
      </dgm:t>
    </dgm:pt>
    <dgm:pt modelId="{F023455D-2C11-754C-9BF9-E1E602FD5FD1}" type="sibTrans" cxnId="{C3CEDEB6-D6CF-5E43-83E5-66A8E38B9170}">
      <dgm:prSet/>
      <dgm:spPr/>
      <dgm:t>
        <a:bodyPr/>
        <a:lstStyle/>
        <a:p>
          <a:endParaRPr lang="fr-FR"/>
        </a:p>
      </dgm:t>
    </dgm:pt>
    <dgm:pt modelId="{AB1138B5-36B5-AD42-81BB-CB5977A8F021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EE42192-E979-7F46-96BA-55784F97C2D4}" type="parTrans" cxnId="{C9D263E6-F7E6-E248-8066-2DCCFD6A22FD}">
      <dgm:prSet/>
      <dgm:spPr/>
      <dgm:t>
        <a:bodyPr/>
        <a:lstStyle/>
        <a:p>
          <a:endParaRPr lang="fr-FR"/>
        </a:p>
      </dgm:t>
    </dgm:pt>
    <dgm:pt modelId="{BF36C257-8603-F942-AAC6-237E594D5AA1}" type="sibTrans" cxnId="{C9D263E6-F7E6-E248-8066-2DCCFD6A22FD}">
      <dgm:prSet/>
      <dgm:spPr/>
      <dgm:t>
        <a:bodyPr/>
        <a:lstStyle/>
        <a:p>
          <a:endParaRPr lang="fr-FR"/>
        </a:p>
      </dgm:t>
    </dgm:pt>
    <dgm:pt modelId="{69C1ED6F-670A-FB47-AC81-40F6105B596E}">
      <dgm:prSet/>
      <dgm:spPr/>
      <dgm:t>
        <a:bodyPr/>
        <a:lstStyle/>
        <a:p>
          <a:r>
            <a:rPr lang="fr-FR" dirty="0"/>
            <a:t>Stock</a:t>
          </a:r>
        </a:p>
      </dgm:t>
    </dgm:pt>
    <dgm:pt modelId="{58156DAB-AAEA-1A41-AD00-C8BD38EC524F}" type="parTrans" cxnId="{184A5981-1AB3-1441-B1A4-EDE4935D76AE}">
      <dgm:prSet/>
      <dgm:spPr/>
      <dgm:t>
        <a:bodyPr/>
        <a:lstStyle/>
        <a:p>
          <a:endParaRPr lang="fr-FR"/>
        </a:p>
      </dgm:t>
    </dgm:pt>
    <dgm:pt modelId="{15CB4706-3762-854B-A495-BBAC4886487A}" type="sibTrans" cxnId="{184A5981-1AB3-1441-B1A4-EDE4935D76AE}">
      <dgm:prSet/>
      <dgm:spPr/>
      <dgm:t>
        <a:bodyPr/>
        <a:lstStyle/>
        <a:p>
          <a:endParaRPr lang="fr-FR"/>
        </a:p>
      </dgm:t>
    </dgm:pt>
    <dgm:pt modelId="{A6EF1489-51B0-A743-8E2E-7B59702BA240}">
      <dgm:prSet/>
      <dgm:spPr/>
      <dgm:t>
        <a:bodyPr/>
        <a:lstStyle/>
        <a:p>
          <a:r>
            <a:rPr lang="fr-FR" dirty="0"/>
            <a:t>Jalon 3</a:t>
          </a:r>
        </a:p>
      </dgm:t>
    </dgm:pt>
    <dgm:pt modelId="{3709E381-D036-B346-95AF-B84A67AFE843}" type="parTrans" cxnId="{D3121062-FCD3-8C49-A2A6-387B2D532B65}">
      <dgm:prSet/>
      <dgm:spPr/>
      <dgm:t>
        <a:bodyPr/>
        <a:lstStyle/>
        <a:p>
          <a:endParaRPr lang="fr-FR"/>
        </a:p>
      </dgm:t>
    </dgm:pt>
    <dgm:pt modelId="{DDBEFB40-A894-2A4F-962B-2B532BBA8577}" type="sibTrans" cxnId="{D3121062-FCD3-8C49-A2A6-387B2D532B65}">
      <dgm:prSet/>
      <dgm:spPr/>
      <dgm:t>
        <a:bodyPr/>
        <a:lstStyle/>
        <a:p>
          <a:endParaRPr lang="fr-FR"/>
        </a:p>
      </dgm:t>
    </dgm:pt>
    <dgm:pt modelId="{FA9830E7-B1E7-9F42-BF1C-D6CEED6358A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CE1C8CF7-D29D-7B47-97F3-0C93E8C5630A}" type="parTrans" cxnId="{A4B140E2-D118-8946-BB34-9E7C62820B99}">
      <dgm:prSet/>
      <dgm:spPr/>
      <dgm:t>
        <a:bodyPr/>
        <a:lstStyle/>
        <a:p>
          <a:endParaRPr lang="fr-FR"/>
        </a:p>
      </dgm:t>
    </dgm:pt>
    <dgm:pt modelId="{8E5CD531-8AB0-6C43-AFA0-16573A804635}" type="sibTrans" cxnId="{A4B140E2-D118-8946-BB34-9E7C62820B99}">
      <dgm:prSet/>
      <dgm:spPr/>
      <dgm:t>
        <a:bodyPr/>
        <a:lstStyle/>
        <a:p>
          <a:endParaRPr lang="fr-FR"/>
        </a:p>
      </dgm:t>
    </dgm:pt>
    <dgm:pt modelId="{0F1A773D-08AC-6146-91C7-CD52A5741D02}">
      <dgm:prSet/>
      <dgm:spPr/>
      <dgm:t>
        <a:bodyPr/>
        <a:lstStyle/>
        <a:p>
          <a:r>
            <a:rPr lang="fr-FR" dirty="0"/>
            <a:t>Jalon 4</a:t>
          </a:r>
        </a:p>
      </dgm:t>
    </dgm:pt>
    <dgm:pt modelId="{941014B4-5435-4B47-B5FC-FC80513DF6FD}" type="parTrans" cxnId="{8BE2A473-671E-8940-9C6B-BA19393507C5}">
      <dgm:prSet/>
      <dgm:spPr/>
      <dgm:t>
        <a:bodyPr/>
        <a:lstStyle/>
        <a:p>
          <a:endParaRPr lang="fr-FR"/>
        </a:p>
      </dgm:t>
    </dgm:pt>
    <dgm:pt modelId="{7A2503B9-BC5B-0A48-BCF0-9BD73D8AB265}" type="sibTrans" cxnId="{8BE2A473-671E-8940-9C6B-BA19393507C5}">
      <dgm:prSet/>
      <dgm:spPr/>
      <dgm:t>
        <a:bodyPr/>
        <a:lstStyle/>
        <a:p>
          <a:endParaRPr lang="fr-FR"/>
        </a:p>
      </dgm:t>
    </dgm:pt>
    <dgm:pt modelId="{FD16184C-F1D9-1646-9F11-D2F05EFCD2B7}">
      <dgm:prSet/>
      <dgm:spPr/>
      <dgm:t>
        <a:bodyPr/>
        <a:lstStyle/>
        <a:p>
          <a:r>
            <a:rPr lang="fr-FR" dirty="0"/>
            <a:t>Jalon 5</a:t>
          </a:r>
        </a:p>
      </dgm:t>
    </dgm:pt>
    <dgm:pt modelId="{258B5EB5-4DF4-D849-9E7E-690A83579BA5}" type="parTrans" cxnId="{4194C421-E208-8740-8A06-F468B55F47E0}">
      <dgm:prSet/>
      <dgm:spPr/>
      <dgm:t>
        <a:bodyPr/>
        <a:lstStyle/>
        <a:p>
          <a:endParaRPr lang="fr-FR"/>
        </a:p>
      </dgm:t>
    </dgm:pt>
    <dgm:pt modelId="{B660CE02-D996-4049-8383-7081867D5BCC}" type="sibTrans" cxnId="{4194C421-E208-8740-8A06-F468B55F47E0}">
      <dgm:prSet/>
      <dgm:spPr/>
      <dgm:t>
        <a:bodyPr/>
        <a:lstStyle/>
        <a:p>
          <a:endParaRPr lang="fr-FR"/>
        </a:p>
      </dgm:t>
    </dgm:pt>
    <dgm:pt modelId="{22460D06-AF5E-C347-B153-DB413BCB53DE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5E282AE0-56CE-E04B-8FB9-A4DDAE96CD52}" type="parTrans" cxnId="{236A820D-5E86-3D41-B179-20133F0400A3}">
      <dgm:prSet/>
      <dgm:spPr/>
      <dgm:t>
        <a:bodyPr/>
        <a:lstStyle/>
        <a:p>
          <a:endParaRPr lang="fr-FR"/>
        </a:p>
      </dgm:t>
    </dgm:pt>
    <dgm:pt modelId="{538A48E2-2CE7-A344-8C66-3101873603B1}" type="sibTrans" cxnId="{236A820D-5E86-3D41-B179-20133F0400A3}">
      <dgm:prSet/>
      <dgm:spPr/>
      <dgm:t>
        <a:bodyPr/>
        <a:lstStyle/>
        <a:p>
          <a:endParaRPr lang="fr-FR"/>
        </a:p>
      </dgm:t>
    </dgm:pt>
    <dgm:pt modelId="{82AAD901-C0B7-5042-9A59-21E0D79821A8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D7AC368-6812-6040-978C-859294B48AE0}" type="parTrans" cxnId="{DB642443-0FBD-C04F-AC0C-B80724742FAD}">
      <dgm:prSet/>
      <dgm:spPr/>
      <dgm:t>
        <a:bodyPr/>
        <a:lstStyle/>
        <a:p>
          <a:endParaRPr lang="fr-FR"/>
        </a:p>
      </dgm:t>
    </dgm:pt>
    <dgm:pt modelId="{A9BD50FF-5E19-D24A-B5BF-048E5A9F17E8}" type="sibTrans" cxnId="{DB642443-0FBD-C04F-AC0C-B80724742FAD}">
      <dgm:prSet/>
      <dgm:spPr/>
      <dgm:t>
        <a:bodyPr/>
        <a:lstStyle/>
        <a:p>
          <a:endParaRPr lang="fr-FR"/>
        </a:p>
      </dgm:t>
    </dgm:pt>
    <dgm:pt modelId="{66B1D46F-D089-E144-8F6A-0172EC82FF0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26B3F6CC-DACB-9A42-B231-98275873C734}" type="parTrans" cxnId="{A0F2F978-E33A-6046-A4E3-BCC621BFE478}">
      <dgm:prSet/>
      <dgm:spPr/>
      <dgm:t>
        <a:bodyPr/>
        <a:lstStyle/>
        <a:p>
          <a:endParaRPr lang="fr-FR"/>
        </a:p>
      </dgm:t>
    </dgm:pt>
    <dgm:pt modelId="{CB593EB1-A6DA-DF45-919C-1A61266B8808}" type="sibTrans" cxnId="{A0F2F978-E33A-6046-A4E3-BCC621BFE478}">
      <dgm:prSet/>
      <dgm:spPr/>
      <dgm:t>
        <a:bodyPr/>
        <a:lstStyle/>
        <a:p>
          <a:endParaRPr lang="fr-FR"/>
        </a:p>
      </dgm:t>
    </dgm:pt>
    <dgm:pt modelId="{66B11B3A-55F5-134E-8EA4-934E87F1D83E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990CE0D-DAD3-464D-BFBA-D2F7430FC26E}" type="parTrans" cxnId="{6CE49FB0-082D-FC47-A888-FA190103681E}">
      <dgm:prSet/>
      <dgm:spPr/>
      <dgm:t>
        <a:bodyPr/>
        <a:lstStyle/>
        <a:p>
          <a:endParaRPr lang="fr-FR"/>
        </a:p>
      </dgm:t>
    </dgm:pt>
    <dgm:pt modelId="{3D59AAB1-BBBB-CF40-B752-F6AE548045EC}" type="sibTrans" cxnId="{6CE49FB0-082D-FC47-A888-FA190103681E}">
      <dgm:prSet/>
      <dgm:spPr/>
      <dgm:t>
        <a:bodyPr/>
        <a:lstStyle/>
        <a:p>
          <a:endParaRPr lang="fr-FR"/>
        </a:p>
      </dgm:t>
    </dgm:pt>
    <dgm:pt modelId="{F97AF285-A1A1-D24A-BDFF-C40203D97C6D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F67E6B1B-B9CA-6241-8896-4BCAFE588110}" type="parTrans" cxnId="{6DEDFAA0-BB3D-2F49-B288-9CA6D0988050}">
      <dgm:prSet/>
      <dgm:spPr/>
      <dgm:t>
        <a:bodyPr/>
        <a:lstStyle/>
        <a:p>
          <a:endParaRPr lang="fr-FR"/>
        </a:p>
      </dgm:t>
    </dgm:pt>
    <dgm:pt modelId="{85FDE250-0929-4744-9143-D6B9ACB258E3}" type="sibTrans" cxnId="{6DEDFAA0-BB3D-2F49-B288-9CA6D0988050}">
      <dgm:prSet/>
      <dgm:spPr/>
      <dgm:t>
        <a:bodyPr/>
        <a:lstStyle/>
        <a:p>
          <a:endParaRPr lang="fr-FR"/>
        </a:p>
      </dgm:t>
    </dgm:pt>
    <dgm:pt modelId="{194AFA5C-20C1-2245-B063-D5D50E7920C1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E1C55F62-10EB-594A-9FCC-5C177C6A853D}" type="parTrans" cxnId="{C99E03A7-D6BD-2B4C-8C8B-FB5B83DE8EE0}">
      <dgm:prSet/>
      <dgm:spPr/>
      <dgm:t>
        <a:bodyPr/>
        <a:lstStyle/>
        <a:p>
          <a:endParaRPr lang="fr-FR"/>
        </a:p>
      </dgm:t>
    </dgm:pt>
    <dgm:pt modelId="{6862C710-F889-0D4D-9A81-ADF2B056CD2A}" type="sibTrans" cxnId="{C99E03A7-D6BD-2B4C-8C8B-FB5B83DE8EE0}">
      <dgm:prSet/>
      <dgm:spPr/>
      <dgm:t>
        <a:bodyPr/>
        <a:lstStyle/>
        <a:p>
          <a:endParaRPr lang="fr-FR"/>
        </a:p>
      </dgm:t>
    </dgm:pt>
    <dgm:pt modelId="{498F101E-069F-7E41-B7E0-22833C3A1A8F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209FD50B-0607-9047-8125-5225C14C014B}" type="parTrans" cxnId="{1EEC2393-626F-9043-8205-E72AC19BAD30}">
      <dgm:prSet/>
      <dgm:spPr/>
      <dgm:t>
        <a:bodyPr/>
        <a:lstStyle/>
        <a:p>
          <a:endParaRPr lang="fr-FR"/>
        </a:p>
      </dgm:t>
    </dgm:pt>
    <dgm:pt modelId="{86F66896-F46C-0646-BC88-9F2665A041DE}" type="sibTrans" cxnId="{1EEC2393-626F-9043-8205-E72AC19BAD30}">
      <dgm:prSet/>
      <dgm:spPr/>
      <dgm:t>
        <a:bodyPr/>
        <a:lstStyle/>
        <a:p>
          <a:endParaRPr lang="fr-FR"/>
        </a:p>
      </dgm:t>
    </dgm:pt>
    <dgm:pt modelId="{F2E43758-233A-D743-9704-D91655E03377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666D4BBF-F312-5C45-9C48-6F69265F6153}" type="parTrans" cxnId="{49DAD904-C55F-3E4A-A539-1B604D05A6FA}">
      <dgm:prSet/>
      <dgm:spPr/>
      <dgm:t>
        <a:bodyPr/>
        <a:lstStyle/>
        <a:p>
          <a:endParaRPr lang="fr-FR"/>
        </a:p>
      </dgm:t>
    </dgm:pt>
    <dgm:pt modelId="{F5F63890-7C3E-5042-93D4-56C195552D23}" type="sibTrans" cxnId="{49DAD904-C55F-3E4A-A539-1B604D05A6FA}">
      <dgm:prSet/>
      <dgm:spPr/>
      <dgm:t>
        <a:bodyPr/>
        <a:lstStyle/>
        <a:p>
          <a:endParaRPr lang="fr-FR"/>
        </a:p>
      </dgm:t>
    </dgm:pt>
    <dgm:pt modelId="{5796F6FD-91AD-AD4B-AFB7-D7AD58D5B97B}">
      <dgm:prSet/>
      <dgm:spPr/>
      <dgm:t>
        <a:bodyPr/>
        <a:lstStyle/>
        <a:p>
          <a:r>
            <a:rPr lang="fr-FR" dirty="0"/>
            <a:t>Recette</a:t>
          </a:r>
        </a:p>
      </dgm:t>
    </dgm:pt>
    <dgm:pt modelId="{D2E8FD2B-B31B-2542-B6BA-A25A71D99987}" type="parTrans" cxnId="{5EFCCC3A-4C76-314C-AB11-60674496C808}">
      <dgm:prSet/>
      <dgm:spPr/>
      <dgm:t>
        <a:bodyPr/>
        <a:lstStyle/>
        <a:p>
          <a:endParaRPr lang="fr-FR"/>
        </a:p>
      </dgm:t>
    </dgm:pt>
    <dgm:pt modelId="{78B364F3-D9A2-724E-B0FF-96019F457D68}" type="sibTrans" cxnId="{5EFCCC3A-4C76-314C-AB11-60674496C808}">
      <dgm:prSet/>
      <dgm:spPr/>
      <dgm:t>
        <a:bodyPr/>
        <a:lstStyle/>
        <a:p>
          <a:endParaRPr lang="fr-FR"/>
        </a:p>
      </dgm:t>
    </dgm:pt>
    <dgm:pt modelId="{47A884BF-3537-764E-B26E-4EC4A61E91C1}">
      <dgm:prSet/>
      <dgm:spPr/>
      <dgm:t>
        <a:bodyPr/>
        <a:lstStyle/>
        <a:p>
          <a:r>
            <a:rPr lang="fr-FR" dirty="0"/>
            <a:t>Migration </a:t>
          </a:r>
        </a:p>
      </dgm:t>
    </dgm:pt>
    <dgm:pt modelId="{CFA4E014-4DBF-BD4A-A83E-09F73CF75F0D}" type="parTrans" cxnId="{2C36EB9E-8234-5844-A5DE-63A25082B025}">
      <dgm:prSet/>
      <dgm:spPr/>
      <dgm:t>
        <a:bodyPr/>
        <a:lstStyle/>
        <a:p>
          <a:endParaRPr lang="fr-FR"/>
        </a:p>
      </dgm:t>
    </dgm:pt>
    <dgm:pt modelId="{60F5AFC4-44B6-B34E-8804-3FCA2FA5A9E8}" type="sibTrans" cxnId="{2C36EB9E-8234-5844-A5DE-63A25082B025}">
      <dgm:prSet/>
      <dgm:spPr/>
      <dgm:t>
        <a:bodyPr/>
        <a:lstStyle/>
        <a:p>
          <a:endParaRPr lang="fr-FR"/>
        </a:p>
      </dgm:t>
    </dgm:pt>
    <dgm:pt modelId="{1582922D-4EC0-964C-A01E-0795313C9663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04BCF0BC-E8E4-9C43-AADD-F061A5B554C2}" type="parTrans" cxnId="{50589D98-9627-754D-84C8-EDFBC75F9F40}">
      <dgm:prSet/>
      <dgm:spPr/>
      <dgm:t>
        <a:bodyPr/>
        <a:lstStyle/>
        <a:p>
          <a:endParaRPr lang="fr-FR"/>
        </a:p>
      </dgm:t>
    </dgm:pt>
    <dgm:pt modelId="{6894F3DD-D27A-5344-A4E8-9B5AA8463970}" type="sibTrans" cxnId="{50589D98-9627-754D-84C8-EDFBC75F9F40}">
      <dgm:prSet/>
      <dgm:spPr/>
      <dgm:t>
        <a:bodyPr/>
        <a:lstStyle/>
        <a:p>
          <a:endParaRPr lang="fr-FR"/>
        </a:p>
      </dgm:t>
    </dgm:pt>
    <dgm:pt modelId="{21915B44-1AE5-094C-A9B1-18184E3FFD62}">
      <dgm:prSet/>
      <dgm:spPr/>
      <dgm:t>
        <a:bodyPr/>
        <a:lstStyle/>
        <a:p>
          <a:r>
            <a:rPr lang="fr-FR"/>
            <a:t>Recette (interne)</a:t>
          </a:r>
          <a:endParaRPr lang="fr-FR" dirty="0"/>
        </a:p>
      </dgm:t>
    </dgm:pt>
    <dgm:pt modelId="{C81895D2-067A-6145-89E7-9F39D01EF753}" type="parTrans" cxnId="{320B492E-7E0E-D94F-A352-EFC59ADDF911}">
      <dgm:prSet/>
      <dgm:spPr/>
      <dgm:t>
        <a:bodyPr/>
        <a:lstStyle/>
        <a:p>
          <a:endParaRPr lang="fr-FR"/>
        </a:p>
      </dgm:t>
    </dgm:pt>
    <dgm:pt modelId="{A0E09686-A2F0-B144-9EB5-D2BC62E412CC}" type="sibTrans" cxnId="{320B492E-7E0E-D94F-A352-EFC59ADDF911}">
      <dgm:prSet/>
      <dgm:spPr/>
      <dgm:t>
        <a:bodyPr/>
        <a:lstStyle/>
        <a:p>
          <a:endParaRPr lang="fr-FR"/>
        </a:p>
      </dgm:t>
    </dgm:pt>
    <dgm:pt modelId="{5B837A96-CCEF-884E-B009-61968CD8D066}">
      <dgm:prSet/>
      <dgm:spPr/>
      <dgm:t>
        <a:bodyPr/>
        <a:lstStyle/>
        <a:p>
          <a:r>
            <a:rPr lang="fr-FR" dirty="0"/>
            <a:t>Ressources entreprise</a:t>
          </a:r>
        </a:p>
      </dgm:t>
    </dgm:pt>
    <dgm:pt modelId="{109EA0D6-4ED6-B042-9EC4-078C6E29422D}" type="parTrans" cxnId="{9CDA8317-D088-5E45-964C-6895EE1AE8D4}">
      <dgm:prSet/>
      <dgm:spPr/>
      <dgm:t>
        <a:bodyPr/>
        <a:lstStyle/>
        <a:p>
          <a:endParaRPr lang="fr-FR"/>
        </a:p>
      </dgm:t>
    </dgm:pt>
    <dgm:pt modelId="{6CD92FC6-7467-9644-82CF-337C5CE46046}" type="sibTrans" cxnId="{9CDA8317-D088-5E45-964C-6895EE1AE8D4}">
      <dgm:prSet/>
      <dgm:spPr/>
      <dgm:t>
        <a:bodyPr/>
        <a:lstStyle/>
        <a:p>
          <a:endParaRPr lang="fr-FR"/>
        </a:p>
      </dgm:t>
    </dgm:pt>
    <dgm:pt modelId="{902765A7-F1C5-3F4E-BCEE-B4BE1BB896CC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32BD6940-95DA-424F-85F1-AF60C16E9B0C}" type="parTrans" cxnId="{564E1239-F36E-D045-9195-D806EDC78BA1}">
      <dgm:prSet/>
      <dgm:spPr/>
      <dgm:t>
        <a:bodyPr/>
        <a:lstStyle/>
        <a:p>
          <a:endParaRPr lang="fr-FR"/>
        </a:p>
      </dgm:t>
    </dgm:pt>
    <dgm:pt modelId="{7FB5DA7E-1B33-7148-A183-914DD45C7A91}" type="sibTrans" cxnId="{564E1239-F36E-D045-9195-D806EDC78BA1}">
      <dgm:prSet/>
      <dgm:spPr/>
      <dgm:t>
        <a:bodyPr/>
        <a:lstStyle/>
        <a:p>
          <a:endParaRPr lang="fr-FR"/>
        </a:p>
      </dgm:t>
    </dgm:pt>
    <dgm:pt modelId="{9FABAB43-227A-7243-8EC5-882C596A86F2}">
      <dgm:prSet/>
      <dgm:spPr/>
      <dgm:t>
        <a:bodyPr/>
        <a:lstStyle/>
        <a:p>
          <a:r>
            <a:rPr lang="fr-FR" dirty="0"/>
            <a:t>MEP : Réservation</a:t>
          </a:r>
        </a:p>
      </dgm:t>
    </dgm:pt>
    <dgm:pt modelId="{5BABAAE1-264E-2F4D-BCCE-E5BAE8F5C64F}" type="parTrans" cxnId="{BAAD6102-02D7-F444-939F-CE7F0FC9C9FC}">
      <dgm:prSet/>
      <dgm:spPr/>
      <dgm:t>
        <a:bodyPr/>
        <a:lstStyle/>
        <a:p>
          <a:endParaRPr lang="fr-FR"/>
        </a:p>
      </dgm:t>
    </dgm:pt>
    <dgm:pt modelId="{B552C1EF-0D1E-C843-98FF-19FCB1509AF0}" type="sibTrans" cxnId="{BAAD6102-02D7-F444-939F-CE7F0FC9C9FC}">
      <dgm:prSet/>
      <dgm:spPr/>
      <dgm:t>
        <a:bodyPr/>
        <a:lstStyle/>
        <a:p>
          <a:endParaRPr lang="fr-FR"/>
        </a:p>
      </dgm:t>
    </dgm:pt>
    <dgm:pt modelId="{F63F843A-D234-894F-B589-F078FC794F6C}">
      <dgm:prSet/>
      <dgm:spPr/>
      <dgm:t>
        <a:bodyPr/>
        <a:lstStyle/>
        <a:p>
          <a:r>
            <a:rPr lang="fr-FR" dirty="0"/>
            <a:t>Liens : API Ressources entreprise - API Production </a:t>
          </a:r>
        </a:p>
      </dgm:t>
    </dgm:pt>
    <dgm:pt modelId="{5851FDAC-7897-2245-A1C9-165CA8EC63AF}" type="parTrans" cxnId="{AC42B1E9-8363-FC4B-90A7-2FEA84E21D0F}">
      <dgm:prSet/>
      <dgm:spPr/>
      <dgm:t>
        <a:bodyPr/>
        <a:lstStyle/>
        <a:p>
          <a:endParaRPr lang="fr-FR"/>
        </a:p>
      </dgm:t>
    </dgm:pt>
    <dgm:pt modelId="{F9EAFA64-A57A-674B-B6B7-27479486F6A0}" type="sibTrans" cxnId="{AC42B1E9-8363-FC4B-90A7-2FEA84E21D0F}">
      <dgm:prSet/>
      <dgm:spPr/>
      <dgm:t>
        <a:bodyPr/>
        <a:lstStyle/>
        <a:p>
          <a:endParaRPr lang="fr-FR"/>
        </a:p>
      </dgm:t>
    </dgm:pt>
    <dgm:pt modelId="{88385E1C-FA2B-4141-9FB6-E1697A945B5D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CF710498-5AEA-7543-B897-66F40294952B}" type="parTrans" cxnId="{74E0459D-CE22-254D-BFEA-314EC25FD12E}">
      <dgm:prSet/>
      <dgm:spPr/>
      <dgm:t>
        <a:bodyPr/>
        <a:lstStyle/>
        <a:p>
          <a:endParaRPr lang="fr-FR"/>
        </a:p>
      </dgm:t>
    </dgm:pt>
    <dgm:pt modelId="{C87D4183-0724-3E47-9B16-374EE31ABD8F}" type="sibTrans" cxnId="{74E0459D-CE22-254D-BFEA-314EC25FD12E}">
      <dgm:prSet/>
      <dgm:spPr/>
      <dgm:t>
        <a:bodyPr/>
        <a:lstStyle/>
        <a:p>
          <a:endParaRPr lang="fr-FR"/>
        </a:p>
      </dgm:t>
    </dgm:pt>
    <dgm:pt modelId="{CE4FEFB2-6AB7-9B4F-B07F-28C4725BF1E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B79B3399-2ADD-834F-A4D6-F507DA5E63C5}" type="parTrans" cxnId="{54A381BF-FF43-9449-A3CF-08275E5994D0}">
      <dgm:prSet/>
      <dgm:spPr/>
      <dgm:t>
        <a:bodyPr/>
        <a:lstStyle/>
        <a:p>
          <a:endParaRPr lang="fr-FR"/>
        </a:p>
      </dgm:t>
    </dgm:pt>
    <dgm:pt modelId="{9E4E1977-C6EC-9048-A130-2057162C0159}" type="sibTrans" cxnId="{54A381BF-FF43-9449-A3CF-08275E5994D0}">
      <dgm:prSet/>
      <dgm:spPr/>
      <dgm:t>
        <a:bodyPr/>
        <a:lstStyle/>
        <a:p>
          <a:endParaRPr lang="fr-FR"/>
        </a:p>
      </dgm:t>
    </dgm:pt>
    <dgm:pt modelId="{328807EB-DE12-0F4A-804D-81018FBEDCA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5FF3C399-D891-C54D-A07E-8CC0BBFFF867}" type="parTrans" cxnId="{ABDEACF3-E25A-444A-88DD-1EAAD9E82740}">
      <dgm:prSet/>
      <dgm:spPr/>
      <dgm:t>
        <a:bodyPr/>
        <a:lstStyle/>
        <a:p>
          <a:endParaRPr lang="fr-FR"/>
        </a:p>
      </dgm:t>
    </dgm:pt>
    <dgm:pt modelId="{ECAB222B-C9B0-F34E-82EC-649ACD37900E}" type="sibTrans" cxnId="{ABDEACF3-E25A-444A-88DD-1EAAD9E82740}">
      <dgm:prSet/>
      <dgm:spPr/>
      <dgm:t>
        <a:bodyPr/>
        <a:lstStyle/>
        <a:p>
          <a:endParaRPr lang="fr-FR"/>
        </a:p>
      </dgm:t>
    </dgm:pt>
    <dgm:pt modelId="{295EA57F-7B70-2D41-9A0E-58371024B570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517FC8F6-B35B-DA43-B23A-EF81D05B8C43}" type="parTrans" cxnId="{D2BE1903-AAD0-054E-92E5-36A095DC6D58}">
      <dgm:prSet/>
      <dgm:spPr/>
      <dgm:t>
        <a:bodyPr/>
        <a:lstStyle/>
        <a:p>
          <a:endParaRPr lang="fr-FR"/>
        </a:p>
      </dgm:t>
    </dgm:pt>
    <dgm:pt modelId="{ABB8FC93-2892-A84C-8908-47BFF8FF78F9}" type="sibTrans" cxnId="{D2BE1903-AAD0-054E-92E5-36A095DC6D58}">
      <dgm:prSet/>
      <dgm:spPr/>
      <dgm:t>
        <a:bodyPr/>
        <a:lstStyle/>
        <a:p>
          <a:endParaRPr lang="fr-FR"/>
        </a:p>
      </dgm:t>
    </dgm:pt>
    <dgm:pt modelId="{3343EEB5-0286-1B4D-BB7E-56D85F0EDCED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9F4468C3-ACB4-3547-A65B-78139AB504C1}" type="parTrans" cxnId="{BFFCD9A4-A843-9548-BFA7-52B381538171}">
      <dgm:prSet/>
      <dgm:spPr/>
      <dgm:t>
        <a:bodyPr/>
        <a:lstStyle/>
        <a:p>
          <a:endParaRPr lang="fr-FR"/>
        </a:p>
      </dgm:t>
    </dgm:pt>
    <dgm:pt modelId="{D0A3A363-6F21-EF42-8CA8-AD27BFD38B3D}" type="sibTrans" cxnId="{BFFCD9A4-A843-9548-BFA7-52B381538171}">
      <dgm:prSet/>
      <dgm:spPr/>
      <dgm:t>
        <a:bodyPr/>
        <a:lstStyle/>
        <a:p>
          <a:endParaRPr lang="fr-FR"/>
        </a:p>
      </dgm:t>
    </dgm:pt>
    <dgm:pt modelId="{14D71AD3-EE96-6841-9153-A98F51D21056}">
      <dgm:prSet/>
      <dgm:spPr/>
      <dgm:t>
        <a:bodyPr/>
        <a:lstStyle/>
        <a:p>
          <a:r>
            <a:rPr lang="fr-FR" dirty="0"/>
            <a:t>Formation</a:t>
          </a:r>
        </a:p>
      </dgm:t>
    </dgm:pt>
    <dgm:pt modelId="{E5C45BAC-9621-C244-9B7A-F16CE5AA1239}" type="parTrans" cxnId="{D92E9F02-C95D-FE4F-B8F4-9F11DC785E2C}">
      <dgm:prSet/>
      <dgm:spPr/>
      <dgm:t>
        <a:bodyPr/>
        <a:lstStyle/>
        <a:p>
          <a:endParaRPr lang="fr-FR"/>
        </a:p>
      </dgm:t>
    </dgm:pt>
    <dgm:pt modelId="{F46C8163-F4E6-324B-9CB9-829AE70E8AA9}" type="sibTrans" cxnId="{D92E9F02-C95D-FE4F-B8F4-9F11DC785E2C}">
      <dgm:prSet/>
      <dgm:spPr/>
      <dgm:t>
        <a:bodyPr/>
        <a:lstStyle/>
        <a:p>
          <a:endParaRPr lang="fr-FR"/>
        </a:p>
      </dgm:t>
    </dgm:pt>
    <dgm:pt modelId="{4D15450A-7BD2-F340-B03E-BD1A26AE9B84}">
      <dgm:prSet/>
      <dgm:spPr/>
      <dgm:t>
        <a:bodyPr/>
        <a:lstStyle/>
        <a:p>
          <a:r>
            <a:rPr lang="fr-FR" dirty="0"/>
            <a:t>MEP (sans lien API Production)</a:t>
          </a:r>
        </a:p>
      </dgm:t>
    </dgm:pt>
    <dgm:pt modelId="{CB193587-78F5-FF4C-BF07-8F5CBE80A316}" type="parTrans" cxnId="{E3DDE4E4-6F47-B34D-AE7E-C0894DDD49E3}">
      <dgm:prSet/>
      <dgm:spPr/>
      <dgm:t>
        <a:bodyPr/>
        <a:lstStyle/>
        <a:p>
          <a:endParaRPr lang="fr-FR"/>
        </a:p>
      </dgm:t>
    </dgm:pt>
    <dgm:pt modelId="{9459D0E1-EC55-1341-8BB3-B118507364FC}" type="sibTrans" cxnId="{E3DDE4E4-6F47-B34D-AE7E-C0894DDD49E3}">
      <dgm:prSet/>
      <dgm:spPr/>
      <dgm:t>
        <a:bodyPr/>
        <a:lstStyle/>
        <a:p>
          <a:endParaRPr lang="fr-FR"/>
        </a:p>
      </dgm:t>
    </dgm:pt>
    <dgm:pt modelId="{DDE69038-B5AA-AD49-B118-AAEC80715155}">
      <dgm:prSet/>
      <dgm:spPr/>
      <dgm:t>
        <a:bodyPr/>
        <a:lstStyle/>
        <a:p>
          <a:r>
            <a:rPr lang="fr-FR" dirty="0"/>
            <a:t>Jalon 2</a:t>
          </a:r>
        </a:p>
      </dgm:t>
    </dgm:pt>
    <dgm:pt modelId="{1B9C8E19-96EE-9E4E-B724-0A7A3CB3AAD2}" type="sibTrans" cxnId="{2B06D89A-09D3-2946-B5B5-F9C95549BFB2}">
      <dgm:prSet/>
      <dgm:spPr/>
      <dgm:t>
        <a:bodyPr/>
        <a:lstStyle/>
        <a:p>
          <a:endParaRPr lang="fr-FR"/>
        </a:p>
      </dgm:t>
    </dgm:pt>
    <dgm:pt modelId="{EDAFD9AA-5B5C-5F43-85AF-13F38E7ADAD6}" type="parTrans" cxnId="{2B06D89A-09D3-2946-B5B5-F9C95549BFB2}">
      <dgm:prSet/>
      <dgm:spPr/>
      <dgm:t>
        <a:bodyPr/>
        <a:lstStyle/>
        <a:p>
          <a:endParaRPr lang="fr-FR"/>
        </a:p>
      </dgm:t>
    </dgm:pt>
    <dgm:pt modelId="{CA030BDE-D9C9-964B-A64B-3DAFE9A77C06}">
      <dgm:prSet/>
      <dgm:spPr/>
      <dgm:t>
        <a:bodyPr/>
        <a:lstStyle/>
        <a:p>
          <a:r>
            <a:rPr lang="fr-FR" dirty="0"/>
            <a:t>Production</a:t>
          </a:r>
        </a:p>
      </dgm:t>
    </dgm:pt>
    <dgm:pt modelId="{307BBD95-945C-774B-888E-51D1CC31C9D2}" type="parTrans" cxnId="{B1C42C1E-6EC8-CA4E-9E6E-465DB2E4030A}">
      <dgm:prSet/>
      <dgm:spPr/>
      <dgm:t>
        <a:bodyPr/>
        <a:lstStyle/>
        <a:p>
          <a:endParaRPr lang="fr-FR"/>
        </a:p>
      </dgm:t>
    </dgm:pt>
    <dgm:pt modelId="{90C3A9E2-B67A-5549-94DE-50DB6EC6DFDF}" type="sibTrans" cxnId="{B1C42C1E-6EC8-CA4E-9E6E-465DB2E4030A}">
      <dgm:prSet/>
      <dgm:spPr/>
      <dgm:t>
        <a:bodyPr/>
        <a:lstStyle/>
        <a:p>
          <a:endParaRPr lang="fr-FR"/>
        </a:p>
      </dgm:t>
    </dgm:pt>
    <dgm:pt modelId="{ABF811C0-E7F9-8E47-A21E-0ABDB3CABCB6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03A9FDA-E5C5-9A49-9683-D41D7F56AF62}" type="parTrans" cxnId="{43168F58-5D28-5A48-898A-A1260AFF1668}">
      <dgm:prSet/>
      <dgm:spPr/>
      <dgm:t>
        <a:bodyPr/>
        <a:lstStyle/>
        <a:p>
          <a:endParaRPr lang="fr-FR"/>
        </a:p>
      </dgm:t>
    </dgm:pt>
    <dgm:pt modelId="{B9656345-B19A-1843-AF9B-6A5D98CCC4D4}" type="sibTrans" cxnId="{43168F58-5D28-5A48-898A-A1260AFF1668}">
      <dgm:prSet/>
      <dgm:spPr/>
      <dgm:t>
        <a:bodyPr/>
        <a:lstStyle/>
        <a:p>
          <a:endParaRPr lang="fr-FR"/>
        </a:p>
      </dgm:t>
    </dgm:pt>
    <dgm:pt modelId="{E895C2B3-75F0-1E48-815E-7DF5D62EF2CE}">
      <dgm:prSet/>
      <dgm:spPr/>
      <dgm:t>
        <a:bodyPr/>
        <a:lstStyle/>
        <a:p>
          <a:r>
            <a:rPr lang="fr-FR" dirty="0"/>
            <a:t>MEP</a:t>
          </a:r>
        </a:p>
      </dgm:t>
    </dgm:pt>
    <dgm:pt modelId="{9F669A64-2B0D-0140-B58F-A43FCE717A93}" type="parTrans" cxnId="{26E2A558-C9C6-4D48-BE8B-53FECA1A8CDB}">
      <dgm:prSet/>
      <dgm:spPr/>
      <dgm:t>
        <a:bodyPr/>
        <a:lstStyle/>
        <a:p>
          <a:endParaRPr lang="fr-FR"/>
        </a:p>
      </dgm:t>
    </dgm:pt>
    <dgm:pt modelId="{A875AC28-F293-9F47-B3D4-15D0FA2C6950}" type="sibTrans" cxnId="{26E2A558-C9C6-4D48-BE8B-53FECA1A8CDB}">
      <dgm:prSet/>
      <dgm:spPr/>
      <dgm:t>
        <a:bodyPr/>
        <a:lstStyle/>
        <a:p>
          <a:endParaRPr lang="fr-FR"/>
        </a:p>
      </dgm:t>
    </dgm:pt>
    <dgm:pt modelId="{7D0230B3-1EA5-C54A-A521-9D02234978BD}">
      <dgm:prSet/>
      <dgm:spPr/>
      <dgm:t>
        <a:bodyPr/>
        <a:lstStyle/>
        <a:p>
          <a:r>
            <a:rPr lang="fr-FR" dirty="0"/>
            <a:t>Lien API Stock</a:t>
          </a:r>
        </a:p>
      </dgm:t>
    </dgm:pt>
    <dgm:pt modelId="{DF5A3630-DD9C-8C47-9894-B4C4CCD0CD30}" type="parTrans" cxnId="{E47E83D7-3F40-8442-8682-F2E817FD2F25}">
      <dgm:prSet/>
      <dgm:spPr/>
      <dgm:t>
        <a:bodyPr/>
        <a:lstStyle/>
        <a:p>
          <a:endParaRPr lang="fr-FR"/>
        </a:p>
      </dgm:t>
    </dgm:pt>
    <dgm:pt modelId="{954DCF50-4836-0C42-8B3D-52A697B118D6}" type="sibTrans" cxnId="{E47E83D7-3F40-8442-8682-F2E817FD2F25}">
      <dgm:prSet/>
      <dgm:spPr/>
      <dgm:t>
        <a:bodyPr/>
        <a:lstStyle/>
        <a:p>
          <a:endParaRPr lang="fr-FR"/>
        </a:p>
      </dgm:t>
    </dgm:pt>
    <dgm:pt modelId="{B100E0D7-A681-1F42-B3CC-BEDF46ECBB66}">
      <dgm:prSet/>
      <dgm:spPr/>
      <dgm:t>
        <a:bodyPr/>
        <a:lstStyle/>
        <a:p>
          <a:r>
            <a:rPr lang="fr-FR" dirty="0"/>
            <a:t>Formation (interne)</a:t>
          </a:r>
        </a:p>
      </dgm:t>
    </dgm:pt>
    <dgm:pt modelId="{F441F60A-6914-3C42-A0D2-913314BDBD98}" type="parTrans" cxnId="{BDEC34D7-BA25-084C-B6BE-7A1995DA92C7}">
      <dgm:prSet/>
      <dgm:spPr/>
      <dgm:t>
        <a:bodyPr/>
        <a:lstStyle/>
        <a:p>
          <a:endParaRPr lang="fr-FR"/>
        </a:p>
      </dgm:t>
    </dgm:pt>
    <dgm:pt modelId="{44155323-26F4-D847-BAD0-920B804B45E2}" type="sibTrans" cxnId="{BDEC34D7-BA25-084C-B6BE-7A1995DA92C7}">
      <dgm:prSet/>
      <dgm:spPr/>
      <dgm:t>
        <a:bodyPr/>
        <a:lstStyle/>
        <a:p>
          <a:endParaRPr lang="fr-FR"/>
        </a:p>
      </dgm:t>
    </dgm:pt>
    <dgm:pt modelId="{42DC643C-34AA-F64F-8391-094D8B9405FE}">
      <dgm:prSet/>
      <dgm:spPr/>
      <dgm:t>
        <a:bodyPr/>
        <a:lstStyle/>
        <a:p>
          <a:r>
            <a:rPr lang="fr-FR" dirty="0"/>
            <a:t>MEP : CRM - Facturation</a:t>
          </a:r>
        </a:p>
      </dgm:t>
    </dgm:pt>
    <dgm:pt modelId="{F1430037-010F-684B-AAAA-EC4AADBD3449}" type="parTrans" cxnId="{F2DA90DC-C322-8A41-A0AE-8E340BCBC734}">
      <dgm:prSet/>
      <dgm:spPr/>
      <dgm:t>
        <a:bodyPr/>
        <a:lstStyle/>
        <a:p>
          <a:endParaRPr lang="fr-FR"/>
        </a:p>
      </dgm:t>
    </dgm:pt>
    <dgm:pt modelId="{A12E9161-F781-D840-A5F2-F5EAB377B489}" type="sibTrans" cxnId="{F2DA90DC-C322-8A41-A0AE-8E340BCBC734}">
      <dgm:prSet/>
      <dgm:spPr/>
      <dgm:t>
        <a:bodyPr/>
        <a:lstStyle/>
        <a:p>
          <a:endParaRPr lang="fr-FR"/>
        </a:p>
      </dgm:t>
    </dgm:pt>
    <dgm:pt modelId="{6CD1A03D-634E-6F40-A7CA-2D4F29EB58B0}">
      <dgm:prSet/>
      <dgm:spPr/>
      <dgm:t>
        <a:bodyPr/>
        <a:lstStyle/>
        <a:p>
          <a:r>
            <a:rPr lang="fr-FR" dirty="0"/>
            <a:t>Migration</a:t>
          </a:r>
        </a:p>
      </dgm:t>
    </dgm:pt>
    <dgm:pt modelId="{9CCD18ED-F202-CC41-98DC-7353D2AC1EA8}" type="parTrans" cxnId="{58D18BD0-79A4-634A-BC98-F01363BD70FF}">
      <dgm:prSet/>
      <dgm:spPr/>
      <dgm:t>
        <a:bodyPr/>
        <a:lstStyle/>
        <a:p>
          <a:endParaRPr lang="fr-FR"/>
        </a:p>
      </dgm:t>
    </dgm:pt>
    <dgm:pt modelId="{041288DD-3EA2-8C4B-94C0-0648DF141F51}" type="sibTrans" cxnId="{58D18BD0-79A4-634A-BC98-F01363BD70FF}">
      <dgm:prSet/>
      <dgm:spPr/>
      <dgm:t>
        <a:bodyPr/>
        <a:lstStyle/>
        <a:p>
          <a:endParaRPr lang="fr-FR"/>
        </a:p>
      </dgm:t>
    </dgm:pt>
    <dgm:pt modelId="{2428AC6B-1457-E648-9041-0DCF417BA72C}">
      <dgm:prSet/>
      <dgm:spPr/>
      <dgm:t>
        <a:bodyPr/>
        <a:lstStyle/>
        <a:p>
          <a:r>
            <a:rPr lang="fr-FR" dirty="0"/>
            <a:t>Beta test (client)</a:t>
          </a:r>
        </a:p>
      </dgm:t>
    </dgm:pt>
    <dgm:pt modelId="{EEB6A115-8ACD-FC4C-8343-361798750E66}" type="parTrans" cxnId="{5F32313A-F457-9540-BA31-A26867110D86}">
      <dgm:prSet/>
      <dgm:spPr/>
      <dgm:t>
        <a:bodyPr/>
        <a:lstStyle/>
        <a:p>
          <a:endParaRPr lang="fr-FR"/>
        </a:p>
      </dgm:t>
    </dgm:pt>
    <dgm:pt modelId="{FC3719B9-980B-0641-9A9A-55AB4EDFAC04}" type="sibTrans" cxnId="{5F32313A-F457-9540-BA31-A26867110D86}">
      <dgm:prSet/>
      <dgm:spPr/>
      <dgm:t>
        <a:bodyPr/>
        <a:lstStyle/>
        <a:p>
          <a:endParaRPr lang="fr-FR"/>
        </a:p>
      </dgm:t>
    </dgm:pt>
    <dgm:pt modelId="{663B5BE5-C0C2-394F-BBFB-914FDDBFF557}">
      <dgm:prSet/>
      <dgm:spPr/>
      <dgm:t>
        <a:bodyPr/>
        <a:lstStyle/>
        <a:p>
          <a:r>
            <a:rPr lang="fr-FR" dirty="0"/>
            <a:t>Formation (client)</a:t>
          </a:r>
        </a:p>
      </dgm:t>
    </dgm:pt>
    <dgm:pt modelId="{FFB7BCF2-0631-6149-A476-A865CF2D3713}" type="parTrans" cxnId="{C6AA02FE-E447-A64A-BF8C-C0A10F3CA477}">
      <dgm:prSet/>
      <dgm:spPr/>
      <dgm:t>
        <a:bodyPr/>
        <a:lstStyle/>
        <a:p>
          <a:endParaRPr lang="fr-FR"/>
        </a:p>
      </dgm:t>
    </dgm:pt>
    <dgm:pt modelId="{EB5F4C7C-5A9F-8A40-ACCA-3DABC85E7A86}" type="sibTrans" cxnId="{C6AA02FE-E447-A64A-BF8C-C0A10F3CA477}">
      <dgm:prSet/>
      <dgm:spPr/>
      <dgm:t>
        <a:bodyPr/>
        <a:lstStyle/>
        <a:p>
          <a:endParaRPr lang="fr-FR"/>
        </a:p>
      </dgm:t>
    </dgm:pt>
    <dgm:pt modelId="{F580C3B8-4357-2541-8B0F-E079BD4C108B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57D3F0C0-44CD-754C-8A0E-7B6F06A956A6}" type="parTrans" cxnId="{B9EC685D-04EF-2B4C-A967-F27C4B04E76A}">
      <dgm:prSet/>
      <dgm:spPr/>
      <dgm:t>
        <a:bodyPr/>
        <a:lstStyle/>
        <a:p>
          <a:endParaRPr lang="fr-FR"/>
        </a:p>
      </dgm:t>
    </dgm:pt>
    <dgm:pt modelId="{8892441B-D9CB-7048-B51D-40EEAD1CBAE4}" type="sibTrans" cxnId="{B9EC685D-04EF-2B4C-A967-F27C4B04E76A}">
      <dgm:prSet/>
      <dgm:spPr/>
      <dgm:t>
        <a:bodyPr/>
        <a:lstStyle/>
        <a:p>
          <a:endParaRPr lang="fr-FR"/>
        </a:p>
      </dgm:t>
    </dgm:pt>
    <dgm:pt modelId="{CC6988FF-621B-7140-A2F3-85547948A712}">
      <dgm:prSet/>
      <dgm:spPr/>
      <dgm:t>
        <a:bodyPr/>
        <a:lstStyle/>
        <a:p>
          <a:r>
            <a:rPr lang="fr-FR" dirty="0"/>
            <a:t>Client</a:t>
          </a:r>
        </a:p>
      </dgm:t>
    </dgm:pt>
    <dgm:pt modelId="{4D2A63FD-6BAE-994B-8334-4EACD28741D7}" type="parTrans" cxnId="{F593E064-86BE-E146-AD4A-80BCF7C8B914}">
      <dgm:prSet/>
      <dgm:spPr/>
      <dgm:t>
        <a:bodyPr/>
        <a:lstStyle/>
        <a:p>
          <a:endParaRPr lang="fr-FR"/>
        </a:p>
      </dgm:t>
    </dgm:pt>
    <dgm:pt modelId="{EE782778-FD06-5A45-B1BD-A993937A06E7}" type="sibTrans" cxnId="{F593E064-86BE-E146-AD4A-80BCF7C8B914}">
      <dgm:prSet/>
      <dgm:spPr/>
      <dgm:t>
        <a:bodyPr/>
        <a:lstStyle/>
        <a:p>
          <a:endParaRPr lang="fr-FR"/>
        </a:p>
      </dgm:t>
    </dgm:pt>
    <dgm:pt modelId="{14DF3B33-D83B-864C-A7F4-791B2A378352}">
      <dgm:prSet/>
      <dgm:spPr/>
      <dgm:t>
        <a:bodyPr/>
        <a:lstStyle/>
        <a:p>
          <a:r>
            <a:rPr lang="fr-FR" dirty="0"/>
            <a:t>Décommission Excel</a:t>
          </a:r>
        </a:p>
      </dgm:t>
    </dgm:pt>
    <dgm:pt modelId="{FA87602A-0684-CD4A-80FC-EC981D49066C}" type="parTrans" cxnId="{330EFBCE-6515-BC4D-8518-CFD8948829E9}">
      <dgm:prSet/>
      <dgm:spPr/>
      <dgm:t>
        <a:bodyPr/>
        <a:lstStyle/>
        <a:p>
          <a:endParaRPr lang="fr-FR"/>
        </a:p>
      </dgm:t>
    </dgm:pt>
    <dgm:pt modelId="{76B4F1E1-6678-ED41-B91E-14490A205EA7}" type="sibTrans" cxnId="{330EFBCE-6515-BC4D-8518-CFD8948829E9}">
      <dgm:prSet/>
      <dgm:spPr/>
      <dgm:t>
        <a:bodyPr/>
        <a:lstStyle/>
        <a:p>
          <a:endParaRPr lang="fr-FR"/>
        </a:p>
      </dgm:t>
    </dgm:pt>
    <dgm:pt modelId="{64CA73FD-9F48-DC42-A7D7-51F34E8680E0}">
      <dgm:prSet/>
      <dgm:spPr/>
      <dgm:t>
        <a:bodyPr/>
        <a:lstStyle/>
        <a:p>
          <a:r>
            <a:rPr lang="fr-FR" dirty="0"/>
            <a:t>Décommission : AS 400 - Repository Constructeur</a:t>
          </a:r>
        </a:p>
      </dgm:t>
    </dgm:pt>
    <dgm:pt modelId="{B1BEB27F-D38A-604E-A98C-3A68BC718A3A}" type="parTrans" cxnId="{1C6CC0B3-EE91-7D42-9A27-5E2C64023D2C}">
      <dgm:prSet/>
      <dgm:spPr/>
      <dgm:t>
        <a:bodyPr/>
        <a:lstStyle/>
        <a:p>
          <a:endParaRPr lang="fr-FR"/>
        </a:p>
      </dgm:t>
    </dgm:pt>
    <dgm:pt modelId="{BD906DE5-5AEF-7544-A7C1-11DE45B3E260}" type="sibTrans" cxnId="{1C6CC0B3-EE91-7D42-9A27-5E2C64023D2C}">
      <dgm:prSet/>
      <dgm:spPr/>
      <dgm:t>
        <a:bodyPr/>
        <a:lstStyle/>
        <a:p>
          <a:endParaRPr lang="fr-FR"/>
        </a:p>
      </dgm:t>
    </dgm:pt>
    <dgm:pt modelId="{B76B6EBF-BA71-B348-BAC6-E5D593C4790C}">
      <dgm:prSet/>
      <dgm:spPr/>
      <dgm:t>
        <a:bodyPr/>
        <a:lstStyle/>
        <a:p>
          <a:r>
            <a:rPr lang="fr-FR" dirty="0"/>
            <a:t>Décommission : Serveur facturation - Microsoft Access SGBD</a:t>
          </a:r>
        </a:p>
      </dgm:t>
    </dgm:pt>
    <dgm:pt modelId="{2FC17D92-9129-C347-83CA-C59C5E0EF85C}" type="parTrans" cxnId="{F1F54B35-D74F-1C4F-A5D3-EEB732AEBDB2}">
      <dgm:prSet/>
      <dgm:spPr/>
      <dgm:t>
        <a:bodyPr/>
        <a:lstStyle/>
        <a:p>
          <a:endParaRPr lang="fr-FR"/>
        </a:p>
      </dgm:t>
    </dgm:pt>
    <dgm:pt modelId="{8DA39679-1925-8445-93B0-68E2818B4CBD}" type="sibTrans" cxnId="{F1F54B35-D74F-1C4F-A5D3-EEB732AEBDB2}">
      <dgm:prSet/>
      <dgm:spPr/>
      <dgm:t>
        <a:bodyPr/>
        <a:lstStyle/>
        <a:p>
          <a:endParaRPr lang="fr-FR"/>
        </a:p>
      </dgm:t>
    </dgm:pt>
    <dgm:pt modelId="{0097C165-18B2-3E45-AE1C-5837F24072FF}">
      <dgm:prSet/>
      <dgm:spPr/>
      <dgm:t>
        <a:bodyPr/>
        <a:lstStyle/>
        <a:p>
          <a:r>
            <a:rPr lang="fr-FR" dirty="0"/>
            <a:t>Lien API Production</a:t>
          </a:r>
        </a:p>
      </dgm:t>
    </dgm:pt>
    <dgm:pt modelId="{7C095B3E-4B9A-1B42-B9B4-F7746E75B4DD}" type="parTrans" cxnId="{16A04E18-9DF1-D147-AD12-AAFC60CB14C1}">
      <dgm:prSet/>
      <dgm:spPr/>
      <dgm:t>
        <a:bodyPr/>
        <a:lstStyle/>
        <a:p>
          <a:endParaRPr lang="fr-FR"/>
        </a:p>
      </dgm:t>
    </dgm:pt>
    <dgm:pt modelId="{FBA3D194-752F-C148-BCF6-1C2B05FEF3E7}" type="sibTrans" cxnId="{16A04E18-9DF1-D147-AD12-AAFC60CB14C1}">
      <dgm:prSet/>
      <dgm:spPr/>
      <dgm:t>
        <a:bodyPr/>
        <a:lstStyle/>
        <a:p>
          <a:endParaRPr lang="fr-FR"/>
        </a:p>
      </dgm:t>
    </dgm:pt>
    <dgm:pt modelId="{163D7E2D-B72B-034C-BA6E-70FE158BED6E}" type="pres">
      <dgm:prSet presAssocID="{36314FDD-CB92-BD43-808D-FB4AA85284E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51413B5-BD00-A347-BE0E-CAAF75EA0B9A}" type="pres">
      <dgm:prSet presAssocID="{3EE5CEFD-2D74-4B4E-B1C0-06A924565C2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E0F479F2-2126-3B4E-BCCB-5CF56BAF1942}" type="pres">
      <dgm:prSet presAssocID="{3EE5CEFD-2D74-4B4E-B1C0-06A924565C2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C86AC957-FE71-F642-B8B6-1E85A28634E4}" type="pres">
      <dgm:prSet presAssocID="{DDE69038-B5AA-AD49-B118-AAEC80715155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F8D0EA4F-1972-BB46-B3E6-E001625CC6D6}" type="pres">
      <dgm:prSet presAssocID="{DDE69038-B5AA-AD49-B118-AAEC80715155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4137CD9F-D694-CC40-BCCB-B3C4DC74C091}" type="pres">
      <dgm:prSet presAssocID="{A6EF1489-51B0-A743-8E2E-7B59702BA240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2D8A72FD-2621-A145-A893-B75F245DA0E6}" type="pres">
      <dgm:prSet presAssocID="{A6EF1489-51B0-A743-8E2E-7B59702BA240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08097F93-A9E5-6D48-857C-AE2BBD5A3918}" type="pres">
      <dgm:prSet presAssocID="{0F1A773D-08AC-6146-91C7-CD52A5741D0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6131CAE2-D28F-314A-A440-A609960A01CE}" type="pres">
      <dgm:prSet presAssocID="{0F1A773D-08AC-6146-91C7-CD52A5741D0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13F291B9-FEBF-5F41-87FF-BA248DB5E978}" type="pres">
      <dgm:prSet presAssocID="{FD16184C-F1D9-1646-9F11-D2F05EFCD2B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DB4B48BC-FBC2-FD4F-A621-E6FB9F7B3C3E}" type="pres">
      <dgm:prSet presAssocID="{FD16184C-F1D9-1646-9F11-D2F05EFCD2B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AAD6102-02D7-F444-939F-CE7F0FC9C9FC}" srcId="{F580C3B8-4357-2541-8B0F-E079BD4C108B}" destId="{9FABAB43-227A-7243-8EC5-882C596A86F2}" srcOrd="2" destOrd="0" parTransId="{5BABAAE1-264E-2F4D-BCCE-E5BAE8F5C64F}" sibTransId="{B552C1EF-0D1E-C843-98FF-19FCB1509AF0}"/>
    <dgm:cxn modelId="{D92E9F02-C95D-FE4F-B8F4-9F11DC785E2C}" srcId="{69C1ED6F-670A-FB47-AC81-40F6105B596E}" destId="{14D71AD3-EE96-6841-9153-A98F51D21056}" srcOrd="2" destOrd="0" parTransId="{E5C45BAC-9621-C244-9B7A-F16CE5AA1239}" sibTransId="{F46C8163-F4E6-324B-9CB9-829AE70E8AA9}"/>
    <dgm:cxn modelId="{D2BE1903-AAD0-054E-92E5-36A095DC6D58}" srcId="{E5C41FC1-B05F-744D-8606-D1D833656345}" destId="{295EA57F-7B70-2D41-9A0E-58371024B570}" srcOrd="4" destOrd="0" parTransId="{517FC8F6-B35B-DA43-B23A-EF81D05B8C43}" sibTransId="{ABB8FC93-2892-A84C-8908-47BFF8FF78F9}"/>
    <dgm:cxn modelId="{49DAD904-C55F-3E4A-A539-1B604D05A6FA}" srcId="{69C1ED6F-670A-FB47-AC81-40F6105B596E}" destId="{F2E43758-233A-D743-9704-D91655E03377}" srcOrd="0" destOrd="0" parTransId="{666D4BBF-F312-5C45-9C48-6F69265F6153}" sibTransId="{F5F63890-7C3E-5042-93D4-56C195552D23}"/>
    <dgm:cxn modelId="{236A820D-5E86-3D41-B179-20133F0400A3}" srcId="{5B01E548-FAD7-3147-85B6-55133734F8D3}" destId="{22460D06-AF5E-C347-B153-DB413BCB53DE}" srcOrd="0" destOrd="0" parTransId="{5E282AE0-56CE-E04B-8FB9-A4DDAE96CD52}" sibTransId="{538A48E2-2CE7-A344-8C66-3101873603B1}"/>
    <dgm:cxn modelId="{9CDA8317-D088-5E45-964C-6895EE1AE8D4}" srcId="{0F1A773D-08AC-6146-91C7-CD52A5741D02}" destId="{5B837A96-CCEF-884E-B009-61968CD8D066}" srcOrd="0" destOrd="0" parTransId="{109EA0D6-4ED6-B042-9EC4-078C6E29422D}" sibTransId="{6CD92FC6-7467-9644-82CF-337C5CE46046}"/>
    <dgm:cxn modelId="{16A04E18-9DF1-D147-AD12-AAFC60CB14C1}" srcId="{CC6988FF-621B-7140-A2F3-85547948A712}" destId="{0097C165-18B2-3E45-AE1C-5837F24072FF}" srcOrd="3" destOrd="0" parTransId="{7C095B3E-4B9A-1B42-B9B4-F7746E75B4DD}" sibTransId="{FBA3D194-752F-C148-BCF6-1C2B05FEF3E7}"/>
    <dgm:cxn modelId="{F523921A-C6F3-F742-8540-05FC6E4CBF16}" type="presOf" srcId="{5B837A96-CCEF-884E-B009-61968CD8D066}" destId="{6131CAE2-D28F-314A-A440-A609960A01CE}" srcOrd="0" destOrd="0" presId="urn:microsoft.com/office/officeart/2009/3/layout/IncreasingArrowsProcess"/>
    <dgm:cxn modelId="{B1C42C1E-6EC8-CA4E-9E6E-465DB2E4030A}" srcId="{0F1A773D-08AC-6146-91C7-CD52A5741D02}" destId="{CA030BDE-D9C9-964B-A64B-3DAFE9A77C06}" srcOrd="1" destOrd="0" parTransId="{307BBD95-945C-774B-888E-51D1CC31C9D2}" sibTransId="{90C3A9E2-B67A-5549-94DE-50DB6EC6DFDF}"/>
    <dgm:cxn modelId="{82814F1E-53A1-464A-9240-E2B3412AAE88}" type="presOf" srcId="{66B11B3A-55F5-134E-8EA4-934E87F1D83E}" destId="{E0F479F2-2126-3B4E-BCCB-5CF56BAF1942}" srcOrd="0" destOrd="6" presId="urn:microsoft.com/office/officeart/2009/3/layout/IncreasingArrowsProcess"/>
    <dgm:cxn modelId="{E10FFB1F-6EFE-3743-8D46-497D5DB3AE72}" type="presOf" srcId="{2428AC6B-1457-E648-9041-0DCF417BA72C}" destId="{DB4B48BC-FBC2-FD4F-A621-E6FB9F7B3C3E}" srcOrd="0" destOrd="1" presId="urn:microsoft.com/office/officeart/2009/3/layout/IncreasingArrowsProcess"/>
    <dgm:cxn modelId="{4194C421-E208-8740-8A06-F468B55F47E0}" srcId="{36314FDD-CB92-BD43-808D-FB4AA85284E8}" destId="{FD16184C-F1D9-1646-9F11-D2F05EFCD2B7}" srcOrd="4" destOrd="0" parTransId="{258B5EB5-4DF4-D849-9E7E-690A83579BA5}" sibTransId="{B660CE02-D996-4049-8383-7081867D5BCC}"/>
    <dgm:cxn modelId="{DBA93529-B806-C741-93FD-6D5C1FC8D2A9}" type="presOf" srcId="{1582922D-4EC0-964C-A01E-0795313C9663}" destId="{2D8A72FD-2621-A145-A893-B75F245DA0E6}" srcOrd="0" destOrd="1" presId="urn:microsoft.com/office/officeart/2009/3/layout/IncreasingArrowsProcess"/>
    <dgm:cxn modelId="{723E6529-A214-9D4C-8978-54185AE3E494}" type="presOf" srcId="{498F101E-069F-7E41-B7E0-22833C3A1A8F}" destId="{F8D0EA4F-1972-BB46-B3E6-E001625CC6D6}" srcOrd="0" destOrd="2" presId="urn:microsoft.com/office/officeart/2009/3/layout/IncreasingArrowsProcess"/>
    <dgm:cxn modelId="{0E3D002C-C7E9-6F4D-8764-71D52B493FEB}" type="presOf" srcId="{FA9830E7-B1E7-9F42-BF1C-D6CEED6358AB}" destId="{2D8A72FD-2621-A145-A893-B75F245DA0E6}" srcOrd="0" destOrd="0" presId="urn:microsoft.com/office/officeart/2009/3/layout/IncreasingArrowsProcess"/>
    <dgm:cxn modelId="{320B492E-7E0E-D94F-A352-EFC59ADDF911}" srcId="{FA9830E7-B1E7-9F42-BF1C-D6CEED6358AB}" destId="{21915B44-1AE5-094C-A9B1-18184E3FFD62}" srcOrd="1" destOrd="0" parTransId="{C81895D2-067A-6145-89E7-9F39D01EF753}" sibTransId="{A0E09686-A2F0-B144-9EB5-D2BC62E412CC}"/>
    <dgm:cxn modelId="{E4E64633-98F8-1A48-86E1-DDBA1A3F39DA}" type="presOf" srcId="{5B01E548-FAD7-3147-85B6-55133734F8D3}" destId="{E0F479F2-2126-3B4E-BCCB-5CF56BAF1942}" srcOrd="0" destOrd="0" presId="urn:microsoft.com/office/officeart/2009/3/layout/IncreasingArrowsProcess"/>
    <dgm:cxn modelId="{F1F54B35-D74F-1C4F-A5D3-EEB732AEBDB2}" srcId="{CC6988FF-621B-7140-A2F3-85547948A712}" destId="{B76B6EBF-BA71-B348-BAC6-E5D593C4790C}" srcOrd="2" destOrd="0" parTransId="{2FC17D92-9129-C347-83CA-C59C5E0EF85C}" sibTransId="{8DA39679-1925-8445-93B0-68E2818B4CBD}"/>
    <dgm:cxn modelId="{564E1239-F36E-D045-9195-D806EDC78BA1}" srcId="{5B837A96-CCEF-884E-B009-61968CD8D066}" destId="{902765A7-F1C5-3F4E-BCEE-B4BE1BB896CC}" srcOrd="0" destOrd="0" parTransId="{32BD6940-95DA-424F-85F1-AF60C16E9B0C}" sibTransId="{7FB5DA7E-1B33-7148-A183-914DD45C7A91}"/>
    <dgm:cxn modelId="{5F32313A-F457-9540-BA31-A26867110D86}" srcId="{F580C3B8-4357-2541-8B0F-E079BD4C108B}" destId="{2428AC6B-1457-E648-9041-0DCF417BA72C}" srcOrd="0" destOrd="0" parTransId="{EEB6A115-8ACD-FC4C-8343-361798750E66}" sibTransId="{FC3719B9-980B-0641-9A9A-55AB4EDFAC04}"/>
    <dgm:cxn modelId="{5EFCCC3A-4C76-314C-AB11-60674496C808}" srcId="{69C1ED6F-670A-FB47-AC81-40F6105B596E}" destId="{5796F6FD-91AD-AD4B-AFB7-D7AD58D5B97B}" srcOrd="1" destOrd="0" parTransId="{D2E8FD2B-B31B-2542-B6BA-A25A71D99987}" sibTransId="{78B364F3-D9A2-724E-B0FF-96019F457D68}"/>
    <dgm:cxn modelId="{9D312E3B-3F51-4245-B713-7D20AE6E7E79}" type="presOf" srcId="{295EA57F-7B70-2D41-9A0E-58371024B570}" destId="{E0F479F2-2126-3B4E-BCCB-5CF56BAF1942}" srcOrd="0" destOrd="9" presId="urn:microsoft.com/office/officeart/2009/3/layout/IncreasingArrowsProcess"/>
    <dgm:cxn modelId="{B895693B-E314-0344-8C17-8BDFA88574AA}" srcId="{36314FDD-CB92-BD43-808D-FB4AA85284E8}" destId="{3EE5CEFD-2D74-4B4E-B1C0-06A924565C29}" srcOrd="0" destOrd="0" parTransId="{94058237-E345-D44B-9791-29A9254F76F9}" sibTransId="{5D22F594-6204-E647-A44D-708FAFD31A6D}"/>
    <dgm:cxn modelId="{5C8A4B3D-6D74-A841-A49F-33C0E7679EDF}" type="presOf" srcId="{64CA73FD-9F48-DC42-A7D7-51F34E8680E0}" destId="{6131CAE2-D28F-314A-A440-A609960A01CE}" srcOrd="0" destOrd="7" presId="urn:microsoft.com/office/officeart/2009/3/layout/IncreasingArrowsProcess"/>
    <dgm:cxn modelId="{4150173F-F45D-2940-8E21-F45A42C38003}" type="presOf" srcId="{36314FDD-CB92-BD43-808D-FB4AA85284E8}" destId="{163D7E2D-B72B-034C-BA6E-70FE158BED6E}" srcOrd="0" destOrd="0" presId="urn:microsoft.com/office/officeart/2009/3/layout/IncreasingArrowsProcess"/>
    <dgm:cxn modelId="{4396763F-A6BA-6C40-BD3D-68393898CEEB}" type="presOf" srcId="{66B1D46F-D089-E144-8F6A-0172EC82FF07}" destId="{E0F479F2-2126-3B4E-BCCB-5CF56BAF1942}" srcOrd="0" destOrd="5" presId="urn:microsoft.com/office/officeart/2009/3/layout/IncreasingArrowsProcess"/>
    <dgm:cxn modelId="{DB642443-0FBD-C04F-AC0C-B80724742FAD}" srcId="{5B01E548-FAD7-3147-85B6-55133734F8D3}" destId="{82AAD901-C0B7-5042-9A59-21E0D79821A8}" srcOrd="1" destOrd="0" parTransId="{DD7AC368-6812-6040-978C-859294B48AE0}" sibTransId="{A9BD50FF-5E19-D24A-B5BF-048E5A9F17E8}"/>
    <dgm:cxn modelId="{79EBCD54-3D21-494F-8BD0-97FE2FFFAF18}" type="presOf" srcId="{CE4FEFB2-6AB7-9B4F-B07F-28C4725BF1E6}" destId="{E0F479F2-2126-3B4E-BCCB-5CF56BAF1942}" srcOrd="0" destOrd="3" presId="urn:microsoft.com/office/officeart/2009/3/layout/IncreasingArrowsProcess"/>
    <dgm:cxn modelId="{1238F556-506D-A64D-951D-DAD78DB3AEE7}" type="presOf" srcId="{DDE69038-B5AA-AD49-B118-AAEC80715155}" destId="{C86AC957-FE71-F642-B8B6-1E85A28634E4}" srcOrd="0" destOrd="0" presId="urn:microsoft.com/office/officeart/2009/3/layout/IncreasingArrowsProcess"/>
    <dgm:cxn modelId="{43168F58-5D28-5A48-898A-A1260AFF1668}" srcId="{CA030BDE-D9C9-964B-A64B-3DAFE9A77C06}" destId="{ABF811C0-E7F9-8E47-A21E-0ABDB3CABCB6}" srcOrd="0" destOrd="0" parTransId="{903A9FDA-E5C5-9A49-9683-D41D7F56AF62}" sibTransId="{B9656345-B19A-1843-AF9B-6A5D98CCC4D4}"/>
    <dgm:cxn modelId="{26E2A558-C9C6-4D48-BE8B-53FECA1A8CDB}" srcId="{CA030BDE-D9C9-964B-A64B-3DAFE9A77C06}" destId="{E895C2B3-75F0-1E48-815E-7DF5D62EF2CE}" srcOrd="1" destOrd="0" parTransId="{9F669A64-2B0D-0140-B58F-A43FCE717A93}" sibTransId="{A875AC28-F293-9F47-B3D4-15D0FA2C6950}"/>
    <dgm:cxn modelId="{6A634C5D-E13C-6A43-8A2F-A930F12015EF}" type="presOf" srcId="{902765A7-F1C5-3F4E-BCEE-B4BE1BB896CC}" destId="{6131CAE2-D28F-314A-A440-A609960A01CE}" srcOrd="0" destOrd="1" presId="urn:microsoft.com/office/officeart/2009/3/layout/IncreasingArrowsProcess"/>
    <dgm:cxn modelId="{B9EC685D-04EF-2B4C-A967-F27C4B04E76A}" srcId="{FD16184C-F1D9-1646-9F11-D2F05EFCD2B7}" destId="{F580C3B8-4357-2541-8B0F-E079BD4C108B}" srcOrd="0" destOrd="0" parTransId="{57D3F0C0-44CD-754C-8A0E-7B6F06A956A6}" sibTransId="{8892441B-D9CB-7048-B51D-40EEAD1CBAE4}"/>
    <dgm:cxn modelId="{D3121062-FCD3-8C49-A2A6-387B2D532B65}" srcId="{36314FDD-CB92-BD43-808D-FB4AA85284E8}" destId="{A6EF1489-51B0-A743-8E2E-7B59702BA240}" srcOrd="2" destOrd="0" parTransId="{3709E381-D036-B346-95AF-B84A67AFE843}" sibTransId="{DDBEFB40-A894-2A4F-962B-2B532BBA8577}"/>
    <dgm:cxn modelId="{F593E064-86BE-E146-AD4A-80BCF7C8B914}" srcId="{0F1A773D-08AC-6146-91C7-CD52A5741D02}" destId="{CC6988FF-621B-7140-A2F3-85547948A712}" srcOrd="2" destOrd="0" parTransId="{4D2A63FD-6BAE-994B-8334-4EACD28741D7}" sibTransId="{EE782778-FD06-5A45-B1BD-A993937A06E7}"/>
    <dgm:cxn modelId="{507A186A-1685-F643-AE18-9F34DE5A0D8A}" type="presOf" srcId="{0097C165-18B2-3E45-AE1C-5837F24072FF}" destId="{6131CAE2-D28F-314A-A440-A609960A01CE}" srcOrd="0" destOrd="12" presId="urn:microsoft.com/office/officeart/2009/3/layout/IncreasingArrowsProcess"/>
    <dgm:cxn modelId="{A327396A-1778-B944-A4E0-EA0695F3C36F}" type="presOf" srcId="{42DC643C-34AA-F64F-8391-094D8B9405FE}" destId="{6131CAE2-D28F-314A-A440-A609960A01CE}" srcOrd="0" destOrd="10" presId="urn:microsoft.com/office/officeart/2009/3/layout/IncreasingArrowsProcess"/>
    <dgm:cxn modelId="{A2B9EF6B-51CB-C348-840F-D9424843F14D}" type="presOf" srcId="{CC6988FF-621B-7140-A2F3-85547948A712}" destId="{6131CAE2-D28F-314A-A440-A609960A01CE}" srcOrd="0" destOrd="8" presId="urn:microsoft.com/office/officeart/2009/3/layout/IncreasingArrowsProcess"/>
    <dgm:cxn modelId="{8BE2A473-671E-8940-9C6B-BA19393507C5}" srcId="{36314FDD-CB92-BD43-808D-FB4AA85284E8}" destId="{0F1A773D-08AC-6146-91C7-CD52A5741D02}" srcOrd="3" destOrd="0" parTransId="{941014B4-5435-4B47-B5FC-FC80513DF6FD}" sibTransId="{7A2503B9-BC5B-0A48-BCF0-9BD73D8AB265}"/>
    <dgm:cxn modelId="{A1FDF175-BE11-0748-9691-CE2EBEF4B16D}" type="presOf" srcId="{7D0230B3-1EA5-C54A-A521-9D02234978BD}" destId="{6131CAE2-D28F-314A-A440-A609960A01CE}" srcOrd="0" destOrd="6" presId="urn:microsoft.com/office/officeart/2009/3/layout/IncreasingArrowsProcess"/>
    <dgm:cxn modelId="{A0F2F978-E33A-6046-A4E3-BCC621BFE478}" srcId="{E5C41FC1-B05F-744D-8606-D1D833656345}" destId="{66B1D46F-D089-E144-8F6A-0172EC82FF07}" srcOrd="0" destOrd="0" parTransId="{26B3F6CC-DACB-9A42-B231-98275873C734}" sibTransId="{CB593EB1-A6DA-DF45-919C-1A61266B8808}"/>
    <dgm:cxn modelId="{B6071A7C-979E-874B-BD0E-1921018A84F2}" type="presOf" srcId="{14D71AD3-EE96-6841-9153-A98F51D21056}" destId="{F8D0EA4F-1972-BB46-B3E6-E001625CC6D6}" srcOrd="0" destOrd="7" presId="urn:microsoft.com/office/officeart/2009/3/layout/IncreasingArrowsProcess"/>
    <dgm:cxn modelId="{4164087E-33D0-174E-98A0-BEF234BA1C61}" type="presOf" srcId="{69C1ED6F-670A-FB47-AC81-40F6105B596E}" destId="{F8D0EA4F-1972-BB46-B3E6-E001625CC6D6}" srcOrd="0" destOrd="4" presId="urn:microsoft.com/office/officeart/2009/3/layout/IncreasingArrowsProcess"/>
    <dgm:cxn modelId="{184A5981-1AB3-1441-B1A4-EDE4935D76AE}" srcId="{DDE69038-B5AA-AD49-B118-AAEC80715155}" destId="{69C1ED6F-670A-FB47-AC81-40F6105B596E}" srcOrd="1" destOrd="0" parTransId="{58156DAB-AAEA-1A41-AD00-C8BD38EC524F}" sibTransId="{15CB4706-3762-854B-A495-BBAC4886487A}"/>
    <dgm:cxn modelId="{224D3483-D57B-AA4D-A807-3B57C7D082F4}" type="presOf" srcId="{194AFA5C-20C1-2245-B063-D5D50E7920C1}" destId="{F8D0EA4F-1972-BB46-B3E6-E001625CC6D6}" srcOrd="0" destOrd="1" presId="urn:microsoft.com/office/officeart/2009/3/layout/IncreasingArrowsProcess"/>
    <dgm:cxn modelId="{E6C5B48A-BD86-6A41-84C6-FA33573B4E1D}" type="presOf" srcId="{14DF3B33-D83B-864C-A7F4-791B2A378352}" destId="{F8D0EA4F-1972-BB46-B3E6-E001625CC6D6}" srcOrd="0" destOrd="10" presId="urn:microsoft.com/office/officeart/2009/3/layout/IncreasingArrowsProcess"/>
    <dgm:cxn modelId="{141D2B8E-BD0C-C149-AF46-048684C963A3}" type="presOf" srcId="{663B5BE5-C0C2-394F-BBFB-914FDDBFF557}" destId="{DB4B48BC-FBC2-FD4F-A621-E6FB9F7B3C3E}" srcOrd="0" destOrd="2" presId="urn:microsoft.com/office/officeart/2009/3/layout/IncreasingArrowsProcess"/>
    <dgm:cxn modelId="{1EEC2393-626F-9043-8205-E72AC19BAD30}" srcId="{AB1138B5-36B5-AD42-81BB-CB5977A8F021}" destId="{498F101E-069F-7E41-B7E0-22833C3A1A8F}" srcOrd="1" destOrd="0" parTransId="{209FD50B-0607-9047-8125-5225C14C014B}" sibTransId="{86F66896-F46C-0646-BC88-9F2665A041DE}"/>
    <dgm:cxn modelId="{50589D98-9627-754D-84C8-EDFBC75F9F40}" srcId="{FA9830E7-B1E7-9F42-BF1C-D6CEED6358AB}" destId="{1582922D-4EC0-964C-A01E-0795313C9663}" srcOrd="0" destOrd="0" parTransId="{04BCF0BC-E8E4-9C43-AADD-F061A5B554C2}" sibTransId="{6894F3DD-D27A-5344-A4E8-9B5AA8463970}"/>
    <dgm:cxn modelId="{2B06D89A-09D3-2946-B5B5-F9C95549BFB2}" srcId="{36314FDD-CB92-BD43-808D-FB4AA85284E8}" destId="{DDE69038-B5AA-AD49-B118-AAEC80715155}" srcOrd="1" destOrd="0" parTransId="{EDAFD9AA-5B5C-5F43-85AF-13F38E7ADAD6}" sibTransId="{1B9C8E19-96EE-9E4E-B724-0A7A3CB3AAD2}"/>
    <dgm:cxn modelId="{96A8189C-C6DF-4E4D-A5FE-438BDAFE1285}" type="presOf" srcId="{5796F6FD-91AD-AD4B-AFB7-D7AD58D5B97B}" destId="{F8D0EA4F-1972-BB46-B3E6-E001625CC6D6}" srcOrd="0" destOrd="6" presId="urn:microsoft.com/office/officeart/2009/3/layout/IncreasingArrowsProcess"/>
    <dgm:cxn modelId="{6049EF9C-2830-4947-B168-3779D6863E93}" type="presOf" srcId="{B76B6EBF-BA71-B348-BAC6-E5D593C4790C}" destId="{6131CAE2-D28F-314A-A440-A609960A01CE}" srcOrd="0" destOrd="11" presId="urn:microsoft.com/office/officeart/2009/3/layout/IncreasingArrowsProcess"/>
    <dgm:cxn modelId="{554E109D-6BE9-9440-BFD0-620D5806D321}" type="presOf" srcId="{21915B44-1AE5-094C-A9B1-18184E3FFD62}" destId="{2D8A72FD-2621-A145-A893-B75F245DA0E6}" srcOrd="0" destOrd="2" presId="urn:microsoft.com/office/officeart/2009/3/layout/IncreasingArrowsProcess"/>
    <dgm:cxn modelId="{74E0459D-CE22-254D-BFEA-314EC25FD12E}" srcId="{5B837A96-CCEF-884E-B009-61968CD8D066}" destId="{88385E1C-FA2B-4141-9FB6-E1697A945B5D}" srcOrd="1" destOrd="0" parTransId="{CF710498-5AEA-7543-B897-66F40294952B}" sibTransId="{C87D4183-0724-3E47-9B16-374EE31ABD8F}"/>
    <dgm:cxn modelId="{2C36EB9E-8234-5844-A5DE-63A25082B025}" srcId="{69C1ED6F-670A-FB47-AC81-40F6105B596E}" destId="{47A884BF-3537-764E-B26E-4EC4A61E91C1}" srcOrd="3" destOrd="0" parTransId="{CFA4E014-4DBF-BD4A-A83E-09F73CF75F0D}" sibTransId="{60F5AFC4-44B6-B34E-8804-3FCA2FA5A9E8}"/>
    <dgm:cxn modelId="{6DEDFAA0-BB3D-2F49-B288-9CA6D0988050}" srcId="{E5C41FC1-B05F-744D-8606-D1D833656345}" destId="{F97AF285-A1A1-D24A-BDFF-C40203D97C6D}" srcOrd="3" destOrd="0" parTransId="{F67E6B1B-B9CA-6241-8896-4BCAFE588110}" sibTransId="{85FDE250-0929-4744-9143-D6B9ACB258E3}"/>
    <dgm:cxn modelId="{36AF5EA1-8445-FE42-8FD1-3C33C3701F97}" type="presOf" srcId="{3EE5CEFD-2D74-4B4E-B1C0-06A924565C29}" destId="{D51413B5-BD00-A347-BE0E-CAAF75EA0B9A}" srcOrd="0" destOrd="0" presId="urn:microsoft.com/office/officeart/2009/3/layout/IncreasingArrowsProcess"/>
    <dgm:cxn modelId="{BFFCD9A4-A843-9548-BFA7-52B381538171}" srcId="{AB1138B5-36B5-AD42-81BB-CB5977A8F021}" destId="{3343EEB5-0286-1B4D-BB7E-56D85F0EDCED}" srcOrd="2" destOrd="0" parTransId="{9F4468C3-ACB4-3547-A65B-78139AB504C1}" sibTransId="{D0A3A363-6F21-EF42-8CA8-AD27BFD38B3D}"/>
    <dgm:cxn modelId="{C99E03A7-D6BD-2B4C-8C8B-FB5B83DE8EE0}" srcId="{AB1138B5-36B5-AD42-81BB-CB5977A8F021}" destId="{194AFA5C-20C1-2245-B063-D5D50E7920C1}" srcOrd="0" destOrd="0" parTransId="{E1C55F62-10EB-594A-9FCC-5C177C6A853D}" sibTransId="{6862C710-F889-0D4D-9A81-ADF2B056CD2A}"/>
    <dgm:cxn modelId="{4A7522A7-E455-FC48-8694-1F023D4815AE}" type="presOf" srcId="{3343EEB5-0286-1B4D-BB7E-56D85F0EDCED}" destId="{F8D0EA4F-1972-BB46-B3E6-E001625CC6D6}" srcOrd="0" destOrd="3" presId="urn:microsoft.com/office/officeart/2009/3/layout/IncreasingArrowsProcess"/>
    <dgm:cxn modelId="{03F1DBA7-07B0-1F48-91DE-1B036EEE7686}" type="presOf" srcId="{88385E1C-FA2B-4141-9FB6-E1697A945B5D}" destId="{6131CAE2-D28F-314A-A440-A609960A01CE}" srcOrd="0" destOrd="2" presId="urn:microsoft.com/office/officeart/2009/3/layout/IncreasingArrowsProcess"/>
    <dgm:cxn modelId="{3D6BC8A9-F38D-0B47-96DC-695EC7CF123D}" type="presOf" srcId="{E5C41FC1-B05F-744D-8606-D1D833656345}" destId="{E0F479F2-2126-3B4E-BCCB-5CF56BAF1942}" srcOrd="0" destOrd="4" presId="urn:microsoft.com/office/officeart/2009/3/layout/IncreasingArrowsProcess"/>
    <dgm:cxn modelId="{04F5C1AE-C036-D64B-A4BE-33F0A03C4BE9}" type="presOf" srcId="{FD16184C-F1D9-1646-9F11-D2F05EFCD2B7}" destId="{13F291B9-FEBF-5F41-87FF-BA248DB5E978}" srcOrd="0" destOrd="0" presId="urn:microsoft.com/office/officeart/2009/3/layout/IncreasingArrowsProcess"/>
    <dgm:cxn modelId="{6CE49FB0-082D-FC47-A888-FA190103681E}" srcId="{E5C41FC1-B05F-744D-8606-D1D833656345}" destId="{66B11B3A-55F5-134E-8EA4-934E87F1D83E}" srcOrd="1" destOrd="0" parTransId="{2990CE0D-DAD3-464D-BFBA-D2F7430FC26E}" sibTransId="{3D59AAB1-BBBB-CF40-B752-F6AE548045EC}"/>
    <dgm:cxn modelId="{1C6CC0B3-EE91-7D42-9A27-5E2C64023D2C}" srcId="{CA030BDE-D9C9-964B-A64B-3DAFE9A77C06}" destId="{64CA73FD-9F48-DC42-A7D7-51F34E8680E0}" srcOrd="3" destOrd="0" parTransId="{B1BEB27F-D38A-604E-A98C-3A68BC718A3A}" sibTransId="{BD906DE5-5AEF-7544-A7C1-11DE45B3E260}"/>
    <dgm:cxn modelId="{C34A95B6-E440-824A-9531-0DB8BAA4182D}" type="presOf" srcId="{CA030BDE-D9C9-964B-A64B-3DAFE9A77C06}" destId="{6131CAE2-D28F-314A-A440-A609960A01CE}" srcOrd="0" destOrd="3" presId="urn:microsoft.com/office/officeart/2009/3/layout/IncreasingArrowsProcess"/>
    <dgm:cxn modelId="{C3CEDEB6-D6CF-5E43-83E5-66A8E38B9170}" srcId="{3EE5CEFD-2D74-4B4E-B1C0-06A924565C29}" destId="{E5C41FC1-B05F-744D-8606-D1D833656345}" srcOrd="1" destOrd="0" parTransId="{4E471E60-DF09-8344-B14B-A968838126E1}" sibTransId="{F023455D-2C11-754C-9BF9-E1E602FD5FD1}"/>
    <dgm:cxn modelId="{84C065B7-20B3-E442-8185-A26B2A1809CE}" type="presOf" srcId="{F2E43758-233A-D743-9704-D91655E03377}" destId="{F8D0EA4F-1972-BB46-B3E6-E001625CC6D6}" srcOrd="0" destOrd="5" presId="urn:microsoft.com/office/officeart/2009/3/layout/IncreasingArrowsProcess"/>
    <dgm:cxn modelId="{21E9F2B8-380D-CB4C-B408-CB10E576FE57}" type="presOf" srcId="{4D15450A-7BD2-F340-B03E-BD1A26AE9B84}" destId="{F8D0EA4F-1972-BB46-B3E6-E001625CC6D6}" srcOrd="0" destOrd="9" presId="urn:microsoft.com/office/officeart/2009/3/layout/IncreasingArrowsProcess"/>
    <dgm:cxn modelId="{54A381BF-FF43-9449-A3CF-08275E5994D0}" srcId="{5B01E548-FAD7-3147-85B6-55133734F8D3}" destId="{CE4FEFB2-6AB7-9B4F-B07F-28C4725BF1E6}" srcOrd="2" destOrd="0" parTransId="{B79B3399-2ADD-834F-A4D6-F507DA5E63C5}" sibTransId="{9E4E1977-C6EC-9048-A130-2057162C0159}"/>
    <dgm:cxn modelId="{F43394C4-AB08-2E48-8CD0-F88CB38FFA25}" type="presOf" srcId="{A6EF1489-51B0-A743-8E2E-7B59702BA240}" destId="{4137CD9F-D694-CC40-BCCB-B3C4DC74C091}" srcOrd="0" destOrd="0" presId="urn:microsoft.com/office/officeart/2009/3/layout/IncreasingArrowsProcess"/>
    <dgm:cxn modelId="{5C1DE1C4-3E60-3D40-8FEF-E18A283AAF1D}" type="presOf" srcId="{47A884BF-3537-764E-B26E-4EC4A61E91C1}" destId="{F8D0EA4F-1972-BB46-B3E6-E001625CC6D6}" srcOrd="0" destOrd="8" presId="urn:microsoft.com/office/officeart/2009/3/layout/IncreasingArrowsProcess"/>
    <dgm:cxn modelId="{B42116C6-74FF-6941-95BA-B6CF520ABD4C}" type="presOf" srcId="{ABF811C0-E7F9-8E47-A21E-0ABDB3CABCB6}" destId="{6131CAE2-D28F-314A-A440-A609960A01CE}" srcOrd="0" destOrd="4" presId="urn:microsoft.com/office/officeart/2009/3/layout/IncreasingArrowsProcess"/>
    <dgm:cxn modelId="{5544D3C6-B761-FA48-872B-D2AB33DC61F5}" type="presOf" srcId="{6CD1A03D-634E-6F40-A7CA-2D4F29EB58B0}" destId="{6131CAE2-D28F-314A-A440-A609960A01CE}" srcOrd="0" destOrd="9" presId="urn:microsoft.com/office/officeart/2009/3/layout/IncreasingArrowsProcess"/>
    <dgm:cxn modelId="{51E8D2CB-2043-0F45-9AC3-858976855B92}" type="presOf" srcId="{F97AF285-A1A1-D24A-BDFF-C40203D97C6D}" destId="{E0F479F2-2126-3B4E-BCCB-5CF56BAF1942}" srcOrd="0" destOrd="8" presId="urn:microsoft.com/office/officeart/2009/3/layout/IncreasingArrowsProcess"/>
    <dgm:cxn modelId="{FDF9BDCC-73A0-0641-AA15-9934F25952FA}" type="presOf" srcId="{328807EB-DE12-0F4A-804D-81018FBEDCAD}" destId="{E0F479F2-2126-3B4E-BCCB-5CF56BAF1942}" srcOrd="0" destOrd="7" presId="urn:microsoft.com/office/officeart/2009/3/layout/IncreasingArrowsProcess"/>
    <dgm:cxn modelId="{620AD2CD-8C3C-8A44-8714-0E463C86DA8F}" type="presOf" srcId="{AB1138B5-36B5-AD42-81BB-CB5977A8F021}" destId="{F8D0EA4F-1972-BB46-B3E6-E001625CC6D6}" srcOrd="0" destOrd="0" presId="urn:microsoft.com/office/officeart/2009/3/layout/IncreasingArrowsProcess"/>
    <dgm:cxn modelId="{330EFBCE-6515-BC4D-8518-CFD8948829E9}" srcId="{69C1ED6F-670A-FB47-AC81-40F6105B596E}" destId="{14DF3B33-D83B-864C-A7F4-791B2A378352}" srcOrd="5" destOrd="0" parTransId="{FA87602A-0684-CD4A-80FC-EC981D49066C}" sibTransId="{76B4F1E1-6678-ED41-B91E-14490A205EA7}"/>
    <dgm:cxn modelId="{58D18BD0-79A4-634A-BC98-F01363BD70FF}" srcId="{CC6988FF-621B-7140-A2F3-85547948A712}" destId="{6CD1A03D-634E-6F40-A7CA-2D4F29EB58B0}" srcOrd="0" destOrd="0" parTransId="{9CCD18ED-F202-CC41-98DC-7353D2AC1EA8}" sibTransId="{041288DD-3EA2-8C4B-94C0-0648DF141F51}"/>
    <dgm:cxn modelId="{B3ED9AD1-B431-BB42-8B69-4AF8925C9F82}" srcId="{3EE5CEFD-2D74-4B4E-B1C0-06A924565C29}" destId="{5B01E548-FAD7-3147-85B6-55133734F8D3}" srcOrd="0" destOrd="0" parTransId="{7D6113D2-407D-0247-96D3-01C4E95D528C}" sibTransId="{2C787586-21B2-2744-846F-5AF3EF81AAEE}"/>
    <dgm:cxn modelId="{ABFE4FD3-240E-A041-97DB-567B0F4B2DE8}" type="presOf" srcId="{B100E0D7-A681-1F42-B3CC-BEDF46ECBB66}" destId="{2D8A72FD-2621-A145-A893-B75F245DA0E6}" srcOrd="0" destOrd="3" presId="urn:microsoft.com/office/officeart/2009/3/layout/IncreasingArrowsProcess"/>
    <dgm:cxn modelId="{7F64F5D4-DF10-D246-839B-46B590F0D078}" type="presOf" srcId="{F63F843A-D234-894F-B589-F078FC794F6C}" destId="{DB4B48BC-FBC2-FD4F-A621-E6FB9F7B3C3E}" srcOrd="0" destOrd="4" presId="urn:microsoft.com/office/officeart/2009/3/layout/IncreasingArrowsProcess"/>
    <dgm:cxn modelId="{CFF52AD6-ADD4-D548-B72F-4C4653F22108}" type="presOf" srcId="{0F1A773D-08AC-6146-91C7-CD52A5741D02}" destId="{08097F93-A9E5-6D48-857C-AE2BBD5A3918}" srcOrd="0" destOrd="0" presId="urn:microsoft.com/office/officeart/2009/3/layout/IncreasingArrowsProcess"/>
    <dgm:cxn modelId="{BDEC34D7-BA25-084C-B6BE-7A1995DA92C7}" srcId="{FA9830E7-B1E7-9F42-BF1C-D6CEED6358AB}" destId="{B100E0D7-A681-1F42-B3CC-BEDF46ECBB66}" srcOrd="2" destOrd="0" parTransId="{F441F60A-6914-3C42-A0D2-913314BDBD98}" sibTransId="{44155323-26F4-D847-BAD0-920B804B45E2}"/>
    <dgm:cxn modelId="{E47E83D7-3F40-8442-8682-F2E817FD2F25}" srcId="{CA030BDE-D9C9-964B-A64B-3DAFE9A77C06}" destId="{7D0230B3-1EA5-C54A-A521-9D02234978BD}" srcOrd="2" destOrd="0" parTransId="{DF5A3630-DD9C-8C47-9894-B4C4CCD0CD30}" sibTransId="{954DCF50-4836-0C42-8B3D-52A697B118D6}"/>
    <dgm:cxn modelId="{F2DA90DC-C322-8A41-A0AE-8E340BCBC734}" srcId="{CC6988FF-621B-7140-A2F3-85547948A712}" destId="{42DC643C-34AA-F64F-8391-094D8B9405FE}" srcOrd="1" destOrd="0" parTransId="{F1430037-010F-684B-AAAA-EC4AADBD3449}" sibTransId="{A12E9161-F781-D840-A5F2-F5EAB377B489}"/>
    <dgm:cxn modelId="{A4B140E2-D118-8946-BB34-9E7C62820B99}" srcId="{A6EF1489-51B0-A743-8E2E-7B59702BA240}" destId="{FA9830E7-B1E7-9F42-BF1C-D6CEED6358AB}" srcOrd="0" destOrd="0" parTransId="{CE1C8CF7-D29D-7B47-97F3-0C93E8C5630A}" sibTransId="{8E5CD531-8AB0-6C43-AFA0-16573A804635}"/>
    <dgm:cxn modelId="{E3DDE4E4-6F47-B34D-AE7E-C0894DDD49E3}" srcId="{69C1ED6F-670A-FB47-AC81-40F6105B596E}" destId="{4D15450A-7BD2-F340-B03E-BD1A26AE9B84}" srcOrd="4" destOrd="0" parTransId="{CB193587-78F5-FF4C-BF07-8F5CBE80A316}" sibTransId="{9459D0E1-EC55-1341-8BB3-B118507364FC}"/>
    <dgm:cxn modelId="{C9D263E6-F7E6-E248-8066-2DCCFD6A22FD}" srcId="{DDE69038-B5AA-AD49-B118-AAEC80715155}" destId="{AB1138B5-36B5-AD42-81BB-CB5977A8F021}" srcOrd="0" destOrd="0" parTransId="{3EE42192-E979-7F46-96BA-55784F97C2D4}" sibTransId="{BF36C257-8603-F942-AAC6-237E594D5AA1}"/>
    <dgm:cxn modelId="{8E05ECE6-68C5-2E49-8A3F-73041D50243E}" type="presOf" srcId="{F580C3B8-4357-2541-8B0F-E079BD4C108B}" destId="{DB4B48BC-FBC2-FD4F-A621-E6FB9F7B3C3E}" srcOrd="0" destOrd="0" presId="urn:microsoft.com/office/officeart/2009/3/layout/IncreasingArrowsProcess"/>
    <dgm:cxn modelId="{AC42B1E9-8363-FC4B-90A7-2FEA84E21D0F}" srcId="{F580C3B8-4357-2541-8B0F-E079BD4C108B}" destId="{F63F843A-D234-894F-B589-F078FC794F6C}" srcOrd="3" destOrd="0" parTransId="{5851FDAC-7897-2245-A1C9-165CA8EC63AF}" sibTransId="{F9EAFA64-A57A-674B-B6B7-27479486F6A0}"/>
    <dgm:cxn modelId="{3C82F8EC-BB24-F443-B202-DFE4291E41E0}" type="presOf" srcId="{E895C2B3-75F0-1E48-815E-7DF5D62EF2CE}" destId="{6131CAE2-D28F-314A-A440-A609960A01CE}" srcOrd="0" destOrd="5" presId="urn:microsoft.com/office/officeart/2009/3/layout/IncreasingArrowsProcess"/>
    <dgm:cxn modelId="{B1F713EF-47CC-FF44-A60B-AB2C5FE77E9E}" type="presOf" srcId="{82AAD901-C0B7-5042-9A59-21E0D79821A8}" destId="{E0F479F2-2126-3B4E-BCCB-5CF56BAF1942}" srcOrd="0" destOrd="2" presId="urn:microsoft.com/office/officeart/2009/3/layout/IncreasingArrowsProcess"/>
    <dgm:cxn modelId="{13DF5DF0-49B6-BB46-B978-163D60920345}" type="presOf" srcId="{22460D06-AF5E-C347-B153-DB413BCB53DE}" destId="{E0F479F2-2126-3B4E-BCCB-5CF56BAF1942}" srcOrd="0" destOrd="1" presId="urn:microsoft.com/office/officeart/2009/3/layout/IncreasingArrowsProcess"/>
    <dgm:cxn modelId="{ABDEACF3-E25A-444A-88DD-1EAAD9E82740}" srcId="{E5C41FC1-B05F-744D-8606-D1D833656345}" destId="{328807EB-DE12-0F4A-804D-81018FBEDCAD}" srcOrd="2" destOrd="0" parTransId="{5FF3C399-D891-C54D-A07E-8CC0BBFFF867}" sibTransId="{ECAB222B-C9B0-F34E-82EC-649ACD37900E}"/>
    <dgm:cxn modelId="{C5E519FA-E652-3946-8437-0F558E579F0B}" type="presOf" srcId="{9FABAB43-227A-7243-8EC5-882C596A86F2}" destId="{DB4B48BC-FBC2-FD4F-A621-E6FB9F7B3C3E}" srcOrd="0" destOrd="3" presId="urn:microsoft.com/office/officeart/2009/3/layout/IncreasingArrowsProcess"/>
    <dgm:cxn modelId="{C6AA02FE-E447-A64A-BF8C-C0A10F3CA477}" srcId="{F580C3B8-4357-2541-8B0F-E079BD4C108B}" destId="{663B5BE5-C0C2-394F-BBFB-914FDDBFF557}" srcOrd="1" destOrd="0" parTransId="{FFB7BCF2-0631-6149-A476-A865CF2D3713}" sibTransId="{EB5F4C7C-5A9F-8A40-ACCA-3DABC85E7A86}"/>
    <dgm:cxn modelId="{42C27DE2-5387-9C42-9442-9DC205BA37D4}" type="presParOf" srcId="{163D7E2D-B72B-034C-BA6E-70FE158BED6E}" destId="{D51413B5-BD00-A347-BE0E-CAAF75EA0B9A}" srcOrd="0" destOrd="0" presId="urn:microsoft.com/office/officeart/2009/3/layout/IncreasingArrowsProcess"/>
    <dgm:cxn modelId="{B8723C9C-05C3-B44C-A281-0E704521C5EA}" type="presParOf" srcId="{163D7E2D-B72B-034C-BA6E-70FE158BED6E}" destId="{E0F479F2-2126-3B4E-BCCB-5CF56BAF1942}" srcOrd="1" destOrd="0" presId="urn:microsoft.com/office/officeart/2009/3/layout/IncreasingArrowsProcess"/>
    <dgm:cxn modelId="{FACD2A7D-EB0F-694D-8237-9DA31E2FACA5}" type="presParOf" srcId="{163D7E2D-B72B-034C-BA6E-70FE158BED6E}" destId="{C86AC957-FE71-F642-B8B6-1E85A28634E4}" srcOrd="2" destOrd="0" presId="urn:microsoft.com/office/officeart/2009/3/layout/IncreasingArrowsProcess"/>
    <dgm:cxn modelId="{B894F56F-8360-D944-B63C-04296B9B63A0}" type="presParOf" srcId="{163D7E2D-B72B-034C-BA6E-70FE158BED6E}" destId="{F8D0EA4F-1972-BB46-B3E6-E001625CC6D6}" srcOrd="3" destOrd="0" presId="urn:microsoft.com/office/officeart/2009/3/layout/IncreasingArrowsProcess"/>
    <dgm:cxn modelId="{7E195FA1-8CE1-A643-9637-F5DC1B796F14}" type="presParOf" srcId="{163D7E2D-B72B-034C-BA6E-70FE158BED6E}" destId="{4137CD9F-D694-CC40-BCCB-B3C4DC74C091}" srcOrd="4" destOrd="0" presId="urn:microsoft.com/office/officeart/2009/3/layout/IncreasingArrowsProcess"/>
    <dgm:cxn modelId="{16FD1F1A-E54C-E34C-B2F1-03A825565287}" type="presParOf" srcId="{163D7E2D-B72B-034C-BA6E-70FE158BED6E}" destId="{2D8A72FD-2621-A145-A893-B75F245DA0E6}" srcOrd="5" destOrd="0" presId="urn:microsoft.com/office/officeart/2009/3/layout/IncreasingArrowsProcess"/>
    <dgm:cxn modelId="{BB772F5B-5F22-C84D-AC56-441E1848F70E}" type="presParOf" srcId="{163D7E2D-B72B-034C-BA6E-70FE158BED6E}" destId="{08097F93-A9E5-6D48-857C-AE2BBD5A3918}" srcOrd="6" destOrd="0" presId="urn:microsoft.com/office/officeart/2009/3/layout/IncreasingArrowsProcess"/>
    <dgm:cxn modelId="{8DE8786B-65BC-DF44-AB6C-F345D343ECC1}" type="presParOf" srcId="{163D7E2D-B72B-034C-BA6E-70FE158BED6E}" destId="{6131CAE2-D28F-314A-A440-A609960A01CE}" srcOrd="7" destOrd="0" presId="urn:microsoft.com/office/officeart/2009/3/layout/IncreasingArrowsProcess"/>
    <dgm:cxn modelId="{99667151-796E-0A48-ABDC-5AF26425CBCE}" type="presParOf" srcId="{163D7E2D-B72B-034C-BA6E-70FE158BED6E}" destId="{13F291B9-FEBF-5F41-87FF-BA248DB5E978}" srcOrd="8" destOrd="0" presId="urn:microsoft.com/office/officeart/2009/3/layout/IncreasingArrowsProcess"/>
    <dgm:cxn modelId="{5581ECB6-22CC-D04B-B391-2B6FD807F504}" type="presParOf" srcId="{163D7E2D-B72B-034C-BA6E-70FE158BED6E}" destId="{DB4B48BC-FBC2-FD4F-A621-E6FB9F7B3C3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E0EA8F-76D7-B94A-A122-E21AC390897F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C0C9D73-70DC-F84D-BA0A-9C9EB6AD8526}">
      <dgm:prSet/>
      <dgm:spPr/>
      <dgm:t>
        <a:bodyPr/>
        <a:lstStyle/>
        <a:p>
          <a:r>
            <a:rPr lang="fr-FR"/>
            <a:t>Ressources entreprise déployé</a:t>
          </a:r>
        </a:p>
      </dgm:t>
    </dgm:pt>
    <dgm:pt modelId="{7E4756B7-6365-A047-A529-808BA4857494}" type="parTrans" cxnId="{9271A67E-45FF-AD40-A046-1FFAFF497AB5}">
      <dgm:prSet/>
      <dgm:spPr/>
      <dgm:t>
        <a:bodyPr/>
        <a:lstStyle/>
        <a:p>
          <a:endParaRPr lang="fr-FR"/>
        </a:p>
      </dgm:t>
    </dgm:pt>
    <dgm:pt modelId="{8B7948DA-A879-5140-A5EF-8EE3364C9CB3}" type="sibTrans" cxnId="{9271A67E-45FF-AD40-A046-1FFAFF497AB5}">
      <dgm:prSet/>
      <dgm:spPr/>
      <dgm:t>
        <a:bodyPr/>
        <a:lstStyle/>
        <a:p>
          <a:endParaRPr lang="fr-FR"/>
        </a:p>
      </dgm:t>
    </dgm:pt>
    <dgm:pt modelId="{BDD05769-8242-0B47-8DD4-3DE17A608E75}">
      <dgm:prSet/>
      <dgm:spPr/>
      <dgm:t>
        <a:bodyPr/>
        <a:lstStyle/>
        <a:p>
          <a:r>
            <a:rPr lang="fr-FR" i="1" dirty="0"/>
            <a:t>CDE Technicien MAINTENANCE</a:t>
          </a:r>
          <a:endParaRPr lang="fr-FR" dirty="0"/>
        </a:p>
      </dgm:t>
    </dgm:pt>
    <dgm:pt modelId="{B3DB2C98-5290-BC4A-B7BD-5AA88592F3D1}" type="parTrans" cxnId="{F4B010A8-AA56-9741-822C-E8D1A3E205F9}">
      <dgm:prSet/>
      <dgm:spPr/>
      <dgm:t>
        <a:bodyPr/>
        <a:lstStyle/>
        <a:p>
          <a:endParaRPr lang="fr-FR"/>
        </a:p>
      </dgm:t>
    </dgm:pt>
    <dgm:pt modelId="{A9B56F74-F5C7-9E4B-AC1B-1375305177B1}" type="sibTrans" cxnId="{F4B010A8-AA56-9741-822C-E8D1A3E205F9}">
      <dgm:prSet/>
      <dgm:spPr/>
      <dgm:t>
        <a:bodyPr/>
        <a:lstStyle/>
        <a:p>
          <a:endParaRPr lang="fr-FR"/>
        </a:p>
      </dgm:t>
    </dgm:pt>
    <dgm:pt modelId="{CC016C49-A7A9-DA41-898D-DC219FED2DCD}">
      <dgm:prSet/>
      <dgm:spPr/>
      <dgm:t>
        <a:bodyPr/>
        <a:lstStyle/>
        <a:p>
          <a:r>
            <a:rPr lang="fr-FR" dirty="0"/>
            <a:t>Temps suffisant pour la formation et la prise en main</a:t>
          </a:r>
        </a:p>
      </dgm:t>
    </dgm:pt>
    <dgm:pt modelId="{A9B85822-14A1-8A4A-ACA7-4368EC257B36}" type="parTrans" cxnId="{41871B39-50F7-0A44-B868-CBC2B5FE6026}">
      <dgm:prSet/>
      <dgm:spPr/>
      <dgm:t>
        <a:bodyPr/>
        <a:lstStyle/>
        <a:p>
          <a:endParaRPr lang="fr-FR"/>
        </a:p>
      </dgm:t>
    </dgm:pt>
    <dgm:pt modelId="{B069772C-01FB-0546-B095-A08598B41D4E}" type="sibTrans" cxnId="{41871B39-50F7-0A44-B868-CBC2B5FE6026}">
      <dgm:prSet/>
      <dgm:spPr/>
      <dgm:t>
        <a:bodyPr/>
        <a:lstStyle/>
        <a:p>
          <a:endParaRPr lang="fr-FR"/>
        </a:p>
      </dgm:t>
    </dgm:pt>
    <dgm:pt modelId="{96D5FBE9-177A-7545-BBAA-F22CF58C4EAF}" type="pres">
      <dgm:prSet presAssocID="{68E0EA8F-76D7-B94A-A122-E21AC390897F}" presName="list" presStyleCnt="0">
        <dgm:presLayoutVars>
          <dgm:dir/>
          <dgm:animLvl val="lvl"/>
        </dgm:presLayoutVars>
      </dgm:prSet>
      <dgm:spPr/>
    </dgm:pt>
    <dgm:pt modelId="{1131D31B-8404-2447-8300-0D3BE529E94F}" type="pres">
      <dgm:prSet presAssocID="{6C0C9D73-70DC-F84D-BA0A-9C9EB6AD8526}" presName="posSpace" presStyleCnt="0"/>
      <dgm:spPr/>
    </dgm:pt>
    <dgm:pt modelId="{6E88101B-1D6C-F047-B23B-651F55D5554C}" type="pres">
      <dgm:prSet presAssocID="{6C0C9D73-70DC-F84D-BA0A-9C9EB6AD8526}" presName="vertFlow" presStyleCnt="0"/>
      <dgm:spPr/>
    </dgm:pt>
    <dgm:pt modelId="{5956E3B2-BC47-5D4F-AC2B-487CB76BA0C8}" type="pres">
      <dgm:prSet presAssocID="{6C0C9D73-70DC-F84D-BA0A-9C9EB6AD8526}" presName="topSpace" presStyleCnt="0"/>
      <dgm:spPr/>
    </dgm:pt>
    <dgm:pt modelId="{A1419CB2-F16E-3E4C-B267-11308744985C}" type="pres">
      <dgm:prSet presAssocID="{6C0C9D73-70DC-F84D-BA0A-9C9EB6AD8526}" presName="firstComp" presStyleCnt="0"/>
      <dgm:spPr/>
    </dgm:pt>
    <dgm:pt modelId="{1270BE67-C4EE-4A48-98A6-E34C6E71CCFD}" type="pres">
      <dgm:prSet presAssocID="{6C0C9D73-70DC-F84D-BA0A-9C9EB6AD8526}" presName="firstChild" presStyleLbl="bgAccFollowNode1" presStyleIdx="0" presStyleCnt="1"/>
      <dgm:spPr/>
    </dgm:pt>
    <dgm:pt modelId="{57941ECE-2514-1841-AD8F-E36CDBE83B63}" type="pres">
      <dgm:prSet presAssocID="{6C0C9D73-70DC-F84D-BA0A-9C9EB6AD8526}" presName="firstChildTx" presStyleLbl="bgAccFollowNode1" presStyleIdx="0" presStyleCnt="1">
        <dgm:presLayoutVars>
          <dgm:bulletEnabled val="1"/>
        </dgm:presLayoutVars>
      </dgm:prSet>
      <dgm:spPr/>
    </dgm:pt>
    <dgm:pt modelId="{24029DEF-875A-3B41-9721-D05CF5416D03}" type="pres">
      <dgm:prSet presAssocID="{6C0C9D73-70DC-F84D-BA0A-9C9EB6AD8526}" presName="negSpace" presStyleCnt="0"/>
      <dgm:spPr/>
    </dgm:pt>
    <dgm:pt modelId="{A907B6BF-471F-7B4F-96E8-E20111F8ACEB}" type="pres">
      <dgm:prSet presAssocID="{6C0C9D73-70DC-F84D-BA0A-9C9EB6AD8526}" presName="circle" presStyleLbl="node1" presStyleIdx="0" presStyleCnt="1"/>
      <dgm:spPr/>
    </dgm:pt>
  </dgm:ptLst>
  <dgm:cxnLst>
    <dgm:cxn modelId="{E2980207-0205-9B49-A956-7379735A2B7E}" type="presOf" srcId="{BDD05769-8242-0B47-8DD4-3DE17A608E75}" destId="{1270BE67-C4EE-4A48-98A6-E34C6E71CCFD}" srcOrd="0" destOrd="0" presId="urn:microsoft.com/office/officeart/2005/8/layout/hList9"/>
    <dgm:cxn modelId="{1ABE0838-1078-9140-8D71-D6E5FA87A399}" type="presOf" srcId="{BDD05769-8242-0B47-8DD4-3DE17A608E75}" destId="{57941ECE-2514-1841-AD8F-E36CDBE83B63}" srcOrd="1" destOrd="0" presId="urn:microsoft.com/office/officeart/2005/8/layout/hList9"/>
    <dgm:cxn modelId="{41871B39-50F7-0A44-B868-CBC2B5FE6026}" srcId="{BDD05769-8242-0B47-8DD4-3DE17A608E75}" destId="{CC016C49-A7A9-DA41-898D-DC219FED2DCD}" srcOrd="0" destOrd="0" parTransId="{A9B85822-14A1-8A4A-ACA7-4368EC257B36}" sibTransId="{B069772C-01FB-0546-B095-A08598B41D4E}"/>
    <dgm:cxn modelId="{E4120648-4651-F247-AB45-2704FBB7D139}" type="presOf" srcId="{CC016C49-A7A9-DA41-898D-DC219FED2DCD}" destId="{1270BE67-C4EE-4A48-98A6-E34C6E71CCFD}" srcOrd="0" destOrd="1" presId="urn:microsoft.com/office/officeart/2005/8/layout/hList9"/>
    <dgm:cxn modelId="{9271A67E-45FF-AD40-A046-1FFAFF497AB5}" srcId="{68E0EA8F-76D7-B94A-A122-E21AC390897F}" destId="{6C0C9D73-70DC-F84D-BA0A-9C9EB6AD8526}" srcOrd="0" destOrd="0" parTransId="{7E4756B7-6365-A047-A529-808BA4857494}" sibTransId="{8B7948DA-A879-5140-A5EF-8EE3364C9CB3}"/>
    <dgm:cxn modelId="{22F2B891-557A-6049-A697-3085980FFAD2}" type="presOf" srcId="{CC016C49-A7A9-DA41-898D-DC219FED2DCD}" destId="{57941ECE-2514-1841-AD8F-E36CDBE83B63}" srcOrd="1" destOrd="1" presId="urn:microsoft.com/office/officeart/2005/8/layout/hList9"/>
    <dgm:cxn modelId="{F4B010A8-AA56-9741-822C-E8D1A3E205F9}" srcId="{6C0C9D73-70DC-F84D-BA0A-9C9EB6AD8526}" destId="{BDD05769-8242-0B47-8DD4-3DE17A608E75}" srcOrd="0" destOrd="0" parTransId="{B3DB2C98-5290-BC4A-B7BD-5AA88592F3D1}" sibTransId="{A9B56F74-F5C7-9E4B-AC1B-1375305177B1}"/>
    <dgm:cxn modelId="{9E9ED9C4-F922-384F-9DE2-0F659ECE2128}" type="presOf" srcId="{68E0EA8F-76D7-B94A-A122-E21AC390897F}" destId="{96D5FBE9-177A-7545-BBAA-F22CF58C4EAF}" srcOrd="0" destOrd="0" presId="urn:microsoft.com/office/officeart/2005/8/layout/hList9"/>
    <dgm:cxn modelId="{5E6E8BE9-347F-AF43-992A-24F77511EF12}" type="presOf" srcId="{6C0C9D73-70DC-F84D-BA0A-9C9EB6AD8526}" destId="{A907B6BF-471F-7B4F-96E8-E20111F8ACEB}" srcOrd="0" destOrd="0" presId="urn:microsoft.com/office/officeart/2005/8/layout/hList9"/>
    <dgm:cxn modelId="{BA40EF37-C71E-D449-9829-5B185290C026}" type="presParOf" srcId="{96D5FBE9-177A-7545-BBAA-F22CF58C4EAF}" destId="{1131D31B-8404-2447-8300-0D3BE529E94F}" srcOrd="0" destOrd="0" presId="urn:microsoft.com/office/officeart/2005/8/layout/hList9"/>
    <dgm:cxn modelId="{C30CEF7C-EFEB-4F40-A634-0187ED0AC511}" type="presParOf" srcId="{96D5FBE9-177A-7545-BBAA-F22CF58C4EAF}" destId="{6E88101B-1D6C-F047-B23B-651F55D5554C}" srcOrd="1" destOrd="0" presId="urn:microsoft.com/office/officeart/2005/8/layout/hList9"/>
    <dgm:cxn modelId="{2BCDB84A-D667-8943-85FC-BE88C2FE3F28}" type="presParOf" srcId="{6E88101B-1D6C-F047-B23B-651F55D5554C}" destId="{5956E3B2-BC47-5D4F-AC2B-487CB76BA0C8}" srcOrd="0" destOrd="0" presId="urn:microsoft.com/office/officeart/2005/8/layout/hList9"/>
    <dgm:cxn modelId="{45A7D4BC-EFC8-974B-A62C-69E51F1B3C97}" type="presParOf" srcId="{6E88101B-1D6C-F047-B23B-651F55D5554C}" destId="{A1419CB2-F16E-3E4C-B267-11308744985C}" srcOrd="1" destOrd="0" presId="urn:microsoft.com/office/officeart/2005/8/layout/hList9"/>
    <dgm:cxn modelId="{A2FFB7AD-82F5-1746-85E8-55C5056921EE}" type="presParOf" srcId="{A1419CB2-F16E-3E4C-B267-11308744985C}" destId="{1270BE67-C4EE-4A48-98A6-E34C6E71CCFD}" srcOrd="0" destOrd="0" presId="urn:microsoft.com/office/officeart/2005/8/layout/hList9"/>
    <dgm:cxn modelId="{6309746F-2B5A-6E49-BF89-D6676A918262}" type="presParOf" srcId="{A1419CB2-F16E-3E4C-B267-11308744985C}" destId="{57941ECE-2514-1841-AD8F-E36CDBE83B63}" srcOrd="1" destOrd="0" presId="urn:microsoft.com/office/officeart/2005/8/layout/hList9"/>
    <dgm:cxn modelId="{81E8B768-1F3D-DC4C-8045-11452BEB6F45}" type="presParOf" srcId="{96D5FBE9-177A-7545-BBAA-F22CF58C4EAF}" destId="{24029DEF-875A-3B41-9721-D05CF5416D03}" srcOrd="2" destOrd="0" presId="urn:microsoft.com/office/officeart/2005/8/layout/hList9"/>
    <dgm:cxn modelId="{ED868586-BFEE-BD4B-85C6-890A40176EC6}" type="presParOf" srcId="{96D5FBE9-177A-7545-BBAA-F22CF58C4EAF}" destId="{A907B6BF-471F-7B4F-96E8-E20111F8ACEB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DE109-FA20-624B-83E6-B29578FFCEE7}">
      <dsp:nvSpPr>
        <dsp:cNvPr id="0" name=""/>
        <dsp:cNvSpPr/>
      </dsp:nvSpPr>
      <dsp:spPr>
        <a:xfrm>
          <a:off x="1366" y="1196330"/>
          <a:ext cx="1370796" cy="137079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439" tIns="13970" rIns="7543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Infrastructure lente et peu fonctionnelle</a:t>
          </a:r>
        </a:p>
      </dsp:txBody>
      <dsp:txXfrm>
        <a:off x="202114" y="1397078"/>
        <a:ext cx="969300" cy="969300"/>
      </dsp:txXfrm>
    </dsp:sp>
    <dsp:sp modelId="{7CDFE94D-97A8-9041-9328-52D63D3E50FE}">
      <dsp:nvSpPr>
        <dsp:cNvPr id="0" name=""/>
        <dsp:cNvSpPr/>
      </dsp:nvSpPr>
      <dsp:spPr>
        <a:xfrm>
          <a:off x="1098003" y="1196330"/>
          <a:ext cx="1370796" cy="137079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439" tIns="13970" rIns="7543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Dégradation des performances techniques</a:t>
          </a:r>
        </a:p>
      </dsp:txBody>
      <dsp:txXfrm>
        <a:off x="1298751" y="1397078"/>
        <a:ext cx="969300" cy="969300"/>
      </dsp:txXfrm>
    </dsp:sp>
    <dsp:sp modelId="{176FB26C-69B5-A948-AECD-FD2C5592971F}">
      <dsp:nvSpPr>
        <dsp:cNvPr id="0" name=""/>
        <dsp:cNvSpPr/>
      </dsp:nvSpPr>
      <dsp:spPr>
        <a:xfrm>
          <a:off x="2194640" y="1196330"/>
          <a:ext cx="1370796" cy="1370796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439" tIns="13970" rIns="7543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Opérations manuelles nombreuses</a:t>
          </a:r>
        </a:p>
      </dsp:txBody>
      <dsp:txXfrm>
        <a:off x="2395388" y="1397078"/>
        <a:ext cx="969300" cy="969300"/>
      </dsp:txXfrm>
    </dsp:sp>
    <dsp:sp modelId="{B73814A6-59BA-574D-90E4-1290D10A0FBD}">
      <dsp:nvSpPr>
        <dsp:cNvPr id="0" name=""/>
        <dsp:cNvSpPr/>
      </dsp:nvSpPr>
      <dsp:spPr>
        <a:xfrm>
          <a:off x="3291277" y="1196330"/>
          <a:ext cx="1370796" cy="137079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439" tIns="13970" rIns="7543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Outils et technologies obsolètes</a:t>
          </a:r>
        </a:p>
      </dsp:txBody>
      <dsp:txXfrm>
        <a:off x="3492025" y="1397078"/>
        <a:ext cx="969300" cy="969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042F-3A00-4940-A05B-C760C871052D}">
      <dsp:nvSpPr>
        <dsp:cNvPr id="0" name=""/>
        <dsp:cNvSpPr/>
      </dsp:nvSpPr>
      <dsp:spPr>
        <a:xfrm>
          <a:off x="745697" y="502535"/>
          <a:ext cx="1397202" cy="9319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 dirty="0"/>
            <a:t>Steve LAMBORT</a:t>
          </a:r>
          <a:endParaRPr lang="fr-FR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Suppression action manuelle : consultation Banque et Colissimo</a:t>
          </a:r>
        </a:p>
      </dsp:txBody>
      <dsp:txXfrm>
        <a:off x="969250" y="502535"/>
        <a:ext cx="1173649" cy="931933"/>
      </dsp:txXfrm>
    </dsp:sp>
    <dsp:sp modelId="{9AD1AF91-63BA-BD45-BB66-F21CBC084DAD}">
      <dsp:nvSpPr>
        <dsp:cNvPr id="0" name=""/>
        <dsp:cNvSpPr/>
      </dsp:nvSpPr>
      <dsp:spPr>
        <a:xfrm>
          <a:off x="523" y="129948"/>
          <a:ext cx="931468" cy="93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Fournisseur en production</a:t>
          </a:r>
        </a:p>
      </dsp:txBody>
      <dsp:txXfrm>
        <a:off x="136933" y="266358"/>
        <a:ext cx="658648" cy="658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00FF7-B5E7-974C-A21D-2463E978CEAA}">
      <dsp:nvSpPr>
        <dsp:cNvPr id="0" name=""/>
        <dsp:cNvSpPr/>
      </dsp:nvSpPr>
      <dsp:spPr>
        <a:xfrm>
          <a:off x="840943" y="637650"/>
          <a:ext cx="1575663" cy="105096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Alain DUPLANC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Réception en direct des alertes (SMS, mail) et interface plus accessible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Action manuelle : mise à jour des quantités</a:t>
          </a:r>
        </a:p>
      </dsp:txBody>
      <dsp:txXfrm>
        <a:off x="1093049" y="637650"/>
        <a:ext cx="1323556" cy="1050967"/>
      </dsp:txXfrm>
    </dsp:sp>
    <dsp:sp modelId="{9AC39B64-D7D3-7E46-9780-9731DF743FDD}">
      <dsp:nvSpPr>
        <dsp:cNvPr id="0" name=""/>
        <dsp:cNvSpPr/>
      </dsp:nvSpPr>
      <dsp:spPr>
        <a:xfrm>
          <a:off x="590" y="217473"/>
          <a:ext cx="1050442" cy="10504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Stock en production</a:t>
          </a:r>
        </a:p>
      </dsp:txBody>
      <dsp:txXfrm>
        <a:off x="154424" y="371307"/>
        <a:ext cx="742774" cy="7427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CBEA0-8B79-2144-890B-10A168386893}">
      <dsp:nvSpPr>
        <dsp:cNvPr id="0" name=""/>
        <dsp:cNvSpPr/>
      </dsp:nvSpPr>
      <dsp:spPr>
        <a:xfrm>
          <a:off x="840943" y="637650"/>
          <a:ext cx="1575663" cy="105096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i="1" kern="1200"/>
            <a:t>Technicien MAINTENANCE</a:t>
          </a:r>
          <a:endParaRPr lang="fr-FR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Temps suffisant pour la formation et la prise en main</a:t>
          </a:r>
        </a:p>
      </dsp:txBody>
      <dsp:txXfrm>
        <a:off x="1093049" y="637650"/>
        <a:ext cx="1323556" cy="1050967"/>
      </dsp:txXfrm>
    </dsp:sp>
    <dsp:sp modelId="{B19EE733-6E12-2C4C-9BFE-CAC19186ED36}">
      <dsp:nvSpPr>
        <dsp:cNvPr id="0" name=""/>
        <dsp:cNvSpPr/>
      </dsp:nvSpPr>
      <dsp:spPr>
        <a:xfrm>
          <a:off x="590" y="217473"/>
          <a:ext cx="1050442" cy="10504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Production déployé</a:t>
          </a:r>
        </a:p>
      </dsp:txBody>
      <dsp:txXfrm>
        <a:off x="154424" y="371307"/>
        <a:ext cx="742774" cy="7427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A0AC6-AA7A-C940-AC9A-9D22B03F665A}">
      <dsp:nvSpPr>
        <dsp:cNvPr id="0" name=""/>
        <dsp:cNvSpPr/>
      </dsp:nvSpPr>
      <dsp:spPr>
        <a:xfrm>
          <a:off x="1946044" y="713884"/>
          <a:ext cx="2672518" cy="178256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i="1" kern="1200"/>
            <a:t>Steve LAMBORT</a:t>
          </a:r>
          <a:endParaRPr lang="fr-FR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Temps suffisant pour la formation et la prise en main</a:t>
          </a:r>
        </a:p>
      </dsp:txBody>
      <dsp:txXfrm>
        <a:off x="2373647" y="713884"/>
        <a:ext cx="2244915" cy="1782569"/>
      </dsp:txXfrm>
    </dsp:sp>
    <dsp:sp modelId="{77D748E3-9674-DA42-9885-69324E9C65FE}">
      <dsp:nvSpPr>
        <dsp:cNvPr id="0" name=""/>
        <dsp:cNvSpPr/>
      </dsp:nvSpPr>
      <dsp:spPr>
        <a:xfrm>
          <a:off x="520701" y="1212"/>
          <a:ext cx="1781678" cy="17816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Client déployé</a:t>
          </a:r>
        </a:p>
      </dsp:txBody>
      <dsp:txXfrm>
        <a:off x="781622" y="262133"/>
        <a:ext cx="1259836" cy="12598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2DB8-9413-A744-8682-783EC315B3EC}">
      <dsp:nvSpPr>
        <dsp:cNvPr id="0" name=""/>
        <dsp:cNvSpPr/>
      </dsp:nvSpPr>
      <dsp:spPr>
        <a:xfrm>
          <a:off x="744124" y="651234"/>
          <a:ext cx="1394253" cy="92996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CDE Technicien MAINTENANCE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Suivi des disponibilités techniciens facilité</a:t>
          </a:r>
          <a:endParaRPr lang="fr-FR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i="1" kern="1200" dirty="0"/>
            <a:t>Action manuelle : saisie des RDV techniciens</a:t>
          </a:r>
          <a:endParaRPr lang="fr-FR" sz="700" kern="1200" dirty="0"/>
        </a:p>
      </dsp:txBody>
      <dsp:txXfrm>
        <a:off x="967204" y="651234"/>
        <a:ext cx="1171173" cy="929967"/>
      </dsp:txXfrm>
    </dsp:sp>
    <dsp:sp modelId="{690FE2D2-BAD3-C548-B88D-E01C57733F9C}">
      <dsp:nvSpPr>
        <dsp:cNvPr id="0" name=""/>
        <dsp:cNvSpPr/>
      </dsp:nvSpPr>
      <dsp:spPr>
        <a:xfrm>
          <a:off x="522" y="279433"/>
          <a:ext cx="929502" cy="929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Ressource entreprise en production</a:t>
          </a:r>
        </a:p>
      </dsp:txBody>
      <dsp:txXfrm>
        <a:off x="136644" y="415555"/>
        <a:ext cx="657258" cy="6572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C9C0A-2F6B-3B4C-87C5-61F2C905EA24}">
      <dsp:nvSpPr>
        <dsp:cNvPr id="0" name=""/>
        <dsp:cNvSpPr/>
      </dsp:nvSpPr>
      <dsp:spPr>
        <a:xfrm>
          <a:off x="757283" y="356868"/>
          <a:ext cx="1337856" cy="892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Technicien MAINTENANCE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i="1" kern="1200"/>
            <a:t>Accès direct et à tout moment à la documentation technique à jour &amp; aux RDV avec tablette</a:t>
          </a:r>
          <a:endParaRPr lang="fr-FR" sz="600" kern="1200"/>
        </a:p>
      </dsp:txBody>
      <dsp:txXfrm>
        <a:off x="971340" y="356868"/>
        <a:ext cx="1123799" cy="892350"/>
      </dsp:txXfrm>
    </dsp:sp>
    <dsp:sp modelId="{4467F972-43E1-BD48-8EB0-C7D22CE502BF}">
      <dsp:nvSpPr>
        <dsp:cNvPr id="0" name=""/>
        <dsp:cNvSpPr/>
      </dsp:nvSpPr>
      <dsp:spPr>
        <a:xfrm>
          <a:off x="757283" y="1249219"/>
          <a:ext cx="1337856" cy="892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Alain DUPLANC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i="1" kern="1200" dirty="0"/>
            <a:t>Suppression action manuelle : mise à jour des stocks</a:t>
          </a:r>
          <a:endParaRPr lang="fr-FR" sz="600" kern="1200" dirty="0"/>
        </a:p>
      </dsp:txBody>
      <dsp:txXfrm>
        <a:off x="971340" y="1249219"/>
        <a:ext cx="1123799" cy="892350"/>
      </dsp:txXfrm>
    </dsp:sp>
    <dsp:sp modelId="{C5084D7A-5D7A-144D-BB80-2859E94352D6}">
      <dsp:nvSpPr>
        <dsp:cNvPr id="0" name=""/>
        <dsp:cNvSpPr/>
      </dsp:nvSpPr>
      <dsp:spPr>
        <a:xfrm>
          <a:off x="43759" y="107"/>
          <a:ext cx="891904" cy="891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Production en production</a:t>
          </a:r>
        </a:p>
      </dsp:txBody>
      <dsp:txXfrm>
        <a:off x="174375" y="130723"/>
        <a:ext cx="630672" cy="630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E9DC4-15FD-5A41-A741-422AD71CDAE6}">
      <dsp:nvSpPr>
        <dsp:cNvPr id="0" name=""/>
        <dsp:cNvSpPr/>
      </dsp:nvSpPr>
      <dsp:spPr>
        <a:xfrm>
          <a:off x="757283" y="356868"/>
          <a:ext cx="1337856" cy="892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Steve LAMBORT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i="1" kern="1200"/>
            <a:t>Données client sécurisée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i="1" kern="1200" dirty="0"/>
            <a:t>Suppression action manuelle : saisie prix / pièces / temps</a:t>
          </a:r>
          <a:endParaRPr lang="fr-FR" sz="800" kern="1200" dirty="0"/>
        </a:p>
      </dsp:txBody>
      <dsp:txXfrm>
        <a:off x="971340" y="356868"/>
        <a:ext cx="1123799" cy="892350"/>
      </dsp:txXfrm>
    </dsp:sp>
    <dsp:sp modelId="{7E10BBA0-A752-0A46-B243-9A047869F8A0}">
      <dsp:nvSpPr>
        <dsp:cNvPr id="0" name=""/>
        <dsp:cNvSpPr/>
      </dsp:nvSpPr>
      <dsp:spPr>
        <a:xfrm>
          <a:off x="757283" y="1249219"/>
          <a:ext cx="1337856" cy="892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Technicien MAINTENANCE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i="1" kern="1200"/>
            <a:t>Suppression action manuelle : envoie prix / pièces / temps</a:t>
          </a:r>
          <a:endParaRPr lang="fr-FR" sz="800" kern="1200"/>
        </a:p>
      </dsp:txBody>
      <dsp:txXfrm>
        <a:off x="971340" y="1249219"/>
        <a:ext cx="1123799" cy="892350"/>
      </dsp:txXfrm>
    </dsp:sp>
    <dsp:sp modelId="{F3F4A600-831D-8E47-B6BB-C563E7B86CC2}">
      <dsp:nvSpPr>
        <dsp:cNvPr id="0" name=""/>
        <dsp:cNvSpPr/>
      </dsp:nvSpPr>
      <dsp:spPr>
        <a:xfrm>
          <a:off x="43759" y="107"/>
          <a:ext cx="891904" cy="891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CRM et Facturation Client en production</a:t>
          </a:r>
        </a:p>
      </dsp:txBody>
      <dsp:txXfrm>
        <a:off x="174375" y="130723"/>
        <a:ext cx="630672" cy="630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5C1DF-2436-6F4F-80B5-655382958EBE}">
      <dsp:nvSpPr>
        <dsp:cNvPr id="0" name=""/>
        <dsp:cNvSpPr/>
      </dsp:nvSpPr>
      <dsp:spPr>
        <a:xfrm>
          <a:off x="1017984" y="986209"/>
          <a:ext cx="1907381" cy="127222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Steve LAMBORT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i="1" kern="1200" dirty="0"/>
            <a:t>Prise de RDV Client autonome</a:t>
          </a:r>
          <a:endParaRPr lang="fr-FR" sz="1200" kern="1200" dirty="0"/>
        </a:p>
      </dsp:txBody>
      <dsp:txXfrm>
        <a:off x="1323165" y="986209"/>
        <a:ext cx="1602200" cy="1272223"/>
      </dsp:txXfrm>
    </dsp:sp>
    <dsp:sp modelId="{D17C8D68-8851-FA45-B1D1-0DC8DB32A531}">
      <dsp:nvSpPr>
        <dsp:cNvPr id="0" name=""/>
        <dsp:cNvSpPr/>
      </dsp:nvSpPr>
      <dsp:spPr>
        <a:xfrm>
          <a:off x="1017984" y="2258432"/>
          <a:ext cx="1907381" cy="127222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CDE Technicien MAINTENANCE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i="1" kern="1200"/>
            <a:t>Suppression action manuelle : saisie des RDV technicien</a:t>
          </a:r>
          <a:endParaRPr lang="fr-FR" sz="1200" kern="1200"/>
        </a:p>
      </dsp:txBody>
      <dsp:txXfrm>
        <a:off x="1323165" y="2258432"/>
        <a:ext cx="1602200" cy="1272223"/>
      </dsp:txXfrm>
    </dsp:sp>
    <dsp:sp modelId="{36EE725E-5952-D042-8D86-74765E458DDF}">
      <dsp:nvSpPr>
        <dsp:cNvPr id="0" name=""/>
        <dsp:cNvSpPr/>
      </dsp:nvSpPr>
      <dsp:spPr>
        <a:xfrm>
          <a:off x="1017984" y="3530656"/>
          <a:ext cx="1907381" cy="127222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Client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i="1" kern="1200"/>
            <a:t>Prise de RDV facilité à tout moment</a:t>
          </a:r>
          <a:endParaRPr lang="fr-FR" sz="1200" kern="1200"/>
        </a:p>
      </dsp:txBody>
      <dsp:txXfrm>
        <a:off x="1323165" y="3530656"/>
        <a:ext cx="1602200" cy="1272223"/>
      </dsp:txXfrm>
    </dsp:sp>
    <dsp:sp modelId="{6289C965-DD72-5D45-8962-2E9F7BD7DF6E}">
      <dsp:nvSpPr>
        <dsp:cNvPr id="0" name=""/>
        <dsp:cNvSpPr/>
      </dsp:nvSpPr>
      <dsp:spPr>
        <a:xfrm>
          <a:off x="714" y="477574"/>
          <a:ext cx="1271587" cy="12715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Réservation Client en production</a:t>
          </a:r>
        </a:p>
      </dsp:txBody>
      <dsp:txXfrm>
        <a:off x="186934" y="663794"/>
        <a:ext cx="899147" cy="8991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38CF8-A42D-1141-BC6B-9B79E4FA89A0}">
      <dsp:nvSpPr>
        <dsp:cNvPr id="0" name=""/>
        <dsp:cNvSpPr/>
      </dsp:nvSpPr>
      <dsp:spPr>
        <a:xfrm>
          <a:off x="3567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64EAE-7682-1B4D-AEDE-185B93AA4478}">
      <dsp:nvSpPr>
        <dsp:cNvPr id="0" name=""/>
        <dsp:cNvSpPr/>
      </dsp:nvSpPr>
      <dsp:spPr>
        <a:xfrm>
          <a:off x="52803" y="815131"/>
          <a:ext cx="393889" cy="393889"/>
        </a:xfrm>
        <a:prstGeom prst="pie">
          <a:avLst>
            <a:gd name="adj1" fmla="val 14657142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CED7B9-4292-4A4C-A0D5-F54916E05981}">
      <dsp:nvSpPr>
        <dsp:cNvPr id="0" name=""/>
        <dsp:cNvSpPr/>
      </dsp:nvSpPr>
      <dsp:spPr>
        <a:xfrm rot="16200000">
          <a:off x="-562648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Déploiement</a:t>
          </a:r>
          <a:endParaRPr lang="fr-FR" sz="1400" kern="1200" dirty="0"/>
        </a:p>
      </dsp:txBody>
      <dsp:txXfrm>
        <a:off x="-562648" y="1873709"/>
        <a:ext cx="1427848" cy="295416"/>
      </dsp:txXfrm>
    </dsp:sp>
    <dsp:sp modelId="{D70523AE-E24E-4A4D-9AAA-B5E91A18251E}">
      <dsp:nvSpPr>
        <dsp:cNvPr id="0" name=""/>
        <dsp:cNvSpPr/>
      </dsp:nvSpPr>
      <dsp:spPr>
        <a:xfrm>
          <a:off x="348220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Déploiement du module en IA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Tests techniques</a:t>
          </a:r>
          <a:endParaRPr lang="fr-FR" sz="1000" kern="1200" dirty="0"/>
        </a:p>
      </dsp:txBody>
      <dsp:txXfrm>
        <a:off x="348220" y="765895"/>
        <a:ext cx="984723" cy="1969446"/>
      </dsp:txXfrm>
    </dsp:sp>
    <dsp:sp modelId="{014129A0-D91C-BD43-9581-D44CAA6192BD}">
      <dsp:nvSpPr>
        <dsp:cNvPr id="0" name=""/>
        <dsp:cNvSpPr/>
      </dsp:nvSpPr>
      <dsp:spPr>
        <a:xfrm>
          <a:off x="1592858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A14D0-1A2B-E045-BA1F-A979C1A2CD2D}">
      <dsp:nvSpPr>
        <dsp:cNvPr id="0" name=""/>
        <dsp:cNvSpPr/>
      </dsp:nvSpPr>
      <dsp:spPr>
        <a:xfrm>
          <a:off x="1642094" y="815131"/>
          <a:ext cx="393889" cy="393889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623F16-5239-EB42-8558-05F3826D887A}">
      <dsp:nvSpPr>
        <dsp:cNvPr id="0" name=""/>
        <dsp:cNvSpPr/>
      </dsp:nvSpPr>
      <dsp:spPr>
        <a:xfrm rot="16200000">
          <a:off x="1026642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Recette	</a:t>
          </a:r>
          <a:endParaRPr lang="fr-FR" sz="1400" kern="1200" dirty="0"/>
        </a:p>
      </dsp:txBody>
      <dsp:txXfrm>
        <a:off x="1026642" y="1873709"/>
        <a:ext cx="1427848" cy="295416"/>
      </dsp:txXfrm>
    </dsp:sp>
    <dsp:sp modelId="{216787F2-923F-5340-959A-48AFA0B5EA5D}">
      <dsp:nvSpPr>
        <dsp:cNvPr id="0" name=""/>
        <dsp:cNvSpPr/>
      </dsp:nvSpPr>
      <dsp:spPr>
        <a:xfrm>
          <a:off x="1937511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Déploiement du module en UA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ETL (extraction, transformation, transfert) des données existantes en UA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Rédaction d'un guide utilisateur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Création des accès à l'UA pour les testeurs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Formation des testeurs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Recettage</a:t>
          </a:r>
          <a:endParaRPr lang="fr-FR" sz="1000" kern="1200" dirty="0"/>
        </a:p>
      </dsp:txBody>
      <dsp:txXfrm>
        <a:off x="1937511" y="765895"/>
        <a:ext cx="984723" cy="1969446"/>
      </dsp:txXfrm>
    </dsp:sp>
    <dsp:sp modelId="{ADC66E75-F9DB-834C-B074-D99AF19232AE}">
      <dsp:nvSpPr>
        <dsp:cNvPr id="0" name=""/>
        <dsp:cNvSpPr/>
      </dsp:nvSpPr>
      <dsp:spPr>
        <a:xfrm>
          <a:off x="3182149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EAAE4-946F-8B46-87BE-DA2C04526E05}">
      <dsp:nvSpPr>
        <dsp:cNvPr id="0" name=""/>
        <dsp:cNvSpPr/>
      </dsp:nvSpPr>
      <dsp:spPr>
        <a:xfrm>
          <a:off x="3231385" y="815131"/>
          <a:ext cx="393889" cy="393889"/>
        </a:xfrm>
        <a:prstGeom prst="pie">
          <a:avLst>
            <a:gd name="adj1" fmla="val 11571426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CDD2BB-F45D-B142-BBB6-A98FE7B3767D}">
      <dsp:nvSpPr>
        <dsp:cNvPr id="0" name=""/>
        <dsp:cNvSpPr/>
      </dsp:nvSpPr>
      <dsp:spPr>
        <a:xfrm rot="16200000">
          <a:off x="2615933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Formation</a:t>
          </a:r>
          <a:endParaRPr lang="fr-FR" sz="1400" kern="1200" dirty="0"/>
        </a:p>
      </dsp:txBody>
      <dsp:txXfrm>
        <a:off x="2615933" y="1873709"/>
        <a:ext cx="1427848" cy="295416"/>
      </dsp:txXfrm>
    </dsp:sp>
    <dsp:sp modelId="{8A14EC70-0DF8-A548-A286-AE9331D19C08}">
      <dsp:nvSpPr>
        <dsp:cNvPr id="0" name=""/>
        <dsp:cNvSpPr/>
      </dsp:nvSpPr>
      <dsp:spPr>
        <a:xfrm>
          <a:off x="3526802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0" i="0" u="none" kern="1200" dirty="0"/>
            <a:t>Création des accès à l'UA pour les utilisateurs</a:t>
          </a:r>
          <a:endParaRPr lang="fr-FR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0" i="0" u="none" kern="1200" dirty="0"/>
            <a:t>Formation des utilisateurs finaux</a:t>
          </a:r>
          <a:endParaRPr lang="fr-FR" sz="1050" kern="1200" dirty="0"/>
        </a:p>
      </dsp:txBody>
      <dsp:txXfrm>
        <a:off x="3526802" y="765895"/>
        <a:ext cx="984723" cy="1969446"/>
      </dsp:txXfrm>
    </dsp:sp>
    <dsp:sp modelId="{99A6CBF2-5D57-C74E-8A0F-A31877A82B04}">
      <dsp:nvSpPr>
        <dsp:cNvPr id="0" name=""/>
        <dsp:cNvSpPr/>
      </dsp:nvSpPr>
      <dsp:spPr>
        <a:xfrm>
          <a:off x="4771440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8472-5483-E042-BB3E-0955ED77D975}">
      <dsp:nvSpPr>
        <dsp:cNvPr id="0" name=""/>
        <dsp:cNvSpPr/>
      </dsp:nvSpPr>
      <dsp:spPr>
        <a:xfrm>
          <a:off x="4820677" y="815131"/>
          <a:ext cx="393889" cy="393889"/>
        </a:xfrm>
        <a:prstGeom prst="pie">
          <a:avLst>
            <a:gd name="adj1" fmla="val 10028574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F0D1C4-8A59-9B46-B067-BF5FEF72815B}">
      <dsp:nvSpPr>
        <dsp:cNvPr id="0" name=""/>
        <dsp:cNvSpPr/>
      </dsp:nvSpPr>
      <dsp:spPr>
        <a:xfrm rot="16200000">
          <a:off x="4205225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Décommission</a:t>
          </a:r>
          <a:endParaRPr lang="fr-FR" sz="1400" kern="1200" dirty="0"/>
        </a:p>
      </dsp:txBody>
      <dsp:txXfrm>
        <a:off x="4205225" y="1873709"/>
        <a:ext cx="1427848" cy="295416"/>
      </dsp:txXfrm>
    </dsp:sp>
    <dsp:sp modelId="{DB7A5F09-3DFF-8B46-9ED1-ED6995D78E0C}">
      <dsp:nvSpPr>
        <dsp:cNvPr id="0" name=""/>
        <dsp:cNvSpPr/>
      </dsp:nvSpPr>
      <dsp:spPr>
        <a:xfrm>
          <a:off x="5116093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Information des utilisateurs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Arrêt du service</a:t>
          </a:r>
          <a:endParaRPr lang="fr-FR" sz="1000" kern="1200" dirty="0"/>
        </a:p>
      </dsp:txBody>
      <dsp:txXfrm>
        <a:off x="5116093" y="765895"/>
        <a:ext cx="984723" cy="1969446"/>
      </dsp:txXfrm>
    </dsp:sp>
    <dsp:sp modelId="{02F159A4-C90B-1943-A415-D859ED419264}">
      <dsp:nvSpPr>
        <dsp:cNvPr id="0" name=""/>
        <dsp:cNvSpPr/>
      </dsp:nvSpPr>
      <dsp:spPr>
        <a:xfrm>
          <a:off x="6360732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03BC5-A3A4-B34F-8585-1210AA312310}">
      <dsp:nvSpPr>
        <dsp:cNvPr id="0" name=""/>
        <dsp:cNvSpPr/>
      </dsp:nvSpPr>
      <dsp:spPr>
        <a:xfrm>
          <a:off x="6409968" y="815131"/>
          <a:ext cx="393889" cy="393889"/>
        </a:xfrm>
        <a:prstGeom prst="pie">
          <a:avLst>
            <a:gd name="adj1" fmla="val 8485716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0101D6-20BF-4243-9A0B-3DB375AD29D9}">
      <dsp:nvSpPr>
        <dsp:cNvPr id="0" name=""/>
        <dsp:cNvSpPr/>
      </dsp:nvSpPr>
      <dsp:spPr>
        <a:xfrm rot="16200000">
          <a:off x="5794516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 dirty="0"/>
            <a:t>Migration</a:t>
          </a:r>
          <a:endParaRPr lang="fr-FR" sz="1400" kern="1200" dirty="0"/>
        </a:p>
      </dsp:txBody>
      <dsp:txXfrm>
        <a:off x="5794516" y="1873709"/>
        <a:ext cx="1427848" cy="295416"/>
      </dsp:txXfrm>
    </dsp:sp>
    <dsp:sp modelId="{150C1161-51D5-4C4D-ADDB-F9D3C04F011A}">
      <dsp:nvSpPr>
        <dsp:cNvPr id="0" name=""/>
        <dsp:cNvSpPr/>
      </dsp:nvSpPr>
      <dsp:spPr>
        <a:xfrm>
          <a:off x="6705385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ETL (extraction, transformation, transfert) des données existantes en production</a:t>
          </a:r>
          <a:endParaRPr lang="fr-FR" sz="1000" kern="1200" dirty="0"/>
        </a:p>
      </dsp:txBody>
      <dsp:txXfrm>
        <a:off x="6705385" y="765895"/>
        <a:ext cx="984723" cy="1969446"/>
      </dsp:txXfrm>
    </dsp:sp>
    <dsp:sp modelId="{B64D5DB0-DD66-D044-9947-D8CA663E1213}">
      <dsp:nvSpPr>
        <dsp:cNvPr id="0" name=""/>
        <dsp:cNvSpPr/>
      </dsp:nvSpPr>
      <dsp:spPr>
        <a:xfrm>
          <a:off x="7950023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0A2EF-354C-274E-BB6F-673534C756CA}">
      <dsp:nvSpPr>
        <dsp:cNvPr id="0" name=""/>
        <dsp:cNvSpPr/>
      </dsp:nvSpPr>
      <dsp:spPr>
        <a:xfrm>
          <a:off x="7999259" y="815131"/>
          <a:ext cx="393889" cy="393889"/>
        </a:xfrm>
        <a:prstGeom prst="pie">
          <a:avLst>
            <a:gd name="adj1" fmla="val 6942858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E6B285-C45E-1844-9312-25A84A7D5CB2}">
      <dsp:nvSpPr>
        <dsp:cNvPr id="0" name=""/>
        <dsp:cNvSpPr/>
      </dsp:nvSpPr>
      <dsp:spPr>
        <a:xfrm rot="16200000">
          <a:off x="7383807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Mise en production</a:t>
          </a:r>
          <a:endParaRPr lang="fr-FR" sz="1400" kern="1200" dirty="0"/>
        </a:p>
      </dsp:txBody>
      <dsp:txXfrm>
        <a:off x="7383807" y="1873709"/>
        <a:ext cx="1427848" cy="295416"/>
      </dsp:txXfrm>
    </dsp:sp>
    <dsp:sp modelId="{99A9FEA7-1723-A147-9B7E-0AACD16425E8}">
      <dsp:nvSpPr>
        <dsp:cNvPr id="0" name=""/>
        <dsp:cNvSpPr/>
      </dsp:nvSpPr>
      <dsp:spPr>
        <a:xfrm>
          <a:off x="8294676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Accès et information des utilisateurs</a:t>
          </a:r>
          <a:endParaRPr lang="fr-FR" sz="1000" kern="1200" dirty="0"/>
        </a:p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/>
            <a:t>Déploiement du module en production</a:t>
          </a:r>
          <a:endParaRPr lang="fr-FR" sz="1000" kern="1200" dirty="0"/>
        </a:p>
      </dsp:txBody>
      <dsp:txXfrm>
        <a:off x="8294676" y="765895"/>
        <a:ext cx="984723" cy="1969446"/>
      </dsp:txXfrm>
    </dsp:sp>
    <dsp:sp modelId="{B024D90E-10CE-AF48-B34F-B297030CF387}">
      <dsp:nvSpPr>
        <dsp:cNvPr id="0" name=""/>
        <dsp:cNvSpPr/>
      </dsp:nvSpPr>
      <dsp:spPr>
        <a:xfrm>
          <a:off x="9539314" y="765895"/>
          <a:ext cx="492361" cy="492361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0641E-04D5-7645-9107-15FBDFA45FF1}">
      <dsp:nvSpPr>
        <dsp:cNvPr id="0" name=""/>
        <dsp:cNvSpPr/>
      </dsp:nvSpPr>
      <dsp:spPr>
        <a:xfrm>
          <a:off x="9588550" y="815131"/>
          <a:ext cx="393889" cy="39388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635EDE-767F-3640-B4D9-1BDBAA2943A5}">
      <dsp:nvSpPr>
        <dsp:cNvPr id="0" name=""/>
        <dsp:cNvSpPr/>
      </dsp:nvSpPr>
      <dsp:spPr>
        <a:xfrm rot="16200000">
          <a:off x="8973098" y="1873709"/>
          <a:ext cx="1427848" cy="295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u="none" kern="1200"/>
            <a:t>Lien entre API</a:t>
          </a:r>
          <a:endParaRPr lang="fr-FR" sz="1400" kern="1200" dirty="0"/>
        </a:p>
      </dsp:txBody>
      <dsp:txXfrm>
        <a:off x="8973098" y="1873709"/>
        <a:ext cx="1427848" cy="295416"/>
      </dsp:txXfrm>
    </dsp:sp>
    <dsp:sp modelId="{E652CE38-2DD2-5946-B6C3-B9FA76D7395D}">
      <dsp:nvSpPr>
        <dsp:cNvPr id="0" name=""/>
        <dsp:cNvSpPr/>
      </dsp:nvSpPr>
      <dsp:spPr>
        <a:xfrm>
          <a:off x="9883967" y="765895"/>
          <a:ext cx="984723" cy="196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u="none" kern="1200" dirty="0"/>
            <a:t>Configuration des liens en production</a:t>
          </a:r>
          <a:endParaRPr lang="fr-FR" sz="1000" kern="1200" dirty="0"/>
        </a:p>
      </dsp:txBody>
      <dsp:txXfrm>
        <a:off x="9883967" y="765895"/>
        <a:ext cx="984723" cy="19694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3D34-DA9A-468F-BF9B-63361D2E833E}">
      <dsp:nvSpPr>
        <dsp:cNvPr id="0" name=""/>
        <dsp:cNvSpPr/>
      </dsp:nvSpPr>
      <dsp:spPr>
        <a:xfrm>
          <a:off x="1048424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87692-E6CF-4C64-8409-30158BBB6617}">
      <dsp:nvSpPr>
        <dsp:cNvPr id="0" name=""/>
        <dsp:cNvSpPr/>
      </dsp:nvSpPr>
      <dsp:spPr>
        <a:xfrm>
          <a:off x="6393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Garantir la continuité des services</a:t>
          </a:r>
          <a:endParaRPr lang="en-US" sz="1800" kern="1200" dirty="0"/>
        </a:p>
      </dsp:txBody>
      <dsp:txXfrm>
        <a:off x="6393" y="2514236"/>
        <a:ext cx="3206250" cy="480937"/>
      </dsp:txXfrm>
    </dsp:sp>
    <dsp:sp modelId="{55ED276D-59D0-43AC-B390-57F59E2CFBBB}">
      <dsp:nvSpPr>
        <dsp:cNvPr id="0" name=""/>
        <dsp:cNvSpPr/>
      </dsp:nvSpPr>
      <dsp:spPr>
        <a:xfrm>
          <a:off x="6393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production moins de 24h après l’arrêt des services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par bloc fonctionnel pour limiter les effets de bord</a:t>
          </a:r>
          <a:endParaRPr lang="en-US" sz="1400" kern="1200"/>
        </a:p>
      </dsp:txBody>
      <dsp:txXfrm>
        <a:off x="6393" y="3049798"/>
        <a:ext cx="3206250" cy="956049"/>
      </dsp:txXfrm>
    </dsp:sp>
    <dsp:sp modelId="{D287EA05-77A7-4592-A0BB-17C2CBE6FFD7}">
      <dsp:nvSpPr>
        <dsp:cNvPr id="0" name=""/>
        <dsp:cNvSpPr/>
      </dsp:nvSpPr>
      <dsp:spPr>
        <a:xfrm>
          <a:off x="4815768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07AE2-C1EB-4745-96A3-8E1F3A26A420}">
      <dsp:nvSpPr>
        <dsp:cNvPr id="0" name=""/>
        <dsp:cNvSpPr/>
      </dsp:nvSpPr>
      <dsp:spPr>
        <a:xfrm>
          <a:off x="3773737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Respecter les coûts</a:t>
          </a:r>
          <a:endParaRPr lang="en-US" sz="1800" kern="1200"/>
        </a:p>
      </dsp:txBody>
      <dsp:txXfrm>
        <a:off x="3773737" y="2514236"/>
        <a:ext cx="3206250" cy="480937"/>
      </dsp:txXfrm>
    </dsp:sp>
    <dsp:sp modelId="{BA2CAF5F-43E3-47A1-A16B-93076483CEEF}">
      <dsp:nvSpPr>
        <dsp:cNvPr id="0" name=""/>
        <dsp:cNvSpPr/>
      </dsp:nvSpPr>
      <dsp:spPr>
        <a:xfrm>
          <a:off x="3773737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Budget estimé : 30 000€</a:t>
          </a:r>
          <a:endParaRPr lang="en-US" sz="1400" kern="1200"/>
        </a:p>
      </dsp:txBody>
      <dsp:txXfrm>
        <a:off x="3773737" y="3049798"/>
        <a:ext cx="3206250" cy="956049"/>
      </dsp:txXfrm>
    </dsp:sp>
    <dsp:sp modelId="{3CF20898-AD69-42EB-86A8-0D9C4FDC0D9A}">
      <dsp:nvSpPr>
        <dsp:cNvPr id="0" name=""/>
        <dsp:cNvSpPr/>
      </dsp:nvSpPr>
      <dsp:spPr>
        <a:xfrm>
          <a:off x="8583112" y="127460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DD312-C1E9-4FBE-AFC3-5C1514D0DC04}">
      <dsp:nvSpPr>
        <dsp:cNvPr id="0" name=""/>
        <dsp:cNvSpPr/>
      </dsp:nvSpPr>
      <dsp:spPr>
        <a:xfrm>
          <a:off x="7541081" y="2514236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Limiter les délais</a:t>
          </a:r>
          <a:endParaRPr lang="en-US" sz="1800" kern="1200"/>
        </a:p>
      </dsp:txBody>
      <dsp:txXfrm>
        <a:off x="7541081" y="2514236"/>
        <a:ext cx="3206250" cy="480937"/>
      </dsp:txXfrm>
    </dsp:sp>
    <dsp:sp modelId="{7BFC6086-6E3C-482C-895A-981A3FAF5764}">
      <dsp:nvSpPr>
        <dsp:cNvPr id="0" name=""/>
        <dsp:cNvSpPr/>
      </dsp:nvSpPr>
      <dsp:spPr>
        <a:xfrm>
          <a:off x="7541081" y="3049798"/>
          <a:ext cx="3206250" cy="95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Mise en place possible sur 2 mois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Temps incompressible de formation pour garantir la qualité</a:t>
          </a:r>
          <a:endParaRPr lang="en-US" sz="1400" kern="1200"/>
        </a:p>
      </dsp:txBody>
      <dsp:txXfrm>
        <a:off x="7541081" y="3049798"/>
        <a:ext cx="3206250" cy="956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48EA5-9923-3E42-B8CE-CF8B1182134D}">
      <dsp:nvSpPr>
        <dsp:cNvPr id="0" name=""/>
        <dsp:cNvSpPr/>
      </dsp:nvSpPr>
      <dsp:spPr>
        <a:xfrm>
          <a:off x="1698652" y="2148"/>
          <a:ext cx="2496282" cy="11290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Maintenir les services actuels tout en améliorant les performances et la sécurité de l’infrastructure</a:t>
          </a:r>
          <a:endParaRPr lang="en-US" sz="1700" kern="1200"/>
        </a:p>
      </dsp:txBody>
      <dsp:txXfrm>
        <a:off x="1698652" y="2148"/>
        <a:ext cx="2496282" cy="1129028"/>
      </dsp:txXfrm>
    </dsp:sp>
    <dsp:sp modelId="{48235AE2-1D9A-8B41-A60F-7F4F6D13512C}">
      <dsp:nvSpPr>
        <dsp:cNvPr id="0" name=""/>
        <dsp:cNvSpPr/>
      </dsp:nvSpPr>
      <dsp:spPr>
        <a:xfrm>
          <a:off x="469140" y="2148"/>
          <a:ext cx="1117738" cy="1129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0BCF8F-C21D-2D4E-BA3D-4743115AA85E}">
      <dsp:nvSpPr>
        <dsp:cNvPr id="0" name=""/>
        <dsp:cNvSpPr/>
      </dsp:nvSpPr>
      <dsp:spPr>
        <a:xfrm>
          <a:off x="469140" y="1317467"/>
          <a:ext cx="2496282" cy="1129028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Proposer de nouveaux services pour améliorer votre expérience et celle de nos clients</a:t>
          </a:r>
          <a:endParaRPr lang="en-US" sz="1700" kern="1200" dirty="0"/>
        </a:p>
      </dsp:txBody>
      <dsp:txXfrm>
        <a:off x="469140" y="1317467"/>
        <a:ext cx="2496282" cy="1129028"/>
      </dsp:txXfrm>
    </dsp:sp>
    <dsp:sp modelId="{905E55D0-4258-0644-A208-A7F00E2142A6}">
      <dsp:nvSpPr>
        <dsp:cNvPr id="0" name=""/>
        <dsp:cNvSpPr/>
      </dsp:nvSpPr>
      <dsp:spPr>
        <a:xfrm>
          <a:off x="3077196" y="1317467"/>
          <a:ext cx="1117738" cy="1129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D8B02F-F47F-2B4B-B452-6FF616AE7608}">
      <dsp:nvSpPr>
        <dsp:cNvPr id="0" name=""/>
        <dsp:cNvSpPr/>
      </dsp:nvSpPr>
      <dsp:spPr>
        <a:xfrm>
          <a:off x="1698652" y="2632785"/>
          <a:ext cx="2496282" cy="112902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Recentrer les capacités de l’entreprise afin de gagner en efficience et en réactivité</a:t>
          </a:r>
          <a:endParaRPr lang="en-US" sz="1700" kern="1200"/>
        </a:p>
      </dsp:txBody>
      <dsp:txXfrm>
        <a:off x="1698652" y="2632785"/>
        <a:ext cx="2496282" cy="1129028"/>
      </dsp:txXfrm>
    </dsp:sp>
    <dsp:sp modelId="{0BEE4DBC-200A-124B-A780-F780E96AC02D}">
      <dsp:nvSpPr>
        <dsp:cNvPr id="0" name=""/>
        <dsp:cNvSpPr/>
      </dsp:nvSpPr>
      <dsp:spPr>
        <a:xfrm>
          <a:off x="469140" y="2632785"/>
          <a:ext cx="1117738" cy="1129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3AA4E-3501-1E4C-B696-1291BAE91E2E}">
      <dsp:nvSpPr>
        <dsp:cNvPr id="0" name=""/>
        <dsp:cNvSpPr/>
      </dsp:nvSpPr>
      <dsp:spPr>
        <a:xfrm>
          <a:off x="4171794" y="2870133"/>
          <a:ext cx="2410136" cy="2410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Assurer la qualité de l’expérience utilisateur</a:t>
          </a:r>
        </a:p>
      </dsp:txBody>
      <dsp:txXfrm>
        <a:off x="4524750" y="3223089"/>
        <a:ext cx="1704224" cy="1704224"/>
      </dsp:txXfrm>
    </dsp:sp>
    <dsp:sp modelId="{CB5A261D-3802-D24D-80EF-2CF18FEDA9C4}">
      <dsp:nvSpPr>
        <dsp:cNvPr id="0" name=""/>
        <dsp:cNvSpPr/>
      </dsp:nvSpPr>
      <dsp:spPr>
        <a:xfrm rot="12900000">
          <a:off x="2622046" y="2449323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91982-0890-9740-BC91-6069F2479474}">
      <dsp:nvSpPr>
        <dsp:cNvPr id="0" name=""/>
        <dsp:cNvSpPr/>
      </dsp:nvSpPr>
      <dsp:spPr>
        <a:xfrm>
          <a:off x="1644210" y="1347326"/>
          <a:ext cx="2289629" cy="18317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Assistance et support quotidien</a:t>
          </a:r>
        </a:p>
      </dsp:txBody>
      <dsp:txXfrm>
        <a:off x="1697859" y="1400975"/>
        <a:ext cx="2182331" cy="1724405"/>
      </dsp:txXfrm>
    </dsp:sp>
    <dsp:sp modelId="{0FEF0EB2-9E61-BB44-B5CF-2BF7AFDD1F99}">
      <dsp:nvSpPr>
        <dsp:cNvPr id="0" name=""/>
        <dsp:cNvSpPr/>
      </dsp:nvSpPr>
      <dsp:spPr>
        <a:xfrm rot="16200000">
          <a:off x="4453551" y="1495902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21DE-10EF-7145-964D-6ADA3FACB3F3}">
      <dsp:nvSpPr>
        <dsp:cNvPr id="0" name=""/>
        <dsp:cNvSpPr/>
      </dsp:nvSpPr>
      <dsp:spPr>
        <a:xfrm>
          <a:off x="4232047" y="184"/>
          <a:ext cx="2289629" cy="18317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Retour d’expérience à 6 mois</a:t>
          </a:r>
        </a:p>
      </dsp:txBody>
      <dsp:txXfrm>
        <a:off x="4285696" y="53833"/>
        <a:ext cx="2182331" cy="1724405"/>
      </dsp:txXfrm>
    </dsp:sp>
    <dsp:sp modelId="{D577C712-6F87-F942-AA20-EE446195A8C5}">
      <dsp:nvSpPr>
        <dsp:cNvPr id="0" name=""/>
        <dsp:cNvSpPr/>
      </dsp:nvSpPr>
      <dsp:spPr>
        <a:xfrm rot="19500000">
          <a:off x="6285056" y="2449323"/>
          <a:ext cx="1846622" cy="686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9CE06-B71E-5F4B-ABEE-999A8788A09F}">
      <dsp:nvSpPr>
        <dsp:cNvPr id="0" name=""/>
        <dsp:cNvSpPr/>
      </dsp:nvSpPr>
      <dsp:spPr>
        <a:xfrm>
          <a:off x="6819884" y="1347326"/>
          <a:ext cx="2289629" cy="18317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Mesures correctives</a:t>
          </a:r>
        </a:p>
      </dsp:txBody>
      <dsp:txXfrm>
        <a:off x="6873533" y="1400975"/>
        <a:ext cx="2182331" cy="1724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877C2-7CB0-FF49-A52D-9DB4EB5C9C3A}">
      <dsp:nvSpPr>
        <dsp:cNvPr id="0" name=""/>
        <dsp:cNvSpPr/>
      </dsp:nvSpPr>
      <dsp:spPr>
        <a:xfrm>
          <a:off x="2608" y="1302018"/>
          <a:ext cx="2039952" cy="815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Etude de faisabilité</a:t>
          </a:r>
          <a:endParaRPr lang="fr-FR" sz="1300" kern="1200" dirty="0"/>
        </a:p>
      </dsp:txBody>
      <dsp:txXfrm>
        <a:off x="410598" y="1302018"/>
        <a:ext cx="1223972" cy="815980"/>
      </dsp:txXfrm>
    </dsp:sp>
    <dsp:sp modelId="{2B80E12C-8D58-8A48-8290-7CC375A0171E}">
      <dsp:nvSpPr>
        <dsp:cNvPr id="0" name=""/>
        <dsp:cNvSpPr/>
      </dsp:nvSpPr>
      <dsp:spPr>
        <a:xfrm>
          <a:off x="1777366" y="1371376"/>
          <a:ext cx="1693160" cy="67726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Transition architecturale</a:t>
          </a:r>
        </a:p>
      </dsp:txBody>
      <dsp:txXfrm>
        <a:off x="2115998" y="1371376"/>
        <a:ext cx="1015896" cy="677264"/>
      </dsp:txXfrm>
    </dsp:sp>
    <dsp:sp modelId="{696CBC6E-B2B8-6B45-957C-A2D937B05432}">
      <dsp:nvSpPr>
        <dsp:cNvPr id="0" name=""/>
        <dsp:cNvSpPr/>
      </dsp:nvSpPr>
      <dsp:spPr>
        <a:xfrm>
          <a:off x="3233484" y="1371376"/>
          <a:ext cx="1693160" cy="67726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d’impact</a:t>
          </a:r>
        </a:p>
      </dsp:txBody>
      <dsp:txXfrm>
        <a:off x="3572116" y="1371376"/>
        <a:ext cx="1015896" cy="677264"/>
      </dsp:txXfrm>
    </dsp:sp>
    <dsp:sp modelId="{B5A6BBAA-9B6E-D645-AFA1-8980FD23D4D3}">
      <dsp:nvSpPr>
        <dsp:cNvPr id="0" name=""/>
        <dsp:cNvSpPr/>
      </dsp:nvSpPr>
      <dsp:spPr>
        <a:xfrm>
          <a:off x="4689602" y="1371376"/>
          <a:ext cx="1693160" cy="67726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d’incidence</a:t>
          </a:r>
        </a:p>
      </dsp:txBody>
      <dsp:txXfrm>
        <a:off x="5028234" y="1371376"/>
        <a:ext cx="1015896" cy="677264"/>
      </dsp:txXfrm>
    </dsp:sp>
    <dsp:sp modelId="{7FE5B8C4-A37D-A741-AB63-C5F4FDDA1FAD}">
      <dsp:nvSpPr>
        <dsp:cNvPr id="0" name=""/>
        <dsp:cNvSpPr/>
      </dsp:nvSpPr>
      <dsp:spPr>
        <a:xfrm>
          <a:off x="6145720" y="1371376"/>
          <a:ext cx="1693160" cy="67726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Parties prenantes</a:t>
          </a:r>
        </a:p>
      </dsp:txBody>
      <dsp:txXfrm>
        <a:off x="6484352" y="1371376"/>
        <a:ext cx="1015896" cy="677264"/>
      </dsp:txXfrm>
    </dsp:sp>
    <dsp:sp modelId="{C54B31F9-055D-0E4D-957E-4A86E5A0EFB5}">
      <dsp:nvSpPr>
        <dsp:cNvPr id="0" name=""/>
        <dsp:cNvSpPr/>
      </dsp:nvSpPr>
      <dsp:spPr>
        <a:xfrm>
          <a:off x="7601838" y="1371376"/>
          <a:ext cx="1693160" cy="67726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de risques</a:t>
          </a:r>
        </a:p>
      </dsp:txBody>
      <dsp:txXfrm>
        <a:off x="7940470" y="1371376"/>
        <a:ext cx="1015896" cy="677264"/>
      </dsp:txXfrm>
    </dsp:sp>
    <dsp:sp modelId="{CC51C1EF-3A6D-7D41-B45D-CF8F46198893}">
      <dsp:nvSpPr>
        <dsp:cNvPr id="0" name=""/>
        <dsp:cNvSpPr/>
      </dsp:nvSpPr>
      <dsp:spPr>
        <a:xfrm>
          <a:off x="9057956" y="1371376"/>
          <a:ext cx="1693160" cy="67726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de faisabilité</a:t>
          </a:r>
        </a:p>
      </dsp:txBody>
      <dsp:txXfrm>
        <a:off x="9396588" y="1371376"/>
        <a:ext cx="1015896" cy="677264"/>
      </dsp:txXfrm>
    </dsp:sp>
    <dsp:sp modelId="{557235F6-01BD-284D-A818-734E90DBB63C}">
      <dsp:nvSpPr>
        <dsp:cNvPr id="0" name=""/>
        <dsp:cNvSpPr/>
      </dsp:nvSpPr>
      <dsp:spPr>
        <a:xfrm>
          <a:off x="2608" y="2232236"/>
          <a:ext cx="2039952" cy="8159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Roadmap</a:t>
          </a:r>
        </a:p>
      </dsp:txBody>
      <dsp:txXfrm>
        <a:off x="410598" y="2232236"/>
        <a:ext cx="1223972" cy="815980"/>
      </dsp:txXfrm>
    </dsp:sp>
    <dsp:sp modelId="{984E1458-45A7-E345-BDA2-03FAE9EE3F85}">
      <dsp:nvSpPr>
        <dsp:cNvPr id="0" name=""/>
        <dsp:cNvSpPr/>
      </dsp:nvSpPr>
      <dsp:spPr>
        <a:xfrm>
          <a:off x="1777366" y="2301594"/>
          <a:ext cx="1693160" cy="67726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Etapes de migration</a:t>
          </a:r>
        </a:p>
      </dsp:txBody>
      <dsp:txXfrm>
        <a:off x="2115998" y="2301594"/>
        <a:ext cx="1015896" cy="677264"/>
      </dsp:txXfrm>
    </dsp:sp>
    <dsp:sp modelId="{D0838864-3769-C140-8E78-62524C6D5F34}">
      <dsp:nvSpPr>
        <dsp:cNvPr id="0" name=""/>
        <dsp:cNvSpPr/>
      </dsp:nvSpPr>
      <dsp:spPr>
        <a:xfrm>
          <a:off x="3233484" y="2301594"/>
          <a:ext cx="1693160" cy="67726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Description des jalons</a:t>
          </a:r>
        </a:p>
      </dsp:txBody>
      <dsp:txXfrm>
        <a:off x="3572116" y="2301594"/>
        <a:ext cx="1015896" cy="677264"/>
      </dsp:txXfrm>
    </dsp:sp>
    <dsp:sp modelId="{E9FBD072-9B62-CD45-81F0-4C38F45091E9}">
      <dsp:nvSpPr>
        <dsp:cNvPr id="0" name=""/>
        <dsp:cNvSpPr/>
      </dsp:nvSpPr>
      <dsp:spPr>
        <a:xfrm>
          <a:off x="2608" y="3162454"/>
          <a:ext cx="2039952" cy="8159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Plan d’implémentation</a:t>
          </a:r>
        </a:p>
      </dsp:txBody>
      <dsp:txXfrm>
        <a:off x="410598" y="3162454"/>
        <a:ext cx="1223972" cy="815980"/>
      </dsp:txXfrm>
    </dsp:sp>
    <dsp:sp modelId="{4052C2AE-D40E-874B-87ED-C10D1E9092E6}">
      <dsp:nvSpPr>
        <dsp:cNvPr id="0" name=""/>
        <dsp:cNvSpPr/>
      </dsp:nvSpPr>
      <dsp:spPr>
        <a:xfrm>
          <a:off x="1777366" y="3231813"/>
          <a:ext cx="1693160" cy="67726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Etapes d’implémentation</a:t>
          </a:r>
        </a:p>
      </dsp:txBody>
      <dsp:txXfrm>
        <a:off x="2115998" y="3231813"/>
        <a:ext cx="1015896" cy="677264"/>
      </dsp:txXfrm>
    </dsp:sp>
    <dsp:sp modelId="{6A38741C-F64D-4A4D-AFEB-EB1DC02C2E2E}">
      <dsp:nvSpPr>
        <dsp:cNvPr id="0" name=""/>
        <dsp:cNvSpPr/>
      </dsp:nvSpPr>
      <dsp:spPr>
        <a:xfrm>
          <a:off x="3233484" y="3231813"/>
          <a:ext cx="1693160" cy="67726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Pendant la migration</a:t>
          </a:r>
        </a:p>
      </dsp:txBody>
      <dsp:txXfrm>
        <a:off x="3572116" y="3231813"/>
        <a:ext cx="1015896" cy="677264"/>
      </dsp:txXfrm>
    </dsp:sp>
    <dsp:sp modelId="{994CBF85-76B0-7B49-A2C7-6D7C859FBA79}">
      <dsp:nvSpPr>
        <dsp:cNvPr id="0" name=""/>
        <dsp:cNvSpPr/>
      </dsp:nvSpPr>
      <dsp:spPr>
        <a:xfrm>
          <a:off x="4689602" y="3231813"/>
          <a:ext cx="1693160" cy="67726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Après la migration</a:t>
          </a:r>
        </a:p>
      </dsp:txBody>
      <dsp:txXfrm>
        <a:off x="5028234" y="3231813"/>
        <a:ext cx="1015896" cy="677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556E-E6A6-004E-BC4E-7DCA1D441E94}">
      <dsp:nvSpPr>
        <dsp:cNvPr id="0" name=""/>
        <dsp:cNvSpPr/>
      </dsp:nvSpPr>
      <dsp:spPr>
        <a:xfrm rot="16200000">
          <a:off x="-1841848" y="2688624"/>
          <a:ext cx="4118754" cy="302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677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Techniques</a:t>
          </a:r>
          <a:endParaRPr lang="en-US" sz="2100" kern="1200" dirty="0"/>
        </a:p>
      </dsp:txBody>
      <dsp:txXfrm>
        <a:off x="-1841848" y="2688624"/>
        <a:ext cx="4118754" cy="302484"/>
      </dsp:txXfrm>
    </dsp:sp>
    <dsp:sp modelId="{60304A77-F694-4747-A176-CA3852D71D8C}">
      <dsp:nvSpPr>
        <dsp:cNvPr id="0" name=""/>
        <dsp:cNvSpPr/>
      </dsp:nvSpPr>
      <dsp:spPr>
        <a:xfrm>
          <a:off x="368771" y="780489"/>
          <a:ext cx="1506695" cy="41187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667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Suppression de technologies obsolètes et inappropriées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Limiter les incohérences des données et la perte de fiabilité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Gain de sécurité (gestion des droits)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Suppression d’actions manuelles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Uniformisation technologiques</a:t>
          </a:r>
          <a:endParaRPr lang="fr-FR" sz="1400" kern="1200"/>
        </a:p>
      </dsp:txBody>
      <dsp:txXfrm>
        <a:off x="368771" y="780489"/>
        <a:ext cx="1506695" cy="4118754"/>
      </dsp:txXfrm>
    </dsp:sp>
    <dsp:sp modelId="{FE0439A7-2563-9A45-AF9C-AAEC90F1CF70}">
      <dsp:nvSpPr>
        <dsp:cNvPr id="0" name=""/>
        <dsp:cNvSpPr/>
      </dsp:nvSpPr>
      <dsp:spPr>
        <a:xfrm>
          <a:off x="66286" y="381209"/>
          <a:ext cx="604969" cy="6049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096C0A0-A971-B74E-8412-69F28FECF45C}">
      <dsp:nvSpPr>
        <dsp:cNvPr id="0" name=""/>
        <dsp:cNvSpPr/>
      </dsp:nvSpPr>
      <dsp:spPr>
        <a:xfrm rot="16200000">
          <a:off x="361144" y="2688624"/>
          <a:ext cx="4118754" cy="302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677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Organisationnels</a:t>
          </a:r>
          <a:endParaRPr lang="en-US" sz="2100" kern="1200" dirty="0"/>
        </a:p>
      </dsp:txBody>
      <dsp:txXfrm>
        <a:off x="361144" y="2688624"/>
        <a:ext cx="4118754" cy="302484"/>
      </dsp:txXfrm>
    </dsp:sp>
    <dsp:sp modelId="{567678AA-97C1-E94F-B990-BA9E8C5BA6A2}">
      <dsp:nvSpPr>
        <dsp:cNvPr id="0" name=""/>
        <dsp:cNvSpPr/>
      </dsp:nvSpPr>
      <dsp:spPr>
        <a:xfrm>
          <a:off x="2571764" y="780489"/>
          <a:ext cx="1506695" cy="41187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667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Automatisation des tâches et gain de temps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Suivi temps réel et gain de fiabilité</a:t>
          </a:r>
        </a:p>
      </dsp:txBody>
      <dsp:txXfrm>
        <a:off x="2571764" y="780489"/>
        <a:ext cx="1506695" cy="4118754"/>
      </dsp:txXfrm>
    </dsp:sp>
    <dsp:sp modelId="{80777DDD-6BF2-8041-A2AD-1BA6861082D5}">
      <dsp:nvSpPr>
        <dsp:cNvPr id="0" name=""/>
        <dsp:cNvSpPr/>
      </dsp:nvSpPr>
      <dsp:spPr>
        <a:xfrm>
          <a:off x="2269279" y="381209"/>
          <a:ext cx="604969" cy="60496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D89AD9D-2E36-E54C-BC98-E52238C3825F}">
      <dsp:nvSpPr>
        <dsp:cNvPr id="0" name=""/>
        <dsp:cNvSpPr/>
      </dsp:nvSpPr>
      <dsp:spPr>
        <a:xfrm rot="16200000">
          <a:off x="2564137" y="2688624"/>
          <a:ext cx="4118754" cy="302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677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Économiques</a:t>
          </a:r>
          <a:endParaRPr lang="en-US" sz="2100" kern="1200"/>
        </a:p>
      </dsp:txBody>
      <dsp:txXfrm>
        <a:off x="2564137" y="2688624"/>
        <a:ext cx="4118754" cy="302484"/>
      </dsp:txXfrm>
    </dsp:sp>
    <dsp:sp modelId="{DFFECD92-345E-CF42-B12C-063D834D1C4D}">
      <dsp:nvSpPr>
        <dsp:cNvPr id="0" name=""/>
        <dsp:cNvSpPr/>
      </dsp:nvSpPr>
      <dsp:spPr>
        <a:xfrm>
          <a:off x="4774757" y="780489"/>
          <a:ext cx="1506695" cy="41187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667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Uniformisation des outils : optimisation financière à terme</a:t>
          </a:r>
          <a:endParaRPr lang="en-US" sz="1400" kern="1200" dirty="0"/>
        </a:p>
      </dsp:txBody>
      <dsp:txXfrm>
        <a:off x="4774757" y="780489"/>
        <a:ext cx="1506695" cy="4118754"/>
      </dsp:txXfrm>
    </dsp:sp>
    <dsp:sp modelId="{EF5DF643-A710-EB4B-9D59-DEAB5AD592CB}">
      <dsp:nvSpPr>
        <dsp:cNvPr id="0" name=""/>
        <dsp:cNvSpPr/>
      </dsp:nvSpPr>
      <dsp:spPr>
        <a:xfrm>
          <a:off x="4472272" y="381209"/>
          <a:ext cx="604969" cy="60496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868CDC-AEA8-8545-8443-D43007545A73}">
      <dsp:nvSpPr>
        <dsp:cNvPr id="0" name=""/>
        <dsp:cNvSpPr/>
      </dsp:nvSpPr>
      <dsp:spPr>
        <a:xfrm rot="16200000">
          <a:off x="4767130" y="2688624"/>
          <a:ext cx="4118754" cy="302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677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Juridiques</a:t>
          </a:r>
          <a:endParaRPr lang="en-US" sz="2100" kern="1200" dirty="0"/>
        </a:p>
      </dsp:txBody>
      <dsp:txXfrm>
        <a:off x="4767130" y="2688624"/>
        <a:ext cx="4118754" cy="302484"/>
      </dsp:txXfrm>
    </dsp:sp>
    <dsp:sp modelId="{8A72E520-1CFE-E84D-B46B-F79E14569BE3}">
      <dsp:nvSpPr>
        <dsp:cNvPr id="0" name=""/>
        <dsp:cNvSpPr/>
      </dsp:nvSpPr>
      <dsp:spPr>
        <a:xfrm>
          <a:off x="6977750" y="780489"/>
          <a:ext cx="1506695" cy="41187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667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Données sécurisées</a:t>
          </a:r>
          <a:endParaRPr lang="en-US" sz="1400" kern="1200" dirty="0"/>
        </a:p>
      </dsp:txBody>
      <dsp:txXfrm>
        <a:off x="6977750" y="780489"/>
        <a:ext cx="1506695" cy="4118754"/>
      </dsp:txXfrm>
    </dsp:sp>
    <dsp:sp modelId="{47D3883A-22F6-254C-BD57-DC3C3BE92EA2}">
      <dsp:nvSpPr>
        <dsp:cNvPr id="0" name=""/>
        <dsp:cNvSpPr/>
      </dsp:nvSpPr>
      <dsp:spPr>
        <a:xfrm>
          <a:off x="6675265" y="381209"/>
          <a:ext cx="604969" cy="60496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936502D-D1BE-A348-9D6D-648E7FCDBA62}">
      <dsp:nvSpPr>
        <dsp:cNvPr id="0" name=""/>
        <dsp:cNvSpPr/>
      </dsp:nvSpPr>
      <dsp:spPr>
        <a:xfrm rot="16200000">
          <a:off x="6970124" y="2688624"/>
          <a:ext cx="4118754" cy="302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677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Environnementales</a:t>
          </a:r>
          <a:endParaRPr lang="en-US" sz="2100" kern="1200" dirty="0"/>
        </a:p>
      </dsp:txBody>
      <dsp:txXfrm>
        <a:off x="6970124" y="2688624"/>
        <a:ext cx="4118754" cy="302484"/>
      </dsp:txXfrm>
    </dsp:sp>
    <dsp:sp modelId="{715DB6EE-71C1-AD48-B125-E76F7300FA9B}">
      <dsp:nvSpPr>
        <dsp:cNvPr id="0" name=""/>
        <dsp:cNvSpPr/>
      </dsp:nvSpPr>
      <dsp:spPr>
        <a:xfrm>
          <a:off x="9180743" y="780489"/>
          <a:ext cx="1506695" cy="411875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266775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Limitation du nombre de mail et des données dupliquées</a:t>
          </a:r>
          <a:endParaRPr lang="en-US" sz="1400" kern="1200" dirty="0"/>
        </a:p>
      </dsp:txBody>
      <dsp:txXfrm>
        <a:off x="9180743" y="780489"/>
        <a:ext cx="1506695" cy="4118754"/>
      </dsp:txXfrm>
    </dsp:sp>
    <dsp:sp modelId="{0C38F89A-5143-F849-A2E1-0F32CADBE82E}">
      <dsp:nvSpPr>
        <dsp:cNvPr id="0" name=""/>
        <dsp:cNvSpPr/>
      </dsp:nvSpPr>
      <dsp:spPr>
        <a:xfrm>
          <a:off x="8878258" y="381209"/>
          <a:ext cx="604969" cy="60496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E4EBF-77B7-4C46-9E61-75E4F738FB3A}">
      <dsp:nvSpPr>
        <dsp:cNvPr id="0" name=""/>
        <dsp:cNvSpPr/>
      </dsp:nvSpPr>
      <dsp:spPr>
        <a:xfrm>
          <a:off x="0" y="0"/>
          <a:ext cx="10753725" cy="23762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E45936-FAF2-AF46-9447-111F0455A10C}">
      <dsp:nvSpPr>
        <dsp:cNvPr id="0" name=""/>
        <dsp:cNvSpPr/>
      </dsp:nvSpPr>
      <dsp:spPr>
        <a:xfrm>
          <a:off x="326066" y="316827"/>
          <a:ext cx="1870665" cy="17425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2FCE424-B490-A840-97FA-30E107035E6E}">
      <dsp:nvSpPr>
        <dsp:cNvPr id="0" name=""/>
        <dsp:cNvSpPr/>
      </dsp:nvSpPr>
      <dsp:spPr>
        <a:xfrm rot="10800000">
          <a:off x="326066" y="2376204"/>
          <a:ext cx="1870665" cy="2904249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Techniques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Lien fort entre les briques fonctionnels</a:t>
          </a:r>
          <a:endParaRPr lang="en-US" sz="1200" kern="1200"/>
        </a:p>
      </dsp:txBody>
      <dsp:txXfrm rot="10800000">
        <a:off x="383595" y="2376204"/>
        <a:ext cx="1755607" cy="2846720"/>
      </dsp:txXfrm>
    </dsp:sp>
    <dsp:sp modelId="{022620BB-10F0-EB4A-BF82-748DA93212AC}">
      <dsp:nvSpPr>
        <dsp:cNvPr id="0" name=""/>
        <dsp:cNvSpPr/>
      </dsp:nvSpPr>
      <dsp:spPr>
        <a:xfrm>
          <a:off x="2383798" y="316827"/>
          <a:ext cx="1870665" cy="17425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A670E59-65BD-CA48-B378-0DE9B441153E}">
      <dsp:nvSpPr>
        <dsp:cNvPr id="0" name=""/>
        <dsp:cNvSpPr/>
      </dsp:nvSpPr>
      <dsp:spPr>
        <a:xfrm rot="10800000">
          <a:off x="2383798" y="2376204"/>
          <a:ext cx="1870665" cy="2904249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Organisationnels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Modification importantes des process business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Résistance au changement</a:t>
          </a:r>
          <a:endParaRPr lang="en-US" sz="1200" kern="1200"/>
        </a:p>
      </dsp:txBody>
      <dsp:txXfrm rot="10800000">
        <a:off x="2441327" y="2376204"/>
        <a:ext cx="1755607" cy="2846720"/>
      </dsp:txXfrm>
    </dsp:sp>
    <dsp:sp modelId="{7441249F-F8C6-B04E-A395-66D020D47740}">
      <dsp:nvSpPr>
        <dsp:cNvPr id="0" name=""/>
        <dsp:cNvSpPr/>
      </dsp:nvSpPr>
      <dsp:spPr>
        <a:xfrm>
          <a:off x="4441529" y="316827"/>
          <a:ext cx="1870665" cy="17425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C3DC894-FE0C-3E4C-B109-1172F602DB46}">
      <dsp:nvSpPr>
        <dsp:cNvPr id="0" name=""/>
        <dsp:cNvSpPr/>
      </dsp:nvSpPr>
      <dsp:spPr>
        <a:xfrm rot="10800000">
          <a:off x="4441529" y="2376204"/>
          <a:ext cx="1870665" cy="2904249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Économiques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Coût exponentiel en cas de développement future</a:t>
          </a:r>
          <a:endParaRPr lang="en-US" sz="1200" kern="1200" dirty="0"/>
        </a:p>
      </dsp:txBody>
      <dsp:txXfrm rot="10800000">
        <a:off x="4499058" y="2376204"/>
        <a:ext cx="1755607" cy="2846720"/>
      </dsp:txXfrm>
    </dsp:sp>
    <dsp:sp modelId="{C2AA0B41-DC2A-5948-8F21-A049F0337F2D}">
      <dsp:nvSpPr>
        <dsp:cNvPr id="0" name=""/>
        <dsp:cNvSpPr/>
      </dsp:nvSpPr>
      <dsp:spPr>
        <a:xfrm>
          <a:off x="6499261" y="316827"/>
          <a:ext cx="1870665" cy="17425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752AE3D-9FE3-5545-A9B6-D6F8FFB7CEAC}">
      <dsp:nvSpPr>
        <dsp:cNvPr id="0" name=""/>
        <dsp:cNvSpPr/>
      </dsp:nvSpPr>
      <dsp:spPr>
        <a:xfrm rot="10800000">
          <a:off x="6499261" y="2376204"/>
          <a:ext cx="1870665" cy="2904249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Juridiques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Pas d’incidence</a:t>
          </a:r>
          <a:endParaRPr lang="en-US" sz="1200" kern="1200"/>
        </a:p>
      </dsp:txBody>
      <dsp:txXfrm rot="10800000">
        <a:off x="6556790" y="2376204"/>
        <a:ext cx="1755607" cy="2846720"/>
      </dsp:txXfrm>
    </dsp:sp>
    <dsp:sp modelId="{99BC1945-6256-F845-AC0E-7B9DAD30FA36}">
      <dsp:nvSpPr>
        <dsp:cNvPr id="0" name=""/>
        <dsp:cNvSpPr/>
      </dsp:nvSpPr>
      <dsp:spPr>
        <a:xfrm>
          <a:off x="8556993" y="316827"/>
          <a:ext cx="1870665" cy="17425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D68354E-A4B6-F349-8853-9865E3DE8DBD}">
      <dsp:nvSpPr>
        <dsp:cNvPr id="0" name=""/>
        <dsp:cNvSpPr/>
      </dsp:nvSpPr>
      <dsp:spPr>
        <a:xfrm rot="10800000">
          <a:off x="8556993" y="2376204"/>
          <a:ext cx="1870665" cy="2904249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Environnementales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Pas d’incidence</a:t>
          </a:r>
          <a:endParaRPr lang="en-US" sz="1200" kern="1200"/>
        </a:p>
      </dsp:txBody>
      <dsp:txXfrm rot="10800000">
        <a:off x="8614522" y="2376204"/>
        <a:ext cx="1755607" cy="2846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F37CE-34D2-1747-9445-2E87C817A4F2}">
      <dsp:nvSpPr>
        <dsp:cNvPr id="0" name=""/>
        <dsp:cNvSpPr/>
      </dsp:nvSpPr>
      <dsp:spPr>
        <a:xfrm>
          <a:off x="2910490" y="332529"/>
          <a:ext cx="1698347" cy="16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Impliquer les parties</a:t>
          </a:r>
          <a:endParaRPr lang="en-US" sz="3100" kern="1200"/>
        </a:p>
      </dsp:txBody>
      <dsp:txXfrm>
        <a:off x="2910490" y="332529"/>
        <a:ext cx="1698347" cy="1698347"/>
      </dsp:txXfrm>
    </dsp:sp>
    <dsp:sp modelId="{69D66E62-3FB3-5D4B-A1EA-CDF0A159A7EB}">
      <dsp:nvSpPr>
        <dsp:cNvPr id="0" name=""/>
        <dsp:cNvSpPr/>
      </dsp:nvSpPr>
      <dsp:spPr>
        <a:xfrm>
          <a:off x="323069" y="-1772"/>
          <a:ext cx="4016348" cy="4016348"/>
        </a:xfrm>
        <a:prstGeom prst="circularArrow">
          <a:avLst>
            <a:gd name="adj1" fmla="val 8246"/>
            <a:gd name="adj2" fmla="val 575885"/>
            <a:gd name="adj3" fmla="val 2964915"/>
            <a:gd name="adj4" fmla="val 51013"/>
            <a:gd name="adj5" fmla="val 962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DCBE9-3C57-484B-B56F-53FB98E1EE49}">
      <dsp:nvSpPr>
        <dsp:cNvPr id="0" name=""/>
        <dsp:cNvSpPr/>
      </dsp:nvSpPr>
      <dsp:spPr>
        <a:xfrm>
          <a:off x="1482069" y="2806626"/>
          <a:ext cx="1698347" cy="16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Planifier en avance</a:t>
          </a:r>
          <a:endParaRPr lang="en-US" sz="3100" kern="1200"/>
        </a:p>
      </dsp:txBody>
      <dsp:txXfrm>
        <a:off x="1482069" y="2806626"/>
        <a:ext cx="1698347" cy="1698347"/>
      </dsp:txXfrm>
    </dsp:sp>
    <dsp:sp modelId="{B2E00E3B-5E66-9542-B4C3-3F1092BB97F8}">
      <dsp:nvSpPr>
        <dsp:cNvPr id="0" name=""/>
        <dsp:cNvSpPr/>
      </dsp:nvSpPr>
      <dsp:spPr>
        <a:xfrm>
          <a:off x="323069" y="-1772"/>
          <a:ext cx="4016348" cy="4016348"/>
        </a:xfrm>
        <a:prstGeom prst="circularArrow">
          <a:avLst>
            <a:gd name="adj1" fmla="val 8246"/>
            <a:gd name="adj2" fmla="val 575885"/>
            <a:gd name="adj3" fmla="val 10173102"/>
            <a:gd name="adj4" fmla="val 7259199"/>
            <a:gd name="adj5" fmla="val 962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1D5ACD-F8A0-E14D-B0D6-8936D37BFC73}">
      <dsp:nvSpPr>
        <dsp:cNvPr id="0" name=""/>
        <dsp:cNvSpPr/>
      </dsp:nvSpPr>
      <dsp:spPr>
        <a:xfrm>
          <a:off x="53648" y="332529"/>
          <a:ext cx="1698347" cy="16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Garantir le support métier</a:t>
          </a:r>
          <a:endParaRPr lang="en-US" sz="3100" kern="1200" dirty="0"/>
        </a:p>
      </dsp:txBody>
      <dsp:txXfrm>
        <a:off x="53648" y="332529"/>
        <a:ext cx="1698347" cy="1698347"/>
      </dsp:txXfrm>
    </dsp:sp>
    <dsp:sp modelId="{C43F0AA9-2452-BA4A-AA9F-7F373C17D776}">
      <dsp:nvSpPr>
        <dsp:cNvPr id="0" name=""/>
        <dsp:cNvSpPr/>
      </dsp:nvSpPr>
      <dsp:spPr>
        <a:xfrm>
          <a:off x="323069" y="-1772"/>
          <a:ext cx="4016348" cy="4016348"/>
        </a:xfrm>
        <a:prstGeom prst="circularArrow">
          <a:avLst>
            <a:gd name="adj1" fmla="val 8246"/>
            <a:gd name="adj2" fmla="val 575885"/>
            <a:gd name="adj3" fmla="val 16857711"/>
            <a:gd name="adj4" fmla="val 14966404"/>
            <a:gd name="adj5" fmla="val 9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08A49-7047-3549-ABFB-502CA3E71ACC}">
      <dsp:nvSpPr>
        <dsp:cNvPr id="0" name=""/>
        <dsp:cNvSpPr/>
      </dsp:nvSpPr>
      <dsp:spPr>
        <a:xfrm rot="10800000">
          <a:off x="1197778" y="2968"/>
          <a:ext cx="4034371" cy="72640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325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Technique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Principes et modèles architecturaux communs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Technologies courantes : ressources accessibles</a:t>
          </a:r>
          <a:endParaRPr lang="en-US" sz="1100" kern="1200" dirty="0"/>
        </a:p>
      </dsp:txBody>
      <dsp:txXfrm rot="10800000">
        <a:off x="1379380" y="2968"/>
        <a:ext cx="3852769" cy="726407"/>
      </dsp:txXfrm>
    </dsp:sp>
    <dsp:sp modelId="{A89A2825-BDC3-554E-A836-102F8CC7434B}">
      <dsp:nvSpPr>
        <dsp:cNvPr id="0" name=""/>
        <dsp:cNvSpPr/>
      </dsp:nvSpPr>
      <dsp:spPr>
        <a:xfrm>
          <a:off x="834574" y="2968"/>
          <a:ext cx="726407" cy="72640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51A5E9B-8920-0A45-AAE2-0668EE62BBDC}">
      <dsp:nvSpPr>
        <dsp:cNvPr id="0" name=""/>
        <dsp:cNvSpPr/>
      </dsp:nvSpPr>
      <dsp:spPr>
        <a:xfrm rot="10800000">
          <a:off x="1197778" y="946213"/>
          <a:ext cx="4034371" cy="72640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325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Organisationnelle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Pas ou peu d’impact sur la continuité de l’activité</a:t>
          </a:r>
          <a:endParaRPr lang="en-US" sz="1100" kern="1200" dirty="0"/>
        </a:p>
      </dsp:txBody>
      <dsp:txXfrm rot="10800000">
        <a:off x="1379380" y="946213"/>
        <a:ext cx="3852769" cy="726407"/>
      </dsp:txXfrm>
    </dsp:sp>
    <dsp:sp modelId="{49107ABF-C1C4-9D4C-A4D0-66662F8E6577}">
      <dsp:nvSpPr>
        <dsp:cNvPr id="0" name=""/>
        <dsp:cNvSpPr/>
      </dsp:nvSpPr>
      <dsp:spPr>
        <a:xfrm>
          <a:off x="834574" y="946213"/>
          <a:ext cx="726407" cy="726407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B58194-6E6D-C042-83F5-1B65EE7164D4}">
      <dsp:nvSpPr>
        <dsp:cNvPr id="0" name=""/>
        <dsp:cNvSpPr/>
      </dsp:nvSpPr>
      <dsp:spPr>
        <a:xfrm rot="10800000">
          <a:off x="1197778" y="1889458"/>
          <a:ext cx="4034371" cy="72640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325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Economique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Budget réalisable</a:t>
          </a:r>
          <a:endParaRPr lang="en-US" sz="1100" kern="1200" dirty="0"/>
        </a:p>
      </dsp:txBody>
      <dsp:txXfrm rot="10800000">
        <a:off x="1379380" y="1889458"/>
        <a:ext cx="3852769" cy="726407"/>
      </dsp:txXfrm>
    </dsp:sp>
    <dsp:sp modelId="{3F4DCFD1-6A98-A648-BE41-F1968C35E3EB}">
      <dsp:nvSpPr>
        <dsp:cNvPr id="0" name=""/>
        <dsp:cNvSpPr/>
      </dsp:nvSpPr>
      <dsp:spPr>
        <a:xfrm>
          <a:off x="834574" y="1889458"/>
          <a:ext cx="726407" cy="726407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F9E998B-4FB2-E14F-A84C-B571CF950FDD}">
      <dsp:nvSpPr>
        <dsp:cNvPr id="0" name=""/>
        <dsp:cNvSpPr/>
      </dsp:nvSpPr>
      <dsp:spPr>
        <a:xfrm rot="10800000">
          <a:off x="1197778" y="2832704"/>
          <a:ext cx="4034371" cy="726407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325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Juridique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Traitement des données personnelles</a:t>
          </a:r>
          <a:endParaRPr lang="en-US" sz="1100" kern="1200" dirty="0"/>
        </a:p>
      </dsp:txBody>
      <dsp:txXfrm rot="10800000">
        <a:off x="1379380" y="2832704"/>
        <a:ext cx="3852769" cy="726407"/>
      </dsp:txXfrm>
    </dsp:sp>
    <dsp:sp modelId="{59AD6000-0459-8A4E-A511-D4E9929722C9}">
      <dsp:nvSpPr>
        <dsp:cNvPr id="0" name=""/>
        <dsp:cNvSpPr/>
      </dsp:nvSpPr>
      <dsp:spPr>
        <a:xfrm>
          <a:off x="834574" y="2832704"/>
          <a:ext cx="726407" cy="726407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AC1CAF-0B30-BD40-A349-26D3265CA1D8}">
      <dsp:nvSpPr>
        <dsp:cNvPr id="0" name=""/>
        <dsp:cNvSpPr/>
      </dsp:nvSpPr>
      <dsp:spPr>
        <a:xfrm rot="10800000">
          <a:off x="1197778" y="3775949"/>
          <a:ext cx="4034371" cy="72640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325" tIns="53340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Environnementale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Absence de contrainte</a:t>
          </a:r>
          <a:endParaRPr lang="en-US" sz="1100" kern="1200" dirty="0"/>
        </a:p>
      </dsp:txBody>
      <dsp:txXfrm rot="10800000">
        <a:off x="1379380" y="3775949"/>
        <a:ext cx="3852769" cy="726407"/>
      </dsp:txXfrm>
    </dsp:sp>
    <dsp:sp modelId="{1AA58E71-33E1-E34A-A0D0-AE94B1BCC880}">
      <dsp:nvSpPr>
        <dsp:cNvPr id="0" name=""/>
        <dsp:cNvSpPr/>
      </dsp:nvSpPr>
      <dsp:spPr>
        <a:xfrm>
          <a:off x="834574" y="3775949"/>
          <a:ext cx="726407" cy="726407"/>
        </a:xfrm>
        <a:prstGeom prst="ellipse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413B5-BD00-A347-BE0E-CAAF75EA0B9A}">
      <dsp:nvSpPr>
        <dsp:cNvPr id="0" name=""/>
        <dsp:cNvSpPr/>
      </dsp:nvSpPr>
      <dsp:spPr>
        <a:xfrm>
          <a:off x="935051" y="77095"/>
          <a:ext cx="10321896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Jalon 1</a:t>
          </a:r>
        </a:p>
      </dsp:txBody>
      <dsp:txXfrm>
        <a:off x="935051" y="452368"/>
        <a:ext cx="9946623" cy="750547"/>
      </dsp:txXfrm>
    </dsp:sp>
    <dsp:sp modelId="{E0F479F2-2126-3B4E-BCCB-5CF56BAF1942}">
      <dsp:nvSpPr>
        <dsp:cNvPr id="0" name=""/>
        <dsp:cNvSpPr/>
      </dsp:nvSpPr>
      <dsp:spPr>
        <a:xfrm>
          <a:off x="935051" y="123271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Fournisseurs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</dsp:txBody>
      <dsp:txXfrm>
        <a:off x="935051" y="1232717"/>
        <a:ext cx="1907692" cy="2756247"/>
      </dsp:txXfrm>
    </dsp:sp>
    <dsp:sp modelId="{C86AC957-FE71-F642-B8B6-1E85A28634E4}">
      <dsp:nvSpPr>
        <dsp:cNvPr id="0" name=""/>
        <dsp:cNvSpPr/>
      </dsp:nvSpPr>
      <dsp:spPr>
        <a:xfrm>
          <a:off x="2842537" y="577653"/>
          <a:ext cx="8414410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2</a:t>
          </a:r>
        </a:p>
      </dsp:txBody>
      <dsp:txXfrm>
        <a:off x="2842537" y="952926"/>
        <a:ext cx="8039137" cy="750547"/>
      </dsp:txXfrm>
    </dsp:sp>
    <dsp:sp modelId="{F8D0EA4F-1972-BB46-B3E6-E001625CC6D6}">
      <dsp:nvSpPr>
        <dsp:cNvPr id="0" name=""/>
        <dsp:cNvSpPr/>
      </dsp:nvSpPr>
      <dsp:spPr>
        <a:xfrm>
          <a:off x="2842537" y="1733275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Recette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(sans lien API Production)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Excel</a:t>
          </a:r>
        </a:p>
      </dsp:txBody>
      <dsp:txXfrm>
        <a:off x="2842537" y="1733275"/>
        <a:ext cx="1907692" cy="2756247"/>
      </dsp:txXfrm>
    </dsp:sp>
    <dsp:sp modelId="{4137CD9F-D694-CC40-BCCB-B3C4DC74C091}">
      <dsp:nvSpPr>
        <dsp:cNvPr id="0" name=""/>
        <dsp:cNvSpPr/>
      </dsp:nvSpPr>
      <dsp:spPr>
        <a:xfrm>
          <a:off x="4750024" y="1078210"/>
          <a:ext cx="6506923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3</a:t>
          </a:r>
        </a:p>
      </dsp:txBody>
      <dsp:txXfrm>
        <a:off x="4750024" y="1453483"/>
        <a:ext cx="6131650" cy="750547"/>
      </dsp:txXfrm>
    </dsp:sp>
    <dsp:sp modelId="{2D8A72FD-2621-A145-A893-B75F245DA0E6}">
      <dsp:nvSpPr>
        <dsp:cNvPr id="0" name=""/>
        <dsp:cNvSpPr/>
      </dsp:nvSpPr>
      <dsp:spPr>
        <a:xfrm>
          <a:off x="4750024" y="2233832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Déploiement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/>
            <a:t>Recette (interne)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(interne)</a:t>
          </a:r>
        </a:p>
      </dsp:txBody>
      <dsp:txXfrm>
        <a:off x="4750024" y="2233832"/>
        <a:ext cx="1907692" cy="2756247"/>
      </dsp:txXfrm>
    </dsp:sp>
    <dsp:sp modelId="{08097F93-A9E5-6D48-857C-AE2BBD5A3918}">
      <dsp:nvSpPr>
        <dsp:cNvPr id="0" name=""/>
        <dsp:cNvSpPr/>
      </dsp:nvSpPr>
      <dsp:spPr>
        <a:xfrm>
          <a:off x="6658542" y="1578767"/>
          <a:ext cx="4598405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4</a:t>
          </a:r>
        </a:p>
      </dsp:txBody>
      <dsp:txXfrm>
        <a:off x="6658542" y="1954040"/>
        <a:ext cx="4223132" cy="750547"/>
      </dsp:txXfrm>
    </dsp:sp>
    <dsp:sp modelId="{6131CAE2-D28F-314A-A440-A609960A01CE}">
      <dsp:nvSpPr>
        <dsp:cNvPr id="0" name=""/>
        <dsp:cNvSpPr/>
      </dsp:nvSpPr>
      <dsp:spPr>
        <a:xfrm>
          <a:off x="6658542" y="2734389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Ressources entreprise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Stock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AS 400 - Repository Constructeur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Migration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CRM - Facturation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Décommission : Serveur facturation - Microsoft Access SGBD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 API Production</a:t>
          </a:r>
        </a:p>
      </dsp:txBody>
      <dsp:txXfrm>
        <a:off x="6658542" y="2734389"/>
        <a:ext cx="1907692" cy="2756247"/>
      </dsp:txXfrm>
    </dsp:sp>
    <dsp:sp modelId="{13F291B9-FEBF-5F41-87FF-BA248DB5E978}">
      <dsp:nvSpPr>
        <dsp:cNvPr id="0" name=""/>
        <dsp:cNvSpPr/>
      </dsp:nvSpPr>
      <dsp:spPr>
        <a:xfrm>
          <a:off x="8566029" y="2079325"/>
          <a:ext cx="2690918" cy="150109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2382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Jalon 5</a:t>
          </a:r>
        </a:p>
      </dsp:txBody>
      <dsp:txXfrm>
        <a:off x="8566029" y="2454598"/>
        <a:ext cx="2315645" cy="750547"/>
      </dsp:txXfrm>
    </dsp:sp>
    <dsp:sp modelId="{DB4B48BC-FBC2-FD4F-A621-E6FB9F7B3C3E}">
      <dsp:nvSpPr>
        <dsp:cNvPr id="0" name=""/>
        <dsp:cNvSpPr/>
      </dsp:nvSpPr>
      <dsp:spPr>
        <a:xfrm>
          <a:off x="8566029" y="3234947"/>
          <a:ext cx="1907692" cy="2756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Client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Beta test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Formation (client)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MEP : Réservation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Liens : API Ressources entreprise - API Production </a:t>
          </a:r>
        </a:p>
      </dsp:txBody>
      <dsp:txXfrm>
        <a:off x="8566029" y="3234947"/>
        <a:ext cx="1907692" cy="27562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0BE67-C4EE-4A48-98A6-E34C6E71CCFD}">
      <dsp:nvSpPr>
        <dsp:cNvPr id="0" name=""/>
        <dsp:cNvSpPr/>
      </dsp:nvSpPr>
      <dsp:spPr>
        <a:xfrm>
          <a:off x="745697" y="502535"/>
          <a:ext cx="1397202" cy="9319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i="1" kern="1200" dirty="0"/>
            <a:t>CDE Technicien MAINTENANCE</a:t>
          </a:r>
          <a:endParaRPr lang="fr-FR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Temps suffisant pour la formation et la prise en main</a:t>
          </a:r>
        </a:p>
      </dsp:txBody>
      <dsp:txXfrm>
        <a:off x="969250" y="502535"/>
        <a:ext cx="1173649" cy="931933"/>
      </dsp:txXfrm>
    </dsp:sp>
    <dsp:sp modelId="{A907B6BF-471F-7B4F-96E8-E20111F8ACEB}">
      <dsp:nvSpPr>
        <dsp:cNvPr id="0" name=""/>
        <dsp:cNvSpPr/>
      </dsp:nvSpPr>
      <dsp:spPr>
        <a:xfrm>
          <a:off x="523" y="129948"/>
          <a:ext cx="931468" cy="93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Ressources entreprise déployé</a:t>
          </a:r>
        </a:p>
      </dsp:txBody>
      <dsp:txXfrm>
        <a:off x="136933" y="266358"/>
        <a:ext cx="658648" cy="65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1DAA3-D650-FB45-A4B0-E1445DBE7F66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617AF-E568-344E-945E-47E5CAB9CA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5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3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7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67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7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9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8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17AF-E568-344E-945E-47E5CAB9CA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9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85103"/>
            <a:ext cx="10753725" cy="528045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33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261241"/>
            <a:ext cx="4663440" cy="45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3722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190026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281690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187932"/>
            <a:ext cx="4663440" cy="3763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3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42283"/>
            <a:ext cx="6096000" cy="6015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404550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68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6119665"/>
            <a:ext cx="9229344" cy="32347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6607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7130" y="194734"/>
            <a:ext cx="10772775" cy="90608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282262"/>
            <a:ext cx="10753725" cy="528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1318" y="5951917"/>
            <a:ext cx="1110682" cy="9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1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4F3FF-0F14-A03D-63E0-4E00AA80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fr-FR" dirty="0"/>
              <a:t>Rep’Aero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CE7A13-6ADD-130D-2F6A-D1A260AD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Migration SI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052773"/>
            <a:ext cx="3352128" cy="27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DEC0E7-6867-E44E-C1C2-9A252641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faisabilité</a:t>
            </a:r>
          </a:p>
        </p:txBody>
      </p:sp>
      <p:pic>
        <p:nvPicPr>
          <p:cNvPr id="13" name="Espace réservé du contenu 12" descr="Coche avec un remplissage uni">
            <a:extLst>
              <a:ext uri="{FF2B5EF4-FFF2-40B4-BE49-F238E27FC236}">
                <a16:creationId xmlns:a16="http://schemas.microsoft.com/office/drawing/2014/main" id="{3F18600A-37BD-CB86-DF64-6145561FB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047" y="2725904"/>
            <a:ext cx="2415938" cy="2415938"/>
          </a:xfrm>
          <a:prstGeom prst="rect">
            <a:avLst/>
          </a:prstGeom>
        </p:spPr>
      </p:pic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0044C138-D9DA-2829-9E63-59627F76E0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8519626"/>
              </p:ext>
            </p:extLst>
          </p:nvPr>
        </p:nvGraphicFramePr>
        <p:xfrm>
          <a:off x="667130" y="1681211"/>
          <a:ext cx="6066724" cy="45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441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B1B3C8-003A-2338-BC48-0FAD682D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Migration SI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B301A-FA9C-D6DA-133A-76F7812C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363821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9B0D-EC8C-C647-87B7-7C98B9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94733"/>
            <a:ext cx="10772775" cy="925613"/>
          </a:xfrm>
        </p:spPr>
        <p:txBody>
          <a:bodyPr/>
          <a:lstStyle/>
          <a:p>
            <a:r>
              <a:rPr lang="fr-FR" dirty="0"/>
              <a:t>Etapes de migration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60316E-4A90-6B3B-902A-5233AD4F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10043"/>
              </p:ext>
            </p:extLst>
          </p:nvPr>
        </p:nvGraphicFramePr>
        <p:xfrm>
          <a:off x="0" y="789709"/>
          <a:ext cx="12191999" cy="606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99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fr-FR" dirty="0"/>
              <a:t>Jalon 1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351269"/>
              </p:ext>
            </p:extLst>
          </p:nvPr>
        </p:nvGraphicFramePr>
        <p:xfrm>
          <a:off x="667130" y="1597459"/>
          <a:ext cx="7455498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1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Ressources entreprise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Fournisseurs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Utilisateur Fournisseur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0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2262884"/>
              </p:ext>
            </p:extLst>
          </p:nvPr>
        </p:nvGraphicFramePr>
        <p:xfrm>
          <a:off x="667130" y="5274012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  <p:graphicFrame>
        <p:nvGraphicFramePr>
          <p:cNvPr id="3" name="Espace réservé du contenu 1">
            <a:extLst>
              <a:ext uri="{FF2B5EF4-FFF2-40B4-BE49-F238E27FC236}">
                <a16:creationId xmlns:a16="http://schemas.microsoft.com/office/drawing/2014/main" id="{0A6970BF-60CE-A1AF-7C54-797392897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629909"/>
              </p:ext>
            </p:extLst>
          </p:nvPr>
        </p:nvGraphicFramePr>
        <p:xfrm>
          <a:off x="8853228" y="1653685"/>
          <a:ext cx="2143423" cy="156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Espace réservé du contenu 1">
            <a:extLst>
              <a:ext uri="{FF2B5EF4-FFF2-40B4-BE49-F238E27FC236}">
                <a16:creationId xmlns:a16="http://schemas.microsoft.com/office/drawing/2014/main" id="{89F61AD7-50DD-AFF9-18FD-3BF9AEF42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777418"/>
              </p:ext>
            </p:extLst>
          </p:nvPr>
        </p:nvGraphicFramePr>
        <p:xfrm>
          <a:off x="8853229" y="3274330"/>
          <a:ext cx="2143423" cy="156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489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fr-FR" dirty="0"/>
              <a:t>Jalon 2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1129608"/>
              </p:ext>
            </p:extLst>
          </p:nvPr>
        </p:nvGraphicFramePr>
        <p:xfrm>
          <a:off x="667130" y="1525740"/>
          <a:ext cx="7680051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1952554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0188501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 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Stock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23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1200" b="0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255726"/>
              </p:ext>
            </p:extLst>
          </p:nvPr>
        </p:nvGraphicFramePr>
        <p:xfrm>
          <a:off x="667130" y="5191951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  <p:graphicFrame>
        <p:nvGraphicFramePr>
          <p:cNvPr id="3" name="Espace réservé du contenu 1">
            <a:extLst>
              <a:ext uri="{FF2B5EF4-FFF2-40B4-BE49-F238E27FC236}">
                <a16:creationId xmlns:a16="http://schemas.microsoft.com/office/drawing/2014/main" id="{4EA672B3-0C49-4694-4F04-C662EBDB2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656693"/>
              </p:ext>
            </p:extLst>
          </p:nvPr>
        </p:nvGraphicFramePr>
        <p:xfrm>
          <a:off x="9022708" y="3429000"/>
          <a:ext cx="2417197" cy="190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Espace réservé du contenu 1">
            <a:extLst>
              <a:ext uri="{FF2B5EF4-FFF2-40B4-BE49-F238E27FC236}">
                <a16:creationId xmlns:a16="http://schemas.microsoft.com/office/drawing/2014/main" id="{BC96E1C6-9C05-1D25-8380-D9619F228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07853"/>
              </p:ext>
            </p:extLst>
          </p:nvPr>
        </p:nvGraphicFramePr>
        <p:xfrm>
          <a:off x="8867277" y="1522908"/>
          <a:ext cx="2417197" cy="190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667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202685"/>
            <a:ext cx="10772775" cy="906084"/>
          </a:xfrm>
          <a:solidFill>
            <a:schemeClr val="accent4"/>
          </a:solidFill>
        </p:spPr>
        <p:txBody>
          <a:bodyPr/>
          <a:lstStyle/>
          <a:p>
            <a:r>
              <a:rPr lang="fr-FR" dirty="0"/>
              <a:t>Jalon 3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9793116"/>
              </p:ext>
            </p:extLst>
          </p:nvPr>
        </p:nvGraphicFramePr>
        <p:xfrm>
          <a:off x="667130" y="1665915"/>
          <a:ext cx="5160051" cy="300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1952554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</a:tblGrid>
              <a:tr h="120456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Recette (interne)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 (interne)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81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Cabinet 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Soutien au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6495057"/>
              </p:ext>
            </p:extLst>
          </p:nvPr>
        </p:nvGraphicFramePr>
        <p:xfrm>
          <a:off x="667130" y="5235574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  <p:graphicFrame>
        <p:nvGraphicFramePr>
          <p:cNvPr id="3" name="Espace réservé du contenu 1">
            <a:extLst>
              <a:ext uri="{FF2B5EF4-FFF2-40B4-BE49-F238E27FC236}">
                <a16:creationId xmlns:a16="http://schemas.microsoft.com/office/drawing/2014/main" id="{C59FF198-5324-0DE5-3939-669A944A5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511605"/>
              </p:ext>
            </p:extLst>
          </p:nvPr>
        </p:nvGraphicFramePr>
        <p:xfrm>
          <a:off x="6205957" y="1919362"/>
          <a:ext cx="5139265" cy="249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96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fr-FR" dirty="0"/>
              <a:t>Jalon 4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598991"/>
              </p:ext>
            </p:extLst>
          </p:nvPr>
        </p:nvGraphicFramePr>
        <p:xfrm>
          <a:off x="667130" y="1562368"/>
          <a:ext cx="7841784" cy="324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84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018156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00684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224478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625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4251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54070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01885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5087374"/>
                    </a:ext>
                  </a:extLst>
                </a:gridCol>
              </a:tblGrid>
              <a:tr h="10812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Ressources entreprise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Décommission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74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96380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9816850"/>
              </p:ext>
            </p:extLst>
          </p:nvPr>
        </p:nvGraphicFramePr>
        <p:xfrm>
          <a:off x="667130" y="5265208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B398CC69-5AE2-C847-1906-E79B525DB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515958"/>
              </p:ext>
            </p:extLst>
          </p:nvPr>
        </p:nvGraphicFramePr>
        <p:xfrm>
          <a:off x="8860404" y="1100818"/>
          <a:ext cx="2138900" cy="186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337186CB-1C9B-433C-8623-A5EBA90D3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24475"/>
              </p:ext>
            </p:extLst>
          </p:nvPr>
        </p:nvGraphicFramePr>
        <p:xfrm>
          <a:off x="8860404" y="2548571"/>
          <a:ext cx="2138900" cy="214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F05EE4B-580B-F99B-E0BC-C592D3CD9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958930"/>
              </p:ext>
            </p:extLst>
          </p:nvPr>
        </p:nvGraphicFramePr>
        <p:xfrm>
          <a:off x="8860404" y="4498935"/>
          <a:ext cx="2138900" cy="214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7662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DF14C-17D0-3BD9-7CDB-C1882D2252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fr-FR" dirty="0"/>
              <a:t>Jalon 5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CDC7BDFB-3554-0B5D-AD75-AC3430001A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1768583"/>
              </p:ext>
            </p:extLst>
          </p:nvPr>
        </p:nvGraphicFramePr>
        <p:xfrm>
          <a:off x="667130" y="1508980"/>
          <a:ext cx="5295497" cy="34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497">
                  <a:extLst>
                    <a:ext uri="{9D8B030D-6E8A-4147-A177-3AD203B41FA5}">
                      <a16:colId xmlns:a16="http://schemas.microsoft.com/office/drawing/2014/main" val="3470535213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0609715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68309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2505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1667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4965086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Acteur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Beta test (Client)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Formation (Client)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MEP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6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Steve LAMBORT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Sponsor du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77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Alain DUPLANC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Responsable du déploiement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02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Architecte LOGICIEL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Accompagnement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59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Techniciens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Ressources entreprise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5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Production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390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Utilisateur Client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48181"/>
                  </a:ext>
                </a:extLst>
              </a:tr>
            </a:tbl>
          </a:graphicData>
        </a:graphic>
      </p:graphicFrame>
      <p:graphicFrame>
        <p:nvGraphicFramePr>
          <p:cNvPr id="32" name="Espace réservé du contenu 31">
            <a:extLst>
              <a:ext uri="{FF2B5EF4-FFF2-40B4-BE49-F238E27FC236}">
                <a16:creationId xmlns:a16="http://schemas.microsoft.com/office/drawing/2014/main" id="{FCB6E8A0-C1A6-CBAC-054D-D00C5BD4C1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0529199"/>
              </p:ext>
            </p:extLst>
          </p:nvPr>
        </p:nvGraphicFramePr>
        <p:xfrm>
          <a:off x="667130" y="5409142"/>
          <a:ext cx="6382469" cy="838200"/>
        </p:xfrm>
        <a:graphic>
          <a:graphicData uri="http://schemas.openxmlformats.org/drawingml/2006/table">
            <a:tbl>
              <a:tblPr/>
              <a:tblGrid>
                <a:gridCol w="337346">
                  <a:extLst>
                    <a:ext uri="{9D8B030D-6E8A-4147-A177-3AD203B41FA5}">
                      <a16:colId xmlns:a16="http://schemas.microsoft.com/office/drawing/2014/main" val="983813212"/>
                    </a:ext>
                  </a:extLst>
                </a:gridCol>
                <a:gridCol w="991860">
                  <a:extLst>
                    <a:ext uri="{9D8B030D-6E8A-4147-A177-3AD203B41FA5}">
                      <a16:colId xmlns:a16="http://schemas.microsoft.com/office/drawing/2014/main" val="1288556208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14077949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Réalisateur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Réalise la tâche et est responsable de son achèvement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552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Approbateur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Approuve l'achèvement de la tâche, peut participer à la réalisation de la tâche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630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Conseille, intervient avant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015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Informé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Doit être informé après une décision ou une action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7455"/>
                  </a:ext>
                </a:extLst>
              </a:tr>
            </a:tbl>
          </a:graphicData>
        </a:graphic>
      </p:graphicFrame>
      <p:graphicFrame>
        <p:nvGraphicFramePr>
          <p:cNvPr id="3" name="Espace réservé du contenu 1">
            <a:extLst>
              <a:ext uri="{FF2B5EF4-FFF2-40B4-BE49-F238E27FC236}">
                <a16:creationId xmlns:a16="http://schemas.microsoft.com/office/drawing/2014/main" id="{429E9900-41C6-C669-9561-B48C07C4B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4819"/>
              </p:ext>
            </p:extLst>
          </p:nvPr>
        </p:nvGraphicFramePr>
        <p:xfrm>
          <a:off x="7049599" y="1261248"/>
          <a:ext cx="2926080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82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4344AC-E7A8-1402-F6E5-A831B070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Migration SI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BE3D55C-3F05-DBED-1C04-8FA8545C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</a:rPr>
              <a:t>Plan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010288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B9B0D-EC8C-C647-87B7-7C98B9C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Etape de migration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06450329-2DC6-4B2C-8096-993FE48EF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9600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29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0610A3-D402-46CF-B241-A2B9E8C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D957960-6648-D47A-F204-E920B7566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Constat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2E382714-EC62-BA59-BFA5-243C3C5644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5618999"/>
              </p:ext>
            </p:extLst>
          </p:nvPr>
        </p:nvGraphicFramePr>
        <p:xfrm>
          <a:off x="676656" y="2190026"/>
          <a:ext cx="4663440" cy="3763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A1651F3-4D21-B26A-53FA-E695529A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graphicFrame>
        <p:nvGraphicFramePr>
          <p:cNvPr id="14" name="Espace réservé du contenu 10">
            <a:extLst>
              <a:ext uri="{FF2B5EF4-FFF2-40B4-BE49-F238E27FC236}">
                <a16:creationId xmlns:a16="http://schemas.microsoft.com/office/drawing/2014/main" id="{75B32ECF-3B26-8000-C22F-C1DD6D1E531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6724713"/>
              </p:ext>
            </p:extLst>
          </p:nvPr>
        </p:nvGraphicFramePr>
        <p:xfrm>
          <a:off x="6007100" y="2187575"/>
          <a:ext cx="4664075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689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54239-5D89-AEA6-F292-C95EE1F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Pendant la migration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DD34955-3B3A-622D-6EF0-8262879390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2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4A91A-304D-D6CD-AB99-CF785D6F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Après la migration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04E100B-29D2-82D5-1018-26152C58DF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47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237003-E23E-7BE0-B9B8-25A44E69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B679D-24D7-E2A6-CF57-B7B87312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4206876"/>
            <a:ext cx="4141559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  <a:latin typeface="+mj-lt"/>
              </a:rPr>
              <a:t>Des questions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e-bête avec des points d’interrogation">
            <a:extLst>
              <a:ext uri="{FF2B5EF4-FFF2-40B4-BE49-F238E27FC236}">
                <a16:creationId xmlns:a16="http://schemas.microsoft.com/office/drawing/2014/main" id="{7B3A24FF-4494-36C5-E7B9-501D3FE8E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8" r="17820" b="2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69B02-60AE-AD25-A4A6-4A8836A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ACD8F0-2E12-3B96-5C18-8163CC899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29302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67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B1B3C8-003A-2338-BC48-0FAD682D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Migration SI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B301A-FA9C-D6DA-133A-76F7812C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</a:rPr>
              <a:t>Etude de faisabilité</a:t>
            </a:r>
          </a:p>
        </p:txBody>
      </p:sp>
    </p:spTree>
    <p:extLst>
      <p:ext uri="{BB962C8B-B14F-4D97-AF65-F5344CB8AC3E}">
        <p14:creationId xmlns:p14="http://schemas.microsoft.com/office/powerpoint/2010/main" val="243739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EF70B4-FB95-B81F-CC0C-F8B2E00E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architecturale</a:t>
            </a:r>
          </a:p>
        </p:txBody>
      </p:sp>
      <p:pic>
        <p:nvPicPr>
          <p:cNvPr id="10" name="Espace réservé du contenu 9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5EFE35AF-15B5-A869-AF2F-F1EC6EBA6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763418"/>
            <a:ext cx="4662487" cy="3499438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30DEBB4D-C8C2-83F4-ECB2-7ED07F159D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405465"/>
            <a:ext cx="4664075" cy="42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9B3B-1C4C-6C1C-8C7B-D84C11A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d’impacts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0652DA6-E5AA-9EC0-A891-5B764D1FD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14590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47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9B3B-1C4C-6C1C-8C7B-D84C11A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d’incidences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0652DA6-E5AA-9EC0-A891-5B764D1FD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076901"/>
              </p:ext>
            </p:extLst>
          </p:nvPr>
        </p:nvGraphicFramePr>
        <p:xfrm>
          <a:off x="676656" y="1285103"/>
          <a:ext cx="10753725" cy="528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57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C1BE-0665-151A-1C46-9067D68B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prenantes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B635170-DAB5-6E15-2B25-6299F83546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016675"/>
              </p:ext>
            </p:extLst>
          </p:nvPr>
        </p:nvGraphicFramePr>
        <p:xfrm>
          <a:off x="667130" y="2408588"/>
          <a:ext cx="4664071" cy="271798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9034">
                  <a:extLst>
                    <a:ext uri="{9D8B030D-6E8A-4147-A177-3AD203B41FA5}">
                      <a16:colId xmlns:a16="http://schemas.microsoft.com/office/drawing/2014/main" val="707463933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192067753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646199759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2370837896"/>
                    </a:ext>
                  </a:extLst>
                </a:gridCol>
                <a:gridCol w="458817">
                  <a:extLst>
                    <a:ext uri="{9D8B030D-6E8A-4147-A177-3AD203B41FA5}">
                      <a16:colId xmlns:a16="http://schemas.microsoft.com/office/drawing/2014/main" val="131690061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2851275967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710304502"/>
                    </a:ext>
                  </a:extLst>
                </a:gridCol>
              </a:tblGrid>
              <a:tr h="1329248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Clients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Fournisseurs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Stocks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Compatibilité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Production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Informatique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2165117180"/>
                  </a:ext>
                </a:extLst>
              </a:tr>
              <a:tr h="347183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Steve Lambort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62133"/>
                  </a:ext>
                </a:extLst>
              </a:tr>
              <a:tr h="347183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Alain Duplanc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4738997"/>
                  </a:ext>
                </a:extLst>
              </a:tr>
              <a:tr h="347183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Technicien de maintenance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519130"/>
                  </a:ext>
                </a:extLst>
              </a:tr>
              <a:tr h="347183">
                <a:tc>
                  <a:txBody>
                    <a:bodyPr/>
                    <a:lstStyle/>
                    <a:p>
                      <a:pPr algn="l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Architecte Logiciel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600"/>
                        </a:spcAft>
                      </a:pPr>
                      <a:r>
                        <a:rPr lang="fr-FR" sz="1100" dirty="0">
                          <a:effectLst/>
                        </a:rPr>
                        <a:t>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894681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7">
            <a:extLst>
              <a:ext uri="{FF2B5EF4-FFF2-40B4-BE49-F238E27FC236}">
                <a16:creationId xmlns:a16="http://schemas.microsoft.com/office/drawing/2014/main" id="{C9C01598-97EB-99F1-1EDD-9A74AD633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6833785"/>
              </p:ext>
            </p:extLst>
          </p:nvPr>
        </p:nvGraphicFramePr>
        <p:xfrm>
          <a:off x="6369672" y="1514916"/>
          <a:ext cx="4662487" cy="45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8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FA468-E9BA-C49F-51BE-494B80F6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risques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8CDF0BD-7E83-52EC-E1E8-CF9A74368B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1576453"/>
              </p:ext>
            </p:extLst>
          </p:nvPr>
        </p:nvGraphicFramePr>
        <p:xfrm>
          <a:off x="2409449" y="1275536"/>
          <a:ext cx="7373101" cy="3432297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95959">
                  <a:extLst>
                    <a:ext uri="{9D8B030D-6E8A-4147-A177-3AD203B41FA5}">
                      <a16:colId xmlns:a16="http://schemas.microsoft.com/office/drawing/2014/main" val="1744093127"/>
                    </a:ext>
                  </a:extLst>
                </a:gridCol>
                <a:gridCol w="345906">
                  <a:extLst>
                    <a:ext uri="{9D8B030D-6E8A-4147-A177-3AD203B41FA5}">
                      <a16:colId xmlns:a16="http://schemas.microsoft.com/office/drawing/2014/main" val="2481273514"/>
                    </a:ext>
                  </a:extLst>
                </a:gridCol>
                <a:gridCol w="463921">
                  <a:extLst>
                    <a:ext uri="{9D8B030D-6E8A-4147-A177-3AD203B41FA5}">
                      <a16:colId xmlns:a16="http://schemas.microsoft.com/office/drawing/2014/main" val="3426865897"/>
                    </a:ext>
                  </a:extLst>
                </a:gridCol>
                <a:gridCol w="345906">
                  <a:extLst>
                    <a:ext uri="{9D8B030D-6E8A-4147-A177-3AD203B41FA5}">
                      <a16:colId xmlns:a16="http://schemas.microsoft.com/office/drawing/2014/main" val="988339202"/>
                    </a:ext>
                  </a:extLst>
                </a:gridCol>
                <a:gridCol w="3221409">
                  <a:extLst>
                    <a:ext uri="{9D8B030D-6E8A-4147-A177-3AD203B41FA5}">
                      <a16:colId xmlns:a16="http://schemas.microsoft.com/office/drawing/2014/main" val="3776164420"/>
                    </a:ext>
                  </a:extLst>
                </a:gridCol>
              </a:tblGrid>
              <a:tr h="224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Risque identifié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P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Solutions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523755"/>
                  </a:ext>
                </a:extLst>
              </a:tr>
              <a:tr h="7001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Résistance au changement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(Notamment domaine de production)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12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Intégrer les parties dans la migration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Communiquer de manière transparente sur chaque phase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6000350"/>
                  </a:ext>
                </a:extLst>
              </a:tr>
              <a:tr h="4620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Interruption de service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Anticiper les étapes de migrations nécessitant une interruption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9873331"/>
                  </a:ext>
                </a:extLst>
              </a:tr>
              <a:tr h="7001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Interruption / Ralentissement de l’activité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Anticiper les étapes de migrations nécessitant une interruption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Anticiper les besoins en formation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2901994"/>
                  </a:ext>
                </a:extLst>
              </a:tr>
              <a:tr h="2240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Problème technique lors du déploiement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Maintenir la communication avec le cabinet IT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904480"/>
                  </a:ext>
                </a:extLst>
              </a:tr>
              <a:tr h="8977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Perte de données pendant la migration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Atteinte à la confidentialité des données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Back-Up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Outils de transformation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Vérification de la donnée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Traitement en interne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9745782"/>
                  </a:ext>
                </a:extLst>
              </a:tr>
              <a:tr h="2240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Maitrise du métier de l’architecte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</a:rPr>
                        <a:t>Communication et disponibilités équipe métier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26435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55120CF-FAB3-5278-1217-55F5A42ACD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493823"/>
              </p:ext>
            </p:extLst>
          </p:nvPr>
        </p:nvGraphicFramePr>
        <p:xfrm>
          <a:off x="3899052" y="4882551"/>
          <a:ext cx="4308930" cy="1854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71817">
                  <a:extLst>
                    <a:ext uri="{9D8B030D-6E8A-4147-A177-3AD203B41FA5}">
                      <a16:colId xmlns:a16="http://schemas.microsoft.com/office/drawing/2014/main" val="4291020549"/>
                    </a:ext>
                  </a:extLst>
                </a:gridCol>
                <a:gridCol w="962108">
                  <a:extLst>
                    <a:ext uri="{9D8B030D-6E8A-4147-A177-3AD203B41FA5}">
                      <a16:colId xmlns:a16="http://schemas.microsoft.com/office/drawing/2014/main" val="1885851781"/>
                    </a:ext>
                  </a:extLst>
                </a:gridCol>
                <a:gridCol w="2775005">
                  <a:extLst>
                    <a:ext uri="{9D8B030D-6E8A-4147-A177-3AD203B41FA5}">
                      <a16:colId xmlns:a16="http://schemas.microsoft.com/office/drawing/2014/main" val="13027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Niveau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Probabilité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Gravité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04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Peu probable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Perturbation sans remise en cause du délai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3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Probable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Léger retard sans remise en cause du projet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4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Fort probable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Retard important et/ou remise en cause du projet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5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Certain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1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</a:rPr>
                        <a:t>Arrêt de l’activité globale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551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37879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</TotalTime>
  <Words>1565</Words>
  <Application>Microsoft Macintosh PowerPoint</Application>
  <PresentationFormat>Grand écran</PresentationFormat>
  <Paragraphs>630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Métropolitain</vt:lpstr>
      <vt:lpstr>Rep’Aero</vt:lpstr>
      <vt:lpstr>Contexte</vt:lpstr>
      <vt:lpstr>Sommaire</vt:lpstr>
      <vt:lpstr>Etude de faisabilité</vt:lpstr>
      <vt:lpstr>Transition architecturale</vt:lpstr>
      <vt:lpstr>Analyse d’impacts</vt:lpstr>
      <vt:lpstr>Analyse d’incidences</vt:lpstr>
      <vt:lpstr>Parties prenantes</vt:lpstr>
      <vt:lpstr>Analyse de risques</vt:lpstr>
      <vt:lpstr>Analyse de faisabilité</vt:lpstr>
      <vt:lpstr>Roadmap</vt:lpstr>
      <vt:lpstr>Etapes de migration</vt:lpstr>
      <vt:lpstr>Jalon 1</vt:lpstr>
      <vt:lpstr>Jalon 2</vt:lpstr>
      <vt:lpstr>Jalon 3</vt:lpstr>
      <vt:lpstr>Jalon 4</vt:lpstr>
      <vt:lpstr>Jalon 5</vt:lpstr>
      <vt:lpstr>Plan d’implémentation</vt:lpstr>
      <vt:lpstr>Etape de migration</vt:lpstr>
      <vt:lpstr>Pendant la migration</vt:lpstr>
      <vt:lpstr>Après la migration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Barral</dc:creator>
  <cp:lastModifiedBy>Noémie Barral</cp:lastModifiedBy>
  <cp:revision>25</cp:revision>
  <dcterms:created xsi:type="dcterms:W3CDTF">2023-04-14T09:22:41Z</dcterms:created>
  <dcterms:modified xsi:type="dcterms:W3CDTF">2023-06-05T16:03:22Z</dcterms:modified>
</cp:coreProperties>
</file>