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3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4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notesSlides/notesSlide5.xml" ContentType="application/vnd.openxmlformats-officedocument.presentationml.notesSlide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notesSlides/notesSlide6.xml" ContentType="application/vnd.openxmlformats-officedocument.presentationml.notesSlide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44" r:id="rId1"/>
  </p:sldMasterIdLst>
  <p:notesMasterIdLst>
    <p:notesMasterId r:id="rId28"/>
  </p:notesMasterIdLst>
  <p:sldIdLst>
    <p:sldId id="256" r:id="rId2"/>
    <p:sldId id="257" r:id="rId3"/>
    <p:sldId id="266" r:id="rId4"/>
    <p:sldId id="279" r:id="rId5"/>
    <p:sldId id="281" r:id="rId6"/>
    <p:sldId id="271" r:id="rId7"/>
    <p:sldId id="280" r:id="rId8"/>
    <p:sldId id="293" r:id="rId9"/>
    <p:sldId id="282" r:id="rId10"/>
    <p:sldId id="283" r:id="rId11"/>
    <p:sldId id="269" r:id="rId12"/>
    <p:sldId id="284" r:id="rId13"/>
    <p:sldId id="294" r:id="rId14"/>
    <p:sldId id="288" r:id="rId15"/>
    <p:sldId id="275" r:id="rId16"/>
    <p:sldId id="285" r:id="rId17"/>
    <p:sldId id="295" r:id="rId18"/>
    <p:sldId id="289" r:id="rId19"/>
    <p:sldId id="290" r:id="rId20"/>
    <p:sldId id="291" r:id="rId21"/>
    <p:sldId id="276" r:id="rId22"/>
    <p:sldId id="286" r:id="rId23"/>
    <p:sldId id="296" r:id="rId24"/>
    <p:sldId id="292" r:id="rId25"/>
    <p:sldId id="277" r:id="rId26"/>
    <p:sldId id="287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30"/>
    <p:restoredTop sz="96332"/>
  </p:normalViewPr>
  <p:slideViewPr>
    <p:cSldViewPr snapToGrid="0">
      <p:cViewPr varScale="1">
        <p:scale>
          <a:sx n="128" d="100"/>
          <a:sy n="128" d="100"/>
        </p:scale>
        <p:origin x="1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6314FDD-CB92-BD43-808D-FB4AA85284E8}" type="doc">
      <dgm:prSet loTypeId="urn:microsoft.com/office/officeart/2009/3/layout/IncreasingArrowsProcess" loCatId="process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3EE5CEFD-2D74-4B4E-B1C0-06A924565C29}">
      <dgm:prSet/>
      <dgm:spPr/>
      <dgm:t>
        <a:bodyPr/>
        <a:lstStyle/>
        <a:p>
          <a:r>
            <a:rPr lang="fr-FR"/>
            <a:t>Jalon 1</a:t>
          </a:r>
        </a:p>
      </dgm:t>
    </dgm:pt>
    <dgm:pt modelId="{94058237-E345-D44B-9791-29A9254F76F9}" type="parTrans" cxnId="{B895693B-E314-0344-8C17-8BDFA88574AA}">
      <dgm:prSet/>
      <dgm:spPr/>
      <dgm:t>
        <a:bodyPr/>
        <a:lstStyle/>
        <a:p>
          <a:endParaRPr lang="fr-FR"/>
        </a:p>
      </dgm:t>
    </dgm:pt>
    <dgm:pt modelId="{5D22F594-6204-E647-A44D-708FAFD31A6D}" type="sibTrans" cxnId="{B895693B-E314-0344-8C17-8BDFA88574AA}">
      <dgm:prSet/>
      <dgm:spPr/>
      <dgm:t>
        <a:bodyPr/>
        <a:lstStyle/>
        <a:p>
          <a:endParaRPr lang="fr-FR"/>
        </a:p>
      </dgm:t>
    </dgm:pt>
    <dgm:pt modelId="{5B01E548-FAD7-3147-85B6-55133734F8D3}">
      <dgm:prSet/>
      <dgm:spPr/>
      <dgm:t>
        <a:bodyPr/>
        <a:lstStyle/>
        <a:p>
          <a:r>
            <a:rPr lang="fr-FR" dirty="0"/>
            <a:t>Ressources entreprise</a:t>
          </a:r>
        </a:p>
      </dgm:t>
    </dgm:pt>
    <dgm:pt modelId="{7D6113D2-407D-0247-96D3-01C4E95D528C}" type="parTrans" cxnId="{B3ED9AD1-B431-BB42-8B69-4AF8925C9F82}">
      <dgm:prSet/>
      <dgm:spPr/>
      <dgm:t>
        <a:bodyPr/>
        <a:lstStyle/>
        <a:p>
          <a:endParaRPr lang="fr-FR"/>
        </a:p>
      </dgm:t>
    </dgm:pt>
    <dgm:pt modelId="{2C787586-21B2-2744-846F-5AF3EF81AAEE}" type="sibTrans" cxnId="{B3ED9AD1-B431-BB42-8B69-4AF8925C9F82}">
      <dgm:prSet/>
      <dgm:spPr/>
      <dgm:t>
        <a:bodyPr/>
        <a:lstStyle/>
        <a:p>
          <a:endParaRPr lang="fr-FR"/>
        </a:p>
      </dgm:t>
    </dgm:pt>
    <dgm:pt modelId="{E5C41FC1-B05F-744D-8606-D1D833656345}">
      <dgm:prSet/>
      <dgm:spPr/>
      <dgm:t>
        <a:bodyPr/>
        <a:lstStyle/>
        <a:p>
          <a:r>
            <a:rPr lang="fr-FR" dirty="0"/>
            <a:t>Fournisseurs</a:t>
          </a:r>
        </a:p>
      </dgm:t>
    </dgm:pt>
    <dgm:pt modelId="{4E471E60-DF09-8344-B14B-A968838126E1}" type="parTrans" cxnId="{C3CEDEB6-D6CF-5E43-83E5-66A8E38B9170}">
      <dgm:prSet/>
      <dgm:spPr/>
      <dgm:t>
        <a:bodyPr/>
        <a:lstStyle/>
        <a:p>
          <a:endParaRPr lang="fr-FR"/>
        </a:p>
      </dgm:t>
    </dgm:pt>
    <dgm:pt modelId="{F023455D-2C11-754C-9BF9-E1E602FD5FD1}" type="sibTrans" cxnId="{C3CEDEB6-D6CF-5E43-83E5-66A8E38B9170}">
      <dgm:prSet/>
      <dgm:spPr/>
      <dgm:t>
        <a:bodyPr/>
        <a:lstStyle/>
        <a:p>
          <a:endParaRPr lang="fr-FR"/>
        </a:p>
      </dgm:t>
    </dgm:pt>
    <dgm:pt modelId="{AB1138B5-36B5-AD42-81BB-CB5977A8F021}">
      <dgm:prSet/>
      <dgm:spPr/>
      <dgm:t>
        <a:bodyPr/>
        <a:lstStyle/>
        <a:p>
          <a:r>
            <a:rPr lang="fr-FR" dirty="0"/>
            <a:t>Production</a:t>
          </a:r>
        </a:p>
      </dgm:t>
    </dgm:pt>
    <dgm:pt modelId="{3EE42192-E979-7F46-96BA-55784F97C2D4}" type="parTrans" cxnId="{C9D263E6-F7E6-E248-8066-2DCCFD6A22FD}">
      <dgm:prSet/>
      <dgm:spPr/>
      <dgm:t>
        <a:bodyPr/>
        <a:lstStyle/>
        <a:p>
          <a:endParaRPr lang="fr-FR"/>
        </a:p>
      </dgm:t>
    </dgm:pt>
    <dgm:pt modelId="{BF36C257-8603-F942-AAC6-237E594D5AA1}" type="sibTrans" cxnId="{C9D263E6-F7E6-E248-8066-2DCCFD6A22FD}">
      <dgm:prSet/>
      <dgm:spPr/>
      <dgm:t>
        <a:bodyPr/>
        <a:lstStyle/>
        <a:p>
          <a:endParaRPr lang="fr-FR"/>
        </a:p>
      </dgm:t>
    </dgm:pt>
    <dgm:pt modelId="{69C1ED6F-670A-FB47-AC81-40F6105B596E}">
      <dgm:prSet/>
      <dgm:spPr/>
      <dgm:t>
        <a:bodyPr/>
        <a:lstStyle/>
        <a:p>
          <a:r>
            <a:rPr lang="fr-FR" dirty="0"/>
            <a:t>Stock</a:t>
          </a:r>
        </a:p>
      </dgm:t>
    </dgm:pt>
    <dgm:pt modelId="{58156DAB-AAEA-1A41-AD00-C8BD38EC524F}" type="parTrans" cxnId="{184A5981-1AB3-1441-B1A4-EDE4935D76AE}">
      <dgm:prSet/>
      <dgm:spPr/>
      <dgm:t>
        <a:bodyPr/>
        <a:lstStyle/>
        <a:p>
          <a:endParaRPr lang="fr-FR"/>
        </a:p>
      </dgm:t>
    </dgm:pt>
    <dgm:pt modelId="{15CB4706-3762-854B-A495-BBAC4886487A}" type="sibTrans" cxnId="{184A5981-1AB3-1441-B1A4-EDE4935D76AE}">
      <dgm:prSet/>
      <dgm:spPr/>
      <dgm:t>
        <a:bodyPr/>
        <a:lstStyle/>
        <a:p>
          <a:endParaRPr lang="fr-FR"/>
        </a:p>
      </dgm:t>
    </dgm:pt>
    <dgm:pt modelId="{A6EF1489-51B0-A743-8E2E-7B59702BA240}">
      <dgm:prSet/>
      <dgm:spPr/>
      <dgm:t>
        <a:bodyPr/>
        <a:lstStyle/>
        <a:p>
          <a:r>
            <a:rPr lang="fr-FR" dirty="0"/>
            <a:t>Jalon 3</a:t>
          </a:r>
        </a:p>
      </dgm:t>
    </dgm:pt>
    <dgm:pt modelId="{3709E381-D036-B346-95AF-B84A67AFE843}" type="parTrans" cxnId="{D3121062-FCD3-8C49-A2A6-387B2D532B65}">
      <dgm:prSet/>
      <dgm:spPr/>
      <dgm:t>
        <a:bodyPr/>
        <a:lstStyle/>
        <a:p>
          <a:endParaRPr lang="fr-FR"/>
        </a:p>
      </dgm:t>
    </dgm:pt>
    <dgm:pt modelId="{DDBEFB40-A894-2A4F-962B-2B532BBA8577}" type="sibTrans" cxnId="{D3121062-FCD3-8C49-A2A6-387B2D532B65}">
      <dgm:prSet/>
      <dgm:spPr/>
      <dgm:t>
        <a:bodyPr/>
        <a:lstStyle/>
        <a:p>
          <a:endParaRPr lang="fr-FR"/>
        </a:p>
      </dgm:t>
    </dgm:pt>
    <dgm:pt modelId="{FA9830E7-B1E7-9F42-BF1C-D6CEED6358AB}">
      <dgm:prSet/>
      <dgm:spPr/>
      <dgm:t>
        <a:bodyPr/>
        <a:lstStyle/>
        <a:p>
          <a:r>
            <a:rPr lang="fr-FR" dirty="0"/>
            <a:t>Client</a:t>
          </a:r>
        </a:p>
      </dgm:t>
    </dgm:pt>
    <dgm:pt modelId="{CE1C8CF7-D29D-7B47-97F3-0C93E8C5630A}" type="parTrans" cxnId="{A4B140E2-D118-8946-BB34-9E7C62820B99}">
      <dgm:prSet/>
      <dgm:spPr/>
      <dgm:t>
        <a:bodyPr/>
        <a:lstStyle/>
        <a:p>
          <a:endParaRPr lang="fr-FR"/>
        </a:p>
      </dgm:t>
    </dgm:pt>
    <dgm:pt modelId="{8E5CD531-8AB0-6C43-AFA0-16573A804635}" type="sibTrans" cxnId="{A4B140E2-D118-8946-BB34-9E7C62820B99}">
      <dgm:prSet/>
      <dgm:spPr/>
      <dgm:t>
        <a:bodyPr/>
        <a:lstStyle/>
        <a:p>
          <a:endParaRPr lang="fr-FR"/>
        </a:p>
      </dgm:t>
    </dgm:pt>
    <dgm:pt modelId="{0F1A773D-08AC-6146-91C7-CD52A5741D02}">
      <dgm:prSet/>
      <dgm:spPr/>
      <dgm:t>
        <a:bodyPr/>
        <a:lstStyle/>
        <a:p>
          <a:r>
            <a:rPr lang="fr-FR" dirty="0"/>
            <a:t>Jalon 4</a:t>
          </a:r>
        </a:p>
      </dgm:t>
    </dgm:pt>
    <dgm:pt modelId="{941014B4-5435-4B47-B5FC-FC80513DF6FD}" type="parTrans" cxnId="{8BE2A473-671E-8940-9C6B-BA19393507C5}">
      <dgm:prSet/>
      <dgm:spPr/>
      <dgm:t>
        <a:bodyPr/>
        <a:lstStyle/>
        <a:p>
          <a:endParaRPr lang="fr-FR"/>
        </a:p>
      </dgm:t>
    </dgm:pt>
    <dgm:pt modelId="{7A2503B9-BC5B-0A48-BCF0-9BD73D8AB265}" type="sibTrans" cxnId="{8BE2A473-671E-8940-9C6B-BA19393507C5}">
      <dgm:prSet/>
      <dgm:spPr/>
      <dgm:t>
        <a:bodyPr/>
        <a:lstStyle/>
        <a:p>
          <a:endParaRPr lang="fr-FR"/>
        </a:p>
      </dgm:t>
    </dgm:pt>
    <dgm:pt modelId="{FD16184C-F1D9-1646-9F11-D2F05EFCD2B7}">
      <dgm:prSet/>
      <dgm:spPr/>
      <dgm:t>
        <a:bodyPr/>
        <a:lstStyle/>
        <a:p>
          <a:r>
            <a:rPr lang="fr-FR" dirty="0"/>
            <a:t>Jalon 5</a:t>
          </a:r>
        </a:p>
      </dgm:t>
    </dgm:pt>
    <dgm:pt modelId="{258B5EB5-4DF4-D849-9E7E-690A83579BA5}" type="parTrans" cxnId="{4194C421-E208-8740-8A06-F468B55F47E0}">
      <dgm:prSet/>
      <dgm:spPr/>
      <dgm:t>
        <a:bodyPr/>
        <a:lstStyle/>
        <a:p>
          <a:endParaRPr lang="fr-FR"/>
        </a:p>
      </dgm:t>
    </dgm:pt>
    <dgm:pt modelId="{B660CE02-D996-4049-8383-7081867D5BCC}" type="sibTrans" cxnId="{4194C421-E208-8740-8A06-F468B55F47E0}">
      <dgm:prSet/>
      <dgm:spPr/>
      <dgm:t>
        <a:bodyPr/>
        <a:lstStyle/>
        <a:p>
          <a:endParaRPr lang="fr-FR"/>
        </a:p>
      </dgm:t>
    </dgm:pt>
    <dgm:pt modelId="{22460D06-AF5E-C347-B153-DB413BCB53DE}">
      <dgm:prSet/>
      <dgm:spPr/>
      <dgm:t>
        <a:bodyPr/>
        <a:lstStyle/>
        <a:p>
          <a:r>
            <a:rPr lang="fr-FR" dirty="0"/>
            <a:t>Déploiement</a:t>
          </a:r>
        </a:p>
      </dgm:t>
    </dgm:pt>
    <dgm:pt modelId="{5E282AE0-56CE-E04B-8FB9-A4DDAE96CD52}" type="parTrans" cxnId="{236A820D-5E86-3D41-B179-20133F0400A3}">
      <dgm:prSet/>
      <dgm:spPr/>
      <dgm:t>
        <a:bodyPr/>
        <a:lstStyle/>
        <a:p>
          <a:endParaRPr lang="fr-FR"/>
        </a:p>
      </dgm:t>
    </dgm:pt>
    <dgm:pt modelId="{538A48E2-2CE7-A344-8C66-3101873603B1}" type="sibTrans" cxnId="{236A820D-5E86-3D41-B179-20133F0400A3}">
      <dgm:prSet/>
      <dgm:spPr/>
      <dgm:t>
        <a:bodyPr/>
        <a:lstStyle/>
        <a:p>
          <a:endParaRPr lang="fr-FR"/>
        </a:p>
      </dgm:t>
    </dgm:pt>
    <dgm:pt modelId="{82AAD901-C0B7-5042-9A59-21E0D79821A8}">
      <dgm:prSet/>
      <dgm:spPr/>
      <dgm:t>
        <a:bodyPr/>
        <a:lstStyle/>
        <a:p>
          <a:r>
            <a:rPr lang="fr-FR" dirty="0"/>
            <a:t>Recette</a:t>
          </a:r>
        </a:p>
      </dgm:t>
    </dgm:pt>
    <dgm:pt modelId="{DD7AC368-6812-6040-978C-859294B48AE0}" type="parTrans" cxnId="{DB642443-0FBD-C04F-AC0C-B80724742FAD}">
      <dgm:prSet/>
      <dgm:spPr/>
      <dgm:t>
        <a:bodyPr/>
        <a:lstStyle/>
        <a:p>
          <a:endParaRPr lang="fr-FR"/>
        </a:p>
      </dgm:t>
    </dgm:pt>
    <dgm:pt modelId="{A9BD50FF-5E19-D24A-B5BF-048E5A9F17E8}" type="sibTrans" cxnId="{DB642443-0FBD-C04F-AC0C-B80724742FAD}">
      <dgm:prSet/>
      <dgm:spPr/>
      <dgm:t>
        <a:bodyPr/>
        <a:lstStyle/>
        <a:p>
          <a:endParaRPr lang="fr-FR"/>
        </a:p>
      </dgm:t>
    </dgm:pt>
    <dgm:pt modelId="{66B1D46F-D089-E144-8F6A-0172EC82FF07}">
      <dgm:prSet/>
      <dgm:spPr/>
      <dgm:t>
        <a:bodyPr/>
        <a:lstStyle/>
        <a:p>
          <a:r>
            <a:rPr lang="fr-FR" dirty="0"/>
            <a:t>Déploiement</a:t>
          </a:r>
        </a:p>
      </dgm:t>
    </dgm:pt>
    <dgm:pt modelId="{26B3F6CC-DACB-9A42-B231-98275873C734}" type="parTrans" cxnId="{A0F2F978-E33A-6046-A4E3-BCC621BFE478}">
      <dgm:prSet/>
      <dgm:spPr/>
      <dgm:t>
        <a:bodyPr/>
        <a:lstStyle/>
        <a:p>
          <a:endParaRPr lang="fr-FR"/>
        </a:p>
      </dgm:t>
    </dgm:pt>
    <dgm:pt modelId="{CB593EB1-A6DA-DF45-919C-1A61266B8808}" type="sibTrans" cxnId="{A0F2F978-E33A-6046-A4E3-BCC621BFE478}">
      <dgm:prSet/>
      <dgm:spPr/>
      <dgm:t>
        <a:bodyPr/>
        <a:lstStyle/>
        <a:p>
          <a:endParaRPr lang="fr-FR"/>
        </a:p>
      </dgm:t>
    </dgm:pt>
    <dgm:pt modelId="{66B11B3A-55F5-134E-8EA4-934E87F1D83E}">
      <dgm:prSet/>
      <dgm:spPr/>
      <dgm:t>
        <a:bodyPr/>
        <a:lstStyle/>
        <a:p>
          <a:r>
            <a:rPr lang="fr-FR" dirty="0"/>
            <a:t>Recette</a:t>
          </a:r>
        </a:p>
      </dgm:t>
    </dgm:pt>
    <dgm:pt modelId="{2990CE0D-DAD3-464D-BFBA-D2F7430FC26E}" type="parTrans" cxnId="{6CE49FB0-082D-FC47-A888-FA190103681E}">
      <dgm:prSet/>
      <dgm:spPr/>
      <dgm:t>
        <a:bodyPr/>
        <a:lstStyle/>
        <a:p>
          <a:endParaRPr lang="fr-FR"/>
        </a:p>
      </dgm:t>
    </dgm:pt>
    <dgm:pt modelId="{3D59AAB1-BBBB-CF40-B752-F6AE548045EC}" type="sibTrans" cxnId="{6CE49FB0-082D-FC47-A888-FA190103681E}">
      <dgm:prSet/>
      <dgm:spPr/>
      <dgm:t>
        <a:bodyPr/>
        <a:lstStyle/>
        <a:p>
          <a:endParaRPr lang="fr-FR"/>
        </a:p>
      </dgm:t>
    </dgm:pt>
    <dgm:pt modelId="{F97AF285-A1A1-D24A-BDFF-C40203D97C6D}">
      <dgm:prSet/>
      <dgm:spPr/>
      <dgm:t>
        <a:bodyPr/>
        <a:lstStyle/>
        <a:p>
          <a:r>
            <a:rPr lang="fr-FR" dirty="0"/>
            <a:t>Migration</a:t>
          </a:r>
        </a:p>
      </dgm:t>
    </dgm:pt>
    <dgm:pt modelId="{F67E6B1B-B9CA-6241-8896-4BCAFE588110}" type="parTrans" cxnId="{6DEDFAA0-BB3D-2F49-B288-9CA6D0988050}">
      <dgm:prSet/>
      <dgm:spPr/>
      <dgm:t>
        <a:bodyPr/>
        <a:lstStyle/>
        <a:p>
          <a:endParaRPr lang="fr-FR"/>
        </a:p>
      </dgm:t>
    </dgm:pt>
    <dgm:pt modelId="{85FDE250-0929-4744-9143-D6B9ACB258E3}" type="sibTrans" cxnId="{6DEDFAA0-BB3D-2F49-B288-9CA6D0988050}">
      <dgm:prSet/>
      <dgm:spPr/>
      <dgm:t>
        <a:bodyPr/>
        <a:lstStyle/>
        <a:p>
          <a:endParaRPr lang="fr-FR"/>
        </a:p>
      </dgm:t>
    </dgm:pt>
    <dgm:pt modelId="{194AFA5C-20C1-2245-B063-D5D50E7920C1}">
      <dgm:prSet/>
      <dgm:spPr/>
      <dgm:t>
        <a:bodyPr/>
        <a:lstStyle/>
        <a:p>
          <a:r>
            <a:rPr lang="fr-FR" dirty="0"/>
            <a:t>Déploiement</a:t>
          </a:r>
        </a:p>
      </dgm:t>
    </dgm:pt>
    <dgm:pt modelId="{E1C55F62-10EB-594A-9FCC-5C177C6A853D}" type="parTrans" cxnId="{C99E03A7-D6BD-2B4C-8C8B-FB5B83DE8EE0}">
      <dgm:prSet/>
      <dgm:spPr/>
      <dgm:t>
        <a:bodyPr/>
        <a:lstStyle/>
        <a:p>
          <a:endParaRPr lang="fr-FR"/>
        </a:p>
      </dgm:t>
    </dgm:pt>
    <dgm:pt modelId="{6862C710-F889-0D4D-9A81-ADF2B056CD2A}" type="sibTrans" cxnId="{C99E03A7-D6BD-2B4C-8C8B-FB5B83DE8EE0}">
      <dgm:prSet/>
      <dgm:spPr/>
      <dgm:t>
        <a:bodyPr/>
        <a:lstStyle/>
        <a:p>
          <a:endParaRPr lang="fr-FR"/>
        </a:p>
      </dgm:t>
    </dgm:pt>
    <dgm:pt modelId="{498F101E-069F-7E41-B7E0-22833C3A1A8F}">
      <dgm:prSet/>
      <dgm:spPr/>
      <dgm:t>
        <a:bodyPr/>
        <a:lstStyle/>
        <a:p>
          <a:r>
            <a:rPr lang="fr-FR" dirty="0"/>
            <a:t>Recette</a:t>
          </a:r>
        </a:p>
      </dgm:t>
    </dgm:pt>
    <dgm:pt modelId="{209FD50B-0607-9047-8125-5225C14C014B}" type="parTrans" cxnId="{1EEC2393-626F-9043-8205-E72AC19BAD30}">
      <dgm:prSet/>
      <dgm:spPr/>
      <dgm:t>
        <a:bodyPr/>
        <a:lstStyle/>
        <a:p>
          <a:endParaRPr lang="fr-FR"/>
        </a:p>
      </dgm:t>
    </dgm:pt>
    <dgm:pt modelId="{86F66896-F46C-0646-BC88-9F2665A041DE}" type="sibTrans" cxnId="{1EEC2393-626F-9043-8205-E72AC19BAD30}">
      <dgm:prSet/>
      <dgm:spPr/>
      <dgm:t>
        <a:bodyPr/>
        <a:lstStyle/>
        <a:p>
          <a:endParaRPr lang="fr-FR"/>
        </a:p>
      </dgm:t>
    </dgm:pt>
    <dgm:pt modelId="{F2E43758-233A-D743-9704-D91655E03377}">
      <dgm:prSet/>
      <dgm:spPr/>
      <dgm:t>
        <a:bodyPr/>
        <a:lstStyle/>
        <a:p>
          <a:r>
            <a:rPr lang="fr-FR" dirty="0"/>
            <a:t>Déploiement</a:t>
          </a:r>
        </a:p>
      </dgm:t>
    </dgm:pt>
    <dgm:pt modelId="{666D4BBF-F312-5C45-9C48-6F69265F6153}" type="parTrans" cxnId="{49DAD904-C55F-3E4A-A539-1B604D05A6FA}">
      <dgm:prSet/>
      <dgm:spPr/>
      <dgm:t>
        <a:bodyPr/>
        <a:lstStyle/>
        <a:p>
          <a:endParaRPr lang="fr-FR"/>
        </a:p>
      </dgm:t>
    </dgm:pt>
    <dgm:pt modelId="{F5F63890-7C3E-5042-93D4-56C195552D23}" type="sibTrans" cxnId="{49DAD904-C55F-3E4A-A539-1B604D05A6FA}">
      <dgm:prSet/>
      <dgm:spPr/>
      <dgm:t>
        <a:bodyPr/>
        <a:lstStyle/>
        <a:p>
          <a:endParaRPr lang="fr-FR"/>
        </a:p>
      </dgm:t>
    </dgm:pt>
    <dgm:pt modelId="{5796F6FD-91AD-AD4B-AFB7-D7AD58D5B97B}">
      <dgm:prSet/>
      <dgm:spPr/>
      <dgm:t>
        <a:bodyPr/>
        <a:lstStyle/>
        <a:p>
          <a:r>
            <a:rPr lang="fr-FR" dirty="0"/>
            <a:t>Recette</a:t>
          </a:r>
        </a:p>
      </dgm:t>
    </dgm:pt>
    <dgm:pt modelId="{D2E8FD2B-B31B-2542-B6BA-A25A71D99987}" type="parTrans" cxnId="{5EFCCC3A-4C76-314C-AB11-60674496C808}">
      <dgm:prSet/>
      <dgm:spPr/>
      <dgm:t>
        <a:bodyPr/>
        <a:lstStyle/>
        <a:p>
          <a:endParaRPr lang="fr-FR"/>
        </a:p>
      </dgm:t>
    </dgm:pt>
    <dgm:pt modelId="{78B364F3-D9A2-724E-B0FF-96019F457D68}" type="sibTrans" cxnId="{5EFCCC3A-4C76-314C-AB11-60674496C808}">
      <dgm:prSet/>
      <dgm:spPr/>
      <dgm:t>
        <a:bodyPr/>
        <a:lstStyle/>
        <a:p>
          <a:endParaRPr lang="fr-FR"/>
        </a:p>
      </dgm:t>
    </dgm:pt>
    <dgm:pt modelId="{47A884BF-3537-764E-B26E-4EC4A61E91C1}">
      <dgm:prSet/>
      <dgm:spPr/>
      <dgm:t>
        <a:bodyPr/>
        <a:lstStyle/>
        <a:p>
          <a:r>
            <a:rPr lang="fr-FR" dirty="0"/>
            <a:t>Migration </a:t>
          </a:r>
        </a:p>
      </dgm:t>
    </dgm:pt>
    <dgm:pt modelId="{CFA4E014-4DBF-BD4A-A83E-09F73CF75F0D}" type="parTrans" cxnId="{2C36EB9E-8234-5844-A5DE-63A25082B025}">
      <dgm:prSet/>
      <dgm:spPr/>
      <dgm:t>
        <a:bodyPr/>
        <a:lstStyle/>
        <a:p>
          <a:endParaRPr lang="fr-FR"/>
        </a:p>
      </dgm:t>
    </dgm:pt>
    <dgm:pt modelId="{60F5AFC4-44B6-B34E-8804-3FCA2FA5A9E8}" type="sibTrans" cxnId="{2C36EB9E-8234-5844-A5DE-63A25082B025}">
      <dgm:prSet/>
      <dgm:spPr/>
      <dgm:t>
        <a:bodyPr/>
        <a:lstStyle/>
        <a:p>
          <a:endParaRPr lang="fr-FR"/>
        </a:p>
      </dgm:t>
    </dgm:pt>
    <dgm:pt modelId="{1582922D-4EC0-964C-A01E-0795313C9663}">
      <dgm:prSet/>
      <dgm:spPr/>
      <dgm:t>
        <a:bodyPr/>
        <a:lstStyle/>
        <a:p>
          <a:r>
            <a:rPr lang="fr-FR" dirty="0"/>
            <a:t>Déploiement</a:t>
          </a:r>
        </a:p>
      </dgm:t>
    </dgm:pt>
    <dgm:pt modelId="{04BCF0BC-E8E4-9C43-AADD-F061A5B554C2}" type="parTrans" cxnId="{50589D98-9627-754D-84C8-EDFBC75F9F40}">
      <dgm:prSet/>
      <dgm:spPr/>
      <dgm:t>
        <a:bodyPr/>
        <a:lstStyle/>
        <a:p>
          <a:endParaRPr lang="fr-FR"/>
        </a:p>
      </dgm:t>
    </dgm:pt>
    <dgm:pt modelId="{6894F3DD-D27A-5344-A4E8-9B5AA8463970}" type="sibTrans" cxnId="{50589D98-9627-754D-84C8-EDFBC75F9F40}">
      <dgm:prSet/>
      <dgm:spPr/>
      <dgm:t>
        <a:bodyPr/>
        <a:lstStyle/>
        <a:p>
          <a:endParaRPr lang="fr-FR"/>
        </a:p>
      </dgm:t>
    </dgm:pt>
    <dgm:pt modelId="{21915B44-1AE5-094C-A9B1-18184E3FFD62}">
      <dgm:prSet/>
      <dgm:spPr/>
      <dgm:t>
        <a:bodyPr/>
        <a:lstStyle/>
        <a:p>
          <a:r>
            <a:rPr lang="fr-FR"/>
            <a:t>Recette (interne)</a:t>
          </a:r>
          <a:endParaRPr lang="fr-FR" dirty="0"/>
        </a:p>
      </dgm:t>
    </dgm:pt>
    <dgm:pt modelId="{C81895D2-067A-6145-89E7-9F39D01EF753}" type="parTrans" cxnId="{320B492E-7E0E-D94F-A352-EFC59ADDF911}">
      <dgm:prSet/>
      <dgm:spPr/>
      <dgm:t>
        <a:bodyPr/>
        <a:lstStyle/>
        <a:p>
          <a:endParaRPr lang="fr-FR"/>
        </a:p>
      </dgm:t>
    </dgm:pt>
    <dgm:pt modelId="{A0E09686-A2F0-B144-9EB5-D2BC62E412CC}" type="sibTrans" cxnId="{320B492E-7E0E-D94F-A352-EFC59ADDF911}">
      <dgm:prSet/>
      <dgm:spPr/>
      <dgm:t>
        <a:bodyPr/>
        <a:lstStyle/>
        <a:p>
          <a:endParaRPr lang="fr-FR"/>
        </a:p>
      </dgm:t>
    </dgm:pt>
    <dgm:pt modelId="{5B837A96-CCEF-884E-B009-61968CD8D066}">
      <dgm:prSet/>
      <dgm:spPr/>
      <dgm:t>
        <a:bodyPr/>
        <a:lstStyle/>
        <a:p>
          <a:r>
            <a:rPr lang="fr-FR" dirty="0"/>
            <a:t>Ressources entreprise</a:t>
          </a:r>
        </a:p>
      </dgm:t>
    </dgm:pt>
    <dgm:pt modelId="{109EA0D6-4ED6-B042-9EC4-078C6E29422D}" type="parTrans" cxnId="{9CDA8317-D088-5E45-964C-6895EE1AE8D4}">
      <dgm:prSet/>
      <dgm:spPr/>
      <dgm:t>
        <a:bodyPr/>
        <a:lstStyle/>
        <a:p>
          <a:endParaRPr lang="fr-FR"/>
        </a:p>
      </dgm:t>
    </dgm:pt>
    <dgm:pt modelId="{6CD92FC6-7467-9644-82CF-337C5CE46046}" type="sibTrans" cxnId="{9CDA8317-D088-5E45-964C-6895EE1AE8D4}">
      <dgm:prSet/>
      <dgm:spPr/>
      <dgm:t>
        <a:bodyPr/>
        <a:lstStyle/>
        <a:p>
          <a:endParaRPr lang="fr-FR"/>
        </a:p>
      </dgm:t>
    </dgm:pt>
    <dgm:pt modelId="{902765A7-F1C5-3F4E-BCEE-B4BE1BB896CC}">
      <dgm:prSet/>
      <dgm:spPr/>
      <dgm:t>
        <a:bodyPr/>
        <a:lstStyle/>
        <a:p>
          <a:r>
            <a:rPr lang="fr-FR" dirty="0"/>
            <a:t>Migration</a:t>
          </a:r>
        </a:p>
      </dgm:t>
    </dgm:pt>
    <dgm:pt modelId="{32BD6940-95DA-424F-85F1-AF60C16E9B0C}" type="parTrans" cxnId="{564E1239-F36E-D045-9195-D806EDC78BA1}">
      <dgm:prSet/>
      <dgm:spPr/>
      <dgm:t>
        <a:bodyPr/>
        <a:lstStyle/>
        <a:p>
          <a:endParaRPr lang="fr-FR"/>
        </a:p>
      </dgm:t>
    </dgm:pt>
    <dgm:pt modelId="{7FB5DA7E-1B33-7148-A183-914DD45C7A91}" type="sibTrans" cxnId="{564E1239-F36E-D045-9195-D806EDC78BA1}">
      <dgm:prSet/>
      <dgm:spPr/>
      <dgm:t>
        <a:bodyPr/>
        <a:lstStyle/>
        <a:p>
          <a:endParaRPr lang="fr-FR"/>
        </a:p>
      </dgm:t>
    </dgm:pt>
    <dgm:pt modelId="{9FABAB43-227A-7243-8EC5-882C596A86F2}">
      <dgm:prSet/>
      <dgm:spPr/>
      <dgm:t>
        <a:bodyPr/>
        <a:lstStyle/>
        <a:p>
          <a:r>
            <a:rPr lang="fr-FR" dirty="0"/>
            <a:t>MEP : Réservation</a:t>
          </a:r>
        </a:p>
      </dgm:t>
    </dgm:pt>
    <dgm:pt modelId="{5BABAAE1-264E-2F4D-BCCE-E5BAE8F5C64F}" type="parTrans" cxnId="{BAAD6102-02D7-F444-939F-CE7F0FC9C9FC}">
      <dgm:prSet/>
      <dgm:spPr/>
      <dgm:t>
        <a:bodyPr/>
        <a:lstStyle/>
        <a:p>
          <a:endParaRPr lang="fr-FR"/>
        </a:p>
      </dgm:t>
    </dgm:pt>
    <dgm:pt modelId="{B552C1EF-0D1E-C843-98FF-19FCB1509AF0}" type="sibTrans" cxnId="{BAAD6102-02D7-F444-939F-CE7F0FC9C9FC}">
      <dgm:prSet/>
      <dgm:spPr/>
      <dgm:t>
        <a:bodyPr/>
        <a:lstStyle/>
        <a:p>
          <a:endParaRPr lang="fr-FR"/>
        </a:p>
      </dgm:t>
    </dgm:pt>
    <dgm:pt modelId="{F63F843A-D234-894F-B589-F078FC794F6C}">
      <dgm:prSet/>
      <dgm:spPr/>
      <dgm:t>
        <a:bodyPr/>
        <a:lstStyle/>
        <a:p>
          <a:r>
            <a:rPr lang="fr-FR" dirty="0"/>
            <a:t>Liens : API Ressources entreprise - API Production </a:t>
          </a:r>
        </a:p>
      </dgm:t>
    </dgm:pt>
    <dgm:pt modelId="{5851FDAC-7897-2245-A1C9-165CA8EC63AF}" type="parTrans" cxnId="{AC42B1E9-8363-FC4B-90A7-2FEA84E21D0F}">
      <dgm:prSet/>
      <dgm:spPr/>
      <dgm:t>
        <a:bodyPr/>
        <a:lstStyle/>
        <a:p>
          <a:endParaRPr lang="fr-FR"/>
        </a:p>
      </dgm:t>
    </dgm:pt>
    <dgm:pt modelId="{F9EAFA64-A57A-674B-B6B7-27479486F6A0}" type="sibTrans" cxnId="{AC42B1E9-8363-FC4B-90A7-2FEA84E21D0F}">
      <dgm:prSet/>
      <dgm:spPr/>
      <dgm:t>
        <a:bodyPr/>
        <a:lstStyle/>
        <a:p>
          <a:endParaRPr lang="fr-FR"/>
        </a:p>
      </dgm:t>
    </dgm:pt>
    <dgm:pt modelId="{88385E1C-FA2B-4141-9FB6-E1697A945B5D}">
      <dgm:prSet/>
      <dgm:spPr/>
      <dgm:t>
        <a:bodyPr/>
        <a:lstStyle/>
        <a:p>
          <a:r>
            <a:rPr lang="fr-FR" dirty="0"/>
            <a:t>MEP</a:t>
          </a:r>
        </a:p>
      </dgm:t>
    </dgm:pt>
    <dgm:pt modelId="{CF710498-5AEA-7543-B897-66F40294952B}" type="parTrans" cxnId="{74E0459D-CE22-254D-BFEA-314EC25FD12E}">
      <dgm:prSet/>
      <dgm:spPr/>
      <dgm:t>
        <a:bodyPr/>
        <a:lstStyle/>
        <a:p>
          <a:endParaRPr lang="fr-FR"/>
        </a:p>
      </dgm:t>
    </dgm:pt>
    <dgm:pt modelId="{C87D4183-0724-3E47-9B16-374EE31ABD8F}" type="sibTrans" cxnId="{74E0459D-CE22-254D-BFEA-314EC25FD12E}">
      <dgm:prSet/>
      <dgm:spPr/>
      <dgm:t>
        <a:bodyPr/>
        <a:lstStyle/>
        <a:p>
          <a:endParaRPr lang="fr-FR"/>
        </a:p>
      </dgm:t>
    </dgm:pt>
    <dgm:pt modelId="{CE4FEFB2-6AB7-9B4F-B07F-28C4725BF1E6}">
      <dgm:prSet/>
      <dgm:spPr/>
      <dgm:t>
        <a:bodyPr/>
        <a:lstStyle/>
        <a:p>
          <a:r>
            <a:rPr lang="fr-FR" dirty="0"/>
            <a:t>Formation</a:t>
          </a:r>
        </a:p>
      </dgm:t>
    </dgm:pt>
    <dgm:pt modelId="{B79B3399-2ADD-834F-A4D6-F507DA5E63C5}" type="parTrans" cxnId="{54A381BF-FF43-9449-A3CF-08275E5994D0}">
      <dgm:prSet/>
      <dgm:spPr/>
      <dgm:t>
        <a:bodyPr/>
        <a:lstStyle/>
        <a:p>
          <a:endParaRPr lang="fr-FR"/>
        </a:p>
      </dgm:t>
    </dgm:pt>
    <dgm:pt modelId="{9E4E1977-C6EC-9048-A130-2057162C0159}" type="sibTrans" cxnId="{54A381BF-FF43-9449-A3CF-08275E5994D0}">
      <dgm:prSet/>
      <dgm:spPr/>
      <dgm:t>
        <a:bodyPr/>
        <a:lstStyle/>
        <a:p>
          <a:endParaRPr lang="fr-FR"/>
        </a:p>
      </dgm:t>
    </dgm:pt>
    <dgm:pt modelId="{328807EB-DE12-0F4A-804D-81018FBEDCAD}">
      <dgm:prSet/>
      <dgm:spPr/>
      <dgm:t>
        <a:bodyPr/>
        <a:lstStyle/>
        <a:p>
          <a:r>
            <a:rPr lang="fr-FR" dirty="0"/>
            <a:t>Formation</a:t>
          </a:r>
        </a:p>
      </dgm:t>
    </dgm:pt>
    <dgm:pt modelId="{5FF3C399-D891-C54D-A07E-8CC0BBFFF867}" type="parTrans" cxnId="{ABDEACF3-E25A-444A-88DD-1EAAD9E82740}">
      <dgm:prSet/>
      <dgm:spPr/>
      <dgm:t>
        <a:bodyPr/>
        <a:lstStyle/>
        <a:p>
          <a:endParaRPr lang="fr-FR"/>
        </a:p>
      </dgm:t>
    </dgm:pt>
    <dgm:pt modelId="{ECAB222B-C9B0-F34E-82EC-649ACD37900E}" type="sibTrans" cxnId="{ABDEACF3-E25A-444A-88DD-1EAAD9E82740}">
      <dgm:prSet/>
      <dgm:spPr/>
      <dgm:t>
        <a:bodyPr/>
        <a:lstStyle/>
        <a:p>
          <a:endParaRPr lang="fr-FR"/>
        </a:p>
      </dgm:t>
    </dgm:pt>
    <dgm:pt modelId="{295EA57F-7B70-2D41-9A0E-58371024B570}">
      <dgm:prSet/>
      <dgm:spPr/>
      <dgm:t>
        <a:bodyPr/>
        <a:lstStyle/>
        <a:p>
          <a:r>
            <a:rPr lang="fr-FR" dirty="0"/>
            <a:t>MEP</a:t>
          </a:r>
        </a:p>
      </dgm:t>
    </dgm:pt>
    <dgm:pt modelId="{517FC8F6-B35B-DA43-B23A-EF81D05B8C43}" type="parTrans" cxnId="{D2BE1903-AAD0-054E-92E5-36A095DC6D58}">
      <dgm:prSet/>
      <dgm:spPr/>
      <dgm:t>
        <a:bodyPr/>
        <a:lstStyle/>
        <a:p>
          <a:endParaRPr lang="fr-FR"/>
        </a:p>
      </dgm:t>
    </dgm:pt>
    <dgm:pt modelId="{ABB8FC93-2892-A84C-8908-47BFF8FF78F9}" type="sibTrans" cxnId="{D2BE1903-AAD0-054E-92E5-36A095DC6D58}">
      <dgm:prSet/>
      <dgm:spPr/>
      <dgm:t>
        <a:bodyPr/>
        <a:lstStyle/>
        <a:p>
          <a:endParaRPr lang="fr-FR"/>
        </a:p>
      </dgm:t>
    </dgm:pt>
    <dgm:pt modelId="{3343EEB5-0286-1B4D-BB7E-56D85F0EDCED}">
      <dgm:prSet/>
      <dgm:spPr/>
      <dgm:t>
        <a:bodyPr/>
        <a:lstStyle/>
        <a:p>
          <a:r>
            <a:rPr lang="fr-FR" dirty="0"/>
            <a:t>Formation</a:t>
          </a:r>
        </a:p>
      </dgm:t>
    </dgm:pt>
    <dgm:pt modelId="{9F4468C3-ACB4-3547-A65B-78139AB504C1}" type="parTrans" cxnId="{BFFCD9A4-A843-9548-BFA7-52B381538171}">
      <dgm:prSet/>
      <dgm:spPr/>
      <dgm:t>
        <a:bodyPr/>
        <a:lstStyle/>
        <a:p>
          <a:endParaRPr lang="fr-FR"/>
        </a:p>
      </dgm:t>
    </dgm:pt>
    <dgm:pt modelId="{D0A3A363-6F21-EF42-8CA8-AD27BFD38B3D}" type="sibTrans" cxnId="{BFFCD9A4-A843-9548-BFA7-52B381538171}">
      <dgm:prSet/>
      <dgm:spPr/>
      <dgm:t>
        <a:bodyPr/>
        <a:lstStyle/>
        <a:p>
          <a:endParaRPr lang="fr-FR"/>
        </a:p>
      </dgm:t>
    </dgm:pt>
    <dgm:pt modelId="{14D71AD3-EE96-6841-9153-A98F51D21056}">
      <dgm:prSet/>
      <dgm:spPr/>
      <dgm:t>
        <a:bodyPr/>
        <a:lstStyle/>
        <a:p>
          <a:r>
            <a:rPr lang="fr-FR" dirty="0"/>
            <a:t>Formation</a:t>
          </a:r>
        </a:p>
      </dgm:t>
    </dgm:pt>
    <dgm:pt modelId="{E5C45BAC-9621-C244-9B7A-F16CE5AA1239}" type="parTrans" cxnId="{D92E9F02-C95D-FE4F-B8F4-9F11DC785E2C}">
      <dgm:prSet/>
      <dgm:spPr/>
      <dgm:t>
        <a:bodyPr/>
        <a:lstStyle/>
        <a:p>
          <a:endParaRPr lang="fr-FR"/>
        </a:p>
      </dgm:t>
    </dgm:pt>
    <dgm:pt modelId="{F46C8163-F4E6-324B-9CB9-829AE70E8AA9}" type="sibTrans" cxnId="{D92E9F02-C95D-FE4F-B8F4-9F11DC785E2C}">
      <dgm:prSet/>
      <dgm:spPr/>
      <dgm:t>
        <a:bodyPr/>
        <a:lstStyle/>
        <a:p>
          <a:endParaRPr lang="fr-FR"/>
        </a:p>
      </dgm:t>
    </dgm:pt>
    <dgm:pt modelId="{4D15450A-7BD2-F340-B03E-BD1A26AE9B84}">
      <dgm:prSet/>
      <dgm:spPr/>
      <dgm:t>
        <a:bodyPr/>
        <a:lstStyle/>
        <a:p>
          <a:r>
            <a:rPr lang="fr-FR" dirty="0"/>
            <a:t>MEP (sans lien API Production)</a:t>
          </a:r>
        </a:p>
      </dgm:t>
    </dgm:pt>
    <dgm:pt modelId="{CB193587-78F5-FF4C-BF07-8F5CBE80A316}" type="parTrans" cxnId="{E3DDE4E4-6F47-B34D-AE7E-C0894DDD49E3}">
      <dgm:prSet/>
      <dgm:spPr/>
      <dgm:t>
        <a:bodyPr/>
        <a:lstStyle/>
        <a:p>
          <a:endParaRPr lang="fr-FR"/>
        </a:p>
      </dgm:t>
    </dgm:pt>
    <dgm:pt modelId="{9459D0E1-EC55-1341-8BB3-B118507364FC}" type="sibTrans" cxnId="{E3DDE4E4-6F47-B34D-AE7E-C0894DDD49E3}">
      <dgm:prSet/>
      <dgm:spPr/>
      <dgm:t>
        <a:bodyPr/>
        <a:lstStyle/>
        <a:p>
          <a:endParaRPr lang="fr-FR"/>
        </a:p>
      </dgm:t>
    </dgm:pt>
    <dgm:pt modelId="{DDE69038-B5AA-AD49-B118-AAEC80715155}">
      <dgm:prSet/>
      <dgm:spPr/>
      <dgm:t>
        <a:bodyPr/>
        <a:lstStyle/>
        <a:p>
          <a:r>
            <a:rPr lang="fr-FR" dirty="0"/>
            <a:t>Jalon 2</a:t>
          </a:r>
        </a:p>
      </dgm:t>
    </dgm:pt>
    <dgm:pt modelId="{1B9C8E19-96EE-9E4E-B724-0A7A3CB3AAD2}" type="sibTrans" cxnId="{2B06D89A-09D3-2946-B5B5-F9C95549BFB2}">
      <dgm:prSet/>
      <dgm:spPr/>
      <dgm:t>
        <a:bodyPr/>
        <a:lstStyle/>
        <a:p>
          <a:endParaRPr lang="fr-FR"/>
        </a:p>
      </dgm:t>
    </dgm:pt>
    <dgm:pt modelId="{EDAFD9AA-5B5C-5F43-85AF-13F38E7ADAD6}" type="parTrans" cxnId="{2B06D89A-09D3-2946-B5B5-F9C95549BFB2}">
      <dgm:prSet/>
      <dgm:spPr/>
      <dgm:t>
        <a:bodyPr/>
        <a:lstStyle/>
        <a:p>
          <a:endParaRPr lang="fr-FR"/>
        </a:p>
      </dgm:t>
    </dgm:pt>
    <dgm:pt modelId="{CA030BDE-D9C9-964B-A64B-3DAFE9A77C06}">
      <dgm:prSet/>
      <dgm:spPr/>
      <dgm:t>
        <a:bodyPr/>
        <a:lstStyle/>
        <a:p>
          <a:r>
            <a:rPr lang="fr-FR" dirty="0"/>
            <a:t>Production</a:t>
          </a:r>
        </a:p>
      </dgm:t>
    </dgm:pt>
    <dgm:pt modelId="{307BBD95-945C-774B-888E-51D1CC31C9D2}" type="parTrans" cxnId="{B1C42C1E-6EC8-CA4E-9E6E-465DB2E4030A}">
      <dgm:prSet/>
      <dgm:spPr/>
      <dgm:t>
        <a:bodyPr/>
        <a:lstStyle/>
        <a:p>
          <a:endParaRPr lang="fr-FR"/>
        </a:p>
      </dgm:t>
    </dgm:pt>
    <dgm:pt modelId="{90C3A9E2-B67A-5549-94DE-50DB6EC6DFDF}" type="sibTrans" cxnId="{B1C42C1E-6EC8-CA4E-9E6E-465DB2E4030A}">
      <dgm:prSet/>
      <dgm:spPr/>
      <dgm:t>
        <a:bodyPr/>
        <a:lstStyle/>
        <a:p>
          <a:endParaRPr lang="fr-FR"/>
        </a:p>
      </dgm:t>
    </dgm:pt>
    <dgm:pt modelId="{ABF811C0-E7F9-8E47-A21E-0ABDB3CABCB6}">
      <dgm:prSet/>
      <dgm:spPr/>
      <dgm:t>
        <a:bodyPr/>
        <a:lstStyle/>
        <a:p>
          <a:r>
            <a:rPr lang="fr-FR" dirty="0"/>
            <a:t>Migration</a:t>
          </a:r>
        </a:p>
      </dgm:t>
    </dgm:pt>
    <dgm:pt modelId="{903A9FDA-E5C5-9A49-9683-D41D7F56AF62}" type="parTrans" cxnId="{43168F58-5D28-5A48-898A-A1260AFF1668}">
      <dgm:prSet/>
      <dgm:spPr/>
      <dgm:t>
        <a:bodyPr/>
        <a:lstStyle/>
        <a:p>
          <a:endParaRPr lang="fr-FR"/>
        </a:p>
      </dgm:t>
    </dgm:pt>
    <dgm:pt modelId="{B9656345-B19A-1843-AF9B-6A5D98CCC4D4}" type="sibTrans" cxnId="{43168F58-5D28-5A48-898A-A1260AFF1668}">
      <dgm:prSet/>
      <dgm:spPr/>
      <dgm:t>
        <a:bodyPr/>
        <a:lstStyle/>
        <a:p>
          <a:endParaRPr lang="fr-FR"/>
        </a:p>
      </dgm:t>
    </dgm:pt>
    <dgm:pt modelId="{E895C2B3-75F0-1E48-815E-7DF5D62EF2CE}">
      <dgm:prSet/>
      <dgm:spPr/>
      <dgm:t>
        <a:bodyPr/>
        <a:lstStyle/>
        <a:p>
          <a:r>
            <a:rPr lang="fr-FR" dirty="0"/>
            <a:t>MEP</a:t>
          </a:r>
        </a:p>
      </dgm:t>
    </dgm:pt>
    <dgm:pt modelId="{9F669A64-2B0D-0140-B58F-A43FCE717A93}" type="parTrans" cxnId="{26E2A558-C9C6-4D48-BE8B-53FECA1A8CDB}">
      <dgm:prSet/>
      <dgm:spPr/>
      <dgm:t>
        <a:bodyPr/>
        <a:lstStyle/>
        <a:p>
          <a:endParaRPr lang="fr-FR"/>
        </a:p>
      </dgm:t>
    </dgm:pt>
    <dgm:pt modelId="{A875AC28-F293-9F47-B3D4-15D0FA2C6950}" type="sibTrans" cxnId="{26E2A558-C9C6-4D48-BE8B-53FECA1A8CDB}">
      <dgm:prSet/>
      <dgm:spPr/>
      <dgm:t>
        <a:bodyPr/>
        <a:lstStyle/>
        <a:p>
          <a:endParaRPr lang="fr-FR"/>
        </a:p>
      </dgm:t>
    </dgm:pt>
    <dgm:pt modelId="{7D0230B3-1EA5-C54A-A521-9D02234978BD}">
      <dgm:prSet/>
      <dgm:spPr/>
      <dgm:t>
        <a:bodyPr/>
        <a:lstStyle/>
        <a:p>
          <a:r>
            <a:rPr lang="fr-FR" dirty="0"/>
            <a:t>Lien API Stock</a:t>
          </a:r>
        </a:p>
      </dgm:t>
    </dgm:pt>
    <dgm:pt modelId="{DF5A3630-DD9C-8C47-9894-B4C4CCD0CD30}" type="parTrans" cxnId="{E47E83D7-3F40-8442-8682-F2E817FD2F25}">
      <dgm:prSet/>
      <dgm:spPr/>
      <dgm:t>
        <a:bodyPr/>
        <a:lstStyle/>
        <a:p>
          <a:endParaRPr lang="fr-FR"/>
        </a:p>
      </dgm:t>
    </dgm:pt>
    <dgm:pt modelId="{954DCF50-4836-0C42-8B3D-52A697B118D6}" type="sibTrans" cxnId="{E47E83D7-3F40-8442-8682-F2E817FD2F25}">
      <dgm:prSet/>
      <dgm:spPr/>
      <dgm:t>
        <a:bodyPr/>
        <a:lstStyle/>
        <a:p>
          <a:endParaRPr lang="fr-FR"/>
        </a:p>
      </dgm:t>
    </dgm:pt>
    <dgm:pt modelId="{B100E0D7-A681-1F42-B3CC-BEDF46ECBB66}">
      <dgm:prSet/>
      <dgm:spPr/>
      <dgm:t>
        <a:bodyPr/>
        <a:lstStyle/>
        <a:p>
          <a:r>
            <a:rPr lang="fr-FR" dirty="0"/>
            <a:t>Formation (interne)</a:t>
          </a:r>
        </a:p>
      </dgm:t>
    </dgm:pt>
    <dgm:pt modelId="{F441F60A-6914-3C42-A0D2-913314BDBD98}" type="parTrans" cxnId="{BDEC34D7-BA25-084C-B6BE-7A1995DA92C7}">
      <dgm:prSet/>
      <dgm:spPr/>
      <dgm:t>
        <a:bodyPr/>
        <a:lstStyle/>
        <a:p>
          <a:endParaRPr lang="fr-FR"/>
        </a:p>
      </dgm:t>
    </dgm:pt>
    <dgm:pt modelId="{44155323-26F4-D847-BAD0-920B804B45E2}" type="sibTrans" cxnId="{BDEC34D7-BA25-084C-B6BE-7A1995DA92C7}">
      <dgm:prSet/>
      <dgm:spPr/>
      <dgm:t>
        <a:bodyPr/>
        <a:lstStyle/>
        <a:p>
          <a:endParaRPr lang="fr-FR"/>
        </a:p>
      </dgm:t>
    </dgm:pt>
    <dgm:pt modelId="{42DC643C-34AA-F64F-8391-094D8B9405FE}">
      <dgm:prSet/>
      <dgm:spPr/>
      <dgm:t>
        <a:bodyPr/>
        <a:lstStyle/>
        <a:p>
          <a:r>
            <a:rPr lang="fr-FR" dirty="0"/>
            <a:t>MEP : CRM - Facturation</a:t>
          </a:r>
        </a:p>
      </dgm:t>
    </dgm:pt>
    <dgm:pt modelId="{F1430037-010F-684B-AAAA-EC4AADBD3449}" type="parTrans" cxnId="{F2DA90DC-C322-8A41-A0AE-8E340BCBC734}">
      <dgm:prSet/>
      <dgm:spPr/>
      <dgm:t>
        <a:bodyPr/>
        <a:lstStyle/>
        <a:p>
          <a:endParaRPr lang="fr-FR"/>
        </a:p>
      </dgm:t>
    </dgm:pt>
    <dgm:pt modelId="{A12E9161-F781-D840-A5F2-F5EAB377B489}" type="sibTrans" cxnId="{F2DA90DC-C322-8A41-A0AE-8E340BCBC734}">
      <dgm:prSet/>
      <dgm:spPr/>
      <dgm:t>
        <a:bodyPr/>
        <a:lstStyle/>
        <a:p>
          <a:endParaRPr lang="fr-FR"/>
        </a:p>
      </dgm:t>
    </dgm:pt>
    <dgm:pt modelId="{6CD1A03D-634E-6F40-A7CA-2D4F29EB58B0}">
      <dgm:prSet/>
      <dgm:spPr/>
      <dgm:t>
        <a:bodyPr/>
        <a:lstStyle/>
        <a:p>
          <a:r>
            <a:rPr lang="fr-FR" dirty="0"/>
            <a:t>Migration</a:t>
          </a:r>
        </a:p>
      </dgm:t>
    </dgm:pt>
    <dgm:pt modelId="{9CCD18ED-F202-CC41-98DC-7353D2AC1EA8}" type="parTrans" cxnId="{58D18BD0-79A4-634A-BC98-F01363BD70FF}">
      <dgm:prSet/>
      <dgm:spPr/>
      <dgm:t>
        <a:bodyPr/>
        <a:lstStyle/>
        <a:p>
          <a:endParaRPr lang="fr-FR"/>
        </a:p>
      </dgm:t>
    </dgm:pt>
    <dgm:pt modelId="{041288DD-3EA2-8C4B-94C0-0648DF141F51}" type="sibTrans" cxnId="{58D18BD0-79A4-634A-BC98-F01363BD70FF}">
      <dgm:prSet/>
      <dgm:spPr/>
      <dgm:t>
        <a:bodyPr/>
        <a:lstStyle/>
        <a:p>
          <a:endParaRPr lang="fr-FR"/>
        </a:p>
      </dgm:t>
    </dgm:pt>
    <dgm:pt modelId="{2428AC6B-1457-E648-9041-0DCF417BA72C}">
      <dgm:prSet/>
      <dgm:spPr/>
      <dgm:t>
        <a:bodyPr/>
        <a:lstStyle/>
        <a:p>
          <a:r>
            <a:rPr lang="fr-FR" dirty="0"/>
            <a:t>Beta test (client)</a:t>
          </a:r>
        </a:p>
      </dgm:t>
    </dgm:pt>
    <dgm:pt modelId="{EEB6A115-8ACD-FC4C-8343-361798750E66}" type="parTrans" cxnId="{5F32313A-F457-9540-BA31-A26867110D86}">
      <dgm:prSet/>
      <dgm:spPr/>
      <dgm:t>
        <a:bodyPr/>
        <a:lstStyle/>
        <a:p>
          <a:endParaRPr lang="fr-FR"/>
        </a:p>
      </dgm:t>
    </dgm:pt>
    <dgm:pt modelId="{FC3719B9-980B-0641-9A9A-55AB4EDFAC04}" type="sibTrans" cxnId="{5F32313A-F457-9540-BA31-A26867110D86}">
      <dgm:prSet/>
      <dgm:spPr/>
      <dgm:t>
        <a:bodyPr/>
        <a:lstStyle/>
        <a:p>
          <a:endParaRPr lang="fr-FR"/>
        </a:p>
      </dgm:t>
    </dgm:pt>
    <dgm:pt modelId="{663B5BE5-C0C2-394F-BBFB-914FDDBFF557}">
      <dgm:prSet/>
      <dgm:spPr/>
      <dgm:t>
        <a:bodyPr/>
        <a:lstStyle/>
        <a:p>
          <a:r>
            <a:rPr lang="fr-FR" dirty="0"/>
            <a:t>Formation (client)</a:t>
          </a:r>
        </a:p>
      </dgm:t>
    </dgm:pt>
    <dgm:pt modelId="{FFB7BCF2-0631-6149-A476-A865CF2D3713}" type="parTrans" cxnId="{C6AA02FE-E447-A64A-BF8C-C0A10F3CA477}">
      <dgm:prSet/>
      <dgm:spPr/>
      <dgm:t>
        <a:bodyPr/>
        <a:lstStyle/>
        <a:p>
          <a:endParaRPr lang="fr-FR"/>
        </a:p>
      </dgm:t>
    </dgm:pt>
    <dgm:pt modelId="{EB5F4C7C-5A9F-8A40-ACCA-3DABC85E7A86}" type="sibTrans" cxnId="{C6AA02FE-E447-A64A-BF8C-C0A10F3CA477}">
      <dgm:prSet/>
      <dgm:spPr/>
      <dgm:t>
        <a:bodyPr/>
        <a:lstStyle/>
        <a:p>
          <a:endParaRPr lang="fr-FR"/>
        </a:p>
      </dgm:t>
    </dgm:pt>
    <dgm:pt modelId="{F580C3B8-4357-2541-8B0F-E079BD4C108B}">
      <dgm:prSet/>
      <dgm:spPr/>
      <dgm:t>
        <a:bodyPr/>
        <a:lstStyle/>
        <a:p>
          <a:r>
            <a:rPr lang="fr-FR" dirty="0"/>
            <a:t>Client</a:t>
          </a:r>
        </a:p>
      </dgm:t>
    </dgm:pt>
    <dgm:pt modelId="{57D3F0C0-44CD-754C-8A0E-7B6F06A956A6}" type="parTrans" cxnId="{B9EC685D-04EF-2B4C-A967-F27C4B04E76A}">
      <dgm:prSet/>
      <dgm:spPr/>
      <dgm:t>
        <a:bodyPr/>
        <a:lstStyle/>
        <a:p>
          <a:endParaRPr lang="fr-FR"/>
        </a:p>
      </dgm:t>
    </dgm:pt>
    <dgm:pt modelId="{8892441B-D9CB-7048-B51D-40EEAD1CBAE4}" type="sibTrans" cxnId="{B9EC685D-04EF-2B4C-A967-F27C4B04E76A}">
      <dgm:prSet/>
      <dgm:spPr/>
      <dgm:t>
        <a:bodyPr/>
        <a:lstStyle/>
        <a:p>
          <a:endParaRPr lang="fr-FR"/>
        </a:p>
      </dgm:t>
    </dgm:pt>
    <dgm:pt modelId="{CC6988FF-621B-7140-A2F3-85547948A712}">
      <dgm:prSet/>
      <dgm:spPr/>
      <dgm:t>
        <a:bodyPr/>
        <a:lstStyle/>
        <a:p>
          <a:r>
            <a:rPr lang="fr-FR" dirty="0"/>
            <a:t>Client</a:t>
          </a:r>
        </a:p>
      </dgm:t>
    </dgm:pt>
    <dgm:pt modelId="{4D2A63FD-6BAE-994B-8334-4EACD28741D7}" type="parTrans" cxnId="{F593E064-86BE-E146-AD4A-80BCF7C8B914}">
      <dgm:prSet/>
      <dgm:spPr/>
      <dgm:t>
        <a:bodyPr/>
        <a:lstStyle/>
        <a:p>
          <a:endParaRPr lang="fr-FR"/>
        </a:p>
      </dgm:t>
    </dgm:pt>
    <dgm:pt modelId="{EE782778-FD06-5A45-B1BD-A993937A06E7}" type="sibTrans" cxnId="{F593E064-86BE-E146-AD4A-80BCF7C8B914}">
      <dgm:prSet/>
      <dgm:spPr/>
      <dgm:t>
        <a:bodyPr/>
        <a:lstStyle/>
        <a:p>
          <a:endParaRPr lang="fr-FR"/>
        </a:p>
      </dgm:t>
    </dgm:pt>
    <dgm:pt modelId="{14DF3B33-D83B-864C-A7F4-791B2A378352}">
      <dgm:prSet/>
      <dgm:spPr/>
      <dgm:t>
        <a:bodyPr/>
        <a:lstStyle/>
        <a:p>
          <a:r>
            <a:rPr lang="fr-FR" dirty="0"/>
            <a:t>Décommission Excel</a:t>
          </a:r>
        </a:p>
      </dgm:t>
    </dgm:pt>
    <dgm:pt modelId="{FA87602A-0684-CD4A-80FC-EC981D49066C}" type="parTrans" cxnId="{330EFBCE-6515-BC4D-8518-CFD8948829E9}">
      <dgm:prSet/>
      <dgm:spPr/>
      <dgm:t>
        <a:bodyPr/>
        <a:lstStyle/>
        <a:p>
          <a:endParaRPr lang="fr-FR"/>
        </a:p>
      </dgm:t>
    </dgm:pt>
    <dgm:pt modelId="{76B4F1E1-6678-ED41-B91E-14490A205EA7}" type="sibTrans" cxnId="{330EFBCE-6515-BC4D-8518-CFD8948829E9}">
      <dgm:prSet/>
      <dgm:spPr/>
      <dgm:t>
        <a:bodyPr/>
        <a:lstStyle/>
        <a:p>
          <a:endParaRPr lang="fr-FR"/>
        </a:p>
      </dgm:t>
    </dgm:pt>
    <dgm:pt modelId="{64CA73FD-9F48-DC42-A7D7-51F34E8680E0}">
      <dgm:prSet/>
      <dgm:spPr/>
      <dgm:t>
        <a:bodyPr/>
        <a:lstStyle/>
        <a:p>
          <a:r>
            <a:rPr lang="fr-FR" dirty="0"/>
            <a:t>Décommission : AS 400 - Repository Constructeur</a:t>
          </a:r>
        </a:p>
      </dgm:t>
    </dgm:pt>
    <dgm:pt modelId="{B1BEB27F-D38A-604E-A98C-3A68BC718A3A}" type="parTrans" cxnId="{1C6CC0B3-EE91-7D42-9A27-5E2C64023D2C}">
      <dgm:prSet/>
      <dgm:spPr/>
      <dgm:t>
        <a:bodyPr/>
        <a:lstStyle/>
        <a:p>
          <a:endParaRPr lang="fr-FR"/>
        </a:p>
      </dgm:t>
    </dgm:pt>
    <dgm:pt modelId="{BD906DE5-5AEF-7544-A7C1-11DE45B3E260}" type="sibTrans" cxnId="{1C6CC0B3-EE91-7D42-9A27-5E2C64023D2C}">
      <dgm:prSet/>
      <dgm:spPr/>
      <dgm:t>
        <a:bodyPr/>
        <a:lstStyle/>
        <a:p>
          <a:endParaRPr lang="fr-FR"/>
        </a:p>
      </dgm:t>
    </dgm:pt>
    <dgm:pt modelId="{B76B6EBF-BA71-B348-BAC6-E5D593C4790C}">
      <dgm:prSet/>
      <dgm:spPr/>
      <dgm:t>
        <a:bodyPr/>
        <a:lstStyle/>
        <a:p>
          <a:r>
            <a:rPr lang="fr-FR" dirty="0"/>
            <a:t>Décommission : Serveur facturation - Microsoft Access SGBD</a:t>
          </a:r>
        </a:p>
      </dgm:t>
    </dgm:pt>
    <dgm:pt modelId="{2FC17D92-9129-C347-83CA-C59C5E0EF85C}" type="parTrans" cxnId="{F1F54B35-D74F-1C4F-A5D3-EEB732AEBDB2}">
      <dgm:prSet/>
      <dgm:spPr/>
      <dgm:t>
        <a:bodyPr/>
        <a:lstStyle/>
        <a:p>
          <a:endParaRPr lang="fr-FR"/>
        </a:p>
      </dgm:t>
    </dgm:pt>
    <dgm:pt modelId="{8DA39679-1925-8445-93B0-68E2818B4CBD}" type="sibTrans" cxnId="{F1F54B35-D74F-1C4F-A5D3-EEB732AEBDB2}">
      <dgm:prSet/>
      <dgm:spPr/>
      <dgm:t>
        <a:bodyPr/>
        <a:lstStyle/>
        <a:p>
          <a:endParaRPr lang="fr-FR"/>
        </a:p>
      </dgm:t>
    </dgm:pt>
    <dgm:pt modelId="{0097C165-18B2-3E45-AE1C-5837F24072FF}">
      <dgm:prSet/>
      <dgm:spPr/>
      <dgm:t>
        <a:bodyPr/>
        <a:lstStyle/>
        <a:p>
          <a:r>
            <a:rPr lang="fr-FR" dirty="0"/>
            <a:t>Lien API Production</a:t>
          </a:r>
        </a:p>
      </dgm:t>
    </dgm:pt>
    <dgm:pt modelId="{7C095B3E-4B9A-1B42-B9B4-F7746E75B4DD}" type="parTrans" cxnId="{16A04E18-9DF1-D147-AD12-AAFC60CB14C1}">
      <dgm:prSet/>
      <dgm:spPr/>
      <dgm:t>
        <a:bodyPr/>
        <a:lstStyle/>
        <a:p>
          <a:endParaRPr lang="fr-FR"/>
        </a:p>
      </dgm:t>
    </dgm:pt>
    <dgm:pt modelId="{FBA3D194-752F-C148-BCF6-1C2B05FEF3E7}" type="sibTrans" cxnId="{16A04E18-9DF1-D147-AD12-AAFC60CB14C1}">
      <dgm:prSet/>
      <dgm:spPr/>
      <dgm:t>
        <a:bodyPr/>
        <a:lstStyle/>
        <a:p>
          <a:endParaRPr lang="fr-FR"/>
        </a:p>
      </dgm:t>
    </dgm:pt>
    <dgm:pt modelId="{163D7E2D-B72B-034C-BA6E-70FE158BED6E}" type="pres">
      <dgm:prSet presAssocID="{36314FDD-CB92-BD43-808D-FB4AA85284E8}" presName="Name0" presStyleCnt="0">
        <dgm:presLayoutVars>
          <dgm:chMax val="5"/>
          <dgm:chPref val="5"/>
          <dgm:dir/>
          <dgm:animLvl val="lvl"/>
        </dgm:presLayoutVars>
      </dgm:prSet>
      <dgm:spPr/>
    </dgm:pt>
    <dgm:pt modelId="{D51413B5-BD00-A347-BE0E-CAAF75EA0B9A}" type="pres">
      <dgm:prSet presAssocID="{3EE5CEFD-2D74-4B4E-B1C0-06A924565C29}" presName="parentText1" presStyleLbl="node1" presStyleIdx="0" presStyleCnt="5">
        <dgm:presLayoutVars>
          <dgm:chMax/>
          <dgm:chPref val="3"/>
          <dgm:bulletEnabled val="1"/>
        </dgm:presLayoutVars>
      </dgm:prSet>
      <dgm:spPr/>
    </dgm:pt>
    <dgm:pt modelId="{E0F479F2-2126-3B4E-BCCB-5CF56BAF1942}" type="pres">
      <dgm:prSet presAssocID="{3EE5CEFD-2D74-4B4E-B1C0-06A924565C29}" presName="childText1" presStyleLbl="solidAlignAcc1" presStyleIdx="0" presStyleCnt="5">
        <dgm:presLayoutVars>
          <dgm:chMax val="0"/>
          <dgm:chPref val="0"/>
          <dgm:bulletEnabled val="1"/>
        </dgm:presLayoutVars>
      </dgm:prSet>
      <dgm:spPr/>
    </dgm:pt>
    <dgm:pt modelId="{C86AC957-FE71-F642-B8B6-1E85A28634E4}" type="pres">
      <dgm:prSet presAssocID="{DDE69038-B5AA-AD49-B118-AAEC80715155}" presName="parentText2" presStyleLbl="node1" presStyleIdx="1" presStyleCnt="5">
        <dgm:presLayoutVars>
          <dgm:chMax/>
          <dgm:chPref val="3"/>
          <dgm:bulletEnabled val="1"/>
        </dgm:presLayoutVars>
      </dgm:prSet>
      <dgm:spPr/>
    </dgm:pt>
    <dgm:pt modelId="{F8D0EA4F-1972-BB46-B3E6-E001625CC6D6}" type="pres">
      <dgm:prSet presAssocID="{DDE69038-B5AA-AD49-B118-AAEC80715155}" presName="childText2" presStyleLbl="solidAlignAcc1" presStyleIdx="1" presStyleCnt="5">
        <dgm:presLayoutVars>
          <dgm:chMax val="0"/>
          <dgm:chPref val="0"/>
          <dgm:bulletEnabled val="1"/>
        </dgm:presLayoutVars>
      </dgm:prSet>
      <dgm:spPr/>
    </dgm:pt>
    <dgm:pt modelId="{4137CD9F-D694-CC40-BCCB-B3C4DC74C091}" type="pres">
      <dgm:prSet presAssocID="{A6EF1489-51B0-A743-8E2E-7B59702BA240}" presName="parentText3" presStyleLbl="node1" presStyleIdx="2" presStyleCnt="5">
        <dgm:presLayoutVars>
          <dgm:chMax/>
          <dgm:chPref val="3"/>
          <dgm:bulletEnabled val="1"/>
        </dgm:presLayoutVars>
      </dgm:prSet>
      <dgm:spPr/>
    </dgm:pt>
    <dgm:pt modelId="{2D8A72FD-2621-A145-A893-B75F245DA0E6}" type="pres">
      <dgm:prSet presAssocID="{A6EF1489-51B0-A743-8E2E-7B59702BA240}" presName="childText3" presStyleLbl="solidAlignAcc1" presStyleIdx="2" presStyleCnt="5">
        <dgm:presLayoutVars>
          <dgm:chMax val="0"/>
          <dgm:chPref val="0"/>
          <dgm:bulletEnabled val="1"/>
        </dgm:presLayoutVars>
      </dgm:prSet>
      <dgm:spPr/>
    </dgm:pt>
    <dgm:pt modelId="{08097F93-A9E5-6D48-857C-AE2BBD5A3918}" type="pres">
      <dgm:prSet presAssocID="{0F1A773D-08AC-6146-91C7-CD52A5741D02}" presName="parentText4" presStyleLbl="node1" presStyleIdx="3" presStyleCnt="5">
        <dgm:presLayoutVars>
          <dgm:chMax/>
          <dgm:chPref val="3"/>
          <dgm:bulletEnabled val="1"/>
        </dgm:presLayoutVars>
      </dgm:prSet>
      <dgm:spPr/>
    </dgm:pt>
    <dgm:pt modelId="{6131CAE2-D28F-314A-A440-A609960A01CE}" type="pres">
      <dgm:prSet presAssocID="{0F1A773D-08AC-6146-91C7-CD52A5741D02}" presName="childText4" presStyleLbl="solidAlignAcc1" presStyleIdx="3" presStyleCnt="5">
        <dgm:presLayoutVars>
          <dgm:chMax val="0"/>
          <dgm:chPref val="0"/>
          <dgm:bulletEnabled val="1"/>
        </dgm:presLayoutVars>
      </dgm:prSet>
      <dgm:spPr/>
    </dgm:pt>
    <dgm:pt modelId="{13F291B9-FEBF-5F41-87FF-BA248DB5E978}" type="pres">
      <dgm:prSet presAssocID="{FD16184C-F1D9-1646-9F11-D2F05EFCD2B7}" presName="parentText5" presStyleLbl="node1" presStyleIdx="4" presStyleCnt="5">
        <dgm:presLayoutVars>
          <dgm:chMax/>
          <dgm:chPref val="3"/>
          <dgm:bulletEnabled val="1"/>
        </dgm:presLayoutVars>
      </dgm:prSet>
      <dgm:spPr/>
    </dgm:pt>
    <dgm:pt modelId="{DB4B48BC-FBC2-FD4F-A621-E6FB9F7B3C3E}" type="pres">
      <dgm:prSet presAssocID="{FD16184C-F1D9-1646-9F11-D2F05EFCD2B7}" presName="childText5" presStyleLbl="solidAlignAcc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BAAD6102-02D7-F444-939F-CE7F0FC9C9FC}" srcId="{F580C3B8-4357-2541-8B0F-E079BD4C108B}" destId="{9FABAB43-227A-7243-8EC5-882C596A86F2}" srcOrd="2" destOrd="0" parTransId="{5BABAAE1-264E-2F4D-BCCE-E5BAE8F5C64F}" sibTransId="{B552C1EF-0D1E-C843-98FF-19FCB1509AF0}"/>
    <dgm:cxn modelId="{D92E9F02-C95D-FE4F-B8F4-9F11DC785E2C}" srcId="{69C1ED6F-670A-FB47-AC81-40F6105B596E}" destId="{14D71AD3-EE96-6841-9153-A98F51D21056}" srcOrd="2" destOrd="0" parTransId="{E5C45BAC-9621-C244-9B7A-F16CE5AA1239}" sibTransId="{F46C8163-F4E6-324B-9CB9-829AE70E8AA9}"/>
    <dgm:cxn modelId="{D2BE1903-AAD0-054E-92E5-36A095DC6D58}" srcId="{E5C41FC1-B05F-744D-8606-D1D833656345}" destId="{295EA57F-7B70-2D41-9A0E-58371024B570}" srcOrd="4" destOrd="0" parTransId="{517FC8F6-B35B-DA43-B23A-EF81D05B8C43}" sibTransId="{ABB8FC93-2892-A84C-8908-47BFF8FF78F9}"/>
    <dgm:cxn modelId="{49DAD904-C55F-3E4A-A539-1B604D05A6FA}" srcId="{69C1ED6F-670A-FB47-AC81-40F6105B596E}" destId="{F2E43758-233A-D743-9704-D91655E03377}" srcOrd="0" destOrd="0" parTransId="{666D4BBF-F312-5C45-9C48-6F69265F6153}" sibTransId="{F5F63890-7C3E-5042-93D4-56C195552D23}"/>
    <dgm:cxn modelId="{236A820D-5E86-3D41-B179-20133F0400A3}" srcId="{5B01E548-FAD7-3147-85B6-55133734F8D3}" destId="{22460D06-AF5E-C347-B153-DB413BCB53DE}" srcOrd="0" destOrd="0" parTransId="{5E282AE0-56CE-E04B-8FB9-A4DDAE96CD52}" sibTransId="{538A48E2-2CE7-A344-8C66-3101873603B1}"/>
    <dgm:cxn modelId="{9CDA8317-D088-5E45-964C-6895EE1AE8D4}" srcId="{0F1A773D-08AC-6146-91C7-CD52A5741D02}" destId="{5B837A96-CCEF-884E-B009-61968CD8D066}" srcOrd="0" destOrd="0" parTransId="{109EA0D6-4ED6-B042-9EC4-078C6E29422D}" sibTransId="{6CD92FC6-7467-9644-82CF-337C5CE46046}"/>
    <dgm:cxn modelId="{16A04E18-9DF1-D147-AD12-AAFC60CB14C1}" srcId="{CC6988FF-621B-7140-A2F3-85547948A712}" destId="{0097C165-18B2-3E45-AE1C-5837F24072FF}" srcOrd="3" destOrd="0" parTransId="{7C095B3E-4B9A-1B42-B9B4-F7746E75B4DD}" sibTransId="{FBA3D194-752F-C148-BCF6-1C2B05FEF3E7}"/>
    <dgm:cxn modelId="{F523921A-C6F3-F742-8540-05FC6E4CBF16}" type="presOf" srcId="{5B837A96-CCEF-884E-B009-61968CD8D066}" destId="{6131CAE2-D28F-314A-A440-A609960A01CE}" srcOrd="0" destOrd="0" presId="urn:microsoft.com/office/officeart/2009/3/layout/IncreasingArrowsProcess"/>
    <dgm:cxn modelId="{B1C42C1E-6EC8-CA4E-9E6E-465DB2E4030A}" srcId="{0F1A773D-08AC-6146-91C7-CD52A5741D02}" destId="{CA030BDE-D9C9-964B-A64B-3DAFE9A77C06}" srcOrd="1" destOrd="0" parTransId="{307BBD95-945C-774B-888E-51D1CC31C9D2}" sibTransId="{90C3A9E2-B67A-5549-94DE-50DB6EC6DFDF}"/>
    <dgm:cxn modelId="{82814F1E-53A1-464A-9240-E2B3412AAE88}" type="presOf" srcId="{66B11B3A-55F5-134E-8EA4-934E87F1D83E}" destId="{E0F479F2-2126-3B4E-BCCB-5CF56BAF1942}" srcOrd="0" destOrd="6" presId="urn:microsoft.com/office/officeart/2009/3/layout/IncreasingArrowsProcess"/>
    <dgm:cxn modelId="{E10FFB1F-6EFE-3743-8D46-497D5DB3AE72}" type="presOf" srcId="{2428AC6B-1457-E648-9041-0DCF417BA72C}" destId="{DB4B48BC-FBC2-FD4F-A621-E6FB9F7B3C3E}" srcOrd="0" destOrd="1" presId="urn:microsoft.com/office/officeart/2009/3/layout/IncreasingArrowsProcess"/>
    <dgm:cxn modelId="{4194C421-E208-8740-8A06-F468B55F47E0}" srcId="{36314FDD-CB92-BD43-808D-FB4AA85284E8}" destId="{FD16184C-F1D9-1646-9F11-D2F05EFCD2B7}" srcOrd="4" destOrd="0" parTransId="{258B5EB5-4DF4-D849-9E7E-690A83579BA5}" sibTransId="{B660CE02-D996-4049-8383-7081867D5BCC}"/>
    <dgm:cxn modelId="{DBA93529-B806-C741-93FD-6D5C1FC8D2A9}" type="presOf" srcId="{1582922D-4EC0-964C-A01E-0795313C9663}" destId="{2D8A72FD-2621-A145-A893-B75F245DA0E6}" srcOrd="0" destOrd="1" presId="urn:microsoft.com/office/officeart/2009/3/layout/IncreasingArrowsProcess"/>
    <dgm:cxn modelId="{723E6529-A214-9D4C-8978-54185AE3E494}" type="presOf" srcId="{498F101E-069F-7E41-B7E0-22833C3A1A8F}" destId="{F8D0EA4F-1972-BB46-B3E6-E001625CC6D6}" srcOrd="0" destOrd="2" presId="urn:microsoft.com/office/officeart/2009/3/layout/IncreasingArrowsProcess"/>
    <dgm:cxn modelId="{0E3D002C-C7E9-6F4D-8764-71D52B493FEB}" type="presOf" srcId="{FA9830E7-B1E7-9F42-BF1C-D6CEED6358AB}" destId="{2D8A72FD-2621-A145-A893-B75F245DA0E6}" srcOrd="0" destOrd="0" presId="urn:microsoft.com/office/officeart/2009/3/layout/IncreasingArrowsProcess"/>
    <dgm:cxn modelId="{320B492E-7E0E-D94F-A352-EFC59ADDF911}" srcId="{FA9830E7-B1E7-9F42-BF1C-D6CEED6358AB}" destId="{21915B44-1AE5-094C-A9B1-18184E3FFD62}" srcOrd="1" destOrd="0" parTransId="{C81895D2-067A-6145-89E7-9F39D01EF753}" sibTransId="{A0E09686-A2F0-B144-9EB5-D2BC62E412CC}"/>
    <dgm:cxn modelId="{E4E64633-98F8-1A48-86E1-DDBA1A3F39DA}" type="presOf" srcId="{5B01E548-FAD7-3147-85B6-55133734F8D3}" destId="{E0F479F2-2126-3B4E-BCCB-5CF56BAF1942}" srcOrd="0" destOrd="0" presId="urn:microsoft.com/office/officeart/2009/3/layout/IncreasingArrowsProcess"/>
    <dgm:cxn modelId="{F1F54B35-D74F-1C4F-A5D3-EEB732AEBDB2}" srcId="{CC6988FF-621B-7140-A2F3-85547948A712}" destId="{B76B6EBF-BA71-B348-BAC6-E5D593C4790C}" srcOrd="2" destOrd="0" parTransId="{2FC17D92-9129-C347-83CA-C59C5E0EF85C}" sibTransId="{8DA39679-1925-8445-93B0-68E2818B4CBD}"/>
    <dgm:cxn modelId="{564E1239-F36E-D045-9195-D806EDC78BA1}" srcId="{5B837A96-CCEF-884E-B009-61968CD8D066}" destId="{902765A7-F1C5-3F4E-BCEE-B4BE1BB896CC}" srcOrd="0" destOrd="0" parTransId="{32BD6940-95DA-424F-85F1-AF60C16E9B0C}" sibTransId="{7FB5DA7E-1B33-7148-A183-914DD45C7A91}"/>
    <dgm:cxn modelId="{5F32313A-F457-9540-BA31-A26867110D86}" srcId="{F580C3B8-4357-2541-8B0F-E079BD4C108B}" destId="{2428AC6B-1457-E648-9041-0DCF417BA72C}" srcOrd="0" destOrd="0" parTransId="{EEB6A115-8ACD-FC4C-8343-361798750E66}" sibTransId="{FC3719B9-980B-0641-9A9A-55AB4EDFAC04}"/>
    <dgm:cxn modelId="{5EFCCC3A-4C76-314C-AB11-60674496C808}" srcId="{69C1ED6F-670A-FB47-AC81-40F6105B596E}" destId="{5796F6FD-91AD-AD4B-AFB7-D7AD58D5B97B}" srcOrd="1" destOrd="0" parTransId="{D2E8FD2B-B31B-2542-B6BA-A25A71D99987}" sibTransId="{78B364F3-D9A2-724E-B0FF-96019F457D68}"/>
    <dgm:cxn modelId="{9D312E3B-3F51-4245-B713-7D20AE6E7E79}" type="presOf" srcId="{295EA57F-7B70-2D41-9A0E-58371024B570}" destId="{E0F479F2-2126-3B4E-BCCB-5CF56BAF1942}" srcOrd="0" destOrd="9" presId="urn:microsoft.com/office/officeart/2009/3/layout/IncreasingArrowsProcess"/>
    <dgm:cxn modelId="{B895693B-E314-0344-8C17-8BDFA88574AA}" srcId="{36314FDD-CB92-BD43-808D-FB4AA85284E8}" destId="{3EE5CEFD-2D74-4B4E-B1C0-06A924565C29}" srcOrd="0" destOrd="0" parTransId="{94058237-E345-D44B-9791-29A9254F76F9}" sibTransId="{5D22F594-6204-E647-A44D-708FAFD31A6D}"/>
    <dgm:cxn modelId="{5C8A4B3D-6D74-A841-A49F-33C0E7679EDF}" type="presOf" srcId="{64CA73FD-9F48-DC42-A7D7-51F34E8680E0}" destId="{6131CAE2-D28F-314A-A440-A609960A01CE}" srcOrd="0" destOrd="7" presId="urn:microsoft.com/office/officeart/2009/3/layout/IncreasingArrowsProcess"/>
    <dgm:cxn modelId="{4150173F-F45D-2940-8E21-F45A42C38003}" type="presOf" srcId="{36314FDD-CB92-BD43-808D-FB4AA85284E8}" destId="{163D7E2D-B72B-034C-BA6E-70FE158BED6E}" srcOrd="0" destOrd="0" presId="urn:microsoft.com/office/officeart/2009/3/layout/IncreasingArrowsProcess"/>
    <dgm:cxn modelId="{4396763F-A6BA-6C40-BD3D-68393898CEEB}" type="presOf" srcId="{66B1D46F-D089-E144-8F6A-0172EC82FF07}" destId="{E0F479F2-2126-3B4E-BCCB-5CF56BAF1942}" srcOrd="0" destOrd="5" presId="urn:microsoft.com/office/officeart/2009/3/layout/IncreasingArrowsProcess"/>
    <dgm:cxn modelId="{DB642443-0FBD-C04F-AC0C-B80724742FAD}" srcId="{5B01E548-FAD7-3147-85B6-55133734F8D3}" destId="{82AAD901-C0B7-5042-9A59-21E0D79821A8}" srcOrd="1" destOrd="0" parTransId="{DD7AC368-6812-6040-978C-859294B48AE0}" sibTransId="{A9BD50FF-5E19-D24A-B5BF-048E5A9F17E8}"/>
    <dgm:cxn modelId="{79EBCD54-3D21-494F-8BD0-97FE2FFFAF18}" type="presOf" srcId="{CE4FEFB2-6AB7-9B4F-B07F-28C4725BF1E6}" destId="{E0F479F2-2126-3B4E-BCCB-5CF56BAF1942}" srcOrd="0" destOrd="3" presId="urn:microsoft.com/office/officeart/2009/3/layout/IncreasingArrowsProcess"/>
    <dgm:cxn modelId="{1238F556-506D-A64D-951D-DAD78DB3AEE7}" type="presOf" srcId="{DDE69038-B5AA-AD49-B118-AAEC80715155}" destId="{C86AC957-FE71-F642-B8B6-1E85A28634E4}" srcOrd="0" destOrd="0" presId="urn:microsoft.com/office/officeart/2009/3/layout/IncreasingArrowsProcess"/>
    <dgm:cxn modelId="{43168F58-5D28-5A48-898A-A1260AFF1668}" srcId="{CA030BDE-D9C9-964B-A64B-3DAFE9A77C06}" destId="{ABF811C0-E7F9-8E47-A21E-0ABDB3CABCB6}" srcOrd="0" destOrd="0" parTransId="{903A9FDA-E5C5-9A49-9683-D41D7F56AF62}" sibTransId="{B9656345-B19A-1843-AF9B-6A5D98CCC4D4}"/>
    <dgm:cxn modelId="{26E2A558-C9C6-4D48-BE8B-53FECA1A8CDB}" srcId="{CA030BDE-D9C9-964B-A64B-3DAFE9A77C06}" destId="{E895C2B3-75F0-1E48-815E-7DF5D62EF2CE}" srcOrd="1" destOrd="0" parTransId="{9F669A64-2B0D-0140-B58F-A43FCE717A93}" sibTransId="{A875AC28-F293-9F47-B3D4-15D0FA2C6950}"/>
    <dgm:cxn modelId="{6A634C5D-E13C-6A43-8A2F-A930F12015EF}" type="presOf" srcId="{902765A7-F1C5-3F4E-BCEE-B4BE1BB896CC}" destId="{6131CAE2-D28F-314A-A440-A609960A01CE}" srcOrd="0" destOrd="1" presId="urn:microsoft.com/office/officeart/2009/3/layout/IncreasingArrowsProcess"/>
    <dgm:cxn modelId="{B9EC685D-04EF-2B4C-A967-F27C4B04E76A}" srcId="{FD16184C-F1D9-1646-9F11-D2F05EFCD2B7}" destId="{F580C3B8-4357-2541-8B0F-E079BD4C108B}" srcOrd="0" destOrd="0" parTransId="{57D3F0C0-44CD-754C-8A0E-7B6F06A956A6}" sibTransId="{8892441B-D9CB-7048-B51D-40EEAD1CBAE4}"/>
    <dgm:cxn modelId="{D3121062-FCD3-8C49-A2A6-387B2D532B65}" srcId="{36314FDD-CB92-BD43-808D-FB4AA85284E8}" destId="{A6EF1489-51B0-A743-8E2E-7B59702BA240}" srcOrd="2" destOrd="0" parTransId="{3709E381-D036-B346-95AF-B84A67AFE843}" sibTransId="{DDBEFB40-A894-2A4F-962B-2B532BBA8577}"/>
    <dgm:cxn modelId="{F593E064-86BE-E146-AD4A-80BCF7C8B914}" srcId="{0F1A773D-08AC-6146-91C7-CD52A5741D02}" destId="{CC6988FF-621B-7140-A2F3-85547948A712}" srcOrd="2" destOrd="0" parTransId="{4D2A63FD-6BAE-994B-8334-4EACD28741D7}" sibTransId="{EE782778-FD06-5A45-B1BD-A993937A06E7}"/>
    <dgm:cxn modelId="{507A186A-1685-F643-AE18-9F34DE5A0D8A}" type="presOf" srcId="{0097C165-18B2-3E45-AE1C-5837F24072FF}" destId="{6131CAE2-D28F-314A-A440-A609960A01CE}" srcOrd="0" destOrd="12" presId="urn:microsoft.com/office/officeart/2009/3/layout/IncreasingArrowsProcess"/>
    <dgm:cxn modelId="{A327396A-1778-B944-A4E0-EA0695F3C36F}" type="presOf" srcId="{42DC643C-34AA-F64F-8391-094D8B9405FE}" destId="{6131CAE2-D28F-314A-A440-A609960A01CE}" srcOrd="0" destOrd="10" presId="urn:microsoft.com/office/officeart/2009/3/layout/IncreasingArrowsProcess"/>
    <dgm:cxn modelId="{A2B9EF6B-51CB-C348-840F-D9424843F14D}" type="presOf" srcId="{CC6988FF-621B-7140-A2F3-85547948A712}" destId="{6131CAE2-D28F-314A-A440-A609960A01CE}" srcOrd="0" destOrd="8" presId="urn:microsoft.com/office/officeart/2009/3/layout/IncreasingArrowsProcess"/>
    <dgm:cxn modelId="{8BE2A473-671E-8940-9C6B-BA19393507C5}" srcId="{36314FDD-CB92-BD43-808D-FB4AA85284E8}" destId="{0F1A773D-08AC-6146-91C7-CD52A5741D02}" srcOrd="3" destOrd="0" parTransId="{941014B4-5435-4B47-B5FC-FC80513DF6FD}" sibTransId="{7A2503B9-BC5B-0A48-BCF0-9BD73D8AB265}"/>
    <dgm:cxn modelId="{A1FDF175-BE11-0748-9691-CE2EBEF4B16D}" type="presOf" srcId="{7D0230B3-1EA5-C54A-A521-9D02234978BD}" destId="{6131CAE2-D28F-314A-A440-A609960A01CE}" srcOrd="0" destOrd="6" presId="urn:microsoft.com/office/officeart/2009/3/layout/IncreasingArrowsProcess"/>
    <dgm:cxn modelId="{A0F2F978-E33A-6046-A4E3-BCC621BFE478}" srcId="{E5C41FC1-B05F-744D-8606-D1D833656345}" destId="{66B1D46F-D089-E144-8F6A-0172EC82FF07}" srcOrd="0" destOrd="0" parTransId="{26B3F6CC-DACB-9A42-B231-98275873C734}" sibTransId="{CB593EB1-A6DA-DF45-919C-1A61266B8808}"/>
    <dgm:cxn modelId="{B6071A7C-979E-874B-BD0E-1921018A84F2}" type="presOf" srcId="{14D71AD3-EE96-6841-9153-A98F51D21056}" destId="{F8D0EA4F-1972-BB46-B3E6-E001625CC6D6}" srcOrd="0" destOrd="7" presId="urn:microsoft.com/office/officeart/2009/3/layout/IncreasingArrowsProcess"/>
    <dgm:cxn modelId="{4164087E-33D0-174E-98A0-BEF234BA1C61}" type="presOf" srcId="{69C1ED6F-670A-FB47-AC81-40F6105B596E}" destId="{F8D0EA4F-1972-BB46-B3E6-E001625CC6D6}" srcOrd="0" destOrd="4" presId="urn:microsoft.com/office/officeart/2009/3/layout/IncreasingArrowsProcess"/>
    <dgm:cxn modelId="{184A5981-1AB3-1441-B1A4-EDE4935D76AE}" srcId="{DDE69038-B5AA-AD49-B118-AAEC80715155}" destId="{69C1ED6F-670A-FB47-AC81-40F6105B596E}" srcOrd="1" destOrd="0" parTransId="{58156DAB-AAEA-1A41-AD00-C8BD38EC524F}" sibTransId="{15CB4706-3762-854B-A495-BBAC4886487A}"/>
    <dgm:cxn modelId="{224D3483-D57B-AA4D-A807-3B57C7D082F4}" type="presOf" srcId="{194AFA5C-20C1-2245-B063-D5D50E7920C1}" destId="{F8D0EA4F-1972-BB46-B3E6-E001625CC6D6}" srcOrd="0" destOrd="1" presId="urn:microsoft.com/office/officeart/2009/3/layout/IncreasingArrowsProcess"/>
    <dgm:cxn modelId="{E6C5B48A-BD86-6A41-84C6-FA33573B4E1D}" type="presOf" srcId="{14DF3B33-D83B-864C-A7F4-791B2A378352}" destId="{F8D0EA4F-1972-BB46-B3E6-E001625CC6D6}" srcOrd="0" destOrd="10" presId="urn:microsoft.com/office/officeart/2009/3/layout/IncreasingArrowsProcess"/>
    <dgm:cxn modelId="{141D2B8E-BD0C-C149-AF46-048684C963A3}" type="presOf" srcId="{663B5BE5-C0C2-394F-BBFB-914FDDBFF557}" destId="{DB4B48BC-FBC2-FD4F-A621-E6FB9F7B3C3E}" srcOrd="0" destOrd="2" presId="urn:microsoft.com/office/officeart/2009/3/layout/IncreasingArrowsProcess"/>
    <dgm:cxn modelId="{1EEC2393-626F-9043-8205-E72AC19BAD30}" srcId="{AB1138B5-36B5-AD42-81BB-CB5977A8F021}" destId="{498F101E-069F-7E41-B7E0-22833C3A1A8F}" srcOrd="1" destOrd="0" parTransId="{209FD50B-0607-9047-8125-5225C14C014B}" sibTransId="{86F66896-F46C-0646-BC88-9F2665A041DE}"/>
    <dgm:cxn modelId="{50589D98-9627-754D-84C8-EDFBC75F9F40}" srcId="{FA9830E7-B1E7-9F42-BF1C-D6CEED6358AB}" destId="{1582922D-4EC0-964C-A01E-0795313C9663}" srcOrd="0" destOrd="0" parTransId="{04BCF0BC-E8E4-9C43-AADD-F061A5B554C2}" sibTransId="{6894F3DD-D27A-5344-A4E8-9B5AA8463970}"/>
    <dgm:cxn modelId="{2B06D89A-09D3-2946-B5B5-F9C95549BFB2}" srcId="{36314FDD-CB92-BD43-808D-FB4AA85284E8}" destId="{DDE69038-B5AA-AD49-B118-AAEC80715155}" srcOrd="1" destOrd="0" parTransId="{EDAFD9AA-5B5C-5F43-85AF-13F38E7ADAD6}" sibTransId="{1B9C8E19-96EE-9E4E-B724-0A7A3CB3AAD2}"/>
    <dgm:cxn modelId="{96A8189C-C6DF-4E4D-A5FE-438BDAFE1285}" type="presOf" srcId="{5796F6FD-91AD-AD4B-AFB7-D7AD58D5B97B}" destId="{F8D0EA4F-1972-BB46-B3E6-E001625CC6D6}" srcOrd="0" destOrd="6" presId="urn:microsoft.com/office/officeart/2009/3/layout/IncreasingArrowsProcess"/>
    <dgm:cxn modelId="{6049EF9C-2830-4947-B168-3779D6863E93}" type="presOf" srcId="{B76B6EBF-BA71-B348-BAC6-E5D593C4790C}" destId="{6131CAE2-D28F-314A-A440-A609960A01CE}" srcOrd="0" destOrd="11" presId="urn:microsoft.com/office/officeart/2009/3/layout/IncreasingArrowsProcess"/>
    <dgm:cxn modelId="{554E109D-6BE9-9440-BFD0-620D5806D321}" type="presOf" srcId="{21915B44-1AE5-094C-A9B1-18184E3FFD62}" destId="{2D8A72FD-2621-A145-A893-B75F245DA0E6}" srcOrd="0" destOrd="2" presId="urn:microsoft.com/office/officeart/2009/3/layout/IncreasingArrowsProcess"/>
    <dgm:cxn modelId="{74E0459D-CE22-254D-BFEA-314EC25FD12E}" srcId="{5B837A96-CCEF-884E-B009-61968CD8D066}" destId="{88385E1C-FA2B-4141-9FB6-E1697A945B5D}" srcOrd="1" destOrd="0" parTransId="{CF710498-5AEA-7543-B897-66F40294952B}" sibTransId="{C87D4183-0724-3E47-9B16-374EE31ABD8F}"/>
    <dgm:cxn modelId="{2C36EB9E-8234-5844-A5DE-63A25082B025}" srcId="{69C1ED6F-670A-FB47-AC81-40F6105B596E}" destId="{47A884BF-3537-764E-B26E-4EC4A61E91C1}" srcOrd="3" destOrd="0" parTransId="{CFA4E014-4DBF-BD4A-A83E-09F73CF75F0D}" sibTransId="{60F5AFC4-44B6-B34E-8804-3FCA2FA5A9E8}"/>
    <dgm:cxn modelId="{6DEDFAA0-BB3D-2F49-B288-9CA6D0988050}" srcId="{E5C41FC1-B05F-744D-8606-D1D833656345}" destId="{F97AF285-A1A1-D24A-BDFF-C40203D97C6D}" srcOrd="3" destOrd="0" parTransId="{F67E6B1B-B9CA-6241-8896-4BCAFE588110}" sibTransId="{85FDE250-0929-4744-9143-D6B9ACB258E3}"/>
    <dgm:cxn modelId="{36AF5EA1-8445-FE42-8FD1-3C33C3701F97}" type="presOf" srcId="{3EE5CEFD-2D74-4B4E-B1C0-06A924565C29}" destId="{D51413B5-BD00-A347-BE0E-CAAF75EA0B9A}" srcOrd="0" destOrd="0" presId="urn:microsoft.com/office/officeart/2009/3/layout/IncreasingArrowsProcess"/>
    <dgm:cxn modelId="{BFFCD9A4-A843-9548-BFA7-52B381538171}" srcId="{AB1138B5-36B5-AD42-81BB-CB5977A8F021}" destId="{3343EEB5-0286-1B4D-BB7E-56D85F0EDCED}" srcOrd="2" destOrd="0" parTransId="{9F4468C3-ACB4-3547-A65B-78139AB504C1}" sibTransId="{D0A3A363-6F21-EF42-8CA8-AD27BFD38B3D}"/>
    <dgm:cxn modelId="{C99E03A7-D6BD-2B4C-8C8B-FB5B83DE8EE0}" srcId="{AB1138B5-36B5-AD42-81BB-CB5977A8F021}" destId="{194AFA5C-20C1-2245-B063-D5D50E7920C1}" srcOrd="0" destOrd="0" parTransId="{E1C55F62-10EB-594A-9FCC-5C177C6A853D}" sibTransId="{6862C710-F889-0D4D-9A81-ADF2B056CD2A}"/>
    <dgm:cxn modelId="{4A7522A7-E455-FC48-8694-1F023D4815AE}" type="presOf" srcId="{3343EEB5-0286-1B4D-BB7E-56D85F0EDCED}" destId="{F8D0EA4F-1972-BB46-B3E6-E001625CC6D6}" srcOrd="0" destOrd="3" presId="urn:microsoft.com/office/officeart/2009/3/layout/IncreasingArrowsProcess"/>
    <dgm:cxn modelId="{03F1DBA7-07B0-1F48-91DE-1B036EEE7686}" type="presOf" srcId="{88385E1C-FA2B-4141-9FB6-E1697A945B5D}" destId="{6131CAE2-D28F-314A-A440-A609960A01CE}" srcOrd="0" destOrd="2" presId="urn:microsoft.com/office/officeart/2009/3/layout/IncreasingArrowsProcess"/>
    <dgm:cxn modelId="{3D6BC8A9-F38D-0B47-96DC-695EC7CF123D}" type="presOf" srcId="{E5C41FC1-B05F-744D-8606-D1D833656345}" destId="{E0F479F2-2126-3B4E-BCCB-5CF56BAF1942}" srcOrd="0" destOrd="4" presId="urn:microsoft.com/office/officeart/2009/3/layout/IncreasingArrowsProcess"/>
    <dgm:cxn modelId="{04F5C1AE-C036-D64B-A4BE-33F0A03C4BE9}" type="presOf" srcId="{FD16184C-F1D9-1646-9F11-D2F05EFCD2B7}" destId="{13F291B9-FEBF-5F41-87FF-BA248DB5E978}" srcOrd="0" destOrd="0" presId="urn:microsoft.com/office/officeart/2009/3/layout/IncreasingArrowsProcess"/>
    <dgm:cxn modelId="{6CE49FB0-082D-FC47-A888-FA190103681E}" srcId="{E5C41FC1-B05F-744D-8606-D1D833656345}" destId="{66B11B3A-55F5-134E-8EA4-934E87F1D83E}" srcOrd="1" destOrd="0" parTransId="{2990CE0D-DAD3-464D-BFBA-D2F7430FC26E}" sibTransId="{3D59AAB1-BBBB-CF40-B752-F6AE548045EC}"/>
    <dgm:cxn modelId="{1C6CC0B3-EE91-7D42-9A27-5E2C64023D2C}" srcId="{CA030BDE-D9C9-964B-A64B-3DAFE9A77C06}" destId="{64CA73FD-9F48-DC42-A7D7-51F34E8680E0}" srcOrd="3" destOrd="0" parTransId="{B1BEB27F-D38A-604E-A98C-3A68BC718A3A}" sibTransId="{BD906DE5-5AEF-7544-A7C1-11DE45B3E260}"/>
    <dgm:cxn modelId="{C34A95B6-E440-824A-9531-0DB8BAA4182D}" type="presOf" srcId="{CA030BDE-D9C9-964B-A64B-3DAFE9A77C06}" destId="{6131CAE2-D28F-314A-A440-A609960A01CE}" srcOrd="0" destOrd="3" presId="urn:microsoft.com/office/officeart/2009/3/layout/IncreasingArrowsProcess"/>
    <dgm:cxn modelId="{C3CEDEB6-D6CF-5E43-83E5-66A8E38B9170}" srcId="{3EE5CEFD-2D74-4B4E-B1C0-06A924565C29}" destId="{E5C41FC1-B05F-744D-8606-D1D833656345}" srcOrd="1" destOrd="0" parTransId="{4E471E60-DF09-8344-B14B-A968838126E1}" sibTransId="{F023455D-2C11-754C-9BF9-E1E602FD5FD1}"/>
    <dgm:cxn modelId="{84C065B7-20B3-E442-8185-A26B2A1809CE}" type="presOf" srcId="{F2E43758-233A-D743-9704-D91655E03377}" destId="{F8D0EA4F-1972-BB46-B3E6-E001625CC6D6}" srcOrd="0" destOrd="5" presId="urn:microsoft.com/office/officeart/2009/3/layout/IncreasingArrowsProcess"/>
    <dgm:cxn modelId="{21E9F2B8-380D-CB4C-B408-CB10E576FE57}" type="presOf" srcId="{4D15450A-7BD2-F340-B03E-BD1A26AE9B84}" destId="{F8D0EA4F-1972-BB46-B3E6-E001625CC6D6}" srcOrd="0" destOrd="9" presId="urn:microsoft.com/office/officeart/2009/3/layout/IncreasingArrowsProcess"/>
    <dgm:cxn modelId="{54A381BF-FF43-9449-A3CF-08275E5994D0}" srcId="{5B01E548-FAD7-3147-85B6-55133734F8D3}" destId="{CE4FEFB2-6AB7-9B4F-B07F-28C4725BF1E6}" srcOrd="2" destOrd="0" parTransId="{B79B3399-2ADD-834F-A4D6-F507DA5E63C5}" sibTransId="{9E4E1977-C6EC-9048-A130-2057162C0159}"/>
    <dgm:cxn modelId="{F43394C4-AB08-2E48-8CD0-F88CB38FFA25}" type="presOf" srcId="{A6EF1489-51B0-A743-8E2E-7B59702BA240}" destId="{4137CD9F-D694-CC40-BCCB-B3C4DC74C091}" srcOrd="0" destOrd="0" presId="urn:microsoft.com/office/officeart/2009/3/layout/IncreasingArrowsProcess"/>
    <dgm:cxn modelId="{5C1DE1C4-3E60-3D40-8FEF-E18A283AAF1D}" type="presOf" srcId="{47A884BF-3537-764E-B26E-4EC4A61E91C1}" destId="{F8D0EA4F-1972-BB46-B3E6-E001625CC6D6}" srcOrd="0" destOrd="8" presId="urn:microsoft.com/office/officeart/2009/3/layout/IncreasingArrowsProcess"/>
    <dgm:cxn modelId="{B42116C6-74FF-6941-95BA-B6CF520ABD4C}" type="presOf" srcId="{ABF811C0-E7F9-8E47-A21E-0ABDB3CABCB6}" destId="{6131CAE2-D28F-314A-A440-A609960A01CE}" srcOrd="0" destOrd="4" presId="urn:microsoft.com/office/officeart/2009/3/layout/IncreasingArrowsProcess"/>
    <dgm:cxn modelId="{5544D3C6-B761-FA48-872B-D2AB33DC61F5}" type="presOf" srcId="{6CD1A03D-634E-6F40-A7CA-2D4F29EB58B0}" destId="{6131CAE2-D28F-314A-A440-A609960A01CE}" srcOrd="0" destOrd="9" presId="urn:microsoft.com/office/officeart/2009/3/layout/IncreasingArrowsProcess"/>
    <dgm:cxn modelId="{51E8D2CB-2043-0F45-9AC3-858976855B92}" type="presOf" srcId="{F97AF285-A1A1-D24A-BDFF-C40203D97C6D}" destId="{E0F479F2-2126-3B4E-BCCB-5CF56BAF1942}" srcOrd="0" destOrd="8" presId="urn:microsoft.com/office/officeart/2009/3/layout/IncreasingArrowsProcess"/>
    <dgm:cxn modelId="{FDF9BDCC-73A0-0641-AA15-9934F25952FA}" type="presOf" srcId="{328807EB-DE12-0F4A-804D-81018FBEDCAD}" destId="{E0F479F2-2126-3B4E-BCCB-5CF56BAF1942}" srcOrd="0" destOrd="7" presId="urn:microsoft.com/office/officeart/2009/3/layout/IncreasingArrowsProcess"/>
    <dgm:cxn modelId="{620AD2CD-8C3C-8A44-8714-0E463C86DA8F}" type="presOf" srcId="{AB1138B5-36B5-AD42-81BB-CB5977A8F021}" destId="{F8D0EA4F-1972-BB46-B3E6-E001625CC6D6}" srcOrd="0" destOrd="0" presId="urn:microsoft.com/office/officeart/2009/3/layout/IncreasingArrowsProcess"/>
    <dgm:cxn modelId="{330EFBCE-6515-BC4D-8518-CFD8948829E9}" srcId="{69C1ED6F-670A-FB47-AC81-40F6105B596E}" destId="{14DF3B33-D83B-864C-A7F4-791B2A378352}" srcOrd="5" destOrd="0" parTransId="{FA87602A-0684-CD4A-80FC-EC981D49066C}" sibTransId="{76B4F1E1-6678-ED41-B91E-14490A205EA7}"/>
    <dgm:cxn modelId="{58D18BD0-79A4-634A-BC98-F01363BD70FF}" srcId="{CC6988FF-621B-7140-A2F3-85547948A712}" destId="{6CD1A03D-634E-6F40-A7CA-2D4F29EB58B0}" srcOrd="0" destOrd="0" parTransId="{9CCD18ED-F202-CC41-98DC-7353D2AC1EA8}" sibTransId="{041288DD-3EA2-8C4B-94C0-0648DF141F51}"/>
    <dgm:cxn modelId="{B3ED9AD1-B431-BB42-8B69-4AF8925C9F82}" srcId="{3EE5CEFD-2D74-4B4E-B1C0-06A924565C29}" destId="{5B01E548-FAD7-3147-85B6-55133734F8D3}" srcOrd="0" destOrd="0" parTransId="{7D6113D2-407D-0247-96D3-01C4E95D528C}" sibTransId="{2C787586-21B2-2744-846F-5AF3EF81AAEE}"/>
    <dgm:cxn modelId="{ABFE4FD3-240E-A041-97DB-567B0F4B2DE8}" type="presOf" srcId="{B100E0D7-A681-1F42-B3CC-BEDF46ECBB66}" destId="{2D8A72FD-2621-A145-A893-B75F245DA0E6}" srcOrd="0" destOrd="3" presId="urn:microsoft.com/office/officeart/2009/3/layout/IncreasingArrowsProcess"/>
    <dgm:cxn modelId="{7F64F5D4-DF10-D246-839B-46B590F0D078}" type="presOf" srcId="{F63F843A-D234-894F-B589-F078FC794F6C}" destId="{DB4B48BC-FBC2-FD4F-A621-E6FB9F7B3C3E}" srcOrd="0" destOrd="4" presId="urn:microsoft.com/office/officeart/2009/3/layout/IncreasingArrowsProcess"/>
    <dgm:cxn modelId="{CFF52AD6-ADD4-D548-B72F-4C4653F22108}" type="presOf" srcId="{0F1A773D-08AC-6146-91C7-CD52A5741D02}" destId="{08097F93-A9E5-6D48-857C-AE2BBD5A3918}" srcOrd="0" destOrd="0" presId="urn:microsoft.com/office/officeart/2009/3/layout/IncreasingArrowsProcess"/>
    <dgm:cxn modelId="{BDEC34D7-BA25-084C-B6BE-7A1995DA92C7}" srcId="{FA9830E7-B1E7-9F42-BF1C-D6CEED6358AB}" destId="{B100E0D7-A681-1F42-B3CC-BEDF46ECBB66}" srcOrd="2" destOrd="0" parTransId="{F441F60A-6914-3C42-A0D2-913314BDBD98}" sibTransId="{44155323-26F4-D847-BAD0-920B804B45E2}"/>
    <dgm:cxn modelId="{E47E83D7-3F40-8442-8682-F2E817FD2F25}" srcId="{CA030BDE-D9C9-964B-A64B-3DAFE9A77C06}" destId="{7D0230B3-1EA5-C54A-A521-9D02234978BD}" srcOrd="2" destOrd="0" parTransId="{DF5A3630-DD9C-8C47-9894-B4C4CCD0CD30}" sibTransId="{954DCF50-4836-0C42-8B3D-52A697B118D6}"/>
    <dgm:cxn modelId="{F2DA90DC-C322-8A41-A0AE-8E340BCBC734}" srcId="{CC6988FF-621B-7140-A2F3-85547948A712}" destId="{42DC643C-34AA-F64F-8391-094D8B9405FE}" srcOrd="1" destOrd="0" parTransId="{F1430037-010F-684B-AAAA-EC4AADBD3449}" sibTransId="{A12E9161-F781-D840-A5F2-F5EAB377B489}"/>
    <dgm:cxn modelId="{A4B140E2-D118-8946-BB34-9E7C62820B99}" srcId="{A6EF1489-51B0-A743-8E2E-7B59702BA240}" destId="{FA9830E7-B1E7-9F42-BF1C-D6CEED6358AB}" srcOrd="0" destOrd="0" parTransId="{CE1C8CF7-D29D-7B47-97F3-0C93E8C5630A}" sibTransId="{8E5CD531-8AB0-6C43-AFA0-16573A804635}"/>
    <dgm:cxn modelId="{E3DDE4E4-6F47-B34D-AE7E-C0894DDD49E3}" srcId="{69C1ED6F-670A-FB47-AC81-40F6105B596E}" destId="{4D15450A-7BD2-F340-B03E-BD1A26AE9B84}" srcOrd="4" destOrd="0" parTransId="{CB193587-78F5-FF4C-BF07-8F5CBE80A316}" sibTransId="{9459D0E1-EC55-1341-8BB3-B118507364FC}"/>
    <dgm:cxn modelId="{C9D263E6-F7E6-E248-8066-2DCCFD6A22FD}" srcId="{DDE69038-B5AA-AD49-B118-AAEC80715155}" destId="{AB1138B5-36B5-AD42-81BB-CB5977A8F021}" srcOrd="0" destOrd="0" parTransId="{3EE42192-E979-7F46-96BA-55784F97C2D4}" sibTransId="{BF36C257-8603-F942-AAC6-237E594D5AA1}"/>
    <dgm:cxn modelId="{8E05ECE6-68C5-2E49-8A3F-73041D50243E}" type="presOf" srcId="{F580C3B8-4357-2541-8B0F-E079BD4C108B}" destId="{DB4B48BC-FBC2-FD4F-A621-E6FB9F7B3C3E}" srcOrd="0" destOrd="0" presId="urn:microsoft.com/office/officeart/2009/3/layout/IncreasingArrowsProcess"/>
    <dgm:cxn modelId="{AC42B1E9-8363-FC4B-90A7-2FEA84E21D0F}" srcId="{F580C3B8-4357-2541-8B0F-E079BD4C108B}" destId="{F63F843A-D234-894F-B589-F078FC794F6C}" srcOrd="3" destOrd="0" parTransId="{5851FDAC-7897-2245-A1C9-165CA8EC63AF}" sibTransId="{F9EAFA64-A57A-674B-B6B7-27479486F6A0}"/>
    <dgm:cxn modelId="{3C82F8EC-BB24-F443-B202-DFE4291E41E0}" type="presOf" srcId="{E895C2B3-75F0-1E48-815E-7DF5D62EF2CE}" destId="{6131CAE2-D28F-314A-A440-A609960A01CE}" srcOrd="0" destOrd="5" presId="urn:microsoft.com/office/officeart/2009/3/layout/IncreasingArrowsProcess"/>
    <dgm:cxn modelId="{B1F713EF-47CC-FF44-A60B-AB2C5FE77E9E}" type="presOf" srcId="{82AAD901-C0B7-5042-9A59-21E0D79821A8}" destId="{E0F479F2-2126-3B4E-BCCB-5CF56BAF1942}" srcOrd="0" destOrd="2" presId="urn:microsoft.com/office/officeart/2009/3/layout/IncreasingArrowsProcess"/>
    <dgm:cxn modelId="{13DF5DF0-49B6-BB46-B978-163D60920345}" type="presOf" srcId="{22460D06-AF5E-C347-B153-DB413BCB53DE}" destId="{E0F479F2-2126-3B4E-BCCB-5CF56BAF1942}" srcOrd="0" destOrd="1" presId="urn:microsoft.com/office/officeart/2009/3/layout/IncreasingArrowsProcess"/>
    <dgm:cxn modelId="{ABDEACF3-E25A-444A-88DD-1EAAD9E82740}" srcId="{E5C41FC1-B05F-744D-8606-D1D833656345}" destId="{328807EB-DE12-0F4A-804D-81018FBEDCAD}" srcOrd="2" destOrd="0" parTransId="{5FF3C399-D891-C54D-A07E-8CC0BBFFF867}" sibTransId="{ECAB222B-C9B0-F34E-82EC-649ACD37900E}"/>
    <dgm:cxn modelId="{C5E519FA-E652-3946-8437-0F558E579F0B}" type="presOf" srcId="{9FABAB43-227A-7243-8EC5-882C596A86F2}" destId="{DB4B48BC-FBC2-FD4F-A621-E6FB9F7B3C3E}" srcOrd="0" destOrd="3" presId="urn:microsoft.com/office/officeart/2009/3/layout/IncreasingArrowsProcess"/>
    <dgm:cxn modelId="{C6AA02FE-E447-A64A-BF8C-C0A10F3CA477}" srcId="{F580C3B8-4357-2541-8B0F-E079BD4C108B}" destId="{663B5BE5-C0C2-394F-BBFB-914FDDBFF557}" srcOrd="1" destOrd="0" parTransId="{FFB7BCF2-0631-6149-A476-A865CF2D3713}" sibTransId="{EB5F4C7C-5A9F-8A40-ACCA-3DABC85E7A86}"/>
    <dgm:cxn modelId="{42C27DE2-5387-9C42-9442-9DC205BA37D4}" type="presParOf" srcId="{163D7E2D-B72B-034C-BA6E-70FE158BED6E}" destId="{D51413B5-BD00-A347-BE0E-CAAF75EA0B9A}" srcOrd="0" destOrd="0" presId="urn:microsoft.com/office/officeart/2009/3/layout/IncreasingArrowsProcess"/>
    <dgm:cxn modelId="{B8723C9C-05C3-B44C-A281-0E704521C5EA}" type="presParOf" srcId="{163D7E2D-B72B-034C-BA6E-70FE158BED6E}" destId="{E0F479F2-2126-3B4E-BCCB-5CF56BAF1942}" srcOrd="1" destOrd="0" presId="urn:microsoft.com/office/officeart/2009/3/layout/IncreasingArrowsProcess"/>
    <dgm:cxn modelId="{FACD2A7D-EB0F-694D-8237-9DA31E2FACA5}" type="presParOf" srcId="{163D7E2D-B72B-034C-BA6E-70FE158BED6E}" destId="{C86AC957-FE71-F642-B8B6-1E85A28634E4}" srcOrd="2" destOrd="0" presId="urn:microsoft.com/office/officeart/2009/3/layout/IncreasingArrowsProcess"/>
    <dgm:cxn modelId="{B894F56F-8360-D944-B63C-04296B9B63A0}" type="presParOf" srcId="{163D7E2D-B72B-034C-BA6E-70FE158BED6E}" destId="{F8D0EA4F-1972-BB46-B3E6-E001625CC6D6}" srcOrd="3" destOrd="0" presId="urn:microsoft.com/office/officeart/2009/3/layout/IncreasingArrowsProcess"/>
    <dgm:cxn modelId="{7E195FA1-8CE1-A643-9637-F5DC1B796F14}" type="presParOf" srcId="{163D7E2D-B72B-034C-BA6E-70FE158BED6E}" destId="{4137CD9F-D694-CC40-BCCB-B3C4DC74C091}" srcOrd="4" destOrd="0" presId="urn:microsoft.com/office/officeart/2009/3/layout/IncreasingArrowsProcess"/>
    <dgm:cxn modelId="{16FD1F1A-E54C-E34C-B2F1-03A825565287}" type="presParOf" srcId="{163D7E2D-B72B-034C-BA6E-70FE158BED6E}" destId="{2D8A72FD-2621-A145-A893-B75F245DA0E6}" srcOrd="5" destOrd="0" presId="urn:microsoft.com/office/officeart/2009/3/layout/IncreasingArrowsProcess"/>
    <dgm:cxn modelId="{BB772F5B-5F22-C84D-AC56-441E1848F70E}" type="presParOf" srcId="{163D7E2D-B72B-034C-BA6E-70FE158BED6E}" destId="{08097F93-A9E5-6D48-857C-AE2BBD5A3918}" srcOrd="6" destOrd="0" presId="urn:microsoft.com/office/officeart/2009/3/layout/IncreasingArrowsProcess"/>
    <dgm:cxn modelId="{8DE8786B-65BC-DF44-AB6C-F345D343ECC1}" type="presParOf" srcId="{163D7E2D-B72B-034C-BA6E-70FE158BED6E}" destId="{6131CAE2-D28F-314A-A440-A609960A01CE}" srcOrd="7" destOrd="0" presId="urn:microsoft.com/office/officeart/2009/3/layout/IncreasingArrowsProcess"/>
    <dgm:cxn modelId="{99667151-796E-0A48-ABDC-5AF26425CBCE}" type="presParOf" srcId="{163D7E2D-B72B-034C-BA6E-70FE158BED6E}" destId="{13F291B9-FEBF-5F41-87FF-BA248DB5E978}" srcOrd="8" destOrd="0" presId="urn:microsoft.com/office/officeart/2009/3/layout/IncreasingArrowsProcess"/>
    <dgm:cxn modelId="{5581ECB6-22CC-D04B-B391-2B6FD807F504}" type="presParOf" srcId="{163D7E2D-B72B-034C-BA6E-70FE158BED6E}" destId="{DB4B48BC-FBC2-FD4F-A621-E6FB9F7B3C3E}" srcOrd="9" destOrd="0" presId="urn:microsoft.com/office/officeart/2009/3/layout/IncreasingArrows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1F7A2C75-9CA8-174B-A110-86F4A915085E}" type="doc">
      <dgm:prSet loTypeId="urn:microsoft.com/office/officeart/2009/3/layout/RandomtoResultProcess" loCatId="process" qsTypeId="urn:microsoft.com/office/officeart/2005/8/quickstyle/simple5" qsCatId="simple" csTypeId="urn:microsoft.com/office/officeart/2005/8/colors/accent5_2" csCatId="accent5" phldr="1"/>
      <dgm:spPr/>
      <dgm:t>
        <a:bodyPr/>
        <a:lstStyle/>
        <a:p>
          <a:endParaRPr lang="fr-FR"/>
        </a:p>
      </dgm:t>
    </dgm:pt>
    <dgm:pt modelId="{73DC29A3-3A8C-1141-B076-3B9D43581259}">
      <dgm:prSet/>
      <dgm:spPr/>
      <dgm:t>
        <a:bodyPr/>
        <a:lstStyle/>
        <a:p>
          <a:r>
            <a:rPr lang="fr-FR"/>
            <a:t>Prérequis</a:t>
          </a:r>
        </a:p>
      </dgm:t>
    </dgm:pt>
    <dgm:pt modelId="{22A48C90-BB37-DE43-AC30-A32810318CCC}" type="parTrans" cxnId="{3D584B17-3647-1B48-9785-1262882943C3}">
      <dgm:prSet/>
      <dgm:spPr/>
      <dgm:t>
        <a:bodyPr/>
        <a:lstStyle/>
        <a:p>
          <a:endParaRPr lang="fr-FR"/>
        </a:p>
      </dgm:t>
    </dgm:pt>
    <dgm:pt modelId="{650C5F59-92EA-8142-A51D-BBC516AF5580}" type="sibTrans" cxnId="{3D584B17-3647-1B48-9785-1262882943C3}">
      <dgm:prSet/>
      <dgm:spPr/>
      <dgm:t>
        <a:bodyPr/>
        <a:lstStyle/>
        <a:p>
          <a:endParaRPr lang="fr-FR"/>
        </a:p>
      </dgm:t>
    </dgm:pt>
    <dgm:pt modelId="{8E068ADD-81E0-034F-B288-C37727EA6CA4}">
      <dgm:prSet/>
      <dgm:spPr/>
      <dgm:t>
        <a:bodyPr/>
        <a:lstStyle/>
        <a:p>
          <a:pPr algn="ctr">
            <a:buNone/>
          </a:pPr>
          <a:r>
            <a:rPr lang="fr-FR" i="0" dirty="0"/>
            <a:t>Modules déployés</a:t>
          </a:r>
        </a:p>
      </dgm:t>
    </dgm:pt>
    <dgm:pt modelId="{B86A2D42-C5DF-144B-AC64-523BA97F3577}" type="parTrans" cxnId="{E7029A88-E04C-2646-80BD-A37A4126DDC0}">
      <dgm:prSet/>
      <dgm:spPr/>
      <dgm:t>
        <a:bodyPr/>
        <a:lstStyle/>
        <a:p>
          <a:endParaRPr lang="fr-FR"/>
        </a:p>
      </dgm:t>
    </dgm:pt>
    <dgm:pt modelId="{0DD1C38A-798E-0E45-B29E-E923629389CF}" type="sibTrans" cxnId="{E7029A88-E04C-2646-80BD-A37A4126DDC0}">
      <dgm:prSet/>
      <dgm:spPr/>
      <dgm:t>
        <a:bodyPr/>
        <a:lstStyle/>
        <a:p>
          <a:endParaRPr lang="fr-FR"/>
        </a:p>
      </dgm:t>
    </dgm:pt>
    <dgm:pt modelId="{4B14EE28-E54F-544D-B8A3-625218CF379F}">
      <dgm:prSet/>
      <dgm:spPr/>
      <dgm:t>
        <a:bodyPr/>
        <a:lstStyle/>
        <a:p>
          <a:pPr algn="ctr">
            <a:buNone/>
          </a:pPr>
          <a:r>
            <a:rPr lang="fr-FR" i="0" dirty="0"/>
            <a:t>Recette OK</a:t>
          </a:r>
        </a:p>
      </dgm:t>
    </dgm:pt>
    <dgm:pt modelId="{A68A6C1F-535B-D740-9B86-1F3603049EDB}" type="parTrans" cxnId="{BD6F5C5F-8054-6E45-A5F8-4917CB875608}">
      <dgm:prSet/>
      <dgm:spPr/>
      <dgm:t>
        <a:bodyPr/>
        <a:lstStyle/>
        <a:p>
          <a:endParaRPr lang="fr-FR"/>
        </a:p>
      </dgm:t>
    </dgm:pt>
    <dgm:pt modelId="{8FCFC024-0C5F-B647-B3A8-AD30D5E9C987}" type="sibTrans" cxnId="{BD6F5C5F-8054-6E45-A5F8-4917CB875608}">
      <dgm:prSet/>
      <dgm:spPr/>
      <dgm:t>
        <a:bodyPr/>
        <a:lstStyle/>
        <a:p>
          <a:endParaRPr lang="fr-FR"/>
        </a:p>
      </dgm:t>
    </dgm:pt>
    <dgm:pt modelId="{34A582C7-9381-4043-A368-ABA98EF36A22}">
      <dgm:prSet/>
      <dgm:spPr/>
      <dgm:t>
        <a:bodyPr/>
        <a:lstStyle/>
        <a:p>
          <a:pPr algn="ctr">
            <a:buNone/>
          </a:pPr>
          <a:r>
            <a:rPr lang="fr-FR" i="0" dirty="0"/>
            <a:t>Formation OK</a:t>
          </a:r>
        </a:p>
      </dgm:t>
    </dgm:pt>
    <dgm:pt modelId="{8B3DED2C-8046-BA4D-B2A8-9D649DFCD290}" type="parTrans" cxnId="{8E173406-4DDB-8547-9632-F6A50E9A85D4}">
      <dgm:prSet/>
      <dgm:spPr/>
      <dgm:t>
        <a:bodyPr/>
        <a:lstStyle/>
        <a:p>
          <a:endParaRPr lang="fr-FR"/>
        </a:p>
      </dgm:t>
    </dgm:pt>
    <dgm:pt modelId="{BA64BBC2-AE32-5E4D-8138-D50A89A3BD0E}" type="sibTrans" cxnId="{8E173406-4DDB-8547-9632-F6A50E9A85D4}">
      <dgm:prSet/>
      <dgm:spPr/>
      <dgm:t>
        <a:bodyPr/>
        <a:lstStyle/>
        <a:p>
          <a:endParaRPr lang="fr-FR"/>
        </a:p>
      </dgm:t>
    </dgm:pt>
    <dgm:pt modelId="{B1EE0596-F179-A945-B796-B4B2BBEC6157}">
      <dgm:prSet/>
      <dgm:spPr/>
      <dgm:t>
        <a:bodyPr/>
        <a:lstStyle/>
        <a:p>
          <a:r>
            <a:rPr lang="fr-FR"/>
            <a:t>Migration</a:t>
          </a:r>
        </a:p>
      </dgm:t>
    </dgm:pt>
    <dgm:pt modelId="{9698F11D-88FD-0248-A738-646B0B58C8F8}" type="parTrans" cxnId="{960EA0C7-C08B-614A-98E6-833881A28ECF}">
      <dgm:prSet/>
      <dgm:spPr/>
      <dgm:t>
        <a:bodyPr/>
        <a:lstStyle/>
        <a:p>
          <a:endParaRPr lang="fr-FR"/>
        </a:p>
      </dgm:t>
    </dgm:pt>
    <dgm:pt modelId="{639C9A08-A007-754C-97C9-AAE8BFE1C2DE}" type="sibTrans" cxnId="{960EA0C7-C08B-614A-98E6-833881A28ECF}">
      <dgm:prSet/>
      <dgm:spPr/>
      <dgm:t>
        <a:bodyPr/>
        <a:lstStyle/>
        <a:p>
          <a:endParaRPr lang="fr-FR"/>
        </a:p>
      </dgm:t>
    </dgm:pt>
    <dgm:pt modelId="{292BB881-CAFF-2F42-B4A4-2F0D238DBBAB}">
      <dgm:prSet/>
      <dgm:spPr/>
      <dgm:t>
        <a:bodyPr anchor="t"/>
        <a:lstStyle/>
        <a:p>
          <a:r>
            <a:rPr lang="fr-FR" i="0" dirty="0"/>
            <a:t>Saisie initiale</a:t>
          </a:r>
        </a:p>
      </dgm:t>
    </dgm:pt>
    <dgm:pt modelId="{148425ED-AD80-064B-8B7F-C8E0DF177ED3}" type="parTrans" cxnId="{69B15D13-8A0C-ED42-B517-2C7AD542CF65}">
      <dgm:prSet/>
      <dgm:spPr/>
      <dgm:t>
        <a:bodyPr/>
        <a:lstStyle/>
        <a:p>
          <a:endParaRPr lang="fr-FR"/>
        </a:p>
      </dgm:t>
    </dgm:pt>
    <dgm:pt modelId="{B3581865-EDF0-2548-B074-B6B8A8ECC17A}" type="sibTrans" cxnId="{69B15D13-8A0C-ED42-B517-2C7AD542CF65}">
      <dgm:prSet/>
      <dgm:spPr/>
      <dgm:t>
        <a:bodyPr/>
        <a:lstStyle/>
        <a:p>
          <a:endParaRPr lang="fr-FR"/>
        </a:p>
      </dgm:t>
    </dgm:pt>
    <dgm:pt modelId="{44715C71-64F3-204D-9BDE-9A12D5769B6E}">
      <dgm:prSet/>
      <dgm:spPr/>
      <dgm:t>
        <a:bodyPr/>
        <a:lstStyle/>
        <a:p>
          <a:r>
            <a:rPr lang="fr-FR" dirty="0"/>
            <a:t>MEP</a:t>
          </a:r>
        </a:p>
      </dgm:t>
    </dgm:pt>
    <dgm:pt modelId="{A9CB5B0D-3916-8047-BB3B-233E0E773AC4}" type="parTrans" cxnId="{475277E2-64DF-F443-96C2-74973FE3B42D}">
      <dgm:prSet/>
      <dgm:spPr/>
      <dgm:t>
        <a:bodyPr/>
        <a:lstStyle/>
        <a:p>
          <a:endParaRPr lang="fr-FR"/>
        </a:p>
      </dgm:t>
    </dgm:pt>
    <dgm:pt modelId="{6935F3FF-7BBF-C64D-9CA5-B0413C2AD9C1}" type="sibTrans" cxnId="{475277E2-64DF-F443-96C2-74973FE3B42D}">
      <dgm:prSet/>
      <dgm:spPr/>
      <dgm:t>
        <a:bodyPr/>
        <a:lstStyle/>
        <a:p>
          <a:endParaRPr lang="fr-FR"/>
        </a:p>
      </dgm:t>
    </dgm:pt>
    <dgm:pt modelId="{FB633CC3-028F-CF46-9E32-9EFADFD0B04C}" type="pres">
      <dgm:prSet presAssocID="{1F7A2C75-9CA8-174B-A110-86F4A915085E}" presName="Name0" presStyleCnt="0">
        <dgm:presLayoutVars>
          <dgm:dir/>
          <dgm:animOne val="branch"/>
          <dgm:animLvl val="lvl"/>
        </dgm:presLayoutVars>
      </dgm:prSet>
      <dgm:spPr/>
    </dgm:pt>
    <dgm:pt modelId="{2E73A8C3-E8AC-0A40-AE97-E9181E3F5036}" type="pres">
      <dgm:prSet presAssocID="{73DC29A3-3A8C-1141-B076-3B9D43581259}" presName="chaos" presStyleCnt="0"/>
      <dgm:spPr/>
    </dgm:pt>
    <dgm:pt modelId="{C30AD09B-EA26-9A4E-8692-F9B6454F16AF}" type="pres">
      <dgm:prSet presAssocID="{73DC29A3-3A8C-1141-B076-3B9D43581259}" presName="parTx1" presStyleLbl="revTx" presStyleIdx="0" presStyleCnt="4"/>
      <dgm:spPr/>
    </dgm:pt>
    <dgm:pt modelId="{4EDB0A86-1294-BB45-98D0-2D2FEFCE569E}" type="pres">
      <dgm:prSet presAssocID="{73DC29A3-3A8C-1141-B076-3B9D43581259}" presName="desTx1" presStyleLbl="revTx" presStyleIdx="1" presStyleCnt="4">
        <dgm:presLayoutVars>
          <dgm:bulletEnabled val="1"/>
        </dgm:presLayoutVars>
      </dgm:prSet>
      <dgm:spPr/>
    </dgm:pt>
    <dgm:pt modelId="{1441EC94-691A-6747-AD3A-65E0F641BF4D}" type="pres">
      <dgm:prSet presAssocID="{73DC29A3-3A8C-1141-B076-3B9D43581259}" presName="c1" presStyleLbl="node1" presStyleIdx="0" presStyleCnt="19"/>
      <dgm:spPr/>
    </dgm:pt>
    <dgm:pt modelId="{E5B540B7-D370-1F4F-A327-B1EC18B123ED}" type="pres">
      <dgm:prSet presAssocID="{73DC29A3-3A8C-1141-B076-3B9D43581259}" presName="c2" presStyleLbl="node1" presStyleIdx="1" presStyleCnt="19"/>
      <dgm:spPr/>
    </dgm:pt>
    <dgm:pt modelId="{E83DECDD-86E2-1F42-AD6C-9BF4706B38FF}" type="pres">
      <dgm:prSet presAssocID="{73DC29A3-3A8C-1141-B076-3B9D43581259}" presName="c3" presStyleLbl="node1" presStyleIdx="2" presStyleCnt="19"/>
      <dgm:spPr/>
    </dgm:pt>
    <dgm:pt modelId="{497760F6-5FF3-1648-8C57-1E4D95F50657}" type="pres">
      <dgm:prSet presAssocID="{73DC29A3-3A8C-1141-B076-3B9D43581259}" presName="c4" presStyleLbl="node1" presStyleIdx="3" presStyleCnt="19"/>
      <dgm:spPr/>
    </dgm:pt>
    <dgm:pt modelId="{2DA2BFC7-05F6-FA47-B4B5-31F4F960CE65}" type="pres">
      <dgm:prSet presAssocID="{73DC29A3-3A8C-1141-B076-3B9D43581259}" presName="c5" presStyleLbl="node1" presStyleIdx="4" presStyleCnt="19"/>
      <dgm:spPr/>
    </dgm:pt>
    <dgm:pt modelId="{2040B2FC-808D-0C44-95FA-7640FAD5D7D9}" type="pres">
      <dgm:prSet presAssocID="{73DC29A3-3A8C-1141-B076-3B9D43581259}" presName="c6" presStyleLbl="node1" presStyleIdx="5" presStyleCnt="19"/>
      <dgm:spPr/>
    </dgm:pt>
    <dgm:pt modelId="{0A32AD9C-9770-C447-A960-A5DE915A94CB}" type="pres">
      <dgm:prSet presAssocID="{73DC29A3-3A8C-1141-B076-3B9D43581259}" presName="c7" presStyleLbl="node1" presStyleIdx="6" presStyleCnt="19"/>
      <dgm:spPr/>
    </dgm:pt>
    <dgm:pt modelId="{F00A882E-1086-0246-BBCA-F1148919B20F}" type="pres">
      <dgm:prSet presAssocID="{73DC29A3-3A8C-1141-B076-3B9D43581259}" presName="c8" presStyleLbl="node1" presStyleIdx="7" presStyleCnt="19"/>
      <dgm:spPr/>
    </dgm:pt>
    <dgm:pt modelId="{72481751-D9B4-5644-B91D-27127327643F}" type="pres">
      <dgm:prSet presAssocID="{73DC29A3-3A8C-1141-B076-3B9D43581259}" presName="c9" presStyleLbl="node1" presStyleIdx="8" presStyleCnt="19"/>
      <dgm:spPr/>
    </dgm:pt>
    <dgm:pt modelId="{315118D9-32E0-1245-A90E-3B356E294C4F}" type="pres">
      <dgm:prSet presAssocID="{73DC29A3-3A8C-1141-B076-3B9D43581259}" presName="c10" presStyleLbl="node1" presStyleIdx="9" presStyleCnt="19"/>
      <dgm:spPr/>
    </dgm:pt>
    <dgm:pt modelId="{456E1731-52E7-8C42-96D4-8166E58C948F}" type="pres">
      <dgm:prSet presAssocID="{73DC29A3-3A8C-1141-B076-3B9D43581259}" presName="c11" presStyleLbl="node1" presStyleIdx="10" presStyleCnt="19"/>
      <dgm:spPr/>
    </dgm:pt>
    <dgm:pt modelId="{E3F3F2E2-3DAE-214B-B6AA-C82D50B3E78D}" type="pres">
      <dgm:prSet presAssocID="{73DC29A3-3A8C-1141-B076-3B9D43581259}" presName="c12" presStyleLbl="node1" presStyleIdx="11" presStyleCnt="19"/>
      <dgm:spPr/>
    </dgm:pt>
    <dgm:pt modelId="{FE5D5379-8ADD-B941-B519-A05DD491947B}" type="pres">
      <dgm:prSet presAssocID="{73DC29A3-3A8C-1141-B076-3B9D43581259}" presName="c13" presStyleLbl="node1" presStyleIdx="12" presStyleCnt="19"/>
      <dgm:spPr/>
    </dgm:pt>
    <dgm:pt modelId="{4AC0F6B2-32DB-7F47-9904-78ED84FA5322}" type="pres">
      <dgm:prSet presAssocID="{73DC29A3-3A8C-1141-B076-3B9D43581259}" presName="c14" presStyleLbl="node1" presStyleIdx="13" presStyleCnt="19"/>
      <dgm:spPr/>
    </dgm:pt>
    <dgm:pt modelId="{E4DA32B7-2F6B-5241-AB9B-EF1387740B1D}" type="pres">
      <dgm:prSet presAssocID="{73DC29A3-3A8C-1141-B076-3B9D43581259}" presName="c15" presStyleLbl="node1" presStyleIdx="14" presStyleCnt="19"/>
      <dgm:spPr/>
    </dgm:pt>
    <dgm:pt modelId="{AB7BC76D-98ED-2A4B-B110-EC51A784C460}" type="pres">
      <dgm:prSet presAssocID="{73DC29A3-3A8C-1141-B076-3B9D43581259}" presName="c16" presStyleLbl="node1" presStyleIdx="15" presStyleCnt="19"/>
      <dgm:spPr/>
    </dgm:pt>
    <dgm:pt modelId="{4447B213-5C85-A943-9662-4AB65CE77DAD}" type="pres">
      <dgm:prSet presAssocID="{73DC29A3-3A8C-1141-B076-3B9D43581259}" presName="c17" presStyleLbl="node1" presStyleIdx="16" presStyleCnt="19"/>
      <dgm:spPr/>
    </dgm:pt>
    <dgm:pt modelId="{19144C9D-0E61-274B-8A24-B1CFABE710D4}" type="pres">
      <dgm:prSet presAssocID="{73DC29A3-3A8C-1141-B076-3B9D43581259}" presName="c18" presStyleLbl="node1" presStyleIdx="17" presStyleCnt="19"/>
      <dgm:spPr/>
    </dgm:pt>
    <dgm:pt modelId="{4A9C24A3-2A1C-8A46-AB27-BF4859F7C42E}" type="pres">
      <dgm:prSet presAssocID="{650C5F59-92EA-8142-A51D-BBC516AF5580}" presName="chevronComposite1" presStyleCnt="0"/>
      <dgm:spPr/>
    </dgm:pt>
    <dgm:pt modelId="{8F40F801-27E8-A247-AB7A-2CC3DAFCCD0D}" type="pres">
      <dgm:prSet presAssocID="{650C5F59-92EA-8142-A51D-BBC516AF5580}" presName="chevron1" presStyleLbl="sibTrans2D1" presStyleIdx="0" presStyleCnt="2"/>
      <dgm:spPr/>
    </dgm:pt>
    <dgm:pt modelId="{42BD71E4-D7C2-9A42-91E7-116F329D1AA9}" type="pres">
      <dgm:prSet presAssocID="{650C5F59-92EA-8142-A51D-BBC516AF5580}" presName="spChevron1" presStyleCnt="0"/>
      <dgm:spPr/>
    </dgm:pt>
    <dgm:pt modelId="{366471C0-D77E-F94F-B88D-F3A4EB7D585F}" type="pres">
      <dgm:prSet presAssocID="{B1EE0596-F179-A945-B796-B4B2BBEC6157}" presName="middle" presStyleCnt="0"/>
      <dgm:spPr/>
    </dgm:pt>
    <dgm:pt modelId="{73CC874D-08B8-6144-9D56-E4ED833D8357}" type="pres">
      <dgm:prSet presAssocID="{B1EE0596-F179-A945-B796-B4B2BBEC6157}" presName="parTxMid" presStyleLbl="revTx" presStyleIdx="2" presStyleCnt="4"/>
      <dgm:spPr/>
    </dgm:pt>
    <dgm:pt modelId="{0D143230-4BD8-F94C-98FD-B97468CAF564}" type="pres">
      <dgm:prSet presAssocID="{B1EE0596-F179-A945-B796-B4B2BBEC6157}" presName="desTxMid" presStyleLbl="revTx" presStyleIdx="3" presStyleCnt="4">
        <dgm:presLayoutVars>
          <dgm:bulletEnabled val="1"/>
        </dgm:presLayoutVars>
      </dgm:prSet>
      <dgm:spPr/>
    </dgm:pt>
    <dgm:pt modelId="{BA5CCEEF-C415-A646-A0A4-46D9A97391A0}" type="pres">
      <dgm:prSet presAssocID="{B1EE0596-F179-A945-B796-B4B2BBEC6157}" presName="spMid" presStyleCnt="0"/>
      <dgm:spPr/>
    </dgm:pt>
    <dgm:pt modelId="{66971497-FBB0-B041-906E-0E131D9DF743}" type="pres">
      <dgm:prSet presAssocID="{639C9A08-A007-754C-97C9-AAE8BFE1C2DE}" presName="chevronComposite1" presStyleCnt="0"/>
      <dgm:spPr/>
    </dgm:pt>
    <dgm:pt modelId="{B4A1D051-4D6A-ED43-8DFB-B00DACDFDDDF}" type="pres">
      <dgm:prSet presAssocID="{639C9A08-A007-754C-97C9-AAE8BFE1C2DE}" presName="chevron1" presStyleLbl="sibTrans2D1" presStyleIdx="1" presStyleCnt="2"/>
      <dgm:spPr/>
    </dgm:pt>
    <dgm:pt modelId="{322F90F8-494F-9B4B-8F6C-A54F437FC48C}" type="pres">
      <dgm:prSet presAssocID="{639C9A08-A007-754C-97C9-AAE8BFE1C2DE}" presName="spChevron1" presStyleCnt="0"/>
      <dgm:spPr/>
    </dgm:pt>
    <dgm:pt modelId="{6B091142-E8EE-544D-AA6A-A467D878ADB6}" type="pres">
      <dgm:prSet presAssocID="{44715C71-64F3-204D-9BDE-9A12D5769B6E}" presName="last" presStyleCnt="0"/>
      <dgm:spPr/>
    </dgm:pt>
    <dgm:pt modelId="{BA6C77F2-DADE-3447-B07D-982889A7DE99}" type="pres">
      <dgm:prSet presAssocID="{44715C71-64F3-204D-9BDE-9A12D5769B6E}" presName="circleTx" presStyleLbl="node1" presStyleIdx="18" presStyleCnt="19"/>
      <dgm:spPr/>
    </dgm:pt>
    <dgm:pt modelId="{C6DC69B6-40FD-F64E-BFAE-12C3FDFFF4D1}" type="pres">
      <dgm:prSet presAssocID="{44715C71-64F3-204D-9BDE-9A12D5769B6E}" presName="spN" presStyleCnt="0"/>
      <dgm:spPr/>
    </dgm:pt>
  </dgm:ptLst>
  <dgm:cxnLst>
    <dgm:cxn modelId="{8E173406-4DDB-8547-9632-F6A50E9A85D4}" srcId="{73DC29A3-3A8C-1141-B076-3B9D43581259}" destId="{34A582C7-9381-4043-A368-ABA98EF36A22}" srcOrd="2" destOrd="0" parTransId="{8B3DED2C-8046-BA4D-B2A8-9D649DFCD290}" sibTransId="{BA64BBC2-AE32-5E4D-8138-D50A89A3BD0E}"/>
    <dgm:cxn modelId="{AE95790A-74A5-5240-B947-AC52ABD0F6E0}" type="presOf" srcId="{34A582C7-9381-4043-A368-ABA98EF36A22}" destId="{4EDB0A86-1294-BB45-98D0-2D2FEFCE569E}" srcOrd="0" destOrd="2" presId="urn:microsoft.com/office/officeart/2009/3/layout/RandomtoResultProcess"/>
    <dgm:cxn modelId="{69B15D13-8A0C-ED42-B517-2C7AD542CF65}" srcId="{B1EE0596-F179-A945-B796-B4B2BBEC6157}" destId="{292BB881-CAFF-2F42-B4A4-2F0D238DBBAB}" srcOrd="0" destOrd="0" parTransId="{148425ED-AD80-064B-8B7F-C8E0DF177ED3}" sibTransId="{B3581865-EDF0-2548-B074-B6B8A8ECC17A}"/>
    <dgm:cxn modelId="{3D584B17-3647-1B48-9785-1262882943C3}" srcId="{1F7A2C75-9CA8-174B-A110-86F4A915085E}" destId="{73DC29A3-3A8C-1141-B076-3B9D43581259}" srcOrd="0" destOrd="0" parTransId="{22A48C90-BB37-DE43-AC30-A32810318CCC}" sibTransId="{650C5F59-92EA-8142-A51D-BBC516AF5580}"/>
    <dgm:cxn modelId="{4B273F1C-DD63-7A49-9A7D-ACE1C3DCDE8B}" type="presOf" srcId="{8E068ADD-81E0-034F-B288-C37727EA6CA4}" destId="{4EDB0A86-1294-BB45-98D0-2D2FEFCE569E}" srcOrd="0" destOrd="0" presId="urn:microsoft.com/office/officeart/2009/3/layout/RandomtoResultProcess"/>
    <dgm:cxn modelId="{F51EBA1C-FA44-9A46-AFE0-853FF3D67531}" type="presOf" srcId="{1F7A2C75-9CA8-174B-A110-86F4A915085E}" destId="{FB633CC3-028F-CF46-9E32-9EFADFD0B04C}" srcOrd="0" destOrd="0" presId="urn:microsoft.com/office/officeart/2009/3/layout/RandomtoResultProcess"/>
    <dgm:cxn modelId="{9D0DCD21-18ED-444D-8D86-E1ADA96D7FFF}" type="presOf" srcId="{73DC29A3-3A8C-1141-B076-3B9D43581259}" destId="{C30AD09B-EA26-9A4E-8692-F9B6454F16AF}" srcOrd="0" destOrd="0" presId="urn:microsoft.com/office/officeart/2009/3/layout/RandomtoResultProcess"/>
    <dgm:cxn modelId="{02A47E2E-4D44-4C4B-94DE-7E710AF19866}" type="presOf" srcId="{44715C71-64F3-204D-9BDE-9A12D5769B6E}" destId="{BA6C77F2-DADE-3447-B07D-982889A7DE99}" srcOrd="0" destOrd="0" presId="urn:microsoft.com/office/officeart/2009/3/layout/RandomtoResultProcess"/>
    <dgm:cxn modelId="{8E036B32-A904-3A4C-9385-786E75D9572B}" type="presOf" srcId="{B1EE0596-F179-A945-B796-B4B2BBEC6157}" destId="{73CC874D-08B8-6144-9D56-E4ED833D8357}" srcOrd="0" destOrd="0" presId="urn:microsoft.com/office/officeart/2009/3/layout/RandomtoResultProcess"/>
    <dgm:cxn modelId="{7C671F43-DD46-3A46-A305-B5B50C2715CC}" type="presOf" srcId="{4B14EE28-E54F-544D-B8A3-625218CF379F}" destId="{4EDB0A86-1294-BB45-98D0-2D2FEFCE569E}" srcOrd="0" destOrd="1" presId="urn:microsoft.com/office/officeart/2009/3/layout/RandomtoResultProcess"/>
    <dgm:cxn modelId="{BD6F5C5F-8054-6E45-A5F8-4917CB875608}" srcId="{73DC29A3-3A8C-1141-B076-3B9D43581259}" destId="{4B14EE28-E54F-544D-B8A3-625218CF379F}" srcOrd="1" destOrd="0" parTransId="{A68A6C1F-535B-D740-9B86-1F3603049EDB}" sibTransId="{8FCFC024-0C5F-B647-B3A8-AD30D5E9C987}"/>
    <dgm:cxn modelId="{E7029A88-E04C-2646-80BD-A37A4126DDC0}" srcId="{73DC29A3-3A8C-1141-B076-3B9D43581259}" destId="{8E068ADD-81E0-034F-B288-C37727EA6CA4}" srcOrd="0" destOrd="0" parTransId="{B86A2D42-C5DF-144B-AC64-523BA97F3577}" sibTransId="{0DD1C38A-798E-0E45-B29E-E923629389CF}"/>
    <dgm:cxn modelId="{0E5AACBF-EBEA-7640-B70F-EAEA8DD78EEA}" type="presOf" srcId="{292BB881-CAFF-2F42-B4A4-2F0D238DBBAB}" destId="{0D143230-4BD8-F94C-98FD-B97468CAF564}" srcOrd="0" destOrd="0" presId="urn:microsoft.com/office/officeart/2009/3/layout/RandomtoResultProcess"/>
    <dgm:cxn modelId="{960EA0C7-C08B-614A-98E6-833881A28ECF}" srcId="{1F7A2C75-9CA8-174B-A110-86F4A915085E}" destId="{B1EE0596-F179-A945-B796-B4B2BBEC6157}" srcOrd="1" destOrd="0" parTransId="{9698F11D-88FD-0248-A738-646B0B58C8F8}" sibTransId="{639C9A08-A007-754C-97C9-AAE8BFE1C2DE}"/>
    <dgm:cxn modelId="{475277E2-64DF-F443-96C2-74973FE3B42D}" srcId="{1F7A2C75-9CA8-174B-A110-86F4A915085E}" destId="{44715C71-64F3-204D-9BDE-9A12D5769B6E}" srcOrd="2" destOrd="0" parTransId="{A9CB5B0D-3916-8047-BB3B-233E0E773AC4}" sibTransId="{6935F3FF-7BBF-C64D-9CA5-B0413C2AD9C1}"/>
    <dgm:cxn modelId="{4FB4161B-0FE9-354F-B521-7698AA392284}" type="presParOf" srcId="{FB633CC3-028F-CF46-9E32-9EFADFD0B04C}" destId="{2E73A8C3-E8AC-0A40-AE97-E9181E3F5036}" srcOrd="0" destOrd="0" presId="urn:microsoft.com/office/officeart/2009/3/layout/RandomtoResultProcess"/>
    <dgm:cxn modelId="{ADA0764E-262A-6449-A9B0-48FDB8918089}" type="presParOf" srcId="{2E73A8C3-E8AC-0A40-AE97-E9181E3F5036}" destId="{C30AD09B-EA26-9A4E-8692-F9B6454F16AF}" srcOrd="0" destOrd="0" presId="urn:microsoft.com/office/officeart/2009/3/layout/RandomtoResultProcess"/>
    <dgm:cxn modelId="{73DA979E-D5CD-494F-BFFF-6F85C69DD470}" type="presParOf" srcId="{2E73A8C3-E8AC-0A40-AE97-E9181E3F5036}" destId="{4EDB0A86-1294-BB45-98D0-2D2FEFCE569E}" srcOrd="1" destOrd="0" presId="urn:microsoft.com/office/officeart/2009/3/layout/RandomtoResultProcess"/>
    <dgm:cxn modelId="{E8F42584-7E6C-8840-8383-A752745A4C6A}" type="presParOf" srcId="{2E73A8C3-E8AC-0A40-AE97-E9181E3F5036}" destId="{1441EC94-691A-6747-AD3A-65E0F641BF4D}" srcOrd="2" destOrd="0" presId="urn:microsoft.com/office/officeart/2009/3/layout/RandomtoResultProcess"/>
    <dgm:cxn modelId="{EEE45401-0FEE-BC47-9259-FC1647325163}" type="presParOf" srcId="{2E73A8C3-E8AC-0A40-AE97-E9181E3F5036}" destId="{E5B540B7-D370-1F4F-A327-B1EC18B123ED}" srcOrd="3" destOrd="0" presId="urn:microsoft.com/office/officeart/2009/3/layout/RandomtoResultProcess"/>
    <dgm:cxn modelId="{BFD9E02E-E0A4-E44D-86A3-E4C2DCC2F2E3}" type="presParOf" srcId="{2E73A8C3-E8AC-0A40-AE97-E9181E3F5036}" destId="{E83DECDD-86E2-1F42-AD6C-9BF4706B38FF}" srcOrd="4" destOrd="0" presId="urn:microsoft.com/office/officeart/2009/3/layout/RandomtoResultProcess"/>
    <dgm:cxn modelId="{7A2FB124-E15E-CB4B-9740-65C5DD614E92}" type="presParOf" srcId="{2E73A8C3-E8AC-0A40-AE97-E9181E3F5036}" destId="{497760F6-5FF3-1648-8C57-1E4D95F50657}" srcOrd="5" destOrd="0" presId="urn:microsoft.com/office/officeart/2009/3/layout/RandomtoResultProcess"/>
    <dgm:cxn modelId="{C28EB5BE-C6C1-1F40-9CEC-9860BC6672B9}" type="presParOf" srcId="{2E73A8C3-E8AC-0A40-AE97-E9181E3F5036}" destId="{2DA2BFC7-05F6-FA47-B4B5-31F4F960CE65}" srcOrd="6" destOrd="0" presId="urn:microsoft.com/office/officeart/2009/3/layout/RandomtoResultProcess"/>
    <dgm:cxn modelId="{949FBA79-AF30-C14E-B8C1-2E9272187857}" type="presParOf" srcId="{2E73A8C3-E8AC-0A40-AE97-E9181E3F5036}" destId="{2040B2FC-808D-0C44-95FA-7640FAD5D7D9}" srcOrd="7" destOrd="0" presId="urn:microsoft.com/office/officeart/2009/3/layout/RandomtoResultProcess"/>
    <dgm:cxn modelId="{4B9C8726-C4DB-DB42-A524-D6D48CD6CD74}" type="presParOf" srcId="{2E73A8C3-E8AC-0A40-AE97-E9181E3F5036}" destId="{0A32AD9C-9770-C447-A960-A5DE915A94CB}" srcOrd="8" destOrd="0" presId="urn:microsoft.com/office/officeart/2009/3/layout/RandomtoResultProcess"/>
    <dgm:cxn modelId="{25EF1969-9E2C-8F49-B0A2-38CE0FF97C43}" type="presParOf" srcId="{2E73A8C3-E8AC-0A40-AE97-E9181E3F5036}" destId="{F00A882E-1086-0246-BBCA-F1148919B20F}" srcOrd="9" destOrd="0" presId="urn:microsoft.com/office/officeart/2009/3/layout/RandomtoResultProcess"/>
    <dgm:cxn modelId="{87487926-51B9-764B-BE9A-9BA7427A0565}" type="presParOf" srcId="{2E73A8C3-E8AC-0A40-AE97-E9181E3F5036}" destId="{72481751-D9B4-5644-B91D-27127327643F}" srcOrd="10" destOrd="0" presId="urn:microsoft.com/office/officeart/2009/3/layout/RandomtoResultProcess"/>
    <dgm:cxn modelId="{59967A05-68FB-3540-9539-D6D5DBDC2340}" type="presParOf" srcId="{2E73A8C3-E8AC-0A40-AE97-E9181E3F5036}" destId="{315118D9-32E0-1245-A90E-3B356E294C4F}" srcOrd="11" destOrd="0" presId="urn:microsoft.com/office/officeart/2009/3/layout/RandomtoResultProcess"/>
    <dgm:cxn modelId="{6BDA2848-30E5-6A47-9FA6-AA92F3AB4732}" type="presParOf" srcId="{2E73A8C3-E8AC-0A40-AE97-E9181E3F5036}" destId="{456E1731-52E7-8C42-96D4-8166E58C948F}" srcOrd="12" destOrd="0" presId="urn:microsoft.com/office/officeart/2009/3/layout/RandomtoResultProcess"/>
    <dgm:cxn modelId="{158982F1-9D0D-414F-8EAE-3A9B86E28B59}" type="presParOf" srcId="{2E73A8C3-E8AC-0A40-AE97-E9181E3F5036}" destId="{E3F3F2E2-3DAE-214B-B6AA-C82D50B3E78D}" srcOrd="13" destOrd="0" presId="urn:microsoft.com/office/officeart/2009/3/layout/RandomtoResultProcess"/>
    <dgm:cxn modelId="{D4934537-ACB5-C347-8360-9B83E6DC22AC}" type="presParOf" srcId="{2E73A8C3-E8AC-0A40-AE97-E9181E3F5036}" destId="{FE5D5379-8ADD-B941-B519-A05DD491947B}" srcOrd="14" destOrd="0" presId="urn:microsoft.com/office/officeart/2009/3/layout/RandomtoResultProcess"/>
    <dgm:cxn modelId="{063C1006-4240-014C-9A06-3DABB03FC107}" type="presParOf" srcId="{2E73A8C3-E8AC-0A40-AE97-E9181E3F5036}" destId="{4AC0F6B2-32DB-7F47-9904-78ED84FA5322}" srcOrd="15" destOrd="0" presId="urn:microsoft.com/office/officeart/2009/3/layout/RandomtoResultProcess"/>
    <dgm:cxn modelId="{9CAFC095-354A-3344-B525-F535A056DA02}" type="presParOf" srcId="{2E73A8C3-E8AC-0A40-AE97-E9181E3F5036}" destId="{E4DA32B7-2F6B-5241-AB9B-EF1387740B1D}" srcOrd="16" destOrd="0" presId="urn:microsoft.com/office/officeart/2009/3/layout/RandomtoResultProcess"/>
    <dgm:cxn modelId="{E5A044EC-C0C7-2A46-BB44-340FAF8FF3E7}" type="presParOf" srcId="{2E73A8C3-E8AC-0A40-AE97-E9181E3F5036}" destId="{AB7BC76D-98ED-2A4B-B110-EC51A784C460}" srcOrd="17" destOrd="0" presId="urn:microsoft.com/office/officeart/2009/3/layout/RandomtoResultProcess"/>
    <dgm:cxn modelId="{D0EA572F-B4DC-C44D-A0D6-1F4691406C2B}" type="presParOf" srcId="{2E73A8C3-E8AC-0A40-AE97-E9181E3F5036}" destId="{4447B213-5C85-A943-9662-4AB65CE77DAD}" srcOrd="18" destOrd="0" presId="urn:microsoft.com/office/officeart/2009/3/layout/RandomtoResultProcess"/>
    <dgm:cxn modelId="{DCD2D44F-043C-134F-8EE8-7337103C5664}" type="presParOf" srcId="{2E73A8C3-E8AC-0A40-AE97-E9181E3F5036}" destId="{19144C9D-0E61-274B-8A24-B1CFABE710D4}" srcOrd="19" destOrd="0" presId="urn:microsoft.com/office/officeart/2009/3/layout/RandomtoResultProcess"/>
    <dgm:cxn modelId="{35CC5841-A2E0-3E48-9ABE-FB35CC145484}" type="presParOf" srcId="{FB633CC3-028F-CF46-9E32-9EFADFD0B04C}" destId="{4A9C24A3-2A1C-8A46-AB27-BF4859F7C42E}" srcOrd="1" destOrd="0" presId="urn:microsoft.com/office/officeart/2009/3/layout/RandomtoResultProcess"/>
    <dgm:cxn modelId="{1A38BC5C-001A-5248-B290-1A9E3A6B7B0C}" type="presParOf" srcId="{4A9C24A3-2A1C-8A46-AB27-BF4859F7C42E}" destId="{8F40F801-27E8-A247-AB7A-2CC3DAFCCD0D}" srcOrd="0" destOrd="0" presId="urn:microsoft.com/office/officeart/2009/3/layout/RandomtoResultProcess"/>
    <dgm:cxn modelId="{8887C45A-625E-7341-8709-655E04CA3BF0}" type="presParOf" srcId="{4A9C24A3-2A1C-8A46-AB27-BF4859F7C42E}" destId="{42BD71E4-D7C2-9A42-91E7-116F329D1AA9}" srcOrd="1" destOrd="0" presId="urn:microsoft.com/office/officeart/2009/3/layout/RandomtoResultProcess"/>
    <dgm:cxn modelId="{816D8C07-074F-4E46-8EF0-E31121612588}" type="presParOf" srcId="{FB633CC3-028F-CF46-9E32-9EFADFD0B04C}" destId="{366471C0-D77E-F94F-B88D-F3A4EB7D585F}" srcOrd="2" destOrd="0" presId="urn:microsoft.com/office/officeart/2009/3/layout/RandomtoResultProcess"/>
    <dgm:cxn modelId="{6D8F5D3F-9AB3-B040-AA59-71570E4CAEB4}" type="presParOf" srcId="{366471C0-D77E-F94F-B88D-F3A4EB7D585F}" destId="{73CC874D-08B8-6144-9D56-E4ED833D8357}" srcOrd="0" destOrd="0" presId="urn:microsoft.com/office/officeart/2009/3/layout/RandomtoResultProcess"/>
    <dgm:cxn modelId="{ED15A343-9B0A-F249-A330-6A5652FABD73}" type="presParOf" srcId="{366471C0-D77E-F94F-B88D-F3A4EB7D585F}" destId="{0D143230-4BD8-F94C-98FD-B97468CAF564}" srcOrd="1" destOrd="0" presId="urn:microsoft.com/office/officeart/2009/3/layout/RandomtoResultProcess"/>
    <dgm:cxn modelId="{346B4E98-D5B2-3743-AD31-1F087F66F7D3}" type="presParOf" srcId="{366471C0-D77E-F94F-B88D-F3A4EB7D585F}" destId="{BA5CCEEF-C415-A646-A0A4-46D9A97391A0}" srcOrd="2" destOrd="0" presId="urn:microsoft.com/office/officeart/2009/3/layout/RandomtoResultProcess"/>
    <dgm:cxn modelId="{E26946FA-15B1-3B46-8226-C7BEE8E9BEAF}" type="presParOf" srcId="{FB633CC3-028F-CF46-9E32-9EFADFD0B04C}" destId="{66971497-FBB0-B041-906E-0E131D9DF743}" srcOrd="3" destOrd="0" presId="urn:microsoft.com/office/officeart/2009/3/layout/RandomtoResultProcess"/>
    <dgm:cxn modelId="{CD5894EE-E7CA-C64A-AB04-FB1366957749}" type="presParOf" srcId="{66971497-FBB0-B041-906E-0E131D9DF743}" destId="{B4A1D051-4D6A-ED43-8DFB-B00DACDFDDDF}" srcOrd="0" destOrd="0" presId="urn:microsoft.com/office/officeart/2009/3/layout/RandomtoResultProcess"/>
    <dgm:cxn modelId="{0C5EF89C-7E54-F24B-995B-C19B36236182}" type="presParOf" srcId="{66971497-FBB0-B041-906E-0E131D9DF743}" destId="{322F90F8-494F-9B4B-8F6C-A54F437FC48C}" srcOrd="1" destOrd="0" presId="urn:microsoft.com/office/officeart/2009/3/layout/RandomtoResultProcess"/>
    <dgm:cxn modelId="{44D390CB-E159-094F-833F-1C6D33FD607F}" type="presParOf" srcId="{FB633CC3-028F-CF46-9E32-9EFADFD0B04C}" destId="{6B091142-E8EE-544D-AA6A-A467D878ADB6}" srcOrd="4" destOrd="0" presId="urn:microsoft.com/office/officeart/2009/3/layout/RandomtoResultProcess"/>
    <dgm:cxn modelId="{1C10F42C-B289-8C46-BFC1-8C9071BEC77E}" type="presParOf" srcId="{6B091142-E8EE-544D-AA6A-A467D878ADB6}" destId="{BA6C77F2-DADE-3447-B07D-982889A7DE99}" srcOrd="0" destOrd="0" presId="urn:microsoft.com/office/officeart/2009/3/layout/RandomtoResultProcess"/>
    <dgm:cxn modelId="{45F33D02-AFCE-B740-A498-A8102B4262E6}" type="presParOf" srcId="{6B091142-E8EE-544D-AA6A-A467D878ADB6}" destId="{C6DC69B6-40FD-F64E-BFAE-12C3FDFFF4D1}" srcOrd="1" destOrd="0" presId="urn:microsoft.com/office/officeart/2009/3/layout/RandomtoResult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E2D266A4-8C66-DC48-84B5-565DCC31317A}" type="doc">
      <dgm:prSet loTypeId="urn:microsoft.com/office/officeart/2009/3/layout/RandomtoResultProcess" loCatId="process" qsTypeId="urn:microsoft.com/office/officeart/2005/8/quickstyle/simple5" qsCatId="simple" csTypeId="urn:microsoft.com/office/officeart/2005/8/colors/accent5_2" csCatId="accent5" phldr="1"/>
      <dgm:spPr/>
      <dgm:t>
        <a:bodyPr/>
        <a:lstStyle/>
        <a:p>
          <a:endParaRPr lang="fr-FR"/>
        </a:p>
      </dgm:t>
    </dgm:pt>
    <dgm:pt modelId="{EC2AD23F-4E45-D14A-8765-FF47FA84D210}">
      <dgm:prSet/>
      <dgm:spPr/>
      <dgm:t>
        <a:bodyPr/>
        <a:lstStyle/>
        <a:p>
          <a:r>
            <a:rPr lang="fr-FR"/>
            <a:t>Prérequis</a:t>
          </a:r>
        </a:p>
      </dgm:t>
    </dgm:pt>
    <dgm:pt modelId="{97A507C6-6C1C-E948-BC20-87CBCAAEC057}" type="parTrans" cxnId="{DABB7328-BA50-9545-B64D-21A0AFA162ED}">
      <dgm:prSet/>
      <dgm:spPr/>
      <dgm:t>
        <a:bodyPr/>
        <a:lstStyle/>
        <a:p>
          <a:endParaRPr lang="fr-FR"/>
        </a:p>
      </dgm:t>
    </dgm:pt>
    <dgm:pt modelId="{05E78FB9-417B-D84A-9AA0-7C7BF0D5DEF3}" type="sibTrans" cxnId="{DABB7328-BA50-9545-B64D-21A0AFA162ED}">
      <dgm:prSet/>
      <dgm:spPr/>
      <dgm:t>
        <a:bodyPr/>
        <a:lstStyle/>
        <a:p>
          <a:endParaRPr lang="fr-FR"/>
        </a:p>
      </dgm:t>
    </dgm:pt>
    <dgm:pt modelId="{A63570A7-0061-8D45-8C0B-0BCD68521F4A}">
      <dgm:prSet/>
      <dgm:spPr/>
      <dgm:t>
        <a:bodyPr/>
        <a:lstStyle/>
        <a:p>
          <a:pPr algn="ctr">
            <a:buNone/>
          </a:pPr>
          <a:r>
            <a:rPr lang="fr-FR" i="0"/>
            <a:t>Modules déployés</a:t>
          </a:r>
        </a:p>
      </dgm:t>
    </dgm:pt>
    <dgm:pt modelId="{C7A6A8BF-845B-B54B-8240-C1B62A547A3A}" type="parTrans" cxnId="{DD53C348-2E81-7D40-B94A-B9058EB8C84E}">
      <dgm:prSet/>
      <dgm:spPr/>
      <dgm:t>
        <a:bodyPr/>
        <a:lstStyle/>
        <a:p>
          <a:endParaRPr lang="fr-FR"/>
        </a:p>
      </dgm:t>
    </dgm:pt>
    <dgm:pt modelId="{806335F1-0EFC-3C45-A822-C94FE636D323}" type="sibTrans" cxnId="{DD53C348-2E81-7D40-B94A-B9058EB8C84E}">
      <dgm:prSet/>
      <dgm:spPr/>
      <dgm:t>
        <a:bodyPr/>
        <a:lstStyle/>
        <a:p>
          <a:endParaRPr lang="fr-FR"/>
        </a:p>
      </dgm:t>
    </dgm:pt>
    <dgm:pt modelId="{84A856DA-22BC-864F-A34F-F241155B1F8B}">
      <dgm:prSet/>
      <dgm:spPr/>
      <dgm:t>
        <a:bodyPr/>
        <a:lstStyle/>
        <a:p>
          <a:pPr algn="ctr">
            <a:buNone/>
          </a:pPr>
          <a:r>
            <a:rPr lang="fr-FR" i="0" dirty="0"/>
            <a:t>Recette OK</a:t>
          </a:r>
        </a:p>
      </dgm:t>
    </dgm:pt>
    <dgm:pt modelId="{A44B7212-A4B9-AD48-A9DC-307157D11B9A}" type="parTrans" cxnId="{BFF973C8-F0F6-4D47-88E9-DC67BA52D066}">
      <dgm:prSet/>
      <dgm:spPr/>
      <dgm:t>
        <a:bodyPr/>
        <a:lstStyle/>
        <a:p>
          <a:endParaRPr lang="fr-FR"/>
        </a:p>
      </dgm:t>
    </dgm:pt>
    <dgm:pt modelId="{A875F99D-A544-6F40-ABA1-377A48794B61}" type="sibTrans" cxnId="{BFF973C8-F0F6-4D47-88E9-DC67BA52D066}">
      <dgm:prSet/>
      <dgm:spPr/>
      <dgm:t>
        <a:bodyPr/>
        <a:lstStyle/>
        <a:p>
          <a:endParaRPr lang="fr-FR"/>
        </a:p>
      </dgm:t>
    </dgm:pt>
    <dgm:pt modelId="{7BB74637-B0E5-C640-9124-DD81BF85BF76}">
      <dgm:prSet/>
      <dgm:spPr/>
      <dgm:t>
        <a:bodyPr/>
        <a:lstStyle/>
        <a:p>
          <a:pPr algn="ctr">
            <a:buNone/>
          </a:pPr>
          <a:r>
            <a:rPr lang="fr-FR" i="0"/>
            <a:t>Formation OK</a:t>
          </a:r>
        </a:p>
      </dgm:t>
    </dgm:pt>
    <dgm:pt modelId="{594BF263-5A13-C641-9A75-7918ADC052DC}" type="parTrans" cxnId="{DC96412D-EEBD-7F47-81C2-E819C0672175}">
      <dgm:prSet/>
      <dgm:spPr/>
      <dgm:t>
        <a:bodyPr/>
        <a:lstStyle/>
        <a:p>
          <a:endParaRPr lang="fr-FR"/>
        </a:p>
      </dgm:t>
    </dgm:pt>
    <dgm:pt modelId="{3699B209-320B-AB4A-A044-90B3A36F1068}" type="sibTrans" cxnId="{DC96412D-EEBD-7F47-81C2-E819C0672175}">
      <dgm:prSet/>
      <dgm:spPr/>
      <dgm:t>
        <a:bodyPr/>
        <a:lstStyle/>
        <a:p>
          <a:endParaRPr lang="fr-FR"/>
        </a:p>
      </dgm:t>
    </dgm:pt>
    <dgm:pt modelId="{539C2C7E-C81D-D049-ABE0-F310C7B98268}">
      <dgm:prSet/>
      <dgm:spPr/>
      <dgm:t>
        <a:bodyPr/>
        <a:lstStyle/>
        <a:p>
          <a:pPr algn="ctr">
            <a:buNone/>
          </a:pPr>
          <a:r>
            <a:rPr lang="fr-FR" i="0" dirty="0"/>
            <a:t>Module Stock OK</a:t>
          </a:r>
        </a:p>
      </dgm:t>
    </dgm:pt>
    <dgm:pt modelId="{D8EE7680-8F2A-8647-B03B-CC9632734138}" type="parTrans" cxnId="{599FB133-2DCA-2243-973B-9981F184B46A}">
      <dgm:prSet/>
      <dgm:spPr/>
      <dgm:t>
        <a:bodyPr/>
        <a:lstStyle/>
        <a:p>
          <a:endParaRPr lang="fr-FR"/>
        </a:p>
      </dgm:t>
    </dgm:pt>
    <dgm:pt modelId="{16A75E6F-D90B-5440-855E-E8C00A23328D}" type="sibTrans" cxnId="{599FB133-2DCA-2243-973B-9981F184B46A}">
      <dgm:prSet/>
      <dgm:spPr/>
      <dgm:t>
        <a:bodyPr/>
        <a:lstStyle/>
        <a:p>
          <a:endParaRPr lang="fr-FR"/>
        </a:p>
      </dgm:t>
    </dgm:pt>
    <dgm:pt modelId="{4F2D55E8-F526-D64A-9C45-68F5AF67DF04}">
      <dgm:prSet/>
      <dgm:spPr/>
      <dgm:t>
        <a:bodyPr/>
        <a:lstStyle/>
        <a:p>
          <a:r>
            <a:rPr lang="fr-FR"/>
            <a:t>Migration</a:t>
          </a:r>
        </a:p>
      </dgm:t>
    </dgm:pt>
    <dgm:pt modelId="{102AA54F-9E9B-A246-A2EA-5CC26315289D}" type="parTrans" cxnId="{48218AE9-A6D8-1A40-A051-CD9B9470AF36}">
      <dgm:prSet/>
      <dgm:spPr/>
      <dgm:t>
        <a:bodyPr/>
        <a:lstStyle/>
        <a:p>
          <a:endParaRPr lang="fr-FR"/>
        </a:p>
      </dgm:t>
    </dgm:pt>
    <dgm:pt modelId="{DA98DF91-57D9-0144-BF21-9AC7F953F2DE}" type="sibTrans" cxnId="{48218AE9-A6D8-1A40-A051-CD9B9470AF36}">
      <dgm:prSet/>
      <dgm:spPr/>
      <dgm:t>
        <a:bodyPr/>
        <a:lstStyle/>
        <a:p>
          <a:endParaRPr lang="fr-FR"/>
        </a:p>
      </dgm:t>
    </dgm:pt>
    <dgm:pt modelId="{FBA108FA-C848-4747-9732-2050CF72AA22}">
      <dgm:prSet/>
      <dgm:spPr/>
      <dgm:t>
        <a:bodyPr/>
        <a:lstStyle/>
        <a:p>
          <a:pPr>
            <a:buClr>
              <a:schemeClr val="accent5"/>
            </a:buClr>
            <a:buFont typeface="Arial" panose="020B0604020202020204" pitchFamily="34" charset="0"/>
            <a:buChar char="•"/>
          </a:pPr>
          <a:r>
            <a:rPr lang="fr-FR" i="0" dirty="0"/>
            <a:t>BD Suivi Prod vers BD Workflow</a:t>
          </a:r>
        </a:p>
      </dgm:t>
    </dgm:pt>
    <dgm:pt modelId="{A56B4680-51A0-994F-AB16-43B5AF461A85}" type="parTrans" cxnId="{51CD462A-9DF8-E14B-B614-9185A59975D2}">
      <dgm:prSet/>
      <dgm:spPr/>
      <dgm:t>
        <a:bodyPr/>
        <a:lstStyle/>
        <a:p>
          <a:endParaRPr lang="fr-FR"/>
        </a:p>
      </dgm:t>
    </dgm:pt>
    <dgm:pt modelId="{52D0204D-C7BC-6746-A1B4-2CBAD9625202}" type="sibTrans" cxnId="{51CD462A-9DF8-E14B-B614-9185A59975D2}">
      <dgm:prSet/>
      <dgm:spPr/>
      <dgm:t>
        <a:bodyPr/>
        <a:lstStyle/>
        <a:p>
          <a:endParaRPr lang="fr-FR"/>
        </a:p>
      </dgm:t>
    </dgm:pt>
    <dgm:pt modelId="{D3F90B22-1859-B34C-8F4C-58E4C1671C54}">
      <dgm:prSet/>
      <dgm:spPr/>
      <dgm:t>
        <a:bodyPr/>
        <a:lstStyle/>
        <a:p>
          <a:pPr>
            <a:buClr>
              <a:schemeClr val="accent5"/>
            </a:buClr>
            <a:buFont typeface="Arial" panose="020B0604020202020204" pitchFamily="34" charset="0"/>
            <a:buChar char="•"/>
          </a:pPr>
          <a:r>
            <a:rPr lang="fr-FR" i="0" dirty="0"/>
            <a:t>BD Outillage vers BD Outil</a:t>
          </a:r>
        </a:p>
      </dgm:t>
    </dgm:pt>
    <dgm:pt modelId="{81416D05-CA16-3C4B-8168-D4B3B23E0F8A}" type="parTrans" cxnId="{5C8D2D89-A018-1D4F-ACB6-6E8878666A77}">
      <dgm:prSet/>
      <dgm:spPr/>
      <dgm:t>
        <a:bodyPr/>
        <a:lstStyle/>
        <a:p>
          <a:endParaRPr lang="fr-FR"/>
        </a:p>
      </dgm:t>
    </dgm:pt>
    <dgm:pt modelId="{A4E43A72-242B-034A-B8D6-7E8D0A7F0374}" type="sibTrans" cxnId="{5C8D2D89-A018-1D4F-ACB6-6E8878666A77}">
      <dgm:prSet/>
      <dgm:spPr/>
      <dgm:t>
        <a:bodyPr/>
        <a:lstStyle/>
        <a:p>
          <a:endParaRPr lang="fr-FR"/>
        </a:p>
      </dgm:t>
    </dgm:pt>
    <dgm:pt modelId="{73368C7C-1802-F545-A86A-1797AD0523C2}">
      <dgm:prSet/>
      <dgm:spPr/>
      <dgm:t>
        <a:bodyPr/>
        <a:lstStyle/>
        <a:p>
          <a:pPr>
            <a:buNone/>
          </a:pPr>
          <a:r>
            <a:rPr lang="fr-FR" i="0" dirty="0"/>
            <a:t>Repository vers Oracle</a:t>
          </a:r>
        </a:p>
      </dgm:t>
    </dgm:pt>
    <dgm:pt modelId="{DC9E7A4E-CC27-8249-98A3-B813CD6251F2}" type="parTrans" cxnId="{9440F0B6-4986-9146-9700-52CA27BECC4A}">
      <dgm:prSet/>
      <dgm:spPr/>
      <dgm:t>
        <a:bodyPr/>
        <a:lstStyle/>
        <a:p>
          <a:endParaRPr lang="fr-FR"/>
        </a:p>
      </dgm:t>
    </dgm:pt>
    <dgm:pt modelId="{01235051-4523-DB47-92E8-F34B932680B5}" type="sibTrans" cxnId="{9440F0B6-4986-9146-9700-52CA27BECC4A}">
      <dgm:prSet/>
      <dgm:spPr/>
      <dgm:t>
        <a:bodyPr/>
        <a:lstStyle/>
        <a:p>
          <a:endParaRPr lang="fr-FR"/>
        </a:p>
      </dgm:t>
    </dgm:pt>
    <dgm:pt modelId="{2DBF7DBB-CB96-C04C-BF92-DA6D76E10632}">
      <dgm:prSet/>
      <dgm:spPr/>
      <dgm:t>
        <a:bodyPr/>
        <a:lstStyle/>
        <a:p>
          <a:r>
            <a:rPr lang="fr-FR"/>
            <a:t>MEP</a:t>
          </a:r>
        </a:p>
      </dgm:t>
    </dgm:pt>
    <dgm:pt modelId="{88A6C37B-3F82-FA4B-860A-7FFE2DC4748A}" type="parTrans" cxnId="{B71CAB59-B168-E846-84DF-434D0C98D875}">
      <dgm:prSet/>
      <dgm:spPr/>
      <dgm:t>
        <a:bodyPr/>
        <a:lstStyle/>
        <a:p>
          <a:endParaRPr lang="fr-FR"/>
        </a:p>
      </dgm:t>
    </dgm:pt>
    <dgm:pt modelId="{8EEF5EB6-F600-FF42-A1C0-504CAFEE43A2}" type="sibTrans" cxnId="{B71CAB59-B168-E846-84DF-434D0C98D875}">
      <dgm:prSet/>
      <dgm:spPr/>
      <dgm:t>
        <a:bodyPr/>
        <a:lstStyle/>
        <a:p>
          <a:endParaRPr lang="fr-FR"/>
        </a:p>
      </dgm:t>
    </dgm:pt>
    <dgm:pt modelId="{AE67185F-AF89-404D-AAA0-C674AF209C26}">
      <dgm:prSet/>
      <dgm:spPr/>
      <dgm:t>
        <a:bodyPr/>
        <a:lstStyle/>
        <a:p>
          <a:r>
            <a:rPr lang="fr-FR" dirty="0"/>
            <a:t>Liens</a:t>
          </a:r>
        </a:p>
      </dgm:t>
    </dgm:pt>
    <dgm:pt modelId="{BCC4D060-DCE9-8746-8E31-B70E556EA8E0}" type="parTrans" cxnId="{19DA1E62-33DC-6A47-A8F9-6700C3BC0864}">
      <dgm:prSet/>
      <dgm:spPr/>
      <dgm:t>
        <a:bodyPr/>
        <a:lstStyle/>
        <a:p>
          <a:endParaRPr lang="fr-FR"/>
        </a:p>
      </dgm:t>
    </dgm:pt>
    <dgm:pt modelId="{185A915A-98C7-FD43-8E3D-C697BEB98C87}" type="sibTrans" cxnId="{19DA1E62-33DC-6A47-A8F9-6700C3BC0864}">
      <dgm:prSet/>
      <dgm:spPr/>
      <dgm:t>
        <a:bodyPr/>
        <a:lstStyle/>
        <a:p>
          <a:endParaRPr lang="fr-FR"/>
        </a:p>
      </dgm:t>
    </dgm:pt>
    <dgm:pt modelId="{5506267A-3AA4-E54B-8DA0-0017B541FBE9}">
      <dgm:prSet/>
      <dgm:spPr/>
      <dgm:t>
        <a:bodyPr/>
        <a:lstStyle/>
        <a:p>
          <a:r>
            <a:rPr lang="fr-FR"/>
            <a:t>Décommission</a:t>
          </a:r>
        </a:p>
      </dgm:t>
    </dgm:pt>
    <dgm:pt modelId="{09A78C50-4286-6A4B-9A8C-B7BB20F8DAE3}" type="parTrans" cxnId="{CEBCD36E-2F21-9642-B11F-06BDA2475D5E}">
      <dgm:prSet/>
      <dgm:spPr/>
      <dgm:t>
        <a:bodyPr/>
        <a:lstStyle/>
        <a:p>
          <a:endParaRPr lang="fr-FR"/>
        </a:p>
      </dgm:t>
    </dgm:pt>
    <dgm:pt modelId="{F65AC8B9-15D2-CF4D-86D4-9D3433AD1F14}" type="sibTrans" cxnId="{CEBCD36E-2F21-9642-B11F-06BDA2475D5E}">
      <dgm:prSet/>
      <dgm:spPr/>
      <dgm:t>
        <a:bodyPr/>
        <a:lstStyle/>
        <a:p>
          <a:endParaRPr lang="fr-FR"/>
        </a:p>
      </dgm:t>
    </dgm:pt>
    <dgm:pt modelId="{2F741B2F-6134-484A-A87A-82181A9469B6}">
      <dgm:prSet/>
      <dgm:spPr/>
      <dgm:t>
        <a:bodyPr/>
        <a:lstStyle/>
        <a:p>
          <a:pPr>
            <a:buNone/>
          </a:pPr>
          <a:r>
            <a:rPr lang="fr-FR" i="0" dirty="0"/>
            <a:t>AS 400</a:t>
          </a:r>
        </a:p>
      </dgm:t>
    </dgm:pt>
    <dgm:pt modelId="{1A5B1144-CA1A-334E-97E5-DDF530675D7F}" type="parTrans" cxnId="{7D357281-A5CF-A34F-BBE7-97C84AD6FF4A}">
      <dgm:prSet/>
      <dgm:spPr/>
      <dgm:t>
        <a:bodyPr/>
        <a:lstStyle/>
        <a:p>
          <a:endParaRPr lang="fr-FR"/>
        </a:p>
      </dgm:t>
    </dgm:pt>
    <dgm:pt modelId="{0E89B3A5-A1C0-9845-B738-ED9CBD6AFC18}" type="sibTrans" cxnId="{7D357281-A5CF-A34F-BBE7-97C84AD6FF4A}">
      <dgm:prSet/>
      <dgm:spPr/>
      <dgm:t>
        <a:bodyPr/>
        <a:lstStyle/>
        <a:p>
          <a:endParaRPr lang="fr-FR"/>
        </a:p>
      </dgm:t>
    </dgm:pt>
    <dgm:pt modelId="{659485CA-9C16-C345-8FD9-80D105B06D64}">
      <dgm:prSet/>
      <dgm:spPr/>
      <dgm:t>
        <a:bodyPr/>
        <a:lstStyle/>
        <a:p>
          <a:pPr>
            <a:buClr>
              <a:schemeClr val="accent5"/>
            </a:buClr>
            <a:buFont typeface="Arial" panose="020B0604020202020204" pitchFamily="34" charset="0"/>
            <a:buChar char="•"/>
          </a:pPr>
          <a:r>
            <a:rPr lang="fr-FR" i="0" dirty="0"/>
            <a:t>Microsoft Access SGBD</a:t>
          </a:r>
        </a:p>
      </dgm:t>
    </dgm:pt>
    <dgm:pt modelId="{6DB2C34B-713E-3346-A5AB-A067627A3F6E}" type="parTrans" cxnId="{E603317B-92E0-694E-875B-537179DFC735}">
      <dgm:prSet/>
      <dgm:spPr/>
      <dgm:t>
        <a:bodyPr/>
        <a:lstStyle/>
        <a:p>
          <a:endParaRPr lang="fr-FR"/>
        </a:p>
      </dgm:t>
    </dgm:pt>
    <dgm:pt modelId="{5E89BAB5-8E57-4047-9725-84FF7119FF0D}" type="sibTrans" cxnId="{E603317B-92E0-694E-875B-537179DFC735}">
      <dgm:prSet/>
      <dgm:spPr/>
      <dgm:t>
        <a:bodyPr/>
        <a:lstStyle/>
        <a:p>
          <a:endParaRPr lang="fr-FR"/>
        </a:p>
      </dgm:t>
    </dgm:pt>
    <dgm:pt modelId="{83F432F8-7721-7847-9B4E-A6D8C21B9914}">
      <dgm:prSet/>
      <dgm:spPr/>
      <dgm:t>
        <a:bodyPr/>
        <a:lstStyle/>
        <a:p>
          <a:pPr>
            <a:buNone/>
          </a:pPr>
          <a:r>
            <a:rPr lang="fr-FR" i="0" dirty="0"/>
            <a:t>Repository Constructeur</a:t>
          </a:r>
        </a:p>
      </dgm:t>
    </dgm:pt>
    <dgm:pt modelId="{6C88E593-7CA9-DC42-ACA6-81DD1751217E}" type="parTrans" cxnId="{9C3D780E-2666-9149-8758-289CE800617D}">
      <dgm:prSet/>
      <dgm:spPr/>
      <dgm:t>
        <a:bodyPr/>
        <a:lstStyle/>
        <a:p>
          <a:endParaRPr lang="fr-FR"/>
        </a:p>
      </dgm:t>
    </dgm:pt>
    <dgm:pt modelId="{737D5A71-3983-C147-BFCD-487B74CCACA3}" type="sibTrans" cxnId="{9C3D780E-2666-9149-8758-289CE800617D}">
      <dgm:prSet/>
      <dgm:spPr/>
      <dgm:t>
        <a:bodyPr/>
        <a:lstStyle/>
        <a:p>
          <a:endParaRPr lang="fr-FR"/>
        </a:p>
      </dgm:t>
    </dgm:pt>
    <dgm:pt modelId="{C8C149A5-3DBE-AB46-A735-BFFB39FA2F3C}">
      <dgm:prSet/>
      <dgm:spPr/>
      <dgm:t>
        <a:bodyPr/>
        <a:lstStyle/>
        <a:p>
          <a:pPr>
            <a:buNone/>
          </a:pPr>
          <a:r>
            <a:rPr lang="fr-FR" i="0" dirty="0"/>
            <a:t>Microsoft Access vers Oracle</a:t>
          </a:r>
        </a:p>
      </dgm:t>
    </dgm:pt>
    <dgm:pt modelId="{B5809EC6-2510-1744-AD2F-92B6EFC546F8}" type="parTrans" cxnId="{B184E7C0-C23A-304C-96A9-39BD647E09E6}">
      <dgm:prSet/>
      <dgm:spPr/>
      <dgm:t>
        <a:bodyPr/>
        <a:lstStyle/>
        <a:p>
          <a:endParaRPr lang="fr-FR"/>
        </a:p>
      </dgm:t>
    </dgm:pt>
    <dgm:pt modelId="{CB3B1465-427D-D448-A5F0-09F8F999F858}" type="sibTrans" cxnId="{B184E7C0-C23A-304C-96A9-39BD647E09E6}">
      <dgm:prSet/>
      <dgm:spPr/>
      <dgm:t>
        <a:bodyPr/>
        <a:lstStyle/>
        <a:p>
          <a:endParaRPr lang="fr-FR"/>
        </a:p>
      </dgm:t>
    </dgm:pt>
    <dgm:pt modelId="{D6C1520D-458F-DA4F-8726-B72FE5D45361}">
      <dgm:prSet/>
      <dgm:spPr/>
      <dgm:t>
        <a:bodyPr/>
        <a:lstStyle/>
        <a:p>
          <a:pPr>
            <a:buClr>
              <a:schemeClr val="accent5"/>
            </a:buClr>
            <a:buFont typeface="Arial" panose="020B0604020202020204" pitchFamily="34" charset="0"/>
            <a:buChar char="•"/>
          </a:pPr>
          <a:r>
            <a:rPr lang="fr-FR" i="0" dirty="0"/>
            <a:t> BD Doc Technique</a:t>
          </a:r>
        </a:p>
      </dgm:t>
    </dgm:pt>
    <dgm:pt modelId="{ADE23A59-F83E-CB42-A350-A58C8899C51C}" type="parTrans" cxnId="{E5C6A3F0-C9AD-094D-B674-25477BD3B904}">
      <dgm:prSet/>
      <dgm:spPr/>
      <dgm:t>
        <a:bodyPr/>
        <a:lstStyle/>
        <a:p>
          <a:endParaRPr lang="fr-FR"/>
        </a:p>
      </dgm:t>
    </dgm:pt>
    <dgm:pt modelId="{8D76EF53-FFD1-5E45-9424-77ECCB65F681}" type="sibTrans" cxnId="{E5C6A3F0-C9AD-094D-B674-25477BD3B904}">
      <dgm:prSet/>
      <dgm:spPr/>
      <dgm:t>
        <a:bodyPr/>
        <a:lstStyle/>
        <a:p>
          <a:endParaRPr lang="fr-FR"/>
        </a:p>
      </dgm:t>
    </dgm:pt>
    <dgm:pt modelId="{761825A4-F79E-4E41-8D1B-EA8B26403959}">
      <dgm:prSet/>
      <dgm:spPr/>
      <dgm:t>
        <a:bodyPr/>
        <a:lstStyle/>
        <a:p>
          <a:pPr algn="ctr">
            <a:buNone/>
          </a:pPr>
          <a:r>
            <a:rPr lang="fr-FR" i="0" dirty="0"/>
            <a:t>API Stock OK</a:t>
          </a:r>
        </a:p>
      </dgm:t>
    </dgm:pt>
    <dgm:pt modelId="{CA091634-BE7F-8D4F-9F5B-B96013F921CB}" type="parTrans" cxnId="{2A41EFBC-D49F-494E-A7AF-F4D841830BE7}">
      <dgm:prSet/>
      <dgm:spPr/>
      <dgm:t>
        <a:bodyPr/>
        <a:lstStyle/>
        <a:p>
          <a:endParaRPr lang="fr-FR"/>
        </a:p>
      </dgm:t>
    </dgm:pt>
    <dgm:pt modelId="{53FBCE40-38F9-A14D-969E-2EBB6690B8CC}" type="sibTrans" cxnId="{2A41EFBC-D49F-494E-A7AF-F4D841830BE7}">
      <dgm:prSet/>
      <dgm:spPr/>
      <dgm:t>
        <a:bodyPr/>
        <a:lstStyle/>
        <a:p>
          <a:endParaRPr lang="fr-FR"/>
        </a:p>
      </dgm:t>
    </dgm:pt>
    <dgm:pt modelId="{93742CDF-4B14-8442-B6A0-3DE051834C5D}">
      <dgm:prSet custT="1"/>
      <dgm:spPr/>
      <dgm:t>
        <a:bodyPr anchor="t"/>
        <a:lstStyle/>
        <a:p>
          <a:r>
            <a:rPr lang="fr-FR" sz="1100" dirty="0"/>
            <a:t>API Production - API Stock</a:t>
          </a:r>
        </a:p>
      </dgm:t>
    </dgm:pt>
    <dgm:pt modelId="{81792475-7A7C-2343-A575-853C76A1A222}" type="parTrans" cxnId="{9FD8FF38-5E13-7F45-B5E6-9DD7E184E670}">
      <dgm:prSet/>
      <dgm:spPr/>
      <dgm:t>
        <a:bodyPr/>
        <a:lstStyle/>
        <a:p>
          <a:endParaRPr lang="fr-FR"/>
        </a:p>
      </dgm:t>
    </dgm:pt>
    <dgm:pt modelId="{1025DAED-1D0B-6C45-B0EF-E2F0A41E5714}" type="sibTrans" cxnId="{9FD8FF38-5E13-7F45-B5E6-9DD7E184E670}">
      <dgm:prSet/>
      <dgm:spPr/>
      <dgm:t>
        <a:bodyPr/>
        <a:lstStyle/>
        <a:p>
          <a:endParaRPr lang="fr-FR"/>
        </a:p>
      </dgm:t>
    </dgm:pt>
    <dgm:pt modelId="{35D21FFB-0E51-544A-8546-DDA1FA253C80}" type="pres">
      <dgm:prSet presAssocID="{E2D266A4-8C66-DC48-84B5-565DCC31317A}" presName="Name0" presStyleCnt="0">
        <dgm:presLayoutVars>
          <dgm:dir/>
          <dgm:animOne val="branch"/>
          <dgm:animLvl val="lvl"/>
        </dgm:presLayoutVars>
      </dgm:prSet>
      <dgm:spPr/>
    </dgm:pt>
    <dgm:pt modelId="{C311D2F6-CD61-9742-BBEA-A84F5DB36825}" type="pres">
      <dgm:prSet presAssocID="{EC2AD23F-4E45-D14A-8765-FF47FA84D210}" presName="chaos" presStyleCnt="0"/>
      <dgm:spPr/>
    </dgm:pt>
    <dgm:pt modelId="{81D2B76F-D0E9-524B-A8B8-BCD58EE3BD05}" type="pres">
      <dgm:prSet presAssocID="{EC2AD23F-4E45-D14A-8765-FF47FA84D210}" presName="parTx1" presStyleLbl="revTx" presStyleIdx="0" presStyleCnt="8"/>
      <dgm:spPr/>
    </dgm:pt>
    <dgm:pt modelId="{BD1491D4-A9B6-104C-9EA7-55A5B21BD404}" type="pres">
      <dgm:prSet presAssocID="{EC2AD23F-4E45-D14A-8765-FF47FA84D210}" presName="desTx1" presStyleLbl="revTx" presStyleIdx="1" presStyleCnt="8" custScaleX="109165">
        <dgm:presLayoutVars>
          <dgm:bulletEnabled val="1"/>
        </dgm:presLayoutVars>
      </dgm:prSet>
      <dgm:spPr/>
    </dgm:pt>
    <dgm:pt modelId="{E3254E03-CBAC-9449-AA20-1670239FEBC9}" type="pres">
      <dgm:prSet presAssocID="{EC2AD23F-4E45-D14A-8765-FF47FA84D210}" presName="c1" presStyleLbl="node1" presStyleIdx="0" presStyleCnt="19"/>
      <dgm:spPr/>
    </dgm:pt>
    <dgm:pt modelId="{3467BA14-8A5A-2A4C-8FAB-3EA108E07A9F}" type="pres">
      <dgm:prSet presAssocID="{EC2AD23F-4E45-D14A-8765-FF47FA84D210}" presName="c2" presStyleLbl="node1" presStyleIdx="1" presStyleCnt="19"/>
      <dgm:spPr/>
    </dgm:pt>
    <dgm:pt modelId="{78FD8110-8CCF-014F-89DA-DB0447CAB55E}" type="pres">
      <dgm:prSet presAssocID="{EC2AD23F-4E45-D14A-8765-FF47FA84D210}" presName="c3" presStyleLbl="node1" presStyleIdx="2" presStyleCnt="19"/>
      <dgm:spPr/>
    </dgm:pt>
    <dgm:pt modelId="{914B3197-0DED-9442-9868-C2C62E6C7659}" type="pres">
      <dgm:prSet presAssocID="{EC2AD23F-4E45-D14A-8765-FF47FA84D210}" presName="c4" presStyleLbl="node1" presStyleIdx="3" presStyleCnt="19"/>
      <dgm:spPr/>
    </dgm:pt>
    <dgm:pt modelId="{FF792340-E112-2546-AF13-D0881D502036}" type="pres">
      <dgm:prSet presAssocID="{EC2AD23F-4E45-D14A-8765-FF47FA84D210}" presName="c5" presStyleLbl="node1" presStyleIdx="4" presStyleCnt="19"/>
      <dgm:spPr/>
    </dgm:pt>
    <dgm:pt modelId="{81954F6B-5CA6-CD48-825E-D4489749EBB8}" type="pres">
      <dgm:prSet presAssocID="{EC2AD23F-4E45-D14A-8765-FF47FA84D210}" presName="c6" presStyleLbl="node1" presStyleIdx="5" presStyleCnt="19"/>
      <dgm:spPr/>
    </dgm:pt>
    <dgm:pt modelId="{DFB26400-B536-1A4E-A067-EE761A50283F}" type="pres">
      <dgm:prSet presAssocID="{EC2AD23F-4E45-D14A-8765-FF47FA84D210}" presName="c7" presStyleLbl="node1" presStyleIdx="6" presStyleCnt="19"/>
      <dgm:spPr/>
    </dgm:pt>
    <dgm:pt modelId="{359A992B-312A-B749-BAD5-B24F549CE7DD}" type="pres">
      <dgm:prSet presAssocID="{EC2AD23F-4E45-D14A-8765-FF47FA84D210}" presName="c8" presStyleLbl="node1" presStyleIdx="7" presStyleCnt="19"/>
      <dgm:spPr/>
    </dgm:pt>
    <dgm:pt modelId="{41B849B0-FBC9-0A4F-A772-97E630D5809A}" type="pres">
      <dgm:prSet presAssocID="{EC2AD23F-4E45-D14A-8765-FF47FA84D210}" presName="c9" presStyleLbl="node1" presStyleIdx="8" presStyleCnt="19"/>
      <dgm:spPr/>
    </dgm:pt>
    <dgm:pt modelId="{99E77B50-2CD6-1C45-9234-127F010D21FE}" type="pres">
      <dgm:prSet presAssocID="{EC2AD23F-4E45-D14A-8765-FF47FA84D210}" presName="c10" presStyleLbl="node1" presStyleIdx="9" presStyleCnt="19"/>
      <dgm:spPr/>
    </dgm:pt>
    <dgm:pt modelId="{B21782D8-EC53-1646-9B5E-45BC03F6DDE8}" type="pres">
      <dgm:prSet presAssocID="{EC2AD23F-4E45-D14A-8765-FF47FA84D210}" presName="c11" presStyleLbl="node1" presStyleIdx="10" presStyleCnt="19"/>
      <dgm:spPr/>
    </dgm:pt>
    <dgm:pt modelId="{424569A8-073B-EB4F-B021-1D5E363F25E7}" type="pres">
      <dgm:prSet presAssocID="{EC2AD23F-4E45-D14A-8765-FF47FA84D210}" presName="c12" presStyleLbl="node1" presStyleIdx="11" presStyleCnt="19"/>
      <dgm:spPr/>
    </dgm:pt>
    <dgm:pt modelId="{72501104-9DB9-DF49-B41A-C64105C93813}" type="pres">
      <dgm:prSet presAssocID="{EC2AD23F-4E45-D14A-8765-FF47FA84D210}" presName="c13" presStyleLbl="node1" presStyleIdx="12" presStyleCnt="19"/>
      <dgm:spPr/>
    </dgm:pt>
    <dgm:pt modelId="{F057A7DB-71C9-4A4A-8376-C6F2928A0368}" type="pres">
      <dgm:prSet presAssocID="{EC2AD23F-4E45-D14A-8765-FF47FA84D210}" presName="c14" presStyleLbl="node1" presStyleIdx="13" presStyleCnt="19"/>
      <dgm:spPr/>
    </dgm:pt>
    <dgm:pt modelId="{78CDAD60-2937-4042-AE79-845FAA972783}" type="pres">
      <dgm:prSet presAssocID="{EC2AD23F-4E45-D14A-8765-FF47FA84D210}" presName="c15" presStyleLbl="node1" presStyleIdx="14" presStyleCnt="19"/>
      <dgm:spPr/>
    </dgm:pt>
    <dgm:pt modelId="{C5696FFF-1A97-6F40-B482-18B81A6CF98B}" type="pres">
      <dgm:prSet presAssocID="{EC2AD23F-4E45-D14A-8765-FF47FA84D210}" presName="c16" presStyleLbl="node1" presStyleIdx="15" presStyleCnt="19"/>
      <dgm:spPr/>
    </dgm:pt>
    <dgm:pt modelId="{2559F6C6-9028-F74A-8109-7976559E4140}" type="pres">
      <dgm:prSet presAssocID="{EC2AD23F-4E45-D14A-8765-FF47FA84D210}" presName="c17" presStyleLbl="node1" presStyleIdx="16" presStyleCnt="19"/>
      <dgm:spPr/>
    </dgm:pt>
    <dgm:pt modelId="{D19671DB-95DF-C948-9468-FD3EACEB5AF5}" type="pres">
      <dgm:prSet presAssocID="{EC2AD23F-4E45-D14A-8765-FF47FA84D210}" presName="c18" presStyleLbl="node1" presStyleIdx="17" presStyleCnt="19"/>
      <dgm:spPr/>
    </dgm:pt>
    <dgm:pt modelId="{93E1010E-FFCF-F643-802E-BDE3383CF229}" type="pres">
      <dgm:prSet presAssocID="{05E78FB9-417B-D84A-9AA0-7C7BF0D5DEF3}" presName="chevronComposite1" presStyleCnt="0"/>
      <dgm:spPr/>
    </dgm:pt>
    <dgm:pt modelId="{9707AF67-2D3E-0D49-847D-68CF504A2908}" type="pres">
      <dgm:prSet presAssocID="{05E78FB9-417B-D84A-9AA0-7C7BF0D5DEF3}" presName="chevron1" presStyleLbl="sibTrans2D1" presStyleIdx="0" presStyleCnt="4"/>
      <dgm:spPr/>
    </dgm:pt>
    <dgm:pt modelId="{F45D73D5-32C9-E54F-B5CE-0FD9CB8D3A26}" type="pres">
      <dgm:prSet presAssocID="{05E78FB9-417B-D84A-9AA0-7C7BF0D5DEF3}" presName="spChevron1" presStyleCnt="0"/>
      <dgm:spPr/>
    </dgm:pt>
    <dgm:pt modelId="{E05FF77E-E1AB-2C4F-97D4-80A09BAC5712}" type="pres">
      <dgm:prSet presAssocID="{4F2D55E8-F526-D64A-9C45-68F5AF67DF04}" presName="middle" presStyleCnt="0"/>
      <dgm:spPr/>
    </dgm:pt>
    <dgm:pt modelId="{15D5AEDF-DDD8-A94A-A054-D4EC9312135E}" type="pres">
      <dgm:prSet presAssocID="{4F2D55E8-F526-D64A-9C45-68F5AF67DF04}" presName="parTxMid" presStyleLbl="revTx" presStyleIdx="2" presStyleCnt="8"/>
      <dgm:spPr/>
    </dgm:pt>
    <dgm:pt modelId="{0808BB21-A97A-BB4D-87F9-9484472E79AB}" type="pres">
      <dgm:prSet presAssocID="{4F2D55E8-F526-D64A-9C45-68F5AF67DF04}" presName="desTxMid" presStyleLbl="revTx" presStyleIdx="3" presStyleCnt="8" custScaleX="110161">
        <dgm:presLayoutVars>
          <dgm:bulletEnabled val="1"/>
        </dgm:presLayoutVars>
      </dgm:prSet>
      <dgm:spPr/>
    </dgm:pt>
    <dgm:pt modelId="{6A603E2E-5C92-0241-9719-F23A41FF3010}" type="pres">
      <dgm:prSet presAssocID="{4F2D55E8-F526-D64A-9C45-68F5AF67DF04}" presName="spMid" presStyleCnt="0"/>
      <dgm:spPr/>
    </dgm:pt>
    <dgm:pt modelId="{CF152A18-377B-3B42-A8B7-8E5236A9AF20}" type="pres">
      <dgm:prSet presAssocID="{DA98DF91-57D9-0144-BF21-9AC7F953F2DE}" presName="chevronComposite1" presStyleCnt="0"/>
      <dgm:spPr/>
    </dgm:pt>
    <dgm:pt modelId="{A6E50566-A420-2842-A615-A7BE0B763BC0}" type="pres">
      <dgm:prSet presAssocID="{DA98DF91-57D9-0144-BF21-9AC7F953F2DE}" presName="chevron1" presStyleLbl="sibTrans2D1" presStyleIdx="1" presStyleCnt="4"/>
      <dgm:spPr/>
    </dgm:pt>
    <dgm:pt modelId="{F8ED15CB-5816-764A-82A0-24627F4AAD4D}" type="pres">
      <dgm:prSet presAssocID="{DA98DF91-57D9-0144-BF21-9AC7F953F2DE}" presName="spChevron1" presStyleCnt="0"/>
      <dgm:spPr/>
    </dgm:pt>
    <dgm:pt modelId="{EEFC06A3-5C83-1846-8295-6C37BD176737}" type="pres">
      <dgm:prSet presAssocID="{2DBF7DBB-CB96-C04C-BF92-DA6D76E10632}" presName="middle" presStyleCnt="0"/>
      <dgm:spPr/>
    </dgm:pt>
    <dgm:pt modelId="{3A412D30-5DE2-D341-8E1C-0B272C520555}" type="pres">
      <dgm:prSet presAssocID="{2DBF7DBB-CB96-C04C-BF92-DA6D76E10632}" presName="parTxMid" presStyleLbl="revTx" presStyleIdx="4" presStyleCnt="8"/>
      <dgm:spPr/>
    </dgm:pt>
    <dgm:pt modelId="{663BC575-26F2-3347-97CE-8D362528A0C0}" type="pres">
      <dgm:prSet presAssocID="{2DBF7DBB-CB96-C04C-BF92-DA6D76E10632}" presName="spMid" presStyleCnt="0"/>
      <dgm:spPr/>
    </dgm:pt>
    <dgm:pt modelId="{72C03C09-93E2-AF48-8914-3C9AC22EB9CF}" type="pres">
      <dgm:prSet presAssocID="{8EEF5EB6-F600-FF42-A1C0-504CAFEE43A2}" presName="chevronComposite1" presStyleCnt="0"/>
      <dgm:spPr/>
    </dgm:pt>
    <dgm:pt modelId="{42AC38F6-46D5-204B-BE87-0E1A11538609}" type="pres">
      <dgm:prSet presAssocID="{8EEF5EB6-F600-FF42-A1C0-504CAFEE43A2}" presName="chevron1" presStyleLbl="sibTrans2D1" presStyleIdx="2" presStyleCnt="4"/>
      <dgm:spPr/>
    </dgm:pt>
    <dgm:pt modelId="{F6CDEE45-6752-044E-A51C-B3462D70B586}" type="pres">
      <dgm:prSet presAssocID="{8EEF5EB6-F600-FF42-A1C0-504CAFEE43A2}" presName="spChevron1" presStyleCnt="0"/>
      <dgm:spPr/>
    </dgm:pt>
    <dgm:pt modelId="{5F77EFFD-B742-9D4D-BEDA-CA2AD9A00349}" type="pres">
      <dgm:prSet presAssocID="{AE67185F-AF89-404D-AAA0-C674AF209C26}" presName="middle" presStyleCnt="0"/>
      <dgm:spPr/>
    </dgm:pt>
    <dgm:pt modelId="{E6B3A737-BA61-4847-8218-97F3814BB60F}" type="pres">
      <dgm:prSet presAssocID="{AE67185F-AF89-404D-AAA0-C674AF209C26}" presName="parTxMid" presStyleLbl="revTx" presStyleIdx="5" presStyleCnt="8"/>
      <dgm:spPr/>
    </dgm:pt>
    <dgm:pt modelId="{78E655DC-A32B-A946-9F44-8747232AF8F3}" type="pres">
      <dgm:prSet presAssocID="{AE67185F-AF89-404D-AAA0-C674AF209C26}" presName="desTxMid" presStyleLbl="revTx" presStyleIdx="6" presStyleCnt="8">
        <dgm:presLayoutVars>
          <dgm:bulletEnabled val="1"/>
        </dgm:presLayoutVars>
      </dgm:prSet>
      <dgm:spPr/>
    </dgm:pt>
    <dgm:pt modelId="{6A108D08-4554-9542-A09B-19D5E0139D97}" type="pres">
      <dgm:prSet presAssocID="{AE67185F-AF89-404D-AAA0-C674AF209C26}" presName="spMid" presStyleCnt="0"/>
      <dgm:spPr/>
    </dgm:pt>
    <dgm:pt modelId="{1553E048-FB2D-7244-A35C-F7590C9653F8}" type="pres">
      <dgm:prSet presAssocID="{185A915A-98C7-FD43-8E3D-C697BEB98C87}" presName="chevronComposite1" presStyleCnt="0"/>
      <dgm:spPr/>
    </dgm:pt>
    <dgm:pt modelId="{86C68F56-54ED-0E41-8EE7-C23674FE4C1E}" type="pres">
      <dgm:prSet presAssocID="{185A915A-98C7-FD43-8E3D-C697BEB98C87}" presName="chevron1" presStyleLbl="sibTrans2D1" presStyleIdx="3" presStyleCnt="4"/>
      <dgm:spPr/>
    </dgm:pt>
    <dgm:pt modelId="{2ECDAF0B-DF50-D644-9D81-2BB4DAADB337}" type="pres">
      <dgm:prSet presAssocID="{185A915A-98C7-FD43-8E3D-C697BEB98C87}" presName="spChevron1" presStyleCnt="0"/>
      <dgm:spPr/>
    </dgm:pt>
    <dgm:pt modelId="{6309C47F-94FC-DF48-9FDD-4E59BA8DE7FC}" type="pres">
      <dgm:prSet presAssocID="{5506267A-3AA4-E54B-8DA0-0017B541FBE9}" presName="last" presStyleCnt="0"/>
      <dgm:spPr/>
    </dgm:pt>
    <dgm:pt modelId="{FA4D560B-3325-0F46-BA70-0BB3DA62D8C2}" type="pres">
      <dgm:prSet presAssocID="{5506267A-3AA4-E54B-8DA0-0017B541FBE9}" presName="circleTx" presStyleLbl="node1" presStyleIdx="18" presStyleCnt="19"/>
      <dgm:spPr/>
    </dgm:pt>
    <dgm:pt modelId="{FA23897C-34DC-724E-B14D-55D5845DA19B}" type="pres">
      <dgm:prSet presAssocID="{5506267A-3AA4-E54B-8DA0-0017B541FBE9}" presName="desTxN" presStyleLbl="revTx" presStyleIdx="7" presStyleCnt="8">
        <dgm:presLayoutVars>
          <dgm:bulletEnabled val="1"/>
        </dgm:presLayoutVars>
      </dgm:prSet>
      <dgm:spPr/>
    </dgm:pt>
    <dgm:pt modelId="{50B08FC5-37DC-9445-A45C-212A9C4B69CD}" type="pres">
      <dgm:prSet presAssocID="{5506267A-3AA4-E54B-8DA0-0017B541FBE9}" presName="spN" presStyleCnt="0"/>
      <dgm:spPr/>
    </dgm:pt>
  </dgm:ptLst>
  <dgm:cxnLst>
    <dgm:cxn modelId="{335A5C0D-73DE-9446-8EF6-BA2E9B4144CF}" type="presOf" srcId="{7BB74637-B0E5-C640-9124-DD81BF85BF76}" destId="{BD1491D4-A9B6-104C-9EA7-55A5B21BD404}" srcOrd="0" destOrd="2" presId="urn:microsoft.com/office/officeart/2009/3/layout/RandomtoResultProcess"/>
    <dgm:cxn modelId="{9C3D780E-2666-9149-8758-289CE800617D}" srcId="{5506267A-3AA4-E54B-8DA0-0017B541FBE9}" destId="{83F432F8-7721-7847-9B4E-A6D8C21B9914}" srcOrd="1" destOrd="0" parTransId="{6C88E593-7CA9-DC42-ACA6-81DD1751217E}" sibTransId="{737D5A71-3983-C147-BFCD-487B74CCACA3}"/>
    <dgm:cxn modelId="{DABB7328-BA50-9545-B64D-21A0AFA162ED}" srcId="{E2D266A4-8C66-DC48-84B5-565DCC31317A}" destId="{EC2AD23F-4E45-D14A-8765-FF47FA84D210}" srcOrd="0" destOrd="0" parTransId="{97A507C6-6C1C-E948-BC20-87CBCAAEC057}" sibTransId="{05E78FB9-417B-D84A-9AA0-7C7BF0D5DEF3}"/>
    <dgm:cxn modelId="{3B961D29-9AB8-2347-A0CD-78C227026373}" type="presOf" srcId="{D3F90B22-1859-B34C-8F4C-58E4C1671C54}" destId="{0808BB21-A97A-BB4D-87F9-9484472E79AB}" srcOrd="0" destOrd="2" presId="urn:microsoft.com/office/officeart/2009/3/layout/RandomtoResultProcess"/>
    <dgm:cxn modelId="{51CD462A-9DF8-E14B-B614-9185A59975D2}" srcId="{C8C149A5-3DBE-AB46-A735-BFFB39FA2F3C}" destId="{FBA108FA-C848-4747-9732-2050CF72AA22}" srcOrd="0" destOrd="0" parTransId="{A56B4680-51A0-994F-AB16-43B5AF461A85}" sibTransId="{52D0204D-C7BC-6746-A1B4-2CBAD9625202}"/>
    <dgm:cxn modelId="{DC96412D-EEBD-7F47-81C2-E819C0672175}" srcId="{EC2AD23F-4E45-D14A-8765-FF47FA84D210}" destId="{7BB74637-B0E5-C640-9124-DD81BF85BF76}" srcOrd="2" destOrd="0" parTransId="{594BF263-5A13-C641-9A75-7918ADC052DC}" sibTransId="{3699B209-320B-AB4A-A044-90B3A36F1068}"/>
    <dgm:cxn modelId="{38849933-3581-C347-8965-7250CDBB5E69}" type="presOf" srcId="{84A856DA-22BC-864F-A34F-F241155B1F8B}" destId="{BD1491D4-A9B6-104C-9EA7-55A5B21BD404}" srcOrd="0" destOrd="1" presId="urn:microsoft.com/office/officeart/2009/3/layout/RandomtoResultProcess"/>
    <dgm:cxn modelId="{599FB133-2DCA-2243-973B-9981F184B46A}" srcId="{EC2AD23F-4E45-D14A-8765-FF47FA84D210}" destId="{539C2C7E-C81D-D049-ABE0-F310C7B98268}" srcOrd="3" destOrd="0" parTransId="{D8EE7680-8F2A-8647-B03B-CC9632734138}" sibTransId="{16A75E6F-D90B-5440-855E-E8C00A23328D}"/>
    <dgm:cxn modelId="{9FD8FF38-5E13-7F45-B5E6-9DD7E184E670}" srcId="{AE67185F-AF89-404D-AAA0-C674AF209C26}" destId="{93742CDF-4B14-8442-B6A0-3DE051834C5D}" srcOrd="0" destOrd="0" parTransId="{81792475-7A7C-2343-A575-853C76A1A222}" sibTransId="{1025DAED-1D0B-6C45-B0EF-E2F0A41E5714}"/>
    <dgm:cxn modelId="{9617FB3C-A984-0344-A82D-DC77ACA46C8E}" type="presOf" srcId="{2DBF7DBB-CB96-C04C-BF92-DA6D76E10632}" destId="{3A412D30-5DE2-D341-8E1C-0B272C520555}" srcOrd="0" destOrd="0" presId="urn:microsoft.com/office/officeart/2009/3/layout/RandomtoResultProcess"/>
    <dgm:cxn modelId="{2F4A7442-CE4C-F343-B306-F7F0B1CC64CC}" type="presOf" srcId="{83F432F8-7721-7847-9B4E-A6D8C21B9914}" destId="{FA23897C-34DC-724E-B14D-55D5845DA19B}" srcOrd="0" destOrd="2" presId="urn:microsoft.com/office/officeart/2009/3/layout/RandomtoResultProcess"/>
    <dgm:cxn modelId="{DD53C348-2E81-7D40-B94A-B9058EB8C84E}" srcId="{EC2AD23F-4E45-D14A-8765-FF47FA84D210}" destId="{A63570A7-0061-8D45-8C0B-0BCD68521F4A}" srcOrd="0" destOrd="0" parTransId="{C7A6A8BF-845B-B54B-8240-C1B62A547A3A}" sibTransId="{806335F1-0EFC-3C45-A822-C94FE636D323}"/>
    <dgm:cxn modelId="{B71CAB59-B168-E846-84DF-434D0C98D875}" srcId="{E2D266A4-8C66-DC48-84B5-565DCC31317A}" destId="{2DBF7DBB-CB96-C04C-BF92-DA6D76E10632}" srcOrd="2" destOrd="0" parTransId="{88A6C37B-3F82-FA4B-860A-7FFE2DC4748A}" sibTransId="{8EEF5EB6-F600-FF42-A1C0-504CAFEE43A2}"/>
    <dgm:cxn modelId="{19DA1E62-33DC-6A47-A8F9-6700C3BC0864}" srcId="{E2D266A4-8C66-DC48-84B5-565DCC31317A}" destId="{AE67185F-AF89-404D-AAA0-C674AF209C26}" srcOrd="3" destOrd="0" parTransId="{BCC4D060-DCE9-8746-8E31-B70E556EA8E0}" sibTransId="{185A915A-98C7-FD43-8E3D-C697BEB98C87}"/>
    <dgm:cxn modelId="{EFAAEF64-589F-0A49-859C-B6540B991A00}" type="presOf" srcId="{E2D266A4-8C66-DC48-84B5-565DCC31317A}" destId="{35D21FFB-0E51-544A-8546-DDA1FA253C80}" srcOrd="0" destOrd="0" presId="urn:microsoft.com/office/officeart/2009/3/layout/RandomtoResultProcess"/>
    <dgm:cxn modelId="{CEBCD36E-2F21-9642-B11F-06BDA2475D5E}" srcId="{E2D266A4-8C66-DC48-84B5-565DCC31317A}" destId="{5506267A-3AA4-E54B-8DA0-0017B541FBE9}" srcOrd="4" destOrd="0" parTransId="{09A78C50-4286-6A4B-9A8C-B7BB20F8DAE3}" sibTransId="{F65AC8B9-15D2-CF4D-86D4-9D3433AD1F14}"/>
    <dgm:cxn modelId="{E603317B-92E0-694E-875B-537179DFC735}" srcId="{2F741B2F-6134-484A-A87A-82181A9469B6}" destId="{659485CA-9C16-C345-8FD9-80D105B06D64}" srcOrd="0" destOrd="0" parTransId="{6DB2C34B-713E-3346-A5AB-A067627A3F6E}" sibTransId="{5E89BAB5-8E57-4047-9725-84FF7119FF0D}"/>
    <dgm:cxn modelId="{3F36127E-7373-AD45-9299-CD00EDF3798D}" type="presOf" srcId="{659485CA-9C16-C345-8FD9-80D105B06D64}" destId="{FA23897C-34DC-724E-B14D-55D5845DA19B}" srcOrd="0" destOrd="1" presId="urn:microsoft.com/office/officeart/2009/3/layout/RandomtoResultProcess"/>
    <dgm:cxn modelId="{7D357281-A5CF-A34F-BBE7-97C84AD6FF4A}" srcId="{5506267A-3AA4-E54B-8DA0-0017B541FBE9}" destId="{2F741B2F-6134-484A-A87A-82181A9469B6}" srcOrd="0" destOrd="0" parTransId="{1A5B1144-CA1A-334E-97E5-DDF530675D7F}" sibTransId="{0E89B3A5-A1C0-9845-B738-ED9CBD6AFC18}"/>
    <dgm:cxn modelId="{5C8D2D89-A018-1D4F-ACB6-6E8878666A77}" srcId="{C8C149A5-3DBE-AB46-A735-BFFB39FA2F3C}" destId="{D3F90B22-1859-B34C-8F4C-58E4C1671C54}" srcOrd="1" destOrd="0" parTransId="{81416D05-CA16-3C4B-8168-D4B3B23E0F8A}" sibTransId="{A4E43A72-242B-034A-B8D6-7E8D0A7F0374}"/>
    <dgm:cxn modelId="{07BF0491-CC5E-F446-B889-5D22DCD47CDC}" type="presOf" srcId="{5506267A-3AA4-E54B-8DA0-0017B541FBE9}" destId="{FA4D560B-3325-0F46-BA70-0BB3DA62D8C2}" srcOrd="0" destOrd="0" presId="urn:microsoft.com/office/officeart/2009/3/layout/RandomtoResultProcess"/>
    <dgm:cxn modelId="{2C311CA2-E9B5-6A47-87BF-11E672F63C5A}" type="presOf" srcId="{761825A4-F79E-4E41-8D1B-EA8B26403959}" destId="{BD1491D4-A9B6-104C-9EA7-55A5B21BD404}" srcOrd="0" destOrd="4" presId="urn:microsoft.com/office/officeart/2009/3/layout/RandomtoResultProcess"/>
    <dgm:cxn modelId="{58EF5BB0-797B-0645-8BCC-97F28DE08B12}" type="presOf" srcId="{73368C7C-1802-F545-A86A-1797AD0523C2}" destId="{0808BB21-A97A-BB4D-87F9-9484472E79AB}" srcOrd="0" destOrd="3" presId="urn:microsoft.com/office/officeart/2009/3/layout/RandomtoResultProcess"/>
    <dgm:cxn modelId="{9440F0B6-4986-9146-9700-52CA27BECC4A}" srcId="{4F2D55E8-F526-D64A-9C45-68F5AF67DF04}" destId="{73368C7C-1802-F545-A86A-1797AD0523C2}" srcOrd="1" destOrd="0" parTransId="{DC9E7A4E-CC27-8249-98A3-B813CD6251F2}" sibTransId="{01235051-4523-DB47-92E8-F34B932680B5}"/>
    <dgm:cxn modelId="{4E0D1DBB-B416-E04D-97B5-E9B2E05975EA}" type="presOf" srcId="{539C2C7E-C81D-D049-ABE0-F310C7B98268}" destId="{BD1491D4-A9B6-104C-9EA7-55A5B21BD404}" srcOrd="0" destOrd="3" presId="urn:microsoft.com/office/officeart/2009/3/layout/RandomtoResultProcess"/>
    <dgm:cxn modelId="{2A41EFBC-D49F-494E-A7AF-F4D841830BE7}" srcId="{EC2AD23F-4E45-D14A-8765-FF47FA84D210}" destId="{761825A4-F79E-4E41-8D1B-EA8B26403959}" srcOrd="4" destOrd="0" parTransId="{CA091634-BE7F-8D4F-9F5B-B96013F921CB}" sibTransId="{53FBCE40-38F9-A14D-969E-2EBB6690B8CC}"/>
    <dgm:cxn modelId="{172078BF-53B6-F240-8F65-E3C81DBF7D34}" type="presOf" srcId="{AE67185F-AF89-404D-AAA0-C674AF209C26}" destId="{E6B3A737-BA61-4847-8218-97F3814BB60F}" srcOrd="0" destOrd="0" presId="urn:microsoft.com/office/officeart/2009/3/layout/RandomtoResultProcess"/>
    <dgm:cxn modelId="{B184E7C0-C23A-304C-96A9-39BD647E09E6}" srcId="{4F2D55E8-F526-D64A-9C45-68F5AF67DF04}" destId="{C8C149A5-3DBE-AB46-A735-BFFB39FA2F3C}" srcOrd="0" destOrd="0" parTransId="{B5809EC6-2510-1744-AD2F-92B6EFC546F8}" sibTransId="{CB3B1465-427D-D448-A5F0-09F8F999F858}"/>
    <dgm:cxn modelId="{BFF973C8-F0F6-4D47-88E9-DC67BA52D066}" srcId="{EC2AD23F-4E45-D14A-8765-FF47FA84D210}" destId="{84A856DA-22BC-864F-A34F-F241155B1F8B}" srcOrd="1" destOrd="0" parTransId="{A44B7212-A4B9-AD48-A9DC-307157D11B9A}" sibTransId="{A875F99D-A544-6F40-ABA1-377A48794B61}"/>
    <dgm:cxn modelId="{AE5F2BCA-7947-7344-B07C-F40FB4DF1D3C}" type="presOf" srcId="{EC2AD23F-4E45-D14A-8765-FF47FA84D210}" destId="{81D2B76F-D0E9-524B-A8B8-BCD58EE3BD05}" srcOrd="0" destOrd="0" presId="urn:microsoft.com/office/officeart/2009/3/layout/RandomtoResultProcess"/>
    <dgm:cxn modelId="{8F7633E0-E89E-D348-9A31-8A9668855DF4}" type="presOf" srcId="{4F2D55E8-F526-D64A-9C45-68F5AF67DF04}" destId="{15D5AEDF-DDD8-A94A-A054-D4EC9312135E}" srcOrd="0" destOrd="0" presId="urn:microsoft.com/office/officeart/2009/3/layout/RandomtoResultProcess"/>
    <dgm:cxn modelId="{CD1A34E6-29C7-1F4D-815A-60A55EB59FDC}" type="presOf" srcId="{93742CDF-4B14-8442-B6A0-3DE051834C5D}" destId="{78E655DC-A32B-A946-9F44-8747232AF8F3}" srcOrd="0" destOrd="0" presId="urn:microsoft.com/office/officeart/2009/3/layout/RandomtoResultProcess"/>
    <dgm:cxn modelId="{48218AE9-A6D8-1A40-A051-CD9B9470AF36}" srcId="{E2D266A4-8C66-DC48-84B5-565DCC31317A}" destId="{4F2D55E8-F526-D64A-9C45-68F5AF67DF04}" srcOrd="1" destOrd="0" parTransId="{102AA54F-9E9B-A246-A2EA-5CC26315289D}" sibTransId="{DA98DF91-57D9-0144-BF21-9AC7F953F2DE}"/>
    <dgm:cxn modelId="{AA24FFEA-09A0-B047-82ED-0F2BAF759CD8}" type="presOf" srcId="{FBA108FA-C848-4747-9732-2050CF72AA22}" destId="{0808BB21-A97A-BB4D-87F9-9484472E79AB}" srcOrd="0" destOrd="1" presId="urn:microsoft.com/office/officeart/2009/3/layout/RandomtoResultProcess"/>
    <dgm:cxn modelId="{AEEF91ED-F6B2-AB4C-A5CC-479968A8FA3F}" type="presOf" srcId="{A63570A7-0061-8D45-8C0B-0BCD68521F4A}" destId="{BD1491D4-A9B6-104C-9EA7-55A5B21BD404}" srcOrd="0" destOrd="0" presId="urn:microsoft.com/office/officeart/2009/3/layout/RandomtoResultProcess"/>
    <dgm:cxn modelId="{9B199CEE-D9CB-E74B-8877-E9D58DF478E3}" type="presOf" srcId="{D6C1520D-458F-DA4F-8726-B72FE5D45361}" destId="{0808BB21-A97A-BB4D-87F9-9484472E79AB}" srcOrd="0" destOrd="4" presId="urn:microsoft.com/office/officeart/2009/3/layout/RandomtoResultProcess"/>
    <dgm:cxn modelId="{A30B7AF0-2E0F-584A-8DFF-52D9C1CDF178}" type="presOf" srcId="{2F741B2F-6134-484A-A87A-82181A9469B6}" destId="{FA23897C-34DC-724E-B14D-55D5845DA19B}" srcOrd="0" destOrd="0" presId="urn:microsoft.com/office/officeart/2009/3/layout/RandomtoResultProcess"/>
    <dgm:cxn modelId="{E5C6A3F0-C9AD-094D-B674-25477BD3B904}" srcId="{73368C7C-1802-F545-A86A-1797AD0523C2}" destId="{D6C1520D-458F-DA4F-8726-B72FE5D45361}" srcOrd="0" destOrd="0" parTransId="{ADE23A59-F83E-CB42-A350-A58C8899C51C}" sibTransId="{8D76EF53-FFD1-5E45-9424-77ECCB65F681}"/>
    <dgm:cxn modelId="{A5D271F9-4486-FC47-B448-167F51556C36}" type="presOf" srcId="{C8C149A5-3DBE-AB46-A735-BFFB39FA2F3C}" destId="{0808BB21-A97A-BB4D-87F9-9484472E79AB}" srcOrd="0" destOrd="0" presId="urn:microsoft.com/office/officeart/2009/3/layout/RandomtoResultProcess"/>
    <dgm:cxn modelId="{F8761C0C-4D0D-1F4A-8355-72F4CA3E25B7}" type="presParOf" srcId="{35D21FFB-0E51-544A-8546-DDA1FA253C80}" destId="{C311D2F6-CD61-9742-BBEA-A84F5DB36825}" srcOrd="0" destOrd="0" presId="urn:microsoft.com/office/officeart/2009/3/layout/RandomtoResultProcess"/>
    <dgm:cxn modelId="{E10B5292-0025-E049-941B-0843842CA242}" type="presParOf" srcId="{C311D2F6-CD61-9742-BBEA-A84F5DB36825}" destId="{81D2B76F-D0E9-524B-A8B8-BCD58EE3BD05}" srcOrd="0" destOrd="0" presId="urn:microsoft.com/office/officeart/2009/3/layout/RandomtoResultProcess"/>
    <dgm:cxn modelId="{CDA7BC7F-CE92-9E43-8F82-EFED2487E88B}" type="presParOf" srcId="{C311D2F6-CD61-9742-BBEA-A84F5DB36825}" destId="{BD1491D4-A9B6-104C-9EA7-55A5B21BD404}" srcOrd="1" destOrd="0" presId="urn:microsoft.com/office/officeart/2009/3/layout/RandomtoResultProcess"/>
    <dgm:cxn modelId="{47259225-E267-6A41-9A36-984F81EF82ED}" type="presParOf" srcId="{C311D2F6-CD61-9742-BBEA-A84F5DB36825}" destId="{E3254E03-CBAC-9449-AA20-1670239FEBC9}" srcOrd="2" destOrd="0" presId="urn:microsoft.com/office/officeart/2009/3/layout/RandomtoResultProcess"/>
    <dgm:cxn modelId="{28BB78B8-F370-4C43-9553-FCE4ADFD1284}" type="presParOf" srcId="{C311D2F6-CD61-9742-BBEA-A84F5DB36825}" destId="{3467BA14-8A5A-2A4C-8FAB-3EA108E07A9F}" srcOrd="3" destOrd="0" presId="urn:microsoft.com/office/officeart/2009/3/layout/RandomtoResultProcess"/>
    <dgm:cxn modelId="{CFD9EF13-FAF1-6F4F-8A72-463F260D93F3}" type="presParOf" srcId="{C311D2F6-CD61-9742-BBEA-A84F5DB36825}" destId="{78FD8110-8CCF-014F-89DA-DB0447CAB55E}" srcOrd="4" destOrd="0" presId="urn:microsoft.com/office/officeart/2009/3/layout/RandomtoResultProcess"/>
    <dgm:cxn modelId="{F886A92A-A2F6-254F-92AB-DE9F322D997C}" type="presParOf" srcId="{C311D2F6-CD61-9742-BBEA-A84F5DB36825}" destId="{914B3197-0DED-9442-9868-C2C62E6C7659}" srcOrd="5" destOrd="0" presId="urn:microsoft.com/office/officeart/2009/3/layout/RandomtoResultProcess"/>
    <dgm:cxn modelId="{7BC79ED5-5691-C746-A3E6-33F5F18D6C0A}" type="presParOf" srcId="{C311D2F6-CD61-9742-BBEA-A84F5DB36825}" destId="{FF792340-E112-2546-AF13-D0881D502036}" srcOrd="6" destOrd="0" presId="urn:microsoft.com/office/officeart/2009/3/layout/RandomtoResultProcess"/>
    <dgm:cxn modelId="{66D9FDF2-3C82-C742-84D8-4C180904889B}" type="presParOf" srcId="{C311D2F6-CD61-9742-BBEA-A84F5DB36825}" destId="{81954F6B-5CA6-CD48-825E-D4489749EBB8}" srcOrd="7" destOrd="0" presId="urn:microsoft.com/office/officeart/2009/3/layout/RandomtoResultProcess"/>
    <dgm:cxn modelId="{F05996E1-0F99-624B-AF1F-5DFC4D23A0A6}" type="presParOf" srcId="{C311D2F6-CD61-9742-BBEA-A84F5DB36825}" destId="{DFB26400-B536-1A4E-A067-EE761A50283F}" srcOrd="8" destOrd="0" presId="urn:microsoft.com/office/officeart/2009/3/layout/RandomtoResultProcess"/>
    <dgm:cxn modelId="{09631537-EFFA-814B-ABD8-C630399532C9}" type="presParOf" srcId="{C311D2F6-CD61-9742-BBEA-A84F5DB36825}" destId="{359A992B-312A-B749-BAD5-B24F549CE7DD}" srcOrd="9" destOrd="0" presId="urn:microsoft.com/office/officeart/2009/3/layout/RandomtoResultProcess"/>
    <dgm:cxn modelId="{4272BC41-36E8-164A-BC4C-D6AC9CB02674}" type="presParOf" srcId="{C311D2F6-CD61-9742-BBEA-A84F5DB36825}" destId="{41B849B0-FBC9-0A4F-A772-97E630D5809A}" srcOrd="10" destOrd="0" presId="urn:microsoft.com/office/officeart/2009/3/layout/RandomtoResultProcess"/>
    <dgm:cxn modelId="{FE5FBCB0-2148-B049-9059-77A28B9CEB58}" type="presParOf" srcId="{C311D2F6-CD61-9742-BBEA-A84F5DB36825}" destId="{99E77B50-2CD6-1C45-9234-127F010D21FE}" srcOrd="11" destOrd="0" presId="urn:microsoft.com/office/officeart/2009/3/layout/RandomtoResultProcess"/>
    <dgm:cxn modelId="{DA5113BA-ED2E-454B-8AFE-26CB919C7D9A}" type="presParOf" srcId="{C311D2F6-CD61-9742-BBEA-A84F5DB36825}" destId="{B21782D8-EC53-1646-9B5E-45BC03F6DDE8}" srcOrd="12" destOrd="0" presId="urn:microsoft.com/office/officeart/2009/3/layout/RandomtoResultProcess"/>
    <dgm:cxn modelId="{D3D51B6A-30C4-1C4C-8040-E0FDF41C0079}" type="presParOf" srcId="{C311D2F6-CD61-9742-BBEA-A84F5DB36825}" destId="{424569A8-073B-EB4F-B021-1D5E363F25E7}" srcOrd="13" destOrd="0" presId="urn:microsoft.com/office/officeart/2009/3/layout/RandomtoResultProcess"/>
    <dgm:cxn modelId="{E44FA960-03BA-0F49-9A17-159D39F39E33}" type="presParOf" srcId="{C311D2F6-CD61-9742-BBEA-A84F5DB36825}" destId="{72501104-9DB9-DF49-B41A-C64105C93813}" srcOrd="14" destOrd="0" presId="urn:microsoft.com/office/officeart/2009/3/layout/RandomtoResultProcess"/>
    <dgm:cxn modelId="{C3A30BED-6CAA-F24B-B880-AA63A5E8C8E6}" type="presParOf" srcId="{C311D2F6-CD61-9742-BBEA-A84F5DB36825}" destId="{F057A7DB-71C9-4A4A-8376-C6F2928A0368}" srcOrd="15" destOrd="0" presId="urn:microsoft.com/office/officeart/2009/3/layout/RandomtoResultProcess"/>
    <dgm:cxn modelId="{5FDAC053-C61C-E746-B18A-89C099917682}" type="presParOf" srcId="{C311D2F6-CD61-9742-BBEA-A84F5DB36825}" destId="{78CDAD60-2937-4042-AE79-845FAA972783}" srcOrd="16" destOrd="0" presId="urn:microsoft.com/office/officeart/2009/3/layout/RandomtoResultProcess"/>
    <dgm:cxn modelId="{9B36C44F-FA87-7642-874E-A48943755ED6}" type="presParOf" srcId="{C311D2F6-CD61-9742-BBEA-A84F5DB36825}" destId="{C5696FFF-1A97-6F40-B482-18B81A6CF98B}" srcOrd="17" destOrd="0" presId="urn:microsoft.com/office/officeart/2009/3/layout/RandomtoResultProcess"/>
    <dgm:cxn modelId="{A21A935A-88ED-D84B-AFCB-C3A4A4851A07}" type="presParOf" srcId="{C311D2F6-CD61-9742-BBEA-A84F5DB36825}" destId="{2559F6C6-9028-F74A-8109-7976559E4140}" srcOrd="18" destOrd="0" presId="urn:microsoft.com/office/officeart/2009/3/layout/RandomtoResultProcess"/>
    <dgm:cxn modelId="{9E9414D1-115A-F644-A15D-CAAD3E41F2FF}" type="presParOf" srcId="{C311D2F6-CD61-9742-BBEA-A84F5DB36825}" destId="{D19671DB-95DF-C948-9468-FD3EACEB5AF5}" srcOrd="19" destOrd="0" presId="urn:microsoft.com/office/officeart/2009/3/layout/RandomtoResultProcess"/>
    <dgm:cxn modelId="{3C381D29-284D-014C-8699-567D348F8836}" type="presParOf" srcId="{35D21FFB-0E51-544A-8546-DDA1FA253C80}" destId="{93E1010E-FFCF-F643-802E-BDE3383CF229}" srcOrd="1" destOrd="0" presId="urn:microsoft.com/office/officeart/2009/3/layout/RandomtoResultProcess"/>
    <dgm:cxn modelId="{7D82F2CC-D2F8-3B4A-9B95-337095A9FC0A}" type="presParOf" srcId="{93E1010E-FFCF-F643-802E-BDE3383CF229}" destId="{9707AF67-2D3E-0D49-847D-68CF504A2908}" srcOrd="0" destOrd="0" presId="urn:microsoft.com/office/officeart/2009/3/layout/RandomtoResultProcess"/>
    <dgm:cxn modelId="{D369EDEB-508E-1B42-9777-2D1D648E83CE}" type="presParOf" srcId="{93E1010E-FFCF-F643-802E-BDE3383CF229}" destId="{F45D73D5-32C9-E54F-B5CE-0FD9CB8D3A26}" srcOrd="1" destOrd="0" presId="urn:microsoft.com/office/officeart/2009/3/layout/RandomtoResultProcess"/>
    <dgm:cxn modelId="{B3B60F1D-AE95-264F-9E0A-34E4CFA43955}" type="presParOf" srcId="{35D21FFB-0E51-544A-8546-DDA1FA253C80}" destId="{E05FF77E-E1AB-2C4F-97D4-80A09BAC5712}" srcOrd="2" destOrd="0" presId="urn:microsoft.com/office/officeart/2009/3/layout/RandomtoResultProcess"/>
    <dgm:cxn modelId="{5EA282D3-011C-6A4A-AD2F-E41CC3A83070}" type="presParOf" srcId="{E05FF77E-E1AB-2C4F-97D4-80A09BAC5712}" destId="{15D5AEDF-DDD8-A94A-A054-D4EC9312135E}" srcOrd="0" destOrd="0" presId="urn:microsoft.com/office/officeart/2009/3/layout/RandomtoResultProcess"/>
    <dgm:cxn modelId="{E4014391-8448-E940-90C4-B2182FEEC480}" type="presParOf" srcId="{E05FF77E-E1AB-2C4F-97D4-80A09BAC5712}" destId="{0808BB21-A97A-BB4D-87F9-9484472E79AB}" srcOrd="1" destOrd="0" presId="urn:microsoft.com/office/officeart/2009/3/layout/RandomtoResultProcess"/>
    <dgm:cxn modelId="{2FDF053E-17A8-E149-BEF9-66294180637D}" type="presParOf" srcId="{E05FF77E-E1AB-2C4F-97D4-80A09BAC5712}" destId="{6A603E2E-5C92-0241-9719-F23A41FF3010}" srcOrd="2" destOrd="0" presId="urn:microsoft.com/office/officeart/2009/3/layout/RandomtoResultProcess"/>
    <dgm:cxn modelId="{66785275-379F-9149-8D06-5FC69D70E013}" type="presParOf" srcId="{35D21FFB-0E51-544A-8546-DDA1FA253C80}" destId="{CF152A18-377B-3B42-A8B7-8E5236A9AF20}" srcOrd="3" destOrd="0" presId="urn:microsoft.com/office/officeart/2009/3/layout/RandomtoResultProcess"/>
    <dgm:cxn modelId="{9014563F-274C-ED4E-907C-2BACDEAACD9D}" type="presParOf" srcId="{CF152A18-377B-3B42-A8B7-8E5236A9AF20}" destId="{A6E50566-A420-2842-A615-A7BE0B763BC0}" srcOrd="0" destOrd="0" presId="urn:microsoft.com/office/officeart/2009/3/layout/RandomtoResultProcess"/>
    <dgm:cxn modelId="{E0FC13FB-D79C-C04F-AFCE-4279A0C70098}" type="presParOf" srcId="{CF152A18-377B-3B42-A8B7-8E5236A9AF20}" destId="{F8ED15CB-5816-764A-82A0-24627F4AAD4D}" srcOrd="1" destOrd="0" presId="urn:microsoft.com/office/officeart/2009/3/layout/RandomtoResultProcess"/>
    <dgm:cxn modelId="{3AD16F11-882A-3642-80CD-4834D3FED80B}" type="presParOf" srcId="{35D21FFB-0E51-544A-8546-DDA1FA253C80}" destId="{EEFC06A3-5C83-1846-8295-6C37BD176737}" srcOrd="4" destOrd="0" presId="urn:microsoft.com/office/officeart/2009/3/layout/RandomtoResultProcess"/>
    <dgm:cxn modelId="{CC5D0714-57CB-134C-8597-152E2CC78B52}" type="presParOf" srcId="{EEFC06A3-5C83-1846-8295-6C37BD176737}" destId="{3A412D30-5DE2-D341-8E1C-0B272C520555}" srcOrd="0" destOrd="0" presId="urn:microsoft.com/office/officeart/2009/3/layout/RandomtoResultProcess"/>
    <dgm:cxn modelId="{23277C1D-0FB1-8740-8BC9-EEBDAD6FF82E}" type="presParOf" srcId="{EEFC06A3-5C83-1846-8295-6C37BD176737}" destId="{663BC575-26F2-3347-97CE-8D362528A0C0}" srcOrd="1" destOrd="0" presId="urn:microsoft.com/office/officeart/2009/3/layout/RandomtoResultProcess"/>
    <dgm:cxn modelId="{8F128943-14D3-8747-9439-6D73F659CB10}" type="presParOf" srcId="{35D21FFB-0E51-544A-8546-DDA1FA253C80}" destId="{72C03C09-93E2-AF48-8914-3C9AC22EB9CF}" srcOrd="5" destOrd="0" presId="urn:microsoft.com/office/officeart/2009/3/layout/RandomtoResultProcess"/>
    <dgm:cxn modelId="{AC4E8C68-4E5E-AD46-823D-DB7B3190C62F}" type="presParOf" srcId="{72C03C09-93E2-AF48-8914-3C9AC22EB9CF}" destId="{42AC38F6-46D5-204B-BE87-0E1A11538609}" srcOrd="0" destOrd="0" presId="urn:microsoft.com/office/officeart/2009/3/layout/RandomtoResultProcess"/>
    <dgm:cxn modelId="{600AEF5A-FA8E-9C4F-841D-05012ED9C1D4}" type="presParOf" srcId="{72C03C09-93E2-AF48-8914-3C9AC22EB9CF}" destId="{F6CDEE45-6752-044E-A51C-B3462D70B586}" srcOrd="1" destOrd="0" presId="urn:microsoft.com/office/officeart/2009/3/layout/RandomtoResultProcess"/>
    <dgm:cxn modelId="{011BE2CC-5D4B-8542-AA2A-0436E3338B26}" type="presParOf" srcId="{35D21FFB-0E51-544A-8546-DDA1FA253C80}" destId="{5F77EFFD-B742-9D4D-BEDA-CA2AD9A00349}" srcOrd="6" destOrd="0" presId="urn:microsoft.com/office/officeart/2009/3/layout/RandomtoResultProcess"/>
    <dgm:cxn modelId="{15AF6A15-FA9C-8541-BE29-922D5960A848}" type="presParOf" srcId="{5F77EFFD-B742-9D4D-BEDA-CA2AD9A00349}" destId="{E6B3A737-BA61-4847-8218-97F3814BB60F}" srcOrd="0" destOrd="0" presId="urn:microsoft.com/office/officeart/2009/3/layout/RandomtoResultProcess"/>
    <dgm:cxn modelId="{B317F498-1BE9-A044-AF22-92790D7A0815}" type="presParOf" srcId="{5F77EFFD-B742-9D4D-BEDA-CA2AD9A00349}" destId="{78E655DC-A32B-A946-9F44-8747232AF8F3}" srcOrd="1" destOrd="0" presId="urn:microsoft.com/office/officeart/2009/3/layout/RandomtoResultProcess"/>
    <dgm:cxn modelId="{B9FC320E-C87D-CD40-A367-76274E0EEB0D}" type="presParOf" srcId="{5F77EFFD-B742-9D4D-BEDA-CA2AD9A00349}" destId="{6A108D08-4554-9542-A09B-19D5E0139D97}" srcOrd="2" destOrd="0" presId="urn:microsoft.com/office/officeart/2009/3/layout/RandomtoResultProcess"/>
    <dgm:cxn modelId="{3015E213-4522-9842-8D3B-15EC124E11E1}" type="presParOf" srcId="{35D21FFB-0E51-544A-8546-DDA1FA253C80}" destId="{1553E048-FB2D-7244-A35C-F7590C9653F8}" srcOrd="7" destOrd="0" presId="urn:microsoft.com/office/officeart/2009/3/layout/RandomtoResultProcess"/>
    <dgm:cxn modelId="{615806FE-D5DC-734B-8F5C-5CFB21A518AB}" type="presParOf" srcId="{1553E048-FB2D-7244-A35C-F7590C9653F8}" destId="{86C68F56-54ED-0E41-8EE7-C23674FE4C1E}" srcOrd="0" destOrd="0" presId="urn:microsoft.com/office/officeart/2009/3/layout/RandomtoResultProcess"/>
    <dgm:cxn modelId="{1B932182-87F0-FE44-BE1D-0DCA11DBD2A3}" type="presParOf" srcId="{1553E048-FB2D-7244-A35C-F7590C9653F8}" destId="{2ECDAF0B-DF50-D644-9D81-2BB4DAADB337}" srcOrd="1" destOrd="0" presId="urn:microsoft.com/office/officeart/2009/3/layout/RandomtoResultProcess"/>
    <dgm:cxn modelId="{F9AD64EA-BEB0-404C-9638-87742996219E}" type="presParOf" srcId="{35D21FFB-0E51-544A-8546-DDA1FA253C80}" destId="{6309C47F-94FC-DF48-9FDD-4E59BA8DE7FC}" srcOrd="8" destOrd="0" presId="urn:microsoft.com/office/officeart/2009/3/layout/RandomtoResultProcess"/>
    <dgm:cxn modelId="{EDE8B0DA-1CDB-E842-A8F4-2B4B0C75E404}" type="presParOf" srcId="{6309C47F-94FC-DF48-9FDD-4E59BA8DE7FC}" destId="{FA4D560B-3325-0F46-BA70-0BB3DA62D8C2}" srcOrd="0" destOrd="0" presId="urn:microsoft.com/office/officeart/2009/3/layout/RandomtoResultProcess"/>
    <dgm:cxn modelId="{44329604-6EF5-914A-98F1-7A6BE2643145}" type="presParOf" srcId="{6309C47F-94FC-DF48-9FDD-4E59BA8DE7FC}" destId="{FA23897C-34DC-724E-B14D-55D5845DA19B}" srcOrd="1" destOrd="0" presId="urn:microsoft.com/office/officeart/2009/3/layout/RandomtoResultProcess"/>
    <dgm:cxn modelId="{4B5C933C-8F2A-6D4E-AD1F-8DDACFB457BD}" type="presParOf" srcId="{6309C47F-94FC-DF48-9FDD-4E59BA8DE7FC}" destId="{50B08FC5-37DC-9445-A45C-212A9C4B69CD}" srcOrd="2" destOrd="0" presId="urn:microsoft.com/office/officeart/2009/3/layout/RandomtoResult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2904CD63-B175-5F41-BEBB-800D94CD4567}" type="doc">
      <dgm:prSet loTypeId="urn:microsoft.com/office/officeart/2009/3/layout/RandomtoResultProcess" loCatId="process" qsTypeId="urn:microsoft.com/office/officeart/2005/8/quickstyle/simple5" qsCatId="simple" csTypeId="urn:microsoft.com/office/officeart/2005/8/colors/accent5_2" csCatId="accent5" phldr="1"/>
      <dgm:spPr/>
      <dgm:t>
        <a:bodyPr/>
        <a:lstStyle/>
        <a:p>
          <a:endParaRPr lang="fr-FR"/>
        </a:p>
      </dgm:t>
    </dgm:pt>
    <dgm:pt modelId="{F3D4EB70-7B78-CD4E-8925-239B145163FB}">
      <dgm:prSet/>
      <dgm:spPr/>
      <dgm:t>
        <a:bodyPr/>
        <a:lstStyle/>
        <a:p>
          <a:r>
            <a:rPr lang="fr-FR"/>
            <a:t>Prérequis</a:t>
          </a:r>
        </a:p>
      </dgm:t>
    </dgm:pt>
    <dgm:pt modelId="{C233CCC3-3645-0944-B7B5-393EE93F7C17}" type="parTrans" cxnId="{E8679189-3C7D-0A43-97D4-B0812B4C2B08}">
      <dgm:prSet/>
      <dgm:spPr/>
      <dgm:t>
        <a:bodyPr/>
        <a:lstStyle/>
        <a:p>
          <a:endParaRPr lang="fr-FR"/>
        </a:p>
      </dgm:t>
    </dgm:pt>
    <dgm:pt modelId="{F5D68178-7049-5A44-83D0-FB1E68DCA10D}" type="sibTrans" cxnId="{E8679189-3C7D-0A43-97D4-B0812B4C2B08}">
      <dgm:prSet/>
      <dgm:spPr/>
      <dgm:t>
        <a:bodyPr/>
        <a:lstStyle/>
        <a:p>
          <a:endParaRPr lang="fr-FR"/>
        </a:p>
      </dgm:t>
    </dgm:pt>
    <dgm:pt modelId="{BC5E168E-C45E-9C4C-91C2-E2F232DED920}">
      <dgm:prSet/>
      <dgm:spPr/>
      <dgm:t>
        <a:bodyPr/>
        <a:lstStyle/>
        <a:p>
          <a:pPr algn="ctr">
            <a:buNone/>
          </a:pPr>
          <a:r>
            <a:rPr lang="fr-FR" i="0" dirty="0"/>
            <a:t>Modules déployés</a:t>
          </a:r>
        </a:p>
      </dgm:t>
    </dgm:pt>
    <dgm:pt modelId="{A8C7BC71-0DC7-5646-9626-02C7ED661889}" type="parTrans" cxnId="{046B9940-A741-4E45-9559-76D01FF0AEBF}">
      <dgm:prSet/>
      <dgm:spPr/>
      <dgm:t>
        <a:bodyPr/>
        <a:lstStyle/>
        <a:p>
          <a:endParaRPr lang="fr-FR"/>
        </a:p>
      </dgm:t>
    </dgm:pt>
    <dgm:pt modelId="{530E08BE-6A5B-E040-9843-38CF0DEDC871}" type="sibTrans" cxnId="{046B9940-A741-4E45-9559-76D01FF0AEBF}">
      <dgm:prSet/>
      <dgm:spPr/>
      <dgm:t>
        <a:bodyPr/>
        <a:lstStyle/>
        <a:p>
          <a:endParaRPr lang="fr-FR"/>
        </a:p>
      </dgm:t>
    </dgm:pt>
    <dgm:pt modelId="{0AA1C657-EAB8-5646-B465-C62B69295682}">
      <dgm:prSet/>
      <dgm:spPr/>
      <dgm:t>
        <a:bodyPr/>
        <a:lstStyle/>
        <a:p>
          <a:pPr algn="ctr">
            <a:buNone/>
          </a:pPr>
          <a:r>
            <a:rPr lang="fr-FR" i="0" dirty="0"/>
            <a:t>Recette OK</a:t>
          </a:r>
        </a:p>
      </dgm:t>
    </dgm:pt>
    <dgm:pt modelId="{82371308-B84A-3640-8256-5FDB0E648427}" type="parTrans" cxnId="{E17B1D2B-50B3-6047-A9B2-82D622E2781F}">
      <dgm:prSet/>
      <dgm:spPr/>
      <dgm:t>
        <a:bodyPr/>
        <a:lstStyle/>
        <a:p>
          <a:endParaRPr lang="fr-FR"/>
        </a:p>
      </dgm:t>
    </dgm:pt>
    <dgm:pt modelId="{3DB02CC8-F803-8548-A858-1679BEDD2C0A}" type="sibTrans" cxnId="{E17B1D2B-50B3-6047-A9B2-82D622E2781F}">
      <dgm:prSet/>
      <dgm:spPr/>
      <dgm:t>
        <a:bodyPr/>
        <a:lstStyle/>
        <a:p>
          <a:endParaRPr lang="fr-FR"/>
        </a:p>
      </dgm:t>
    </dgm:pt>
    <dgm:pt modelId="{366DDC68-DF3F-A246-9D1D-00E227BA64AF}">
      <dgm:prSet/>
      <dgm:spPr/>
      <dgm:t>
        <a:bodyPr/>
        <a:lstStyle/>
        <a:p>
          <a:pPr algn="ctr">
            <a:buNone/>
          </a:pPr>
          <a:r>
            <a:rPr lang="fr-FR" i="0" dirty="0"/>
            <a:t>Formation OK</a:t>
          </a:r>
        </a:p>
      </dgm:t>
    </dgm:pt>
    <dgm:pt modelId="{40ED4285-E716-C744-BB85-8F897A2902D2}" type="parTrans" cxnId="{9E31A48B-668B-6C4C-8026-A59810234247}">
      <dgm:prSet/>
      <dgm:spPr/>
      <dgm:t>
        <a:bodyPr/>
        <a:lstStyle/>
        <a:p>
          <a:endParaRPr lang="fr-FR"/>
        </a:p>
      </dgm:t>
    </dgm:pt>
    <dgm:pt modelId="{CDCC1360-5738-134B-931E-82FDE98D6288}" type="sibTrans" cxnId="{9E31A48B-668B-6C4C-8026-A59810234247}">
      <dgm:prSet/>
      <dgm:spPr/>
      <dgm:t>
        <a:bodyPr/>
        <a:lstStyle/>
        <a:p>
          <a:endParaRPr lang="fr-FR"/>
        </a:p>
      </dgm:t>
    </dgm:pt>
    <dgm:pt modelId="{8627A621-982A-4243-9E49-A7A9FBA84C6B}">
      <dgm:prSet/>
      <dgm:spPr/>
      <dgm:t>
        <a:bodyPr/>
        <a:lstStyle/>
        <a:p>
          <a:pPr algn="ctr">
            <a:buNone/>
          </a:pPr>
          <a:r>
            <a:rPr lang="fr-FR" i="0" dirty="0"/>
            <a:t>API Production OK</a:t>
          </a:r>
        </a:p>
      </dgm:t>
    </dgm:pt>
    <dgm:pt modelId="{9A3692BD-68F4-ED40-AFDD-350FD7EF9E96}" type="parTrans" cxnId="{74ABA675-7508-4446-B139-360A1D2D83B8}">
      <dgm:prSet/>
      <dgm:spPr/>
      <dgm:t>
        <a:bodyPr/>
        <a:lstStyle/>
        <a:p>
          <a:endParaRPr lang="fr-FR"/>
        </a:p>
      </dgm:t>
    </dgm:pt>
    <dgm:pt modelId="{74202683-95F6-934B-BF43-4E58DFB98B4D}" type="sibTrans" cxnId="{74ABA675-7508-4446-B139-360A1D2D83B8}">
      <dgm:prSet/>
      <dgm:spPr/>
      <dgm:t>
        <a:bodyPr/>
        <a:lstStyle/>
        <a:p>
          <a:endParaRPr lang="fr-FR"/>
        </a:p>
      </dgm:t>
    </dgm:pt>
    <dgm:pt modelId="{5A7579FE-2492-6A45-8F80-E330488A9A30}">
      <dgm:prSet/>
      <dgm:spPr/>
      <dgm:t>
        <a:bodyPr/>
        <a:lstStyle/>
        <a:p>
          <a:r>
            <a:rPr lang="fr-FR"/>
            <a:t>Migration</a:t>
          </a:r>
        </a:p>
      </dgm:t>
    </dgm:pt>
    <dgm:pt modelId="{93D0782E-9F3D-7D43-B55C-DB4C00B1BF4F}" type="parTrans" cxnId="{D10CC114-A90A-3246-9EE7-8BE6208F0F97}">
      <dgm:prSet/>
      <dgm:spPr/>
      <dgm:t>
        <a:bodyPr/>
        <a:lstStyle/>
        <a:p>
          <a:endParaRPr lang="fr-FR"/>
        </a:p>
      </dgm:t>
    </dgm:pt>
    <dgm:pt modelId="{B13C6012-CF21-2440-89DD-D66E5B7D9801}" type="sibTrans" cxnId="{D10CC114-A90A-3246-9EE7-8BE6208F0F97}">
      <dgm:prSet/>
      <dgm:spPr/>
      <dgm:t>
        <a:bodyPr/>
        <a:lstStyle/>
        <a:p>
          <a:endParaRPr lang="fr-FR"/>
        </a:p>
      </dgm:t>
    </dgm:pt>
    <dgm:pt modelId="{B23D40B9-E1E3-C149-8AF4-2F08FAA297B5}">
      <dgm:prSet/>
      <dgm:spPr/>
      <dgm:t>
        <a:bodyPr/>
        <a:lstStyle/>
        <a:p>
          <a:r>
            <a:rPr lang="fr-FR" dirty="0"/>
            <a:t>MEP</a:t>
          </a:r>
        </a:p>
      </dgm:t>
    </dgm:pt>
    <dgm:pt modelId="{8FCF4983-1A9E-0C43-B6F0-14F7771574AF}" type="parTrans" cxnId="{813ADC9F-0E21-FC4B-8A7A-BC0968DFC3ED}">
      <dgm:prSet/>
      <dgm:spPr/>
      <dgm:t>
        <a:bodyPr/>
        <a:lstStyle/>
        <a:p>
          <a:endParaRPr lang="fr-FR"/>
        </a:p>
      </dgm:t>
    </dgm:pt>
    <dgm:pt modelId="{BF8F16BF-071B-5B43-9A14-FE43D703E006}" type="sibTrans" cxnId="{813ADC9F-0E21-FC4B-8A7A-BC0968DFC3ED}">
      <dgm:prSet/>
      <dgm:spPr/>
      <dgm:t>
        <a:bodyPr/>
        <a:lstStyle/>
        <a:p>
          <a:endParaRPr lang="fr-FR"/>
        </a:p>
      </dgm:t>
    </dgm:pt>
    <dgm:pt modelId="{61531440-6D6E-9142-BE31-1E51490ED449}">
      <dgm:prSet/>
      <dgm:spPr/>
      <dgm:t>
        <a:bodyPr/>
        <a:lstStyle/>
        <a:p>
          <a:r>
            <a:rPr lang="fr-FR" dirty="0"/>
            <a:t>Liens</a:t>
          </a:r>
        </a:p>
      </dgm:t>
    </dgm:pt>
    <dgm:pt modelId="{10C88275-694F-7943-BAAD-DC3CA5F0C4AD}" type="parTrans" cxnId="{177A37D6-0AAA-144F-9E83-C7DEBB19CFDA}">
      <dgm:prSet/>
      <dgm:spPr/>
      <dgm:t>
        <a:bodyPr/>
        <a:lstStyle/>
        <a:p>
          <a:endParaRPr lang="fr-FR"/>
        </a:p>
      </dgm:t>
    </dgm:pt>
    <dgm:pt modelId="{11F8ACD9-3E7B-4444-ABA9-7A59A2260C5F}" type="sibTrans" cxnId="{177A37D6-0AAA-144F-9E83-C7DEBB19CFDA}">
      <dgm:prSet/>
      <dgm:spPr/>
      <dgm:t>
        <a:bodyPr/>
        <a:lstStyle/>
        <a:p>
          <a:endParaRPr lang="fr-FR"/>
        </a:p>
      </dgm:t>
    </dgm:pt>
    <dgm:pt modelId="{51EAC10A-28ED-824C-87CB-9EE96E7CAED7}">
      <dgm:prSet custT="1"/>
      <dgm:spPr/>
      <dgm:t>
        <a:bodyPr anchor="t"/>
        <a:lstStyle/>
        <a:p>
          <a:r>
            <a:rPr lang="fr-FR" sz="900" i="0" dirty="0"/>
            <a:t>Facturation – API de Production</a:t>
          </a:r>
        </a:p>
      </dgm:t>
    </dgm:pt>
    <dgm:pt modelId="{887DAF65-0059-9949-8F23-E075F394E918}" type="parTrans" cxnId="{DEE9E2EF-D992-A645-90EA-705A54601729}">
      <dgm:prSet/>
      <dgm:spPr/>
      <dgm:t>
        <a:bodyPr/>
        <a:lstStyle/>
        <a:p>
          <a:endParaRPr lang="fr-FR"/>
        </a:p>
      </dgm:t>
    </dgm:pt>
    <dgm:pt modelId="{B41A077D-4FA7-A344-B56A-E6DB1EFFAC98}" type="sibTrans" cxnId="{DEE9E2EF-D992-A645-90EA-705A54601729}">
      <dgm:prSet/>
      <dgm:spPr/>
      <dgm:t>
        <a:bodyPr/>
        <a:lstStyle/>
        <a:p>
          <a:endParaRPr lang="fr-FR"/>
        </a:p>
      </dgm:t>
    </dgm:pt>
    <dgm:pt modelId="{20BD8DEA-2BAB-E649-95CB-2AA90A0B4929}">
      <dgm:prSet/>
      <dgm:spPr/>
      <dgm:t>
        <a:bodyPr/>
        <a:lstStyle/>
        <a:p>
          <a:r>
            <a:rPr lang="fr-FR"/>
            <a:t>Décommission</a:t>
          </a:r>
        </a:p>
      </dgm:t>
    </dgm:pt>
    <dgm:pt modelId="{8EDA5355-97CB-5848-89AC-072CBF220AAE}" type="parTrans" cxnId="{9F650DD5-363E-FF40-9FDB-AD371FC1C505}">
      <dgm:prSet/>
      <dgm:spPr/>
      <dgm:t>
        <a:bodyPr/>
        <a:lstStyle/>
        <a:p>
          <a:endParaRPr lang="fr-FR"/>
        </a:p>
      </dgm:t>
    </dgm:pt>
    <dgm:pt modelId="{34BE5AB0-E424-6941-8C36-D7D90398D863}" type="sibTrans" cxnId="{9F650DD5-363E-FF40-9FDB-AD371FC1C505}">
      <dgm:prSet/>
      <dgm:spPr/>
      <dgm:t>
        <a:bodyPr/>
        <a:lstStyle/>
        <a:p>
          <a:endParaRPr lang="fr-FR"/>
        </a:p>
      </dgm:t>
    </dgm:pt>
    <dgm:pt modelId="{23F68F7C-03E1-804B-BB27-10BCAB4152B7}">
      <dgm:prSet/>
      <dgm:spPr/>
      <dgm:t>
        <a:bodyPr/>
        <a:lstStyle/>
        <a:p>
          <a:pPr algn="ctr">
            <a:buNone/>
          </a:pPr>
          <a:r>
            <a:rPr lang="fr-FR" i="0" dirty="0"/>
            <a:t>Serveur facturation</a:t>
          </a:r>
        </a:p>
      </dgm:t>
    </dgm:pt>
    <dgm:pt modelId="{1A35D1A2-41AA-374D-9C55-6FE3B4CB459D}" type="parTrans" cxnId="{AB1958C9-D6EB-BB4D-A94D-5CC07B9E319B}">
      <dgm:prSet/>
      <dgm:spPr/>
      <dgm:t>
        <a:bodyPr/>
        <a:lstStyle/>
        <a:p>
          <a:endParaRPr lang="fr-FR"/>
        </a:p>
      </dgm:t>
    </dgm:pt>
    <dgm:pt modelId="{53BB3EF7-D0B7-6843-A5A1-E905F61B47DB}" type="sibTrans" cxnId="{AB1958C9-D6EB-BB4D-A94D-5CC07B9E319B}">
      <dgm:prSet/>
      <dgm:spPr/>
      <dgm:t>
        <a:bodyPr/>
        <a:lstStyle/>
        <a:p>
          <a:endParaRPr lang="fr-FR"/>
        </a:p>
      </dgm:t>
    </dgm:pt>
    <dgm:pt modelId="{85B9D113-3DDD-B248-B7EF-22BE50CCA712}">
      <dgm:prSet/>
      <dgm:spPr/>
      <dgm:t>
        <a:bodyPr/>
        <a:lstStyle/>
        <a:p>
          <a:pPr algn="ctr">
            <a:buNone/>
          </a:pPr>
          <a:r>
            <a:rPr lang="fr-FR" i="0" dirty="0"/>
            <a:t>Module Production OK</a:t>
          </a:r>
        </a:p>
      </dgm:t>
    </dgm:pt>
    <dgm:pt modelId="{07EFAC27-5FA0-0744-825E-3AD6E75F785A}" type="parTrans" cxnId="{CACC891A-AA51-7743-B006-E2B7327AC60D}">
      <dgm:prSet/>
      <dgm:spPr/>
      <dgm:t>
        <a:bodyPr/>
        <a:lstStyle/>
        <a:p>
          <a:endParaRPr lang="fr-FR"/>
        </a:p>
      </dgm:t>
    </dgm:pt>
    <dgm:pt modelId="{A4A88C65-C1D7-AE4C-B2CD-4827D1D3E5A2}" type="sibTrans" cxnId="{CACC891A-AA51-7743-B006-E2B7327AC60D}">
      <dgm:prSet/>
      <dgm:spPr/>
      <dgm:t>
        <a:bodyPr/>
        <a:lstStyle/>
        <a:p>
          <a:endParaRPr lang="fr-FR"/>
        </a:p>
      </dgm:t>
    </dgm:pt>
    <dgm:pt modelId="{EF9B1E79-B107-4A47-B5F1-4DCE595375A8}">
      <dgm:prSet custT="1"/>
      <dgm:spPr/>
      <dgm:t>
        <a:bodyPr/>
        <a:lstStyle/>
        <a:p>
          <a:pPr>
            <a:buNone/>
          </a:pPr>
          <a:r>
            <a:rPr lang="fr-FR" sz="1050" dirty="0"/>
            <a:t>Microsoft Access vers Oracle</a:t>
          </a:r>
        </a:p>
      </dgm:t>
    </dgm:pt>
    <dgm:pt modelId="{E2E19074-D860-0C4F-95E1-19F05800DF91}" type="parTrans" cxnId="{8BA1DC4F-0D07-5040-B94D-83292BD36F9A}">
      <dgm:prSet/>
      <dgm:spPr/>
      <dgm:t>
        <a:bodyPr/>
        <a:lstStyle/>
        <a:p>
          <a:endParaRPr lang="fr-FR"/>
        </a:p>
      </dgm:t>
    </dgm:pt>
    <dgm:pt modelId="{35F0438D-5B9B-2243-94B9-55AF6216CC07}" type="sibTrans" cxnId="{8BA1DC4F-0D07-5040-B94D-83292BD36F9A}">
      <dgm:prSet/>
      <dgm:spPr/>
      <dgm:t>
        <a:bodyPr/>
        <a:lstStyle/>
        <a:p>
          <a:endParaRPr lang="fr-FR"/>
        </a:p>
      </dgm:t>
    </dgm:pt>
    <dgm:pt modelId="{E20A0916-B380-4149-83AE-2CE9D3861587}">
      <dgm:prSet custT="1"/>
      <dgm:spPr/>
      <dgm:t>
        <a:bodyPr/>
        <a:lstStyle/>
        <a:p>
          <a:pPr>
            <a:buClr>
              <a:schemeClr val="accent5"/>
            </a:buClr>
            <a:buFont typeface="Arial" panose="020B0604020202020204" pitchFamily="34" charset="0"/>
            <a:buChar char="•"/>
          </a:pPr>
          <a:r>
            <a:rPr lang="fr-FR" sz="900" dirty="0"/>
            <a:t>BD Client</a:t>
          </a:r>
        </a:p>
      </dgm:t>
    </dgm:pt>
    <dgm:pt modelId="{CE2AFD29-0149-464A-9393-624FCB7184D0}" type="parTrans" cxnId="{62C53E07-D8CF-8A4A-B8A7-565E3897CBC1}">
      <dgm:prSet/>
      <dgm:spPr/>
      <dgm:t>
        <a:bodyPr/>
        <a:lstStyle/>
        <a:p>
          <a:endParaRPr lang="fr-FR"/>
        </a:p>
      </dgm:t>
    </dgm:pt>
    <dgm:pt modelId="{706B6E36-1BE7-0B40-9188-1C5D0B2F6CD4}" type="sibTrans" cxnId="{62C53E07-D8CF-8A4A-B8A7-565E3897CBC1}">
      <dgm:prSet/>
      <dgm:spPr/>
      <dgm:t>
        <a:bodyPr/>
        <a:lstStyle/>
        <a:p>
          <a:endParaRPr lang="fr-FR"/>
        </a:p>
      </dgm:t>
    </dgm:pt>
    <dgm:pt modelId="{6D1B00BF-11A6-854C-BCC6-DAD5FF464E97}">
      <dgm:prSet/>
      <dgm:spPr/>
      <dgm:t>
        <a:bodyPr/>
        <a:lstStyle/>
        <a:p>
          <a:pPr algn="ctr">
            <a:buNone/>
          </a:pPr>
          <a:r>
            <a:rPr lang="fr-FR" dirty="0"/>
            <a:t>CRM</a:t>
          </a:r>
        </a:p>
      </dgm:t>
    </dgm:pt>
    <dgm:pt modelId="{491F8D58-5335-4A4F-A6D1-C9C9D4744B1D}" type="parTrans" cxnId="{6ED39E08-4A00-294F-9A17-1DC04A56EFBA}">
      <dgm:prSet/>
      <dgm:spPr/>
      <dgm:t>
        <a:bodyPr/>
        <a:lstStyle/>
        <a:p>
          <a:endParaRPr lang="fr-FR"/>
        </a:p>
      </dgm:t>
    </dgm:pt>
    <dgm:pt modelId="{17A358F8-115B-AF44-A11D-9A95A2566886}" type="sibTrans" cxnId="{6ED39E08-4A00-294F-9A17-1DC04A56EFBA}">
      <dgm:prSet/>
      <dgm:spPr/>
      <dgm:t>
        <a:bodyPr/>
        <a:lstStyle/>
        <a:p>
          <a:endParaRPr lang="fr-FR"/>
        </a:p>
      </dgm:t>
    </dgm:pt>
    <dgm:pt modelId="{FD9F9461-E02C-3244-832E-946B5C461477}">
      <dgm:prSet/>
      <dgm:spPr/>
      <dgm:t>
        <a:bodyPr/>
        <a:lstStyle/>
        <a:p>
          <a:pPr algn="ctr">
            <a:buNone/>
          </a:pPr>
          <a:r>
            <a:rPr lang="fr-FR" dirty="0"/>
            <a:t>Facturation</a:t>
          </a:r>
        </a:p>
      </dgm:t>
    </dgm:pt>
    <dgm:pt modelId="{487491B1-9C53-2343-AB19-E78D7381F357}" type="parTrans" cxnId="{39EC1947-CE20-0E4C-892A-D4EB43BC48FC}">
      <dgm:prSet/>
      <dgm:spPr/>
      <dgm:t>
        <a:bodyPr/>
        <a:lstStyle/>
        <a:p>
          <a:endParaRPr lang="fr-FR"/>
        </a:p>
      </dgm:t>
    </dgm:pt>
    <dgm:pt modelId="{B73F474E-5D31-724C-B4DC-0933070A2EB5}" type="sibTrans" cxnId="{39EC1947-CE20-0E4C-892A-D4EB43BC48FC}">
      <dgm:prSet/>
      <dgm:spPr/>
      <dgm:t>
        <a:bodyPr/>
        <a:lstStyle/>
        <a:p>
          <a:endParaRPr lang="fr-FR"/>
        </a:p>
      </dgm:t>
    </dgm:pt>
    <dgm:pt modelId="{E780B136-D368-4649-8A8D-48F12F440AFB}">
      <dgm:prSet/>
      <dgm:spPr/>
      <dgm:t>
        <a:bodyPr/>
        <a:lstStyle/>
        <a:p>
          <a:pPr algn="ctr">
            <a:buNone/>
          </a:pPr>
          <a:r>
            <a:rPr lang="fr-FR" i="0" dirty="0"/>
            <a:t>Microsoft Access SGBD</a:t>
          </a:r>
        </a:p>
      </dgm:t>
    </dgm:pt>
    <dgm:pt modelId="{811BE57E-9F48-D945-95CD-17CB1DE257E4}" type="parTrans" cxnId="{443F81CB-E48A-774D-AA08-D42837C30A72}">
      <dgm:prSet/>
      <dgm:spPr/>
      <dgm:t>
        <a:bodyPr/>
        <a:lstStyle/>
        <a:p>
          <a:endParaRPr lang="fr-FR"/>
        </a:p>
      </dgm:t>
    </dgm:pt>
    <dgm:pt modelId="{A3DFA9D2-D57A-3A42-AD44-2DFDBE82452B}" type="sibTrans" cxnId="{443F81CB-E48A-774D-AA08-D42837C30A72}">
      <dgm:prSet/>
      <dgm:spPr/>
      <dgm:t>
        <a:bodyPr/>
        <a:lstStyle/>
        <a:p>
          <a:endParaRPr lang="fr-FR"/>
        </a:p>
      </dgm:t>
    </dgm:pt>
    <dgm:pt modelId="{24021BC9-FCDA-9E40-83CA-C4AE1CDC5816}" type="pres">
      <dgm:prSet presAssocID="{2904CD63-B175-5F41-BEBB-800D94CD4567}" presName="Name0" presStyleCnt="0">
        <dgm:presLayoutVars>
          <dgm:dir/>
          <dgm:animOne val="branch"/>
          <dgm:animLvl val="lvl"/>
        </dgm:presLayoutVars>
      </dgm:prSet>
      <dgm:spPr/>
    </dgm:pt>
    <dgm:pt modelId="{198A4FF3-312A-E94A-9A2B-D9EE419EE434}" type="pres">
      <dgm:prSet presAssocID="{F3D4EB70-7B78-CD4E-8925-239B145163FB}" presName="chaos" presStyleCnt="0"/>
      <dgm:spPr/>
    </dgm:pt>
    <dgm:pt modelId="{C4CE3114-A736-0F49-B210-48B37E94E016}" type="pres">
      <dgm:prSet presAssocID="{F3D4EB70-7B78-CD4E-8925-239B145163FB}" presName="parTx1" presStyleLbl="revTx" presStyleIdx="0" presStyleCnt="9"/>
      <dgm:spPr/>
    </dgm:pt>
    <dgm:pt modelId="{1251328F-E123-1240-9FF7-9D499E4052C0}" type="pres">
      <dgm:prSet presAssocID="{F3D4EB70-7B78-CD4E-8925-239B145163FB}" presName="desTx1" presStyleLbl="revTx" presStyleIdx="1" presStyleCnt="9">
        <dgm:presLayoutVars>
          <dgm:bulletEnabled val="1"/>
        </dgm:presLayoutVars>
      </dgm:prSet>
      <dgm:spPr/>
    </dgm:pt>
    <dgm:pt modelId="{585DB11B-EA48-2743-9B8E-FBF58F9CBB51}" type="pres">
      <dgm:prSet presAssocID="{F3D4EB70-7B78-CD4E-8925-239B145163FB}" presName="c1" presStyleLbl="node1" presStyleIdx="0" presStyleCnt="19"/>
      <dgm:spPr/>
    </dgm:pt>
    <dgm:pt modelId="{2EE0426F-1CD9-1945-8048-85C2CE5DAE22}" type="pres">
      <dgm:prSet presAssocID="{F3D4EB70-7B78-CD4E-8925-239B145163FB}" presName="c2" presStyleLbl="node1" presStyleIdx="1" presStyleCnt="19"/>
      <dgm:spPr/>
    </dgm:pt>
    <dgm:pt modelId="{0CDF102C-36CC-5949-9351-A325FBAB93E9}" type="pres">
      <dgm:prSet presAssocID="{F3D4EB70-7B78-CD4E-8925-239B145163FB}" presName="c3" presStyleLbl="node1" presStyleIdx="2" presStyleCnt="19"/>
      <dgm:spPr/>
    </dgm:pt>
    <dgm:pt modelId="{2B84CAF6-F633-E144-A8A6-A3D62A3E748E}" type="pres">
      <dgm:prSet presAssocID="{F3D4EB70-7B78-CD4E-8925-239B145163FB}" presName="c4" presStyleLbl="node1" presStyleIdx="3" presStyleCnt="19"/>
      <dgm:spPr/>
    </dgm:pt>
    <dgm:pt modelId="{D01ED63C-2910-C241-B882-08BEA872D0A7}" type="pres">
      <dgm:prSet presAssocID="{F3D4EB70-7B78-CD4E-8925-239B145163FB}" presName="c5" presStyleLbl="node1" presStyleIdx="4" presStyleCnt="19"/>
      <dgm:spPr/>
    </dgm:pt>
    <dgm:pt modelId="{61F71D9B-1B33-C74C-869C-861921A4AD94}" type="pres">
      <dgm:prSet presAssocID="{F3D4EB70-7B78-CD4E-8925-239B145163FB}" presName="c6" presStyleLbl="node1" presStyleIdx="5" presStyleCnt="19"/>
      <dgm:spPr/>
    </dgm:pt>
    <dgm:pt modelId="{3E259688-389D-0B43-BD52-D5E0C67FF193}" type="pres">
      <dgm:prSet presAssocID="{F3D4EB70-7B78-CD4E-8925-239B145163FB}" presName="c7" presStyleLbl="node1" presStyleIdx="6" presStyleCnt="19"/>
      <dgm:spPr/>
    </dgm:pt>
    <dgm:pt modelId="{AE680E7E-3803-8C4A-9CC4-256404B87DCA}" type="pres">
      <dgm:prSet presAssocID="{F3D4EB70-7B78-CD4E-8925-239B145163FB}" presName="c8" presStyleLbl="node1" presStyleIdx="7" presStyleCnt="19"/>
      <dgm:spPr/>
    </dgm:pt>
    <dgm:pt modelId="{B312CAB5-F925-3348-A141-60360F8DCADF}" type="pres">
      <dgm:prSet presAssocID="{F3D4EB70-7B78-CD4E-8925-239B145163FB}" presName="c9" presStyleLbl="node1" presStyleIdx="8" presStyleCnt="19"/>
      <dgm:spPr/>
    </dgm:pt>
    <dgm:pt modelId="{8D31464F-BF90-D44F-A55A-4DAB860BB8CE}" type="pres">
      <dgm:prSet presAssocID="{F3D4EB70-7B78-CD4E-8925-239B145163FB}" presName="c10" presStyleLbl="node1" presStyleIdx="9" presStyleCnt="19"/>
      <dgm:spPr/>
    </dgm:pt>
    <dgm:pt modelId="{0A739C31-ABCB-C04C-B745-14F94E687EB7}" type="pres">
      <dgm:prSet presAssocID="{F3D4EB70-7B78-CD4E-8925-239B145163FB}" presName="c11" presStyleLbl="node1" presStyleIdx="10" presStyleCnt="19"/>
      <dgm:spPr/>
    </dgm:pt>
    <dgm:pt modelId="{112A2E05-CE86-B849-89AF-0169C51C2BC1}" type="pres">
      <dgm:prSet presAssocID="{F3D4EB70-7B78-CD4E-8925-239B145163FB}" presName="c12" presStyleLbl="node1" presStyleIdx="11" presStyleCnt="19"/>
      <dgm:spPr/>
    </dgm:pt>
    <dgm:pt modelId="{33022379-8DBC-8343-9B75-9340B29BFF1A}" type="pres">
      <dgm:prSet presAssocID="{F3D4EB70-7B78-CD4E-8925-239B145163FB}" presName="c13" presStyleLbl="node1" presStyleIdx="12" presStyleCnt="19"/>
      <dgm:spPr/>
    </dgm:pt>
    <dgm:pt modelId="{C920620D-0AC9-F74D-88C1-11DCB1D60020}" type="pres">
      <dgm:prSet presAssocID="{F3D4EB70-7B78-CD4E-8925-239B145163FB}" presName="c14" presStyleLbl="node1" presStyleIdx="13" presStyleCnt="19"/>
      <dgm:spPr/>
    </dgm:pt>
    <dgm:pt modelId="{E5CD2354-A7FE-A948-98FB-34606C657C32}" type="pres">
      <dgm:prSet presAssocID="{F3D4EB70-7B78-CD4E-8925-239B145163FB}" presName="c15" presStyleLbl="node1" presStyleIdx="14" presStyleCnt="19"/>
      <dgm:spPr/>
    </dgm:pt>
    <dgm:pt modelId="{B799E9C9-6350-534F-BF56-36446DFF83E9}" type="pres">
      <dgm:prSet presAssocID="{F3D4EB70-7B78-CD4E-8925-239B145163FB}" presName="c16" presStyleLbl="node1" presStyleIdx="15" presStyleCnt="19"/>
      <dgm:spPr/>
    </dgm:pt>
    <dgm:pt modelId="{205EB10E-DABE-504A-AD00-CBA238542A83}" type="pres">
      <dgm:prSet presAssocID="{F3D4EB70-7B78-CD4E-8925-239B145163FB}" presName="c17" presStyleLbl="node1" presStyleIdx="16" presStyleCnt="19"/>
      <dgm:spPr/>
    </dgm:pt>
    <dgm:pt modelId="{84B01B4B-6736-C84C-9A00-6972BEE205D8}" type="pres">
      <dgm:prSet presAssocID="{F3D4EB70-7B78-CD4E-8925-239B145163FB}" presName="c18" presStyleLbl="node1" presStyleIdx="17" presStyleCnt="19"/>
      <dgm:spPr/>
    </dgm:pt>
    <dgm:pt modelId="{3466944A-DFA1-D048-858E-8C855387367B}" type="pres">
      <dgm:prSet presAssocID="{F5D68178-7049-5A44-83D0-FB1E68DCA10D}" presName="chevronComposite1" presStyleCnt="0"/>
      <dgm:spPr/>
    </dgm:pt>
    <dgm:pt modelId="{5E69EFDD-DFBD-044D-A3F1-B65CBCA261AB}" type="pres">
      <dgm:prSet presAssocID="{F5D68178-7049-5A44-83D0-FB1E68DCA10D}" presName="chevron1" presStyleLbl="sibTrans2D1" presStyleIdx="0" presStyleCnt="4"/>
      <dgm:spPr/>
    </dgm:pt>
    <dgm:pt modelId="{78C6F895-107D-3A46-8F1E-904D44103EFA}" type="pres">
      <dgm:prSet presAssocID="{F5D68178-7049-5A44-83D0-FB1E68DCA10D}" presName="spChevron1" presStyleCnt="0"/>
      <dgm:spPr/>
    </dgm:pt>
    <dgm:pt modelId="{CB58669E-1D1E-9941-96EE-E4A896FC1BAB}" type="pres">
      <dgm:prSet presAssocID="{5A7579FE-2492-6A45-8F80-E330488A9A30}" presName="middle" presStyleCnt="0"/>
      <dgm:spPr/>
    </dgm:pt>
    <dgm:pt modelId="{C52C20F1-B072-0442-9E9F-7D6E89464F6D}" type="pres">
      <dgm:prSet presAssocID="{5A7579FE-2492-6A45-8F80-E330488A9A30}" presName="parTxMid" presStyleLbl="revTx" presStyleIdx="2" presStyleCnt="9"/>
      <dgm:spPr/>
    </dgm:pt>
    <dgm:pt modelId="{F8DB4807-42D5-4F47-9AF7-88F09834DAD9}" type="pres">
      <dgm:prSet presAssocID="{5A7579FE-2492-6A45-8F80-E330488A9A30}" presName="desTxMid" presStyleLbl="revTx" presStyleIdx="3" presStyleCnt="9">
        <dgm:presLayoutVars>
          <dgm:bulletEnabled val="1"/>
        </dgm:presLayoutVars>
      </dgm:prSet>
      <dgm:spPr/>
    </dgm:pt>
    <dgm:pt modelId="{477E3D0E-ED3B-E845-96D7-04D84D3B0ABB}" type="pres">
      <dgm:prSet presAssocID="{5A7579FE-2492-6A45-8F80-E330488A9A30}" presName="spMid" presStyleCnt="0"/>
      <dgm:spPr/>
    </dgm:pt>
    <dgm:pt modelId="{2942433E-D9DD-AC49-B19F-D91DD643AFB8}" type="pres">
      <dgm:prSet presAssocID="{B13C6012-CF21-2440-89DD-D66E5B7D9801}" presName="chevronComposite1" presStyleCnt="0"/>
      <dgm:spPr/>
    </dgm:pt>
    <dgm:pt modelId="{E08D1519-4B40-CF4B-8AAE-90B8A94D1819}" type="pres">
      <dgm:prSet presAssocID="{B13C6012-CF21-2440-89DD-D66E5B7D9801}" presName="chevron1" presStyleLbl="sibTrans2D1" presStyleIdx="1" presStyleCnt="4"/>
      <dgm:spPr/>
    </dgm:pt>
    <dgm:pt modelId="{45EAC2DD-6363-954C-8D6E-42DBE472820E}" type="pres">
      <dgm:prSet presAssocID="{B13C6012-CF21-2440-89DD-D66E5B7D9801}" presName="spChevron1" presStyleCnt="0"/>
      <dgm:spPr/>
    </dgm:pt>
    <dgm:pt modelId="{9F19002F-1023-2646-9346-A73FD970E66F}" type="pres">
      <dgm:prSet presAssocID="{B23D40B9-E1E3-C149-8AF4-2F08FAA297B5}" presName="middle" presStyleCnt="0"/>
      <dgm:spPr/>
    </dgm:pt>
    <dgm:pt modelId="{DAAE5268-8307-C047-8BD3-1F7A102347FF}" type="pres">
      <dgm:prSet presAssocID="{B23D40B9-E1E3-C149-8AF4-2F08FAA297B5}" presName="parTxMid" presStyleLbl="revTx" presStyleIdx="4" presStyleCnt="9"/>
      <dgm:spPr/>
    </dgm:pt>
    <dgm:pt modelId="{95B227FC-1420-D641-BA80-8997B9BA7B1D}" type="pres">
      <dgm:prSet presAssocID="{B23D40B9-E1E3-C149-8AF4-2F08FAA297B5}" presName="desTxMid" presStyleLbl="revTx" presStyleIdx="5" presStyleCnt="9">
        <dgm:presLayoutVars>
          <dgm:bulletEnabled val="1"/>
        </dgm:presLayoutVars>
      </dgm:prSet>
      <dgm:spPr/>
    </dgm:pt>
    <dgm:pt modelId="{6DB62D58-8E1E-AC48-99C4-50F6F4E3BB0D}" type="pres">
      <dgm:prSet presAssocID="{B23D40B9-E1E3-C149-8AF4-2F08FAA297B5}" presName="spMid" presStyleCnt="0"/>
      <dgm:spPr/>
    </dgm:pt>
    <dgm:pt modelId="{372AEC1F-6783-6C4C-9BE6-F0C36C4AD5CF}" type="pres">
      <dgm:prSet presAssocID="{BF8F16BF-071B-5B43-9A14-FE43D703E006}" presName="chevronComposite1" presStyleCnt="0"/>
      <dgm:spPr/>
    </dgm:pt>
    <dgm:pt modelId="{9AD8D4EC-8F0C-FB4C-86A1-1C7BE34146EF}" type="pres">
      <dgm:prSet presAssocID="{BF8F16BF-071B-5B43-9A14-FE43D703E006}" presName="chevron1" presStyleLbl="sibTrans2D1" presStyleIdx="2" presStyleCnt="4"/>
      <dgm:spPr/>
    </dgm:pt>
    <dgm:pt modelId="{5CD278EE-155A-2441-922F-24EBDAC912ED}" type="pres">
      <dgm:prSet presAssocID="{BF8F16BF-071B-5B43-9A14-FE43D703E006}" presName="spChevron1" presStyleCnt="0"/>
      <dgm:spPr/>
    </dgm:pt>
    <dgm:pt modelId="{330AE612-9493-3345-9803-B4CAD5EB188C}" type="pres">
      <dgm:prSet presAssocID="{61531440-6D6E-9142-BE31-1E51490ED449}" presName="middle" presStyleCnt="0"/>
      <dgm:spPr/>
    </dgm:pt>
    <dgm:pt modelId="{10F03A85-CE29-0A48-8507-5C5573E2DBBC}" type="pres">
      <dgm:prSet presAssocID="{61531440-6D6E-9142-BE31-1E51490ED449}" presName="parTxMid" presStyleLbl="revTx" presStyleIdx="6" presStyleCnt="9"/>
      <dgm:spPr/>
    </dgm:pt>
    <dgm:pt modelId="{EC50B21D-A310-5E4D-829E-F01E0B8DCB53}" type="pres">
      <dgm:prSet presAssocID="{61531440-6D6E-9142-BE31-1E51490ED449}" presName="desTxMid" presStyleLbl="revTx" presStyleIdx="7" presStyleCnt="9">
        <dgm:presLayoutVars>
          <dgm:bulletEnabled val="1"/>
        </dgm:presLayoutVars>
      </dgm:prSet>
      <dgm:spPr/>
    </dgm:pt>
    <dgm:pt modelId="{FDC434C1-5C8E-4349-87B5-EF698B06E871}" type="pres">
      <dgm:prSet presAssocID="{61531440-6D6E-9142-BE31-1E51490ED449}" presName="spMid" presStyleCnt="0"/>
      <dgm:spPr/>
    </dgm:pt>
    <dgm:pt modelId="{F28FE2A4-715F-DE45-8772-FC552E1EDE41}" type="pres">
      <dgm:prSet presAssocID="{11F8ACD9-3E7B-4444-ABA9-7A59A2260C5F}" presName="chevronComposite1" presStyleCnt="0"/>
      <dgm:spPr/>
    </dgm:pt>
    <dgm:pt modelId="{88241D6D-E5A4-9A4A-9262-F6163C03CE56}" type="pres">
      <dgm:prSet presAssocID="{11F8ACD9-3E7B-4444-ABA9-7A59A2260C5F}" presName="chevron1" presStyleLbl="sibTrans2D1" presStyleIdx="3" presStyleCnt="4"/>
      <dgm:spPr/>
    </dgm:pt>
    <dgm:pt modelId="{32490450-5D4A-C94F-9501-BCF00BEC0639}" type="pres">
      <dgm:prSet presAssocID="{11F8ACD9-3E7B-4444-ABA9-7A59A2260C5F}" presName="spChevron1" presStyleCnt="0"/>
      <dgm:spPr/>
    </dgm:pt>
    <dgm:pt modelId="{D7F7560B-4943-1C4B-B0D1-1D37E81728DB}" type="pres">
      <dgm:prSet presAssocID="{20BD8DEA-2BAB-E649-95CB-2AA90A0B4929}" presName="last" presStyleCnt="0"/>
      <dgm:spPr/>
    </dgm:pt>
    <dgm:pt modelId="{2CEAAF2E-4B7B-9741-8964-8542557F5D9E}" type="pres">
      <dgm:prSet presAssocID="{20BD8DEA-2BAB-E649-95CB-2AA90A0B4929}" presName="circleTx" presStyleLbl="node1" presStyleIdx="18" presStyleCnt="19"/>
      <dgm:spPr/>
    </dgm:pt>
    <dgm:pt modelId="{DDA48315-6293-2049-BF78-5A7D401C7E29}" type="pres">
      <dgm:prSet presAssocID="{20BD8DEA-2BAB-E649-95CB-2AA90A0B4929}" presName="desTxN" presStyleLbl="revTx" presStyleIdx="8" presStyleCnt="9">
        <dgm:presLayoutVars>
          <dgm:bulletEnabled val="1"/>
        </dgm:presLayoutVars>
      </dgm:prSet>
      <dgm:spPr/>
    </dgm:pt>
    <dgm:pt modelId="{0D846FF1-F4D6-8844-8204-01100C7909C5}" type="pres">
      <dgm:prSet presAssocID="{20BD8DEA-2BAB-E649-95CB-2AA90A0B4929}" presName="spN" presStyleCnt="0"/>
      <dgm:spPr/>
    </dgm:pt>
  </dgm:ptLst>
  <dgm:cxnLst>
    <dgm:cxn modelId="{62C53E07-D8CF-8A4A-B8A7-565E3897CBC1}" srcId="{EF9B1E79-B107-4A47-B5F1-4DCE595375A8}" destId="{E20A0916-B380-4149-83AE-2CE9D3861587}" srcOrd="0" destOrd="0" parTransId="{CE2AFD29-0149-464A-9393-624FCB7184D0}" sibTransId="{706B6E36-1BE7-0B40-9188-1C5D0B2F6CD4}"/>
    <dgm:cxn modelId="{6ED39E08-4A00-294F-9A17-1DC04A56EFBA}" srcId="{B23D40B9-E1E3-C149-8AF4-2F08FAA297B5}" destId="{6D1B00BF-11A6-854C-BCC6-DAD5FF464E97}" srcOrd="0" destOrd="0" parTransId="{491F8D58-5335-4A4F-A6D1-C9C9D4744B1D}" sibTransId="{17A358F8-115B-AF44-A11D-9A95A2566886}"/>
    <dgm:cxn modelId="{9F2B7B0F-E5C3-DE41-A9AD-9581CF30E3CA}" type="presOf" srcId="{23F68F7C-03E1-804B-BB27-10BCAB4152B7}" destId="{DDA48315-6293-2049-BF78-5A7D401C7E29}" srcOrd="0" destOrd="0" presId="urn:microsoft.com/office/officeart/2009/3/layout/RandomtoResultProcess"/>
    <dgm:cxn modelId="{D10CC114-A90A-3246-9EE7-8BE6208F0F97}" srcId="{2904CD63-B175-5F41-BEBB-800D94CD4567}" destId="{5A7579FE-2492-6A45-8F80-E330488A9A30}" srcOrd="1" destOrd="0" parTransId="{93D0782E-9F3D-7D43-B55C-DB4C00B1BF4F}" sibTransId="{B13C6012-CF21-2440-89DD-D66E5B7D9801}"/>
    <dgm:cxn modelId="{A77C3B15-3530-E342-B991-8F0888155126}" type="presOf" srcId="{2904CD63-B175-5F41-BEBB-800D94CD4567}" destId="{24021BC9-FCDA-9E40-83CA-C4AE1CDC5816}" srcOrd="0" destOrd="0" presId="urn:microsoft.com/office/officeart/2009/3/layout/RandomtoResultProcess"/>
    <dgm:cxn modelId="{6101EC17-F2D1-DD4E-91B1-709887FB9EEF}" type="presOf" srcId="{F3D4EB70-7B78-CD4E-8925-239B145163FB}" destId="{C4CE3114-A736-0F49-B210-48B37E94E016}" srcOrd="0" destOrd="0" presId="urn:microsoft.com/office/officeart/2009/3/layout/RandomtoResultProcess"/>
    <dgm:cxn modelId="{CACC891A-AA51-7743-B006-E2B7327AC60D}" srcId="{F3D4EB70-7B78-CD4E-8925-239B145163FB}" destId="{85B9D113-3DDD-B248-B7EF-22BE50CCA712}" srcOrd="3" destOrd="0" parTransId="{07EFAC27-5FA0-0744-825E-3AD6E75F785A}" sibTransId="{A4A88C65-C1D7-AE4C-B2CD-4827D1D3E5A2}"/>
    <dgm:cxn modelId="{B8640C2A-132A-1C46-AD02-65BD53B15524}" type="presOf" srcId="{0AA1C657-EAB8-5646-B465-C62B69295682}" destId="{1251328F-E123-1240-9FF7-9D499E4052C0}" srcOrd="0" destOrd="1" presId="urn:microsoft.com/office/officeart/2009/3/layout/RandomtoResultProcess"/>
    <dgm:cxn modelId="{E17B1D2B-50B3-6047-A9B2-82D622E2781F}" srcId="{F3D4EB70-7B78-CD4E-8925-239B145163FB}" destId="{0AA1C657-EAB8-5646-B465-C62B69295682}" srcOrd="1" destOrd="0" parTransId="{82371308-B84A-3640-8256-5FDB0E648427}" sibTransId="{3DB02CC8-F803-8548-A858-1679BEDD2C0A}"/>
    <dgm:cxn modelId="{7A37362C-6940-7142-A8EA-1A1AAE1BA98D}" type="presOf" srcId="{BC5E168E-C45E-9C4C-91C2-E2F232DED920}" destId="{1251328F-E123-1240-9FF7-9D499E4052C0}" srcOrd="0" destOrd="0" presId="urn:microsoft.com/office/officeart/2009/3/layout/RandomtoResultProcess"/>
    <dgm:cxn modelId="{A349153B-AD52-5541-9696-C099E1D1E312}" type="presOf" srcId="{8627A621-982A-4243-9E49-A7A9FBA84C6B}" destId="{1251328F-E123-1240-9FF7-9D499E4052C0}" srcOrd="0" destOrd="4" presId="urn:microsoft.com/office/officeart/2009/3/layout/RandomtoResultProcess"/>
    <dgm:cxn modelId="{046B9940-A741-4E45-9559-76D01FF0AEBF}" srcId="{F3D4EB70-7B78-CD4E-8925-239B145163FB}" destId="{BC5E168E-C45E-9C4C-91C2-E2F232DED920}" srcOrd="0" destOrd="0" parTransId="{A8C7BC71-0DC7-5646-9626-02C7ED661889}" sibTransId="{530E08BE-6A5B-E040-9843-38CF0DEDC871}"/>
    <dgm:cxn modelId="{39EC1947-CE20-0E4C-892A-D4EB43BC48FC}" srcId="{B23D40B9-E1E3-C149-8AF4-2F08FAA297B5}" destId="{FD9F9461-E02C-3244-832E-946B5C461477}" srcOrd="1" destOrd="0" parTransId="{487491B1-9C53-2343-AB19-E78D7381F357}" sibTransId="{B73F474E-5D31-724C-B4DC-0933070A2EB5}"/>
    <dgm:cxn modelId="{8BA1DC4F-0D07-5040-B94D-83292BD36F9A}" srcId="{5A7579FE-2492-6A45-8F80-E330488A9A30}" destId="{EF9B1E79-B107-4A47-B5F1-4DCE595375A8}" srcOrd="0" destOrd="0" parTransId="{E2E19074-D860-0C4F-95E1-19F05800DF91}" sibTransId="{35F0438D-5B9B-2243-94B9-55AF6216CC07}"/>
    <dgm:cxn modelId="{2CF5875F-7049-C94A-A2BF-FEDFA1B6A6E1}" type="presOf" srcId="{5A7579FE-2492-6A45-8F80-E330488A9A30}" destId="{C52C20F1-B072-0442-9E9F-7D6E89464F6D}" srcOrd="0" destOrd="0" presId="urn:microsoft.com/office/officeart/2009/3/layout/RandomtoResultProcess"/>
    <dgm:cxn modelId="{423CFB5F-4AA0-754B-BEF1-D0AC1E9F8325}" type="presOf" srcId="{366DDC68-DF3F-A246-9D1D-00E227BA64AF}" destId="{1251328F-E123-1240-9FF7-9D499E4052C0}" srcOrd="0" destOrd="2" presId="urn:microsoft.com/office/officeart/2009/3/layout/RandomtoResultProcess"/>
    <dgm:cxn modelId="{D8A69662-36E1-874A-984E-A4FFA3CA9042}" type="presOf" srcId="{FD9F9461-E02C-3244-832E-946B5C461477}" destId="{95B227FC-1420-D641-BA80-8997B9BA7B1D}" srcOrd="0" destOrd="1" presId="urn:microsoft.com/office/officeart/2009/3/layout/RandomtoResultProcess"/>
    <dgm:cxn modelId="{017DB36F-D311-6A49-9B0D-1A9150EE49AA}" type="presOf" srcId="{E780B136-D368-4649-8A8D-48F12F440AFB}" destId="{DDA48315-6293-2049-BF78-5A7D401C7E29}" srcOrd="0" destOrd="1" presId="urn:microsoft.com/office/officeart/2009/3/layout/RandomtoResultProcess"/>
    <dgm:cxn modelId="{0333A671-C835-9C4B-A61C-8A3DF76A0BD7}" type="presOf" srcId="{B23D40B9-E1E3-C149-8AF4-2F08FAA297B5}" destId="{DAAE5268-8307-C047-8BD3-1F7A102347FF}" srcOrd="0" destOrd="0" presId="urn:microsoft.com/office/officeart/2009/3/layout/RandomtoResultProcess"/>
    <dgm:cxn modelId="{74ABA675-7508-4446-B139-360A1D2D83B8}" srcId="{F3D4EB70-7B78-CD4E-8925-239B145163FB}" destId="{8627A621-982A-4243-9E49-A7A9FBA84C6B}" srcOrd="4" destOrd="0" parTransId="{9A3692BD-68F4-ED40-AFDD-350FD7EF9E96}" sibTransId="{74202683-95F6-934B-BF43-4E58DFB98B4D}"/>
    <dgm:cxn modelId="{FC47317C-61BA-0545-809F-568EB92DAE41}" type="presOf" srcId="{EF9B1E79-B107-4A47-B5F1-4DCE595375A8}" destId="{F8DB4807-42D5-4F47-9AF7-88F09834DAD9}" srcOrd="0" destOrd="0" presId="urn:microsoft.com/office/officeart/2009/3/layout/RandomtoResultProcess"/>
    <dgm:cxn modelId="{E8679189-3C7D-0A43-97D4-B0812B4C2B08}" srcId="{2904CD63-B175-5F41-BEBB-800D94CD4567}" destId="{F3D4EB70-7B78-CD4E-8925-239B145163FB}" srcOrd="0" destOrd="0" parTransId="{C233CCC3-3645-0944-B7B5-393EE93F7C17}" sibTransId="{F5D68178-7049-5A44-83D0-FB1E68DCA10D}"/>
    <dgm:cxn modelId="{9E31A48B-668B-6C4C-8026-A59810234247}" srcId="{F3D4EB70-7B78-CD4E-8925-239B145163FB}" destId="{366DDC68-DF3F-A246-9D1D-00E227BA64AF}" srcOrd="2" destOrd="0" parTransId="{40ED4285-E716-C744-BB85-8F897A2902D2}" sibTransId="{CDCC1360-5738-134B-931E-82FDE98D6288}"/>
    <dgm:cxn modelId="{813ADC9F-0E21-FC4B-8A7A-BC0968DFC3ED}" srcId="{2904CD63-B175-5F41-BEBB-800D94CD4567}" destId="{B23D40B9-E1E3-C149-8AF4-2F08FAA297B5}" srcOrd="2" destOrd="0" parTransId="{8FCF4983-1A9E-0C43-B6F0-14F7771574AF}" sibTransId="{BF8F16BF-071B-5B43-9A14-FE43D703E006}"/>
    <dgm:cxn modelId="{555E15A0-1879-C34F-9BD0-18F021453C4C}" type="presOf" srcId="{61531440-6D6E-9142-BE31-1E51490ED449}" destId="{10F03A85-CE29-0A48-8507-5C5573E2DBBC}" srcOrd="0" destOrd="0" presId="urn:microsoft.com/office/officeart/2009/3/layout/RandomtoResultProcess"/>
    <dgm:cxn modelId="{9279A2A4-29FA-464C-8806-4CEA75E9FF6F}" type="presOf" srcId="{6D1B00BF-11A6-854C-BCC6-DAD5FF464E97}" destId="{95B227FC-1420-D641-BA80-8997B9BA7B1D}" srcOrd="0" destOrd="0" presId="urn:microsoft.com/office/officeart/2009/3/layout/RandomtoResultProcess"/>
    <dgm:cxn modelId="{00F588A7-BD50-FB41-9712-8776CB2997C5}" type="presOf" srcId="{20BD8DEA-2BAB-E649-95CB-2AA90A0B4929}" destId="{2CEAAF2E-4B7B-9741-8964-8542557F5D9E}" srcOrd="0" destOrd="0" presId="urn:microsoft.com/office/officeart/2009/3/layout/RandomtoResultProcess"/>
    <dgm:cxn modelId="{AB1958C9-D6EB-BB4D-A94D-5CC07B9E319B}" srcId="{20BD8DEA-2BAB-E649-95CB-2AA90A0B4929}" destId="{23F68F7C-03E1-804B-BB27-10BCAB4152B7}" srcOrd="0" destOrd="0" parTransId="{1A35D1A2-41AA-374D-9C55-6FE3B4CB459D}" sibTransId="{53BB3EF7-D0B7-6843-A5A1-E905F61B47DB}"/>
    <dgm:cxn modelId="{443F81CB-E48A-774D-AA08-D42837C30A72}" srcId="{20BD8DEA-2BAB-E649-95CB-2AA90A0B4929}" destId="{E780B136-D368-4649-8A8D-48F12F440AFB}" srcOrd="1" destOrd="0" parTransId="{811BE57E-9F48-D945-95CD-17CB1DE257E4}" sibTransId="{A3DFA9D2-D57A-3A42-AD44-2DFDBE82452B}"/>
    <dgm:cxn modelId="{A385DFCB-796E-3440-BAD7-062FBE2F0F00}" type="presOf" srcId="{85B9D113-3DDD-B248-B7EF-22BE50CCA712}" destId="{1251328F-E123-1240-9FF7-9D499E4052C0}" srcOrd="0" destOrd="3" presId="urn:microsoft.com/office/officeart/2009/3/layout/RandomtoResultProcess"/>
    <dgm:cxn modelId="{563143D3-A12C-1148-8940-B3D6ABF5718E}" type="presOf" srcId="{E20A0916-B380-4149-83AE-2CE9D3861587}" destId="{F8DB4807-42D5-4F47-9AF7-88F09834DAD9}" srcOrd="0" destOrd="1" presId="urn:microsoft.com/office/officeart/2009/3/layout/RandomtoResultProcess"/>
    <dgm:cxn modelId="{62E9D1D4-4359-3841-BEDE-CAE9C986CEE2}" type="presOf" srcId="{51EAC10A-28ED-824C-87CB-9EE96E7CAED7}" destId="{EC50B21D-A310-5E4D-829E-F01E0B8DCB53}" srcOrd="0" destOrd="0" presId="urn:microsoft.com/office/officeart/2009/3/layout/RandomtoResultProcess"/>
    <dgm:cxn modelId="{9F650DD5-363E-FF40-9FDB-AD371FC1C505}" srcId="{2904CD63-B175-5F41-BEBB-800D94CD4567}" destId="{20BD8DEA-2BAB-E649-95CB-2AA90A0B4929}" srcOrd="4" destOrd="0" parTransId="{8EDA5355-97CB-5848-89AC-072CBF220AAE}" sibTransId="{34BE5AB0-E424-6941-8C36-D7D90398D863}"/>
    <dgm:cxn modelId="{177A37D6-0AAA-144F-9E83-C7DEBB19CFDA}" srcId="{2904CD63-B175-5F41-BEBB-800D94CD4567}" destId="{61531440-6D6E-9142-BE31-1E51490ED449}" srcOrd="3" destOrd="0" parTransId="{10C88275-694F-7943-BAAD-DC3CA5F0C4AD}" sibTransId="{11F8ACD9-3E7B-4444-ABA9-7A59A2260C5F}"/>
    <dgm:cxn modelId="{DEE9E2EF-D992-A645-90EA-705A54601729}" srcId="{61531440-6D6E-9142-BE31-1E51490ED449}" destId="{51EAC10A-28ED-824C-87CB-9EE96E7CAED7}" srcOrd="0" destOrd="0" parTransId="{887DAF65-0059-9949-8F23-E075F394E918}" sibTransId="{B41A077D-4FA7-A344-B56A-E6DB1EFFAC98}"/>
    <dgm:cxn modelId="{56640977-E8BD-6545-B725-E6B069B98185}" type="presParOf" srcId="{24021BC9-FCDA-9E40-83CA-C4AE1CDC5816}" destId="{198A4FF3-312A-E94A-9A2B-D9EE419EE434}" srcOrd="0" destOrd="0" presId="urn:microsoft.com/office/officeart/2009/3/layout/RandomtoResultProcess"/>
    <dgm:cxn modelId="{0AC3BB6E-0113-5744-9B0B-821220DDF339}" type="presParOf" srcId="{198A4FF3-312A-E94A-9A2B-D9EE419EE434}" destId="{C4CE3114-A736-0F49-B210-48B37E94E016}" srcOrd="0" destOrd="0" presId="urn:microsoft.com/office/officeart/2009/3/layout/RandomtoResultProcess"/>
    <dgm:cxn modelId="{CE4EC0E8-5F8B-A242-B255-A8FE25CDB532}" type="presParOf" srcId="{198A4FF3-312A-E94A-9A2B-D9EE419EE434}" destId="{1251328F-E123-1240-9FF7-9D499E4052C0}" srcOrd="1" destOrd="0" presId="urn:microsoft.com/office/officeart/2009/3/layout/RandomtoResultProcess"/>
    <dgm:cxn modelId="{D9255814-83C9-9D42-8F93-A8098E631F59}" type="presParOf" srcId="{198A4FF3-312A-E94A-9A2B-D9EE419EE434}" destId="{585DB11B-EA48-2743-9B8E-FBF58F9CBB51}" srcOrd="2" destOrd="0" presId="urn:microsoft.com/office/officeart/2009/3/layout/RandomtoResultProcess"/>
    <dgm:cxn modelId="{A3217311-D25F-634C-AD28-6D87C8A7137C}" type="presParOf" srcId="{198A4FF3-312A-E94A-9A2B-D9EE419EE434}" destId="{2EE0426F-1CD9-1945-8048-85C2CE5DAE22}" srcOrd="3" destOrd="0" presId="urn:microsoft.com/office/officeart/2009/3/layout/RandomtoResultProcess"/>
    <dgm:cxn modelId="{6344ABEF-AD96-F940-AC73-864BDD1CF4D1}" type="presParOf" srcId="{198A4FF3-312A-E94A-9A2B-D9EE419EE434}" destId="{0CDF102C-36CC-5949-9351-A325FBAB93E9}" srcOrd="4" destOrd="0" presId="urn:microsoft.com/office/officeart/2009/3/layout/RandomtoResultProcess"/>
    <dgm:cxn modelId="{62BFFE93-7AA0-B448-98B5-7F3A79FAEC58}" type="presParOf" srcId="{198A4FF3-312A-E94A-9A2B-D9EE419EE434}" destId="{2B84CAF6-F633-E144-A8A6-A3D62A3E748E}" srcOrd="5" destOrd="0" presId="urn:microsoft.com/office/officeart/2009/3/layout/RandomtoResultProcess"/>
    <dgm:cxn modelId="{8FA75216-61F9-A24D-B3FA-CFADF591D9BC}" type="presParOf" srcId="{198A4FF3-312A-E94A-9A2B-D9EE419EE434}" destId="{D01ED63C-2910-C241-B882-08BEA872D0A7}" srcOrd="6" destOrd="0" presId="urn:microsoft.com/office/officeart/2009/3/layout/RandomtoResultProcess"/>
    <dgm:cxn modelId="{1478DE77-8F93-B74A-9A13-31C0F7E98584}" type="presParOf" srcId="{198A4FF3-312A-E94A-9A2B-D9EE419EE434}" destId="{61F71D9B-1B33-C74C-869C-861921A4AD94}" srcOrd="7" destOrd="0" presId="urn:microsoft.com/office/officeart/2009/3/layout/RandomtoResultProcess"/>
    <dgm:cxn modelId="{3BF7E789-348F-2646-86DB-9C16CB40468D}" type="presParOf" srcId="{198A4FF3-312A-E94A-9A2B-D9EE419EE434}" destId="{3E259688-389D-0B43-BD52-D5E0C67FF193}" srcOrd="8" destOrd="0" presId="urn:microsoft.com/office/officeart/2009/3/layout/RandomtoResultProcess"/>
    <dgm:cxn modelId="{5C44C802-BB63-F44F-B7E1-ECD9B156AB45}" type="presParOf" srcId="{198A4FF3-312A-E94A-9A2B-D9EE419EE434}" destId="{AE680E7E-3803-8C4A-9CC4-256404B87DCA}" srcOrd="9" destOrd="0" presId="urn:microsoft.com/office/officeart/2009/3/layout/RandomtoResultProcess"/>
    <dgm:cxn modelId="{3504A4D1-37B8-EA43-A928-EEF86FE99C15}" type="presParOf" srcId="{198A4FF3-312A-E94A-9A2B-D9EE419EE434}" destId="{B312CAB5-F925-3348-A141-60360F8DCADF}" srcOrd="10" destOrd="0" presId="urn:microsoft.com/office/officeart/2009/3/layout/RandomtoResultProcess"/>
    <dgm:cxn modelId="{77965DF6-B5F7-534F-9936-1061ED8EF375}" type="presParOf" srcId="{198A4FF3-312A-E94A-9A2B-D9EE419EE434}" destId="{8D31464F-BF90-D44F-A55A-4DAB860BB8CE}" srcOrd="11" destOrd="0" presId="urn:microsoft.com/office/officeart/2009/3/layout/RandomtoResultProcess"/>
    <dgm:cxn modelId="{6B5A9B10-FCB5-924B-8140-80973336C231}" type="presParOf" srcId="{198A4FF3-312A-E94A-9A2B-D9EE419EE434}" destId="{0A739C31-ABCB-C04C-B745-14F94E687EB7}" srcOrd="12" destOrd="0" presId="urn:microsoft.com/office/officeart/2009/3/layout/RandomtoResultProcess"/>
    <dgm:cxn modelId="{462591B3-6CEA-D644-AF19-0646505697BA}" type="presParOf" srcId="{198A4FF3-312A-E94A-9A2B-D9EE419EE434}" destId="{112A2E05-CE86-B849-89AF-0169C51C2BC1}" srcOrd="13" destOrd="0" presId="urn:microsoft.com/office/officeart/2009/3/layout/RandomtoResultProcess"/>
    <dgm:cxn modelId="{7727A477-DE8A-6849-ACE2-E5608D457E89}" type="presParOf" srcId="{198A4FF3-312A-E94A-9A2B-D9EE419EE434}" destId="{33022379-8DBC-8343-9B75-9340B29BFF1A}" srcOrd="14" destOrd="0" presId="urn:microsoft.com/office/officeart/2009/3/layout/RandomtoResultProcess"/>
    <dgm:cxn modelId="{A2C9E431-BCB0-A842-AECA-9483D01BB5A4}" type="presParOf" srcId="{198A4FF3-312A-E94A-9A2B-D9EE419EE434}" destId="{C920620D-0AC9-F74D-88C1-11DCB1D60020}" srcOrd="15" destOrd="0" presId="urn:microsoft.com/office/officeart/2009/3/layout/RandomtoResultProcess"/>
    <dgm:cxn modelId="{15E28AFB-7730-1144-BBAB-FC4AB6970EF0}" type="presParOf" srcId="{198A4FF3-312A-E94A-9A2B-D9EE419EE434}" destId="{E5CD2354-A7FE-A948-98FB-34606C657C32}" srcOrd="16" destOrd="0" presId="urn:microsoft.com/office/officeart/2009/3/layout/RandomtoResultProcess"/>
    <dgm:cxn modelId="{246C9824-0175-8541-98CC-CA2763E864CA}" type="presParOf" srcId="{198A4FF3-312A-E94A-9A2B-D9EE419EE434}" destId="{B799E9C9-6350-534F-BF56-36446DFF83E9}" srcOrd="17" destOrd="0" presId="urn:microsoft.com/office/officeart/2009/3/layout/RandomtoResultProcess"/>
    <dgm:cxn modelId="{6EAEED95-FD4F-DE4E-B645-4367612713E2}" type="presParOf" srcId="{198A4FF3-312A-E94A-9A2B-D9EE419EE434}" destId="{205EB10E-DABE-504A-AD00-CBA238542A83}" srcOrd="18" destOrd="0" presId="urn:microsoft.com/office/officeart/2009/3/layout/RandomtoResultProcess"/>
    <dgm:cxn modelId="{6334010F-C73F-7441-9D76-FD7EDB4D02E9}" type="presParOf" srcId="{198A4FF3-312A-E94A-9A2B-D9EE419EE434}" destId="{84B01B4B-6736-C84C-9A00-6972BEE205D8}" srcOrd="19" destOrd="0" presId="urn:microsoft.com/office/officeart/2009/3/layout/RandomtoResultProcess"/>
    <dgm:cxn modelId="{D29A391C-7626-3744-8CF5-BAC044082F19}" type="presParOf" srcId="{24021BC9-FCDA-9E40-83CA-C4AE1CDC5816}" destId="{3466944A-DFA1-D048-858E-8C855387367B}" srcOrd="1" destOrd="0" presId="urn:microsoft.com/office/officeart/2009/3/layout/RandomtoResultProcess"/>
    <dgm:cxn modelId="{78DBB72A-BE4C-AE47-A1BA-48CF6C4417E0}" type="presParOf" srcId="{3466944A-DFA1-D048-858E-8C855387367B}" destId="{5E69EFDD-DFBD-044D-A3F1-B65CBCA261AB}" srcOrd="0" destOrd="0" presId="urn:microsoft.com/office/officeart/2009/3/layout/RandomtoResultProcess"/>
    <dgm:cxn modelId="{FF21F2F8-AE7E-4F4E-BC78-26C38C3CB3B6}" type="presParOf" srcId="{3466944A-DFA1-D048-858E-8C855387367B}" destId="{78C6F895-107D-3A46-8F1E-904D44103EFA}" srcOrd="1" destOrd="0" presId="urn:microsoft.com/office/officeart/2009/3/layout/RandomtoResultProcess"/>
    <dgm:cxn modelId="{4FC07E22-8945-9A4C-A72D-41FC9289A829}" type="presParOf" srcId="{24021BC9-FCDA-9E40-83CA-C4AE1CDC5816}" destId="{CB58669E-1D1E-9941-96EE-E4A896FC1BAB}" srcOrd="2" destOrd="0" presId="urn:microsoft.com/office/officeart/2009/3/layout/RandomtoResultProcess"/>
    <dgm:cxn modelId="{1050BABB-DF3D-4B42-841B-038F2A9D20D6}" type="presParOf" srcId="{CB58669E-1D1E-9941-96EE-E4A896FC1BAB}" destId="{C52C20F1-B072-0442-9E9F-7D6E89464F6D}" srcOrd="0" destOrd="0" presId="urn:microsoft.com/office/officeart/2009/3/layout/RandomtoResultProcess"/>
    <dgm:cxn modelId="{1F32D243-6BBB-C84F-B0B6-70AC927A303A}" type="presParOf" srcId="{CB58669E-1D1E-9941-96EE-E4A896FC1BAB}" destId="{F8DB4807-42D5-4F47-9AF7-88F09834DAD9}" srcOrd="1" destOrd="0" presId="urn:microsoft.com/office/officeart/2009/3/layout/RandomtoResultProcess"/>
    <dgm:cxn modelId="{EC356CA5-7762-954B-B19E-3E7237729553}" type="presParOf" srcId="{CB58669E-1D1E-9941-96EE-E4A896FC1BAB}" destId="{477E3D0E-ED3B-E845-96D7-04D84D3B0ABB}" srcOrd="2" destOrd="0" presId="urn:microsoft.com/office/officeart/2009/3/layout/RandomtoResultProcess"/>
    <dgm:cxn modelId="{DA3062BC-871C-F441-B701-4607A9D5D795}" type="presParOf" srcId="{24021BC9-FCDA-9E40-83CA-C4AE1CDC5816}" destId="{2942433E-D9DD-AC49-B19F-D91DD643AFB8}" srcOrd="3" destOrd="0" presId="urn:microsoft.com/office/officeart/2009/3/layout/RandomtoResultProcess"/>
    <dgm:cxn modelId="{E3A2D6D6-3A99-7A46-97B9-3D1561E7BDD9}" type="presParOf" srcId="{2942433E-D9DD-AC49-B19F-D91DD643AFB8}" destId="{E08D1519-4B40-CF4B-8AAE-90B8A94D1819}" srcOrd="0" destOrd="0" presId="urn:microsoft.com/office/officeart/2009/3/layout/RandomtoResultProcess"/>
    <dgm:cxn modelId="{303ACEA9-ED02-3E43-9492-AC700C7056B9}" type="presParOf" srcId="{2942433E-D9DD-AC49-B19F-D91DD643AFB8}" destId="{45EAC2DD-6363-954C-8D6E-42DBE472820E}" srcOrd="1" destOrd="0" presId="urn:microsoft.com/office/officeart/2009/3/layout/RandomtoResultProcess"/>
    <dgm:cxn modelId="{6947D097-A7FB-7646-AFDD-CF2137350A2D}" type="presParOf" srcId="{24021BC9-FCDA-9E40-83CA-C4AE1CDC5816}" destId="{9F19002F-1023-2646-9346-A73FD970E66F}" srcOrd="4" destOrd="0" presId="urn:microsoft.com/office/officeart/2009/3/layout/RandomtoResultProcess"/>
    <dgm:cxn modelId="{74A61584-2815-D84D-AA36-32A7D1E86555}" type="presParOf" srcId="{9F19002F-1023-2646-9346-A73FD970E66F}" destId="{DAAE5268-8307-C047-8BD3-1F7A102347FF}" srcOrd="0" destOrd="0" presId="urn:microsoft.com/office/officeart/2009/3/layout/RandomtoResultProcess"/>
    <dgm:cxn modelId="{D0095D8F-50DE-4144-843D-0295B4C22553}" type="presParOf" srcId="{9F19002F-1023-2646-9346-A73FD970E66F}" destId="{95B227FC-1420-D641-BA80-8997B9BA7B1D}" srcOrd="1" destOrd="0" presId="urn:microsoft.com/office/officeart/2009/3/layout/RandomtoResultProcess"/>
    <dgm:cxn modelId="{74D59792-A4C4-384A-A306-E6FD820A0CF6}" type="presParOf" srcId="{9F19002F-1023-2646-9346-A73FD970E66F}" destId="{6DB62D58-8E1E-AC48-99C4-50F6F4E3BB0D}" srcOrd="2" destOrd="0" presId="urn:microsoft.com/office/officeart/2009/3/layout/RandomtoResultProcess"/>
    <dgm:cxn modelId="{7E6FEE31-9439-8C49-80D4-87B7EE04E188}" type="presParOf" srcId="{24021BC9-FCDA-9E40-83CA-C4AE1CDC5816}" destId="{372AEC1F-6783-6C4C-9BE6-F0C36C4AD5CF}" srcOrd="5" destOrd="0" presId="urn:microsoft.com/office/officeart/2009/3/layout/RandomtoResultProcess"/>
    <dgm:cxn modelId="{17700FF7-009D-D041-8590-FD2F80198019}" type="presParOf" srcId="{372AEC1F-6783-6C4C-9BE6-F0C36C4AD5CF}" destId="{9AD8D4EC-8F0C-FB4C-86A1-1C7BE34146EF}" srcOrd="0" destOrd="0" presId="urn:microsoft.com/office/officeart/2009/3/layout/RandomtoResultProcess"/>
    <dgm:cxn modelId="{0043BAC7-600A-B947-9616-F65B3E427CDC}" type="presParOf" srcId="{372AEC1F-6783-6C4C-9BE6-F0C36C4AD5CF}" destId="{5CD278EE-155A-2441-922F-24EBDAC912ED}" srcOrd="1" destOrd="0" presId="urn:microsoft.com/office/officeart/2009/3/layout/RandomtoResultProcess"/>
    <dgm:cxn modelId="{10D441BD-7837-6849-8B98-68B816DAF460}" type="presParOf" srcId="{24021BC9-FCDA-9E40-83CA-C4AE1CDC5816}" destId="{330AE612-9493-3345-9803-B4CAD5EB188C}" srcOrd="6" destOrd="0" presId="urn:microsoft.com/office/officeart/2009/3/layout/RandomtoResultProcess"/>
    <dgm:cxn modelId="{3E9CC5B3-53F3-4245-9416-DCA1E9DFAC9A}" type="presParOf" srcId="{330AE612-9493-3345-9803-B4CAD5EB188C}" destId="{10F03A85-CE29-0A48-8507-5C5573E2DBBC}" srcOrd="0" destOrd="0" presId="urn:microsoft.com/office/officeart/2009/3/layout/RandomtoResultProcess"/>
    <dgm:cxn modelId="{12A32634-10AB-0941-8182-304E834E4C90}" type="presParOf" srcId="{330AE612-9493-3345-9803-B4CAD5EB188C}" destId="{EC50B21D-A310-5E4D-829E-F01E0B8DCB53}" srcOrd="1" destOrd="0" presId="urn:microsoft.com/office/officeart/2009/3/layout/RandomtoResultProcess"/>
    <dgm:cxn modelId="{0BAFDCE9-4BD9-7D40-9E44-5B554C968FC2}" type="presParOf" srcId="{330AE612-9493-3345-9803-B4CAD5EB188C}" destId="{FDC434C1-5C8E-4349-87B5-EF698B06E871}" srcOrd="2" destOrd="0" presId="urn:microsoft.com/office/officeart/2009/3/layout/RandomtoResultProcess"/>
    <dgm:cxn modelId="{DF7282A0-3688-CE45-8C56-74E1CFCE6819}" type="presParOf" srcId="{24021BC9-FCDA-9E40-83CA-C4AE1CDC5816}" destId="{F28FE2A4-715F-DE45-8772-FC552E1EDE41}" srcOrd="7" destOrd="0" presId="urn:microsoft.com/office/officeart/2009/3/layout/RandomtoResultProcess"/>
    <dgm:cxn modelId="{AC2FC7DD-16D7-5A49-9DDF-9C061DADCAEB}" type="presParOf" srcId="{F28FE2A4-715F-DE45-8772-FC552E1EDE41}" destId="{88241D6D-E5A4-9A4A-9262-F6163C03CE56}" srcOrd="0" destOrd="0" presId="urn:microsoft.com/office/officeart/2009/3/layout/RandomtoResultProcess"/>
    <dgm:cxn modelId="{6A313666-08B7-4345-8E50-509BA58EDB2F}" type="presParOf" srcId="{F28FE2A4-715F-DE45-8772-FC552E1EDE41}" destId="{32490450-5D4A-C94F-9501-BCF00BEC0639}" srcOrd="1" destOrd="0" presId="urn:microsoft.com/office/officeart/2009/3/layout/RandomtoResultProcess"/>
    <dgm:cxn modelId="{BDEB9FE9-6173-5A47-9142-7A2614FB6B2F}" type="presParOf" srcId="{24021BC9-FCDA-9E40-83CA-C4AE1CDC5816}" destId="{D7F7560B-4943-1C4B-B0D1-1D37E81728DB}" srcOrd="8" destOrd="0" presId="urn:microsoft.com/office/officeart/2009/3/layout/RandomtoResultProcess"/>
    <dgm:cxn modelId="{0947F421-4DD6-9C46-B91A-641B65D369AC}" type="presParOf" srcId="{D7F7560B-4943-1C4B-B0D1-1D37E81728DB}" destId="{2CEAAF2E-4B7B-9741-8964-8542557F5D9E}" srcOrd="0" destOrd="0" presId="urn:microsoft.com/office/officeart/2009/3/layout/RandomtoResultProcess"/>
    <dgm:cxn modelId="{F80D2FAE-4B3B-C142-97B8-C7A40786AB55}" type="presParOf" srcId="{D7F7560B-4943-1C4B-B0D1-1D37E81728DB}" destId="{DDA48315-6293-2049-BF78-5A7D401C7E29}" srcOrd="1" destOrd="0" presId="urn:microsoft.com/office/officeart/2009/3/layout/RandomtoResultProcess"/>
    <dgm:cxn modelId="{89B9C624-EF30-7848-909E-29D926E40358}" type="presParOf" srcId="{D7F7560B-4943-1C4B-B0D1-1D37E81728DB}" destId="{0D846FF1-F4D6-8844-8204-01100C7909C5}" srcOrd="2" destOrd="0" presId="urn:microsoft.com/office/officeart/2009/3/layout/RandomtoResult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27528813-EFC1-BF41-ACFF-C68377760BA5}" type="doc">
      <dgm:prSet loTypeId="urn:microsoft.com/office/officeart/2005/8/layout/hList9" loCatId="list" qsTypeId="urn:microsoft.com/office/officeart/2005/8/quickstyle/simple1" qsCatId="simple" csTypeId="urn:microsoft.com/office/officeart/2005/8/colors/accent5_2" csCatId="accent5"/>
      <dgm:spPr/>
      <dgm:t>
        <a:bodyPr/>
        <a:lstStyle/>
        <a:p>
          <a:endParaRPr lang="fr-FR"/>
        </a:p>
      </dgm:t>
    </dgm:pt>
    <dgm:pt modelId="{1265891A-5774-064F-ACED-DE0DB1EAC90D}">
      <dgm:prSet/>
      <dgm:spPr/>
      <dgm:t>
        <a:bodyPr/>
        <a:lstStyle/>
        <a:p>
          <a:r>
            <a:rPr lang="fr-FR" dirty="0"/>
            <a:t>Ressource entreprise en production</a:t>
          </a:r>
        </a:p>
      </dgm:t>
    </dgm:pt>
    <dgm:pt modelId="{CC3E26B6-EF0B-9C48-B23A-317A08CCC2FC}" type="parTrans" cxnId="{B105BECA-AEEE-7240-8735-E64E496E5FC4}">
      <dgm:prSet/>
      <dgm:spPr/>
      <dgm:t>
        <a:bodyPr/>
        <a:lstStyle/>
        <a:p>
          <a:endParaRPr lang="fr-FR"/>
        </a:p>
      </dgm:t>
    </dgm:pt>
    <dgm:pt modelId="{8FA5CCA4-E8BF-BB4C-9B6F-DBF1A9BFA6AA}" type="sibTrans" cxnId="{B105BECA-AEEE-7240-8735-E64E496E5FC4}">
      <dgm:prSet/>
      <dgm:spPr/>
      <dgm:t>
        <a:bodyPr/>
        <a:lstStyle/>
        <a:p>
          <a:endParaRPr lang="fr-FR"/>
        </a:p>
      </dgm:t>
    </dgm:pt>
    <dgm:pt modelId="{53E390C7-3581-3946-BE85-4993676C9D01}">
      <dgm:prSet/>
      <dgm:spPr/>
      <dgm:t>
        <a:bodyPr/>
        <a:lstStyle/>
        <a:p>
          <a:r>
            <a:rPr lang="fr-FR"/>
            <a:t>CDE Technicien MAINTENANCE</a:t>
          </a:r>
        </a:p>
      </dgm:t>
    </dgm:pt>
    <dgm:pt modelId="{96E02367-4EB0-A54E-ACC8-C9AF6D947243}" type="parTrans" cxnId="{2C1555F0-1840-814F-B780-9FECA6AC4D14}">
      <dgm:prSet/>
      <dgm:spPr/>
      <dgm:t>
        <a:bodyPr/>
        <a:lstStyle/>
        <a:p>
          <a:endParaRPr lang="fr-FR"/>
        </a:p>
      </dgm:t>
    </dgm:pt>
    <dgm:pt modelId="{D4141FEA-36BA-8646-892C-DD8195552E41}" type="sibTrans" cxnId="{2C1555F0-1840-814F-B780-9FECA6AC4D14}">
      <dgm:prSet/>
      <dgm:spPr/>
      <dgm:t>
        <a:bodyPr/>
        <a:lstStyle/>
        <a:p>
          <a:endParaRPr lang="fr-FR"/>
        </a:p>
      </dgm:t>
    </dgm:pt>
    <dgm:pt modelId="{3E23B98A-1719-084C-AA74-B9C80AA74367}">
      <dgm:prSet/>
      <dgm:spPr/>
      <dgm:t>
        <a:bodyPr/>
        <a:lstStyle/>
        <a:p>
          <a:r>
            <a:rPr lang="fr-FR" i="1" dirty="0"/>
            <a:t>Suivi des disponibilités techniciens facilité</a:t>
          </a:r>
          <a:endParaRPr lang="fr-FR" dirty="0"/>
        </a:p>
      </dgm:t>
    </dgm:pt>
    <dgm:pt modelId="{53381140-A9B3-E348-AB47-8ACD050D6E85}" type="parTrans" cxnId="{7B7B6954-CBE9-7C4A-915E-2C90598FE6DF}">
      <dgm:prSet/>
      <dgm:spPr/>
      <dgm:t>
        <a:bodyPr/>
        <a:lstStyle/>
        <a:p>
          <a:endParaRPr lang="fr-FR"/>
        </a:p>
      </dgm:t>
    </dgm:pt>
    <dgm:pt modelId="{82EC5023-5EC7-7340-9231-B77A24994B8E}" type="sibTrans" cxnId="{7B7B6954-CBE9-7C4A-915E-2C90598FE6DF}">
      <dgm:prSet/>
      <dgm:spPr/>
      <dgm:t>
        <a:bodyPr/>
        <a:lstStyle/>
        <a:p>
          <a:endParaRPr lang="fr-FR"/>
        </a:p>
      </dgm:t>
    </dgm:pt>
    <dgm:pt modelId="{F7558B53-D2AB-3E4F-9C61-028CEEBBE8B6}">
      <dgm:prSet/>
      <dgm:spPr/>
      <dgm:t>
        <a:bodyPr/>
        <a:lstStyle/>
        <a:p>
          <a:r>
            <a:rPr lang="fr-FR" i="1"/>
            <a:t>Action manuelle : saisie des RDV techniciens</a:t>
          </a:r>
          <a:endParaRPr lang="fr-FR"/>
        </a:p>
      </dgm:t>
    </dgm:pt>
    <dgm:pt modelId="{FBC4BE90-CE14-5246-9633-F11CEA463258}" type="parTrans" cxnId="{67AEF6DC-B767-A049-8A00-551FE9A3768E}">
      <dgm:prSet/>
      <dgm:spPr/>
      <dgm:t>
        <a:bodyPr/>
        <a:lstStyle/>
        <a:p>
          <a:endParaRPr lang="fr-FR"/>
        </a:p>
      </dgm:t>
    </dgm:pt>
    <dgm:pt modelId="{7118E137-FCD1-5342-A5F0-FDB905CA283B}" type="sibTrans" cxnId="{67AEF6DC-B767-A049-8A00-551FE9A3768E}">
      <dgm:prSet/>
      <dgm:spPr/>
      <dgm:t>
        <a:bodyPr/>
        <a:lstStyle/>
        <a:p>
          <a:endParaRPr lang="fr-FR"/>
        </a:p>
      </dgm:t>
    </dgm:pt>
    <dgm:pt modelId="{D6767BC3-6C5E-CC48-802D-1E3E8542231F}">
      <dgm:prSet/>
      <dgm:spPr/>
      <dgm:t>
        <a:bodyPr/>
        <a:lstStyle/>
        <a:p>
          <a:r>
            <a:rPr lang="fr-FR"/>
            <a:t>Production en production</a:t>
          </a:r>
        </a:p>
      </dgm:t>
    </dgm:pt>
    <dgm:pt modelId="{EC487F16-B520-084E-8877-B0A7F969A32B}" type="parTrans" cxnId="{4FA8BE4D-48C2-A545-9CE8-A18D27A82949}">
      <dgm:prSet/>
      <dgm:spPr/>
      <dgm:t>
        <a:bodyPr/>
        <a:lstStyle/>
        <a:p>
          <a:endParaRPr lang="fr-FR"/>
        </a:p>
      </dgm:t>
    </dgm:pt>
    <dgm:pt modelId="{077387B7-4E6D-9F4C-B3E1-CF625B7F4215}" type="sibTrans" cxnId="{4FA8BE4D-48C2-A545-9CE8-A18D27A82949}">
      <dgm:prSet/>
      <dgm:spPr/>
      <dgm:t>
        <a:bodyPr/>
        <a:lstStyle/>
        <a:p>
          <a:endParaRPr lang="fr-FR"/>
        </a:p>
      </dgm:t>
    </dgm:pt>
    <dgm:pt modelId="{D6AB0867-C51A-774E-8B99-613C240EEAC7}">
      <dgm:prSet/>
      <dgm:spPr/>
      <dgm:t>
        <a:bodyPr/>
        <a:lstStyle/>
        <a:p>
          <a:r>
            <a:rPr lang="fr-FR"/>
            <a:t>Technicien MAINTENANCE</a:t>
          </a:r>
        </a:p>
      </dgm:t>
    </dgm:pt>
    <dgm:pt modelId="{5CEC3FEF-1D55-3D4B-9C3E-553DF4AC4BE0}" type="parTrans" cxnId="{AED2DF5D-F242-FC4F-AA3C-36E9B5407AB9}">
      <dgm:prSet/>
      <dgm:spPr/>
      <dgm:t>
        <a:bodyPr/>
        <a:lstStyle/>
        <a:p>
          <a:endParaRPr lang="fr-FR"/>
        </a:p>
      </dgm:t>
    </dgm:pt>
    <dgm:pt modelId="{AEF17461-8E40-6A44-B0F7-60113734A8F3}" type="sibTrans" cxnId="{AED2DF5D-F242-FC4F-AA3C-36E9B5407AB9}">
      <dgm:prSet/>
      <dgm:spPr/>
      <dgm:t>
        <a:bodyPr/>
        <a:lstStyle/>
        <a:p>
          <a:endParaRPr lang="fr-FR"/>
        </a:p>
      </dgm:t>
    </dgm:pt>
    <dgm:pt modelId="{FCE2AC9E-1C44-AA40-9705-D1639E11EE63}">
      <dgm:prSet/>
      <dgm:spPr/>
      <dgm:t>
        <a:bodyPr/>
        <a:lstStyle/>
        <a:p>
          <a:r>
            <a:rPr lang="fr-FR" i="1"/>
            <a:t>Accès direct et à tout moment à la documentation technique à jour &amp; aux RDV avec tablette</a:t>
          </a:r>
          <a:endParaRPr lang="fr-FR"/>
        </a:p>
      </dgm:t>
    </dgm:pt>
    <dgm:pt modelId="{24ED5857-7B59-8446-9E87-C52066C70AC2}" type="parTrans" cxnId="{16FD9878-58CA-9144-9CE0-7F823EDA0BB3}">
      <dgm:prSet/>
      <dgm:spPr/>
      <dgm:t>
        <a:bodyPr/>
        <a:lstStyle/>
        <a:p>
          <a:endParaRPr lang="fr-FR"/>
        </a:p>
      </dgm:t>
    </dgm:pt>
    <dgm:pt modelId="{829F2881-97DB-AF43-9963-4224DCD664F3}" type="sibTrans" cxnId="{16FD9878-58CA-9144-9CE0-7F823EDA0BB3}">
      <dgm:prSet/>
      <dgm:spPr/>
      <dgm:t>
        <a:bodyPr/>
        <a:lstStyle/>
        <a:p>
          <a:endParaRPr lang="fr-FR"/>
        </a:p>
      </dgm:t>
    </dgm:pt>
    <dgm:pt modelId="{207A5079-1F6C-344C-A8F3-1487433EF92D}">
      <dgm:prSet/>
      <dgm:spPr/>
      <dgm:t>
        <a:bodyPr/>
        <a:lstStyle/>
        <a:p>
          <a:r>
            <a:rPr lang="fr-FR"/>
            <a:t>Alain DUPLANC</a:t>
          </a:r>
        </a:p>
      </dgm:t>
    </dgm:pt>
    <dgm:pt modelId="{131B4B6E-172E-1648-95E9-279E5BFE7C2F}" type="parTrans" cxnId="{A6520F97-7766-7D45-8738-31336CBEECFC}">
      <dgm:prSet/>
      <dgm:spPr/>
      <dgm:t>
        <a:bodyPr/>
        <a:lstStyle/>
        <a:p>
          <a:endParaRPr lang="fr-FR"/>
        </a:p>
      </dgm:t>
    </dgm:pt>
    <dgm:pt modelId="{CDA0E454-893F-6843-B048-C70B23CF5DBB}" type="sibTrans" cxnId="{A6520F97-7766-7D45-8738-31336CBEECFC}">
      <dgm:prSet/>
      <dgm:spPr/>
      <dgm:t>
        <a:bodyPr/>
        <a:lstStyle/>
        <a:p>
          <a:endParaRPr lang="fr-FR"/>
        </a:p>
      </dgm:t>
    </dgm:pt>
    <dgm:pt modelId="{009D5D39-CF53-3C41-86DA-5BFEBBC31B79}">
      <dgm:prSet/>
      <dgm:spPr/>
      <dgm:t>
        <a:bodyPr/>
        <a:lstStyle/>
        <a:p>
          <a:r>
            <a:rPr lang="fr-FR" i="1"/>
            <a:t>Suppression action manuelle : mise à jour des stocks</a:t>
          </a:r>
          <a:endParaRPr lang="fr-FR"/>
        </a:p>
      </dgm:t>
    </dgm:pt>
    <dgm:pt modelId="{778991CC-08AA-A543-9FEA-5F6080D274F1}" type="parTrans" cxnId="{068628F4-C5BF-314F-9497-D53ED9446E84}">
      <dgm:prSet/>
      <dgm:spPr/>
      <dgm:t>
        <a:bodyPr/>
        <a:lstStyle/>
        <a:p>
          <a:endParaRPr lang="fr-FR"/>
        </a:p>
      </dgm:t>
    </dgm:pt>
    <dgm:pt modelId="{08EB0C87-31AD-B04B-B59A-9641C0B8BED5}" type="sibTrans" cxnId="{068628F4-C5BF-314F-9497-D53ED9446E84}">
      <dgm:prSet/>
      <dgm:spPr/>
      <dgm:t>
        <a:bodyPr/>
        <a:lstStyle/>
        <a:p>
          <a:endParaRPr lang="fr-FR"/>
        </a:p>
      </dgm:t>
    </dgm:pt>
    <dgm:pt modelId="{E9EA0636-4572-5A44-98A3-86FBF979C82E}">
      <dgm:prSet/>
      <dgm:spPr/>
      <dgm:t>
        <a:bodyPr/>
        <a:lstStyle/>
        <a:p>
          <a:r>
            <a:rPr lang="fr-FR"/>
            <a:t>CRM et Facturation Client en production</a:t>
          </a:r>
        </a:p>
      </dgm:t>
    </dgm:pt>
    <dgm:pt modelId="{ADDE5982-A793-F14F-8C85-08DDA42DD7E5}" type="parTrans" cxnId="{96DDD38D-9FC3-D34A-A26E-1991B77A7ABC}">
      <dgm:prSet/>
      <dgm:spPr/>
      <dgm:t>
        <a:bodyPr/>
        <a:lstStyle/>
        <a:p>
          <a:endParaRPr lang="fr-FR"/>
        </a:p>
      </dgm:t>
    </dgm:pt>
    <dgm:pt modelId="{73912B67-2ABB-5C47-8500-EEB8489F5D83}" type="sibTrans" cxnId="{96DDD38D-9FC3-D34A-A26E-1991B77A7ABC}">
      <dgm:prSet/>
      <dgm:spPr/>
      <dgm:t>
        <a:bodyPr/>
        <a:lstStyle/>
        <a:p>
          <a:endParaRPr lang="fr-FR"/>
        </a:p>
      </dgm:t>
    </dgm:pt>
    <dgm:pt modelId="{F86A04D4-2850-2A42-AB1E-C293DC8FE0E7}">
      <dgm:prSet/>
      <dgm:spPr/>
      <dgm:t>
        <a:bodyPr/>
        <a:lstStyle/>
        <a:p>
          <a:r>
            <a:rPr lang="fr-FR"/>
            <a:t>Steve LAMBORT</a:t>
          </a:r>
        </a:p>
      </dgm:t>
    </dgm:pt>
    <dgm:pt modelId="{B642CE4C-EE1E-3648-BA4B-94B98081FF92}" type="parTrans" cxnId="{FCA40314-3CE1-7640-8EAA-9A0D3C7E94DC}">
      <dgm:prSet/>
      <dgm:spPr/>
      <dgm:t>
        <a:bodyPr/>
        <a:lstStyle/>
        <a:p>
          <a:endParaRPr lang="fr-FR"/>
        </a:p>
      </dgm:t>
    </dgm:pt>
    <dgm:pt modelId="{F01265E9-E6B6-964A-910C-A835F9D2D3F2}" type="sibTrans" cxnId="{FCA40314-3CE1-7640-8EAA-9A0D3C7E94DC}">
      <dgm:prSet/>
      <dgm:spPr/>
      <dgm:t>
        <a:bodyPr/>
        <a:lstStyle/>
        <a:p>
          <a:endParaRPr lang="fr-FR"/>
        </a:p>
      </dgm:t>
    </dgm:pt>
    <dgm:pt modelId="{A254671A-A1F3-CA45-A62E-FC42FC8CC203}">
      <dgm:prSet/>
      <dgm:spPr/>
      <dgm:t>
        <a:bodyPr/>
        <a:lstStyle/>
        <a:p>
          <a:r>
            <a:rPr lang="fr-FR" i="1"/>
            <a:t>Données client sécurisée</a:t>
          </a:r>
          <a:endParaRPr lang="fr-FR"/>
        </a:p>
      </dgm:t>
    </dgm:pt>
    <dgm:pt modelId="{E9059866-7FE8-3848-A5AC-9FDD8A4AD33B}" type="parTrans" cxnId="{381A47DE-1391-434F-81A4-C95664493D5D}">
      <dgm:prSet/>
      <dgm:spPr/>
      <dgm:t>
        <a:bodyPr/>
        <a:lstStyle/>
        <a:p>
          <a:endParaRPr lang="fr-FR"/>
        </a:p>
      </dgm:t>
    </dgm:pt>
    <dgm:pt modelId="{4BF642BF-C724-974A-AA16-0DD977D0B4FE}" type="sibTrans" cxnId="{381A47DE-1391-434F-81A4-C95664493D5D}">
      <dgm:prSet/>
      <dgm:spPr/>
      <dgm:t>
        <a:bodyPr/>
        <a:lstStyle/>
        <a:p>
          <a:endParaRPr lang="fr-FR"/>
        </a:p>
      </dgm:t>
    </dgm:pt>
    <dgm:pt modelId="{56AA2BF3-3053-2E40-B1B1-A3C41F3BBFCA}">
      <dgm:prSet/>
      <dgm:spPr/>
      <dgm:t>
        <a:bodyPr/>
        <a:lstStyle/>
        <a:p>
          <a:r>
            <a:rPr lang="fr-FR" i="1"/>
            <a:t>Suppression action manuelle : saisie prix / pièces / temps</a:t>
          </a:r>
          <a:endParaRPr lang="fr-FR"/>
        </a:p>
      </dgm:t>
    </dgm:pt>
    <dgm:pt modelId="{649BF56B-80AC-8246-9BDF-946DE9B3F594}" type="parTrans" cxnId="{F8F2F895-0591-6641-8277-D355E715AEDB}">
      <dgm:prSet/>
      <dgm:spPr/>
      <dgm:t>
        <a:bodyPr/>
        <a:lstStyle/>
        <a:p>
          <a:endParaRPr lang="fr-FR"/>
        </a:p>
      </dgm:t>
    </dgm:pt>
    <dgm:pt modelId="{A487ED9E-DDFA-F749-A6FC-A589519B8C39}" type="sibTrans" cxnId="{F8F2F895-0591-6641-8277-D355E715AEDB}">
      <dgm:prSet/>
      <dgm:spPr/>
      <dgm:t>
        <a:bodyPr/>
        <a:lstStyle/>
        <a:p>
          <a:endParaRPr lang="fr-FR"/>
        </a:p>
      </dgm:t>
    </dgm:pt>
    <dgm:pt modelId="{01B38FAC-AB8E-5E47-88AB-2B82C584D90B}">
      <dgm:prSet/>
      <dgm:spPr/>
      <dgm:t>
        <a:bodyPr/>
        <a:lstStyle/>
        <a:p>
          <a:r>
            <a:rPr lang="fr-FR"/>
            <a:t>Technicien MAINTENANCE</a:t>
          </a:r>
        </a:p>
      </dgm:t>
    </dgm:pt>
    <dgm:pt modelId="{3CBB1A58-CE12-2548-AA1B-F625E0313051}" type="parTrans" cxnId="{4BF87D01-4506-1542-9B78-4D3CA81D6B1B}">
      <dgm:prSet/>
      <dgm:spPr/>
      <dgm:t>
        <a:bodyPr/>
        <a:lstStyle/>
        <a:p>
          <a:endParaRPr lang="fr-FR"/>
        </a:p>
      </dgm:t>
    </dgm:pt>
    <dgm:pt modelId="{79F59406-CD6E-5747-9492-D52D03B88BEA}" type="sibTrans" cxnId="{4BF87D01-4506-1542-9B78-4D3CA81D6B1B}">
      <dgm:prSet/>
      <dgm:spPr/>
      <dgm:t>
        <a:bodyPr/>
        <a:lstStyle/>
        <a:p>
          <a:endParaRPr lang="fr-FR"/>
        </a:p>
      </dgm:t>
    </dgm:pt>
    <dgm:pt modelId="{84A96F2E-0FEA-DE47-94F5-116178C60748}">
      <dgm:prSet/>
      <dgm:spPr/>
      <dgm:t>
        <a:bodyPr/>
        <a:lstStyle/>
        <a:p>
          <a:r>
            <a:rPr lang="fr-FR" i="1"/>
            <a:t>Suppression action manuelle : envoie prix / pièces / temps</a:t>
          </a:r>
          <a:endParaRPr lang="fr-FR"/>
        </a:p>
      </dgm:t>
    </dgm:pt>
    <dgm:pt modelId="{99334406-2456-0A42-A735-92426E9950A2}" type="parTrans" cxnId="{0C807BA8-C7BC-C047-A276-1CE98AEBFE23}">
      <dgm:prSet/>
      <dgm:spPr/>
      <dgm:t>
        <a:bodyPr/>
        <a:lstStyle/>
        <a:p>
          <a:endParaRPr lang="fr-FR"/>
        </a:p>
      </dgm:t>
    </dgm:pt>
    <dgm:pt modelId="{92234ADC-27BC-7646-8A0C-3EB5F642B050}" type="sibTrans" cxnId="{0C807BA8-C7BC-C047-A276-1CE98AEBFE23}">
      <dgm:prSet/>
      <dgm:spPr/>
      <dgm:t>
        <a:bodyPr/>
        <a:lstStyle/>
        <a:p>
          <a:endParaRPr lang="fr-FR"/>
        </a:p>
      </dgm:t>
    </dgm:pt>
    <dgm:pt modelId="{DA790BA5-7186-9E45-BB8B-718E7C4CA84C}" type="pres">
      <dgm:prSet presAssocID="{27528813-EFC1-BF41-ACFF-C68377760BA5}" presName="list" presStyleCnt="0">
        <dgm:presLayoutVars>
          <dgm:dir/>
          <dgm:animLvl val="lvl"/>
        </dgm:presLayoutVars>
      </dgm:prSet>
      <dgm:spPr/>
    </dgm:pt>
    <dgm:pt modelId="{4CC110B4-4355-E841-852F-483749E2EBA4}" type="pres">
      <dgm:prSet presAssocID="{1265891A-5774-064F-ACED-DE0DB1EAC90D}" presName="posSpace" presStyleCnt="0"/>
      <dgm:spPr/>
    </dgm:pt>
    <dgm:pt modelId="{AC15BF07-63DB-E340-B4B0-05CA02A26EC5}" type="pres">
      <dgm:prSet presAssocID="{1265891A-5774-064F-ACED-DE0DB1EAC90D}" presName="vertFlow" presStyleCnt="0"/>
      <dgm:spPr/>
    </dgm:pt>
    <dgm:pt modelId="{FABCA33D-7848-7B4A-A0E2-B7FF8E310637}" type="pres">
      <dgm:prSet presAssocID="{1265891A-5774-064F-ACED-DE0DB1EAC90D}" presName="topSpace" presStyleCnt="0"/>
      <dgm:spPr/>
    </dgm:pt>
    <dgm:pt modelId="{CD499CBA-D1D5-0E48-9431-6097657EE473}" type="pres">
      <dgm:prSet presAssocID="{1265891A-5774-064F-ACED-DE0DB1EAC90D}" presName="firstComp" presStyleCnt="0"/>
      <dgm:spPr/>
    </dgm:pt>
    <dgm:pt modelId="{CA7A2DB8-9413-A744-8682-783EC315B3EC}" type="pres">
      <dgm:prSet presAssocID="{1265891A-5774-064F-ACED-DE0DB1EAC90D}" presName="firstChild" presStyleLbl="bgAccFollowNode1" presStyleIdx="0" presStyleCnt="5"/>
      <dgm:spPr/>
    </dgm:pt>
    <dgm:pt modelId="{10F7CD87-61D8-F046-B5E4-840BE5A7BFA3}" type="pres">
      <dgm:prSet presAssocID="{1265891A-5774-064F-ACED-DE0DB1EAC90D}" presName="firstChildTx" presStyleLbl="bgAccFollowNode1" presStyleIdx="0" presStyleCnt="5">
        <dgm:presLayoutVars>
          <dgm:bulletEnabled val="1"/>
        </dgm:presLayoutVars>
      </dgm:prSet>
      <dgm:spPr/>
    </dgm:pt>
    <dgm:pt modelId="{4102F6D5-DCC1-BD40-AAD5-7434E59875D0}" type="pres">
      <dgm:prSet presAssocID="{1265891A-5774-064F-ACED-DE0DB1EAC90D}" presName="negSpace" presStyleCnt="0"/>
      <dgm:spPr/>
    </dgm:pt>
    <dgm:pt modelId="{690FE2D2-BAD3-C548-B88D-E01C57733F9C}" type="pres">
      <dgm:prSet presAssocID="{1265891A-5774-064F-ACED-DE0DB1EAC90D}" presName="circle" presStyleLbl="node1" presStyleIdx="0" presStyleCnt="3"/>
      <dgm:spPr/>
    </dgm:pt>
    <dgm:pt modelId="{969081AF-159E-AE4F-AFD4-959047397FE4}" type="pres">
      <dgm:prSet presAssocID="{8FA5CCA4-E8BF-BB4C-9B6F-DBF1A9BFA6AA}" presName="transSpace" presStyleCnt="0"/>
      <dgm:spPr/>
    </dgm:pt>
    <dgm:pt modelId="{F1A92E5A-6DE8-334F-8359-9DDD71542543}" type="pres">
      <dgm:prSet presAssocID="{D6767BC3-6C5E-CC48-802D-1E3E8542231F}" presName="posSpace" presStyleCnt="0"/>
      <dgm:spPr/>
    </dgm:pt>
    <dgm:pt modelId="{550EF4ED-3FEF-334C-A092-9B7570CE3654}" type="pres">
      <dgm:prSet presAssocID="{D6767BC3-6C5E-CC48-802D-1E3E8542231F}" presName="vertFlow" presStyleCnt="0"/>
      <dgm:spPr/>
    </dgm:pt>
    <dgm:pt modelId="{C374FD1F-8D2F-5448-9AE6-1DC21C861851}" type="pres">
      <dgm:prSet presAssocID="{D6767BC3-6C5E-CC48-802D-1E3E8542231F}" presName="topSpace" presStyleCnt="0"/>
      <dgm:spPr/>
    </dgm:pt>
    <dgm:pt modelId="{6923131E-6185-A34A-BBD5-C1D594035C7F}" type="pres">
      <dgm:prSet presAssocID="{D6767BC3-6C5E-CC48-802D-1E3E8542231F}" presName="firstComp" presStyleCnt="0"/>
      <dgm:spPr/>
    </dgm:pt>
    <dgm:pt modelId="{528813AF-E7D1-D540-B931-6DE20A1E8DD0}" type="pres">
      <dgm:prSet presAssocID="{D6767BC3-6C5E-CC48-802D-1E3E8542231F}" presName="firstChild" presStyleLbl="bgAccFollowNode1" presStyleIdx="1" presStyleCnt="5"/>
      <dgm:spPr/>
    </dgm:pt>
    <dgm:pt modelId="{B6882FB0-9D49-7E4F-A975-DBB4E33E9354}" type="pres">
      <dgm:prSet presAssocID="{D6767BC3-6C5E-CC48-802D-1E3E8542231F}" presName="firstChildTx" presStyleLbl="bgAccFollowNode1" presStyleIdx="1" presStyleCnt="5">
        <dgm:presLayoutVars>
          <dgm:bulletEnabled val="1"/>
        </dgm:presLayoutVars>
      </dgm:prSet>
      <dgm:spPr/>
    </dgm:pt>
    <dgm:pt modelId="{AE1CED6C-1D21-9A40-9479-236C06F479D7}" type="pres">
      <dgm:prSet presAssocID="{207A5079-1F6C-344C-A8F3-1487433EF92D}" presName="comp" presStyleCnt="0"/>
      <dgm:spPr/>
    </dgm:pt>
    <dgm:pt modelId="{4467F972-43E1-BD48-8EB0-C7D22CE502BF}" type="pres">
      <dgm:prSet presAssocID="{207A5079-1F6C-344C-A8F3-1487433EF92D}" presName="child" presStyleLbl="bgAccFollowNode1" presStyleIdx="2" presStyleCnt="5"/>
      <dgm:spPr/>
    </dgm:pt>
    <dgm:pt modelId="{539027C9-1131-2A46-BF9C-2068B183E0CB}" type="pres">
      <dgm:prSet presAssocID="{207A5079-1F6C-344C-A8F3-1487433EF92D}" presName="childTx" presStyleLbl="bgAccFollowNode1" presStyleIdx="2" presStyleCnt="5">
        <dgm:presLayoutVars>
          <dgm:bulletEnabled val="1"/>
        </dgm:presLayoutVars>
      </dgm:prSet>
      <dgm:spPr/>
    </dgm:pt>
    <dgm:pt modelId="{E1768C81-106C-EC4D-AC37-062C114BB51F}" type="pres">
      <dgm:prSet presAssocID="{D6767BC3-6C5E-CC48-802D-1E3E8542231F}" presName="negSpace" presStyleCnt="0"/>
      <dgm:spPr/>
    </dgm:pt>
    <dgm:pt modelId="{8FF9A834-FF41-4A48-B39A-906DD5261A6E}" type="pres">
      <dgm:prSet presAssocID="{D6767BC3-6C5E-CC48-802D-1E3E8542231F}" presName="circle" presStyleLbl="node1" presStyleIdx="1" presStyleCnt="3"/>
      <dgm:spPr/>
    </dgm:pt>
    <dgm:pt modelId="{0C1E42E2-E553-A24E-A8E8-02F12F99BFAD}" type="pres">
      <dgm:prSet presAssocID="{077387B7-4E6D-9F4C-B3E1-CF625B7F4215}" presName="transSpace" presStyleCnt="0"/>
      <dgm:spPr/>
    </dgm:pt>
    <dgm:pt modelId="{130756A7-AEB9-8E4C-BC98-B910347BD30A}" type="pres">
      <dgm:prSet presAssocID="{E9EA0636-4572-5A44-98A3-86FBF979C82E}" presName="posSpace" presStyleCnt="0"/>
      <dgm:spPr/>
    </dgm:pt>
    <dgm:pt modelId="{26CEA931-C059-ED41-90FA-CC9D04CF9773}" type="pres">
      <dgm:prSet presAssocID="{E9EA0636-4572-5A44-98A3-86FBF979C82E}" presName="vertFlow" presStyleCnt="0"/>
      <dgm:spPr/>
    </dgm:pt>
    <dgm:pt modelId="{30C1E1E7-0EE6-AE43-B63E-100158801830}" type="pres">
      <dgm:prSet presAssocID="{E9EA0636-4572-5A44-98A3-86FBF979C82E}" presName="topSpace" presStyleCnt="0"/>
      <dgm:spPr/>
    </dgm:pt>
    <dgm:pt modelId="{CB6C5F4D-0CE2-714F-9142-4C4172923884}" type="pres">
      <dgm:prSet presAssocID="{E9EA0636-4572-5A44-98A3-86FBF979C82E}" presName="firstComp" presStyleCnt="0"/>
      <dgm:spPr/>
    </dgm:pt>
    <dgm:pt modelId="{F61E9DC4-15FD-5A41-A741-422AD71CDAE6}" type="pres">
      <dgm:prSet presAssocID="{E9EA0636-4572-5A44-98A3-86FBF979C82E}" presName="firstChild" presStyleLbl="bgAccFollowNode1" presStyleIdx="3" presStyleCnt="5"/>
      <dgm:spPr/>
    </dgm:pt>
    <dgm:pt modelId="{1267D1F5-1023-6D47-98A3-35C451A6350C}" type="pres">
      <dgm:prSet presAssocID="{E9EA0636-4572-5A44-98A3-86FBF979C82E}" presName="firstChildTx" presStyleLbl="bgAccFollowNode1" presStyleIdx="3" presStyleCnt="5">
        <dgm:presLayoutVars>
          <dgm:bulletEnabled val="1"/>
        </dgm:presLayoutVars>
      </dgm:prSet>
      <dgm:spPr/>
    </dgm:pt>
    <dgm:pt modelId="{0C963CC4-C410-C04E-8D74-C4608022B2E5}" type="pres">
      <dgm:prSet presAssocID="{01B38FAC-AB8E-5E47-88AB-2B82C584D90B}" presName="comp" presStyleCnt="0"/>
      <dgm:spPr/>
    </dgm:pt>
    <dgm:pt modelId="{7E10BBA0-A752-0A46-B243-9A047869F8A0}" type="pres">
      <dgm:prSet presAssocID="{01B38FAC-AB8E-5E47-88AB-2B82C584D90B}" presName="child" presStyleLbl="bgAccFollowNode1" presStyleIdx="4" presStyleCnt="5"/>
      <dgm:spPr/>
    </dgm:pt>
    <dgm:pt modelId="{BB35192C-26F2-184F-8C3A-EE510FE693C0}" type="pres">
      <dgm:prSet presAssocID="{01B38FAC-AB8E-5E47-88AB-2B82C584D90B}" presName="childTx" presStyleLbl="bgAccFollowNode1" presStyleIdx="4" presStyleCnt="5">
        <dgm:presLayoutVars>
          <dgm:bulletEnabled val="1"/>
        </dgm:presLayoutVars>
      </dgm:prSet>
      <dgm:spPr/>
    </dgm:pt>
    <dgm:pt modelId="{D5852BDA-2A69-4442-B9F1-169058C101B9}" type="pres">
      <dgm:prSet presAssocID="{E9EA0636-4572-5A44-98A3-86FBF979C82E}" presName="negSpace" presStyleCnt="0"/>
      <dgm:spPr/>
    </dgm:pt>
    <dgm:pt modelId="{F3F4A600-831D-8E47-B6BB-C563E7B86CC2}" type="pres">
      <dgm:prSet presAssocID="{E9EA0636-4572-5A44-98A3-86FBF979C82E}" presName="circle" presStyleLbl="node1" presStyleIdx="2" presStyleCnt="3"/>
      <dgm:spPr/>
    </dgm:pt>
  </dgm:ptLst>
  <dgm:cxnLst>
    <dgm:cxn modelId="{4BF87D01-4506-1542-9B78-4D3CA81D6B1B}" srcId="{E9EA0636-4572-5A44-98A3-86FBF979C82E}" destId="{01B38FAC-AB8E-5E47-88AB-2B82C584D90B}" srcOrd="1" destOrd="0" parTransId="{3CBB1A58-CE12-2548-AA1B-F625E0313051}" sibTransId="{79F59406-CD6E-5747-9492-D52D03B88BEA}"/>
    <dgm:cxn modelId="{45F73D0C-A895-6347-8E05-3358D101C5F8}" type="presOf" srcId="{56AA2BF3-3053-2E40-B1B1-A3C41F3BBFCA}" destId="{1267D1F5-1023-6D47-98A3-35C451A6350C}" srcOrd="1" destOrd="2" presId="urn:microsoft.com/office/officeart/2005/8/layout/hList9"/>
    <dgm:cxn modelId="{9A4AA910-48D9-D944-98C6-2EBB34B423DE}" type="presOf" srcId="{01B38FAC-AB8E-5E47-88AB-2B82C584D90B}" destId="{7E10BBA0-A752-0A46-B243-9A047869F8A0}" srcOrd="0" destOrd="0" presId="urn:microsoft.com/office/officeart/2005/8/layout/hList9"/>
    <dgm:cxn modelId="{FCA40314-3CE1-7640-8EAA-9A0D3C7E94DC}" srcId="{E9EA0636-4572-5A44-98A3-86FBF979C82E}" destId="{F86A04D4-2850-2A42-AB1E-C293DC8FE0E7}" srcOrd="0" destOrd="0" parTransId="{B642CE4C-EE1E-3648-BA4B-94B98081FF92}" sibTransId="{F01265E9-E6B6-964A-910C-A835F9D2D3F2}"/>
    <dgm:cxn modelId="{C3FAA215-C837-4B42-8375-321A7CA7C055}" type="presOf" srcId="{A254671A-A1F3-CA45-A62E-FC42FC8CC203}" destId="{F61E9DC4-15FD-5A41-A741-422AD71CDAE6}" srcOrd="0" destOrd="1" presId="urn:microsoft.com/office/officeart/2005/8/layout/hList9"/>
    <dgm:cxn modelId="{E9491718-507C-CB44-8EB3-6A04A8F6763B}" type="presOf" srcId="{1265891A-5774-064F-ACED-DE0DB1EAC90D}" destId="{690FE2D2-BAD3-C548-B88D-E01C57733F9C}" srcOrd="0" destOrd="0" presId="urn:microsoft.com/office/officeart/2005/8/layout/hList9"/>
    <dgm:cxn modelId="{96288F27-AF3D-1C44-B917-C031BA3B257C}" type="presOf" srcId="{F7558B53-D2AB-3E4F-9C61-028CEEBBE8B6}" destId="{CA7A2DB8-9413-A744-8682-783EC315B3EC}" srcOrd="0" destOrd="2" presId="urn:microsoft.com/office/officeart/2005/8/layout/hList9"/>
    <dgm:cxn modelId="{AD775029-1CB3-714D-A53D-DB188CB8EB11}" type="presOf" srcId="{F86A04D4-2850-2A42-AB1E-C293DC8FE0E7}" destId="{F61E9DC4-15FD-5A41-A741-422AD71CDAE6}" srcOrd="0" destOrd="0" presId="urn:microsoft.com/office/officeart/2005/8/layout/hList9"/>
    <dgm:cxn modelId="{D94C8029-1AA8-F647-84D4-33867274E4CF}" type="presOf" srcId="{D6AB0867-C51A-774E-8B99-613C240EEAC7}" destId="{B6882FB0-9D49-7E4F-A975-DBB4E33E9354}" srcOrd="1" destOrd="0" presId="urn:microsoft.com/office/officeart/2005/8/layout/hList9"/>
    <dgm:cxn modelId="{B680E73C-EF4E-C049-BB5E-76869D72EC61}" type="presOf" srcId="{009D5D39-CF53-3C41-86DA-5BFEBBC31B79}" destId="{4467F972-43E1-BD48-8EB0-C7D22CE502BF}" srcOrd="0" destOrd="1" presId="urn:microsoft.com/office/officeart/2005/8/layout/hList9"/>
    <dgm:cxn modelId="{28A8AF41-1DA1-0C4B-9DF6-000D59262831}" type="presOf" srcId="{84A96F2E-0FEA-DE47-94F5-116178C60748}" destId="{BB35192C-26F2-184F-8C3A-EE510FE693C0}" srcOrd="1" destOrd="1" presId="urn:microsoft.com/office/officeart/2005/8/layout/hList9"/>
    <dgm:cxn modelId="{4FA8BE4D-48C2-A545-9CE8-A18D27A82949}" srcId="{27528813-EFC1-BF41-ACFF-C68377760BA5}" destId="{D6767BC3-6C5E-CC48-802D-1E3E8542231F}" srcOrd="1" destOrd="0" parTransId="{EC487F16-B520-084E-8877-B0A7F969A32B}" sibTransId="{077387B7-4E6D-9F4C-B3E1-CF625B7F4215}"/>
    <dgm:cxn modelId="{7B7B6954-CBE9-7C4A-915E-2C90598FE6DF}" srcId="{53E390C7-3581-3946-BE85-4993676C9D01}" destId="{3E23B98A-1719-084C-AA74-B9C80AA74367}" srcOrd="0" destOrd="0" parTransId="{53381140-A9B3-E348-AB47-8ACD050D6E85}" sibTransId="{82EC5023-5EC7-7340-9231-B77A24994B8E}"/>
    <dgm:cxn modelId="{9C1F395C-4A2B-1C48-9801-3EDDCE2175AF}" type="presOf" srcId="{FCE2AC9E-1C44-AA40-9705-D1639E11EE63}" destId="{528813AF-E7D1-D540-B931-6DE20A1E8DD0}" srcOrd="0" destOrd="1" presId="urn:microsoft.com/office/officeart/2005/8/layout/hList9"/>
    <dgm:cxn modelId="{AED2DF5D-F242-FC4F-AA3C-36E9B5407AB9}" srcId="{D6767BC3-6C5E-CC48-802D-1E3E8542231F}" destId="{D6AB0867-C51A-774E-8B99-613C240EEAC7}" srcOrd="0" destOrd="0" parTransId="{5CEC3FEF-1D55-3D4B-9C3E-553DF4AC4BE0}" sibTransId="{AEF17461-8E40-6A44-B0F7-60113734A8F3}"/>
    <dgm:cxn modelId="{7A671D69-9612-E546-A5BD-E28F3BCA17C6}" type="presOf" srcId="{01B38FAC-AB8E-5E47-88AB-2B82C584D90B}" destId="{BB35192C-26F2-184F-8C3A-EE510FE693C0}" srcOrd="1" destOrd="0" presId="urn:microsoft.com/office/officeart/2005/8/layout/hList9"/>
    <dgm:cxn modelId="{B6EA806D-F5F3-3F4F-B3B6-E37B0C66F7B2}" type="presOf" srcId="{E9EA0636-4572-5A44-98A3-86FBF979C82E}" destId="{F3F4A600-831D-8E47-B6BB-C563E7B86CC2}" srcOrd="0" destOrd="0" presId="urn:microsoft.com/office/officeart/2005/8/layout/hList9"/>
    <dgm:cxn modelId="{16FD9878-58CA-9144-9CE0-7F823EDA0BB3}" srcId="{D6AB0867-C51A-774E-8B99-613C240EEAC7}" destId="{FCE2AC9E-1C44-AA40-9705-D1639E11EE63}" srcOrd="0" destOrd="0" parTransId="{24ED5857-7B59-8446-9E87-C52066C70AC2}" sibTransId="{829F2881-97DB-AF43-9963-4224DCD664F3}"/>
    <dgm:cxn modelId="{A646277A-F9F5-1D47-A479-288319642C86}" type="presOf" srcId="{D6767BC3-6C5E-CC48-802D-1E3E8542231F}" destId="{8FF9A834-FF41-4A48-B39A-906DD5261A6E}" srcOrd="0" destOrd="0" presId="urn:microsoft.com/office/officeart/2005/8/layout/hList9"/>
    <dgm:cxn modelId="{4B287084-DCA4-0F4F-93C5-48AF5C678BC0}" type="presOf" srcId="{56AA2BF3-3053-2E40-B1B1-A3C41F3BBFCA}" destId="{F61E9DC4-15FD-5A41-A741-422AD71CDAE6}" srcOrd="0" destOrd="2" presId="urn:microsoft.com/office/officeart/2005/8/layout/hList9"/>
    <dgm:cxn modelId="{749B168B-915B-F042-9E7D-23768FFDADE9}" type="presOf" srcId="{207A5079-1F6C-344C-A8F3-1487433EF92D}" destId="{539027C9-1131-2A46-BF9C-2068B183E0CB}" srcOrd="1" destOrd="0" presId="urn:microsoft.com/office/officeart/2005/8/layout/hList9"/>
    <dgm:cxn modelId="{96DDD38D-9FC3-D34A-A26E-1991B77A7ABC}" srcId="{27528813-EFC1-BF41-ACFF-C68377760BA5}" destId="{E9EA0636-4572-5A44-98A3-86FBF979C82E}" srcOrd="2" destOrd="0" parTransId="{ADDE5982-A793-F14F-8C85-08DDA42DD7E5}" sibTransId="{73912B67-2ABB-5C47-8500-EEB8489F5D83}"/>
    <dgm:cxn modelId="{F8F2F895-0591-6641-8277-D355E715AEDB}" srcId="{F86A04D4-2850-2A42-AB1E-C293DC8FE0E7}" destId="{56AA2BF3-3053-2E40-B1B1-A3C41F3BBFCA}" srcOrd="1" destOrd="0" parTransId="{649BF56B-80AC-8246-9BDF-946DE9B3F594}" sibTransId="{A487ED9E-DDFA-F749-A6FC-A589519B8C39}"/>
    <dgm:cxn modelId="{ABD06996-7F7C-9045-9390-DB35306125CD}" type="presOf" srcId="{009D5D39-CF53-3C41-86DA-5BFEBBC31B79}" destId="{539027C9-1131-2A46-BF9C-2068B183E0CB}" srcOrd="1" destOrd="1" presId="urn:microsoft.com/office/officeart/2005/8/layout/hList9"/>
    <dgm:cxn modelId="{A6520F97-7766-7D45-8738-31336CBEECFC}" srcId="{D6767BC3-6C5E-CC48-802D-1E3E8542231F}" destId="{207A5079-1F6C-344C-A8F3-1487433EF92D}" srcOrd="1" destOrd="0" parTransId="{131B4B6E-172E-1648-95E9-279E5BFE7C2F}" sibTransId="{CDA0E454-893F-6843-B048-C70B23CF5DBB}"/>
    <dgm:cxn modelId="{D0FD68A8-7EE8-8241-91AF-32A856277B47}" type="presOf" srcId="{D6AB0867-C51A-774E-8B99-613C240EEAC7}" destId="{528813AF-E7D1-D540-B931-6DE20A1E8DD0}" srcOrd="0" destOrd="0" presId="urn:microsoft.com/office/officeart/2005/8/layout/hList9"/>
    <dgm:cxn modelId="{0C807BA8-C7BC-C047-A276-1CE98AEBFE23}" srcId="{01B38FAC-AB8E-5E47-88AB-2B82C584D90B}" destId="{84A96F2E-0FEA-DE47-94F5-116178C60748}" srcOrd="0" destOrd="0" parTransId="{99334406-2456-0A42-A735-92426E9950A2}" sibTransId="{92234ADC-27BC-7646-8A0C-3EB5F642B050}"/>
    <dgm:cxn modelId="{612FFAA8-9167-C540-808D-2365C03F4487}" type="presOf" srcId="{84A96F2E-0FEA-DE47-94F5-116178C60748}" destId="{7E10BBA0-A752-0A46-B243-9A047869F8A0}" srcOrd="0" destOrd="1" presId="urn:microsoft.com/office/officeart/2005/8/layout/hList9"/>
    <dgm:cxn modelId="{681035AB-D19E-0647-BC2F-1D3370DCEE02}" type="presOf" srcId="{27528813-EFC1-BF41-ACFF-C68377760BA5}" destId="{DA790BA5-7186-9E45-BB8B-718E7C4CA84C}" srcOrd="0" destOrd="0" presId="urn:microsoft.com/office/officeart/2005/8/layout/hList9"/>
    <dgm:cxn modelId="{577DABAE-7DEB-8F4E-AAEF-FED73D27BFF6}" type="presOf" srcId="{FCE2AC9E-1C44-AA40-9705-D1639E11EE63}" destId="{B6882FB0-9D49-7E4F-A975-DBB4E33E9354}" srcOrd="1" destOrd="1" presId="urn:microsoft.com/office/officeart/2005/8/layout/hList9"/>
    <dgm:cxn modelId="{D44F39BE-CDBD-DA4F-97A5-54ACE5985A2A}" type="presOf" srcId="{3E23B98A-1719-084C-AA74-B9C80AA74367}" destId="{CA7A2DB8-9413-A744-8682-783EC315B3EC}" srcOrd="0" destOrd="1" presId="urn:microsoft.com/office/officeart/2005/8/layout/hList9"/>
    <dgm:cxn modelId="{23170DC1-3C6C-E84D-8667-02C61E3742B6}" type="presOf" srcId="{F86A04D4-2850-2A42-AB1E-C293DC8FE0E7}" destId="{1267D1F5-1023-6D47-98A3-35C451A6350C}" srcOrd="1" destOrd="0" presId="urn:microsoft.com/office/officeart/2005/8/layout/hList9"/>
    <dgm:cxn modelId="{4E3877C5-A3E8-654B-92F6-0E66CE19C96C}" type="presOf" srcId="{A254671A-A1F3-CA45-A62E-FC42FC8CC203}" destId="{1267D1F5-1023-6D47-98A3-35C451A6350C}" srcOrd="1" destOrd="1" presId="urn:microsoft.com/office/officeart/2005/8/layout/hList9"/>
    <dgm:cxn modelId="{A3DFBCC9-D933-294E-9FD1-2765230F5636}" type="presOf" srcId="{53E390C7-3581-3946-BE85-4993676C9D01}" destId="{CA7A2DB8-9413-A744-8682-783EC315B3EC}" srcOrd="0" destOrd="0" presId="urn:microsoft.com/office/officeart/2005/8/layout/hList9"/>
    <dgm:cxn modelId="{644B3ACA-F80B-CA49-AEBF-72AA9F7B8982}" type="presOf" srcId="{F7558B53-D2AB-3E4F-9C61-028CEEBBE8B6}" destId="{10F7CD87-61D8-F046-B5E4-840BE5A7BFA3}" srcOrd="1" destOrd="2" presId="urn:microsoft.com/office/officeart/2005/8/layout/hList9"/>
    <dgm:cxn modelId="{B105BECA-AEEE-7240-8735-E64E496E5FC4}" srcId="{27528813-EFC1-BF41-ACFF-C68377760BA5}" destId="{1265891A-5774-064F-ACED-DE0DB1EAC90D}" srcOrd="0" destOrd="0" parTransId="{CC3E26B6-EF0B-9C48-B23A-317A08CCC2FC}" sibTransId="{8FA5CCA4-E8BF-BB4C-9B6F-DBF1A9BFA6AA}"/>
    <dgm:cxn modelId="{67AEF6DC-B767-A049-8A00-551FE9A3768E}" srcId="{53E390C7-3581-3946-BE85-4993676C9D01}" destId="{F7558B53-D2AB-3E4F-9C61-028CEEBBE8B6}" srcOrd="1" destOrd="0" parTransId="{FBC4BE90-CE14-5246-9633-F11CEA463258}" sibTransId="{7118E137-FCD1-5342-A5F0-FDB905CA283B}"/>
    <dgm:cxn modelId="{381A47DE-1391-434F-81A4-C95664493D5D}" srcId="{F86A04D4-2850-2A42-AB1E-C293DC8FE0E7}" destId="{A254671A-A1F3-CA45-A62E-FC42FC8CC203}" srcOrd="0" destOrd="0" parTransId="{E9059866-7FE8-3848-A5AC-9FDD8A4AD33B}" sibTransId="{4BF642BF-C724-974A-AA16-0DD977D0B4FE}"/>
    <dgm:cxn modelId="{35A73DE3-2929-3B45-A346-B3763BBEF381}" type="presOf" srcId="{3E23B98A-1719-084C-AA74-B9C80AA74367}" destId="{10F7CD87-61D8-F046-B5E4-840BE5A7BFA3}" srcOrd="1" destOrd="1" presId="urn:microsoft.com/office/officeart/2005/8/layout/hList9"/>
    <dgm:cxn modelId="{2C1555F0-1840-814F-B780-9FECA6AC4D14}" srcId="{1265891A-5774-064F-ACED-DE0DB1EAC90D}" destId="{53E390C7-3581-3946-BE85-4993676C9D01}" srcOrd="0" destOrd="0" parTransId="{96E02367-4EB0-A54E-ACC8-C9AF6D947243}" sibTransId="{D4141FEA-36BA-8646-892C-DD8195552E41}"/>
    <dgm:cxn modelId="{068628F4-C5BF-314F-9497-D53ED9446E84}" srcId="{207A5079-1F6C-344C-A8F3-1487433EF92D}" destId="{009D5D39-CF53-3C41-86DA-5BFEBBC31B79}" srcOrd="0" destOrd="0" parTransId="{778991CC-08AA-A543-9FEA-5F6080D274F1}" sibTransId="{08EB0C87-31AD-B04B-B59A-9641C0B8BED5}"/>
    <dgm:cxn modelId="{7BA6BFFB-697E-3744-BC99-FCB7F0B28E54}" type="presOf" srcId="{53E390C7-3581-3946-BE85-4993676C9D01}" destId="{10F7CD87-61D8-F046-B5E4-840BE5A7BFA3}" srcOrd="1" destOrd="0" presId="urn:microsoft.com/office/officeart/2005/8/layout/hList9"/>
    <dgm:cxn modelId="{B588B9FC-8331-D448-B5B4-48D4CF5B5542}" type="presOf" srcId="{207A5079-1F6C-344C-A8F3-1487433EF92D}" destId="{4467F972-43E1-BD48-8EB0-C7D22CE502BF}" srcOrd="0" destOrd="0" presId="urn:microsoft.com/office/officeart/2005/8/layout/hList9"/>
    <dgm:cxn modelId="{0E4816E5-E88B-F048-A608-A4CFF5C4DF83}" type="presParOf" srcId="{DA790BA5-7186-9E45-BB8B-718E7C4CA84C}" destId="{4CC110B4-4355-E841-852F-483749E2EBA4}" srcOrd="0" destOrd="0" presId="urn:microsoft.com/office/officeart/2005/8/layout/hList9"/>
    <dgm:cxn modelId="{616F913C-B21F-5B4E-AFFF-7B0C40806FF1}" type="presParOf" srcId="{DA790BA5-7186-9E45-BB8B-718E7C4CA84C}" destId="{AC15BF07-63DB-E340-B4B0-05CA02A26EC5}" srcOrd="1" destOrd="0" presId="urn:microsoft.com/office/officeart/2005/8/layout/hList9"/>
    <dgm:cxn modelId="{EE672011-E88D-4844-B253-BEF60172802B}" type="presParOf" srcId="{AC15BF07-63DB-E340-B4B0-05CA02A26EC5}" destId="{FABCA33D-7848-7B4A-A0E2-B7FF8E310637}" srcOrd="0" destOrd="0" presId="urn:microsoft.com/office/officeart/2005/8/layout/hList9"/>
    <dgm:cxn modelId="{415CCD3E-4AA7-2944-BD16-87AD682724F8}" type="presParOf" srcId="{AC15BF07-63DB-E340-B4B0-05CA02A26EC5}" destId="{CD499CBA-D1D5-0E48-9431-6097657EE473}" srcOrd="1" destOrd="0" presId="urn:microsoft.com/office/officeart/2005/8/layout/hList9"/>
    <dgm:cxn modelId="{B85D69FF-9BEC-5048-9005-DCD26560A8F9}" type="presParOf" srcId="{CD499CBA-D1D5-0E48-9431-6097657EE473}" destId="{CA7A2DB8-9413-A744-8682-783EC315B3EC}" srcOrd="0" destOrd="0" presId="urn:microsoft.com/office/officeart/2005/8/layout/hList9"/>
    <dgm:cxn modelId="{1B421A81-691F-3A4B-B676-C18D00A61618}" type="presParOf" srcId="{CD499CBA-D1D5-0E48-9431-6097657EE473}" destId="{10F7CD87-61D8-F046-B5E4-840BE5A7BFA3}" srcOrd="1" destOrd="0" presId="urn:microsoft.com/office/officeart/2005/8/layout/hList9"/>
    <dgm:cxn modelId="{0DE74E7D-A069-7540-965A-9AE198719936}" type="presParOf" srcId="{DA790BA5-7186-9E45-BB8B-718E7C4CA84C}" destId="{4102F6D5-DCC1-BD40-AAD5-7434E59875D0}" srcOrd="2" destOrd="0" presId="urn:microsoft.com/office/officeart/2005/8/layout/hList9"/>
    <dgm:cxn modelId="{00219926-3812-E249-8F60-2C2BAFB1C7A5}" type="presParOf" srcId="{DA790BA5-7186-9E45-BB8B-718E7C4CA84C}" destId="{690FE2D2-BAD3-C548-B88D-E01C57733F9C}" srcOrd="3" destOrd="0" presId="urn:microsoft.com/office/officeart/2005/8/layout/hList9"/>
    <dgm:cxn modelId="{29E3B2FE-8D10-2C4E-A47C-795E296E0DA2}" type="presParOf" srcId="{DA790BA5-7186-9E45-BB8B-718E7C4CA84C}" destId="{969081AF-159E-AE4F-AFD4-959047397FE4}" srcOrd="4" destOrd="0" presId="urn:microsoft.com/office/officeart/2005/8/layout/hList9"/>
    <dgm:cxn modelId="{32A20D92-5443-524B-8939-ED15DDE7F1B7}" type="presParOf" srcId="{DA790BA5-7186-9E45-BB8B-718E7C4CA84C}" destId="{F1A92E5A-6DE8-334F-8359-9DDD71542543}" srcOrd="5" destOrd="0" presId="urn:microsoft.com/office/officeart/2005/8/layout/hList9"/>
    <dgm:cxn modelId="{1F9501B2-CA31-9E49-BED7-9627D02EC1FC}" type="presParOf" srcId="{DA790BA5-7186-9E45-BB8B-718E7C4CA84C}" destId="{550EF4ED-3FEF-334C-A092-9B7570CE3654}" srcOrd="6" destOrd="0" presId="urn:microsoft.com/office/officeart/2005/8/layout/hList9"/>
    <dgm:cxn modelId="{E3330697-733F-1B45-A4C2-665027732D78}" type="presParOf" srcId="{550EF4ED-3FEF-334C-A092-9B7570CE3654}" destId="{C374FD1F-8D2F-5448-9AE6-1DC21C861851}" srcOrd="0" destOrd="0" presId="urn:microsoft.com/office/officeart/2005/8/layout/hList9"/>
    <dgm:cxn modelId="{745B6288-0B2F-FC45-9AAD-80A09C37B217}" type="presParOf" srcId="{550EF4ED-3FEF-334C-A092-9B7570CE3654}" destId="{6923131E-6185-A34A-BBD5-C1D594035C7F}" srcOrd="1" destOrd="0" presId="urn:microsoft.com/office/officeart/2005/8/layout/hList9"/>
    <dgm:cxn modelId="{DD6214EF-2624-7E48-B79F-99CD10F72B87}" type="presParOf" srcId="{6923131E-6185-A34A-BBD5-C1D594035C7F}" destId="{528813AF-E7D1-D540-B931-6DE20A1E8DD0}" srcOrd="0" destOrd="0" presId="urn:microsoft.com/office/officeart/2005/8/layout/hList9"/>
    <dgm:cxn modelId="{CF1BDB90-877B-CA4E-9523-69400CE6A0B9}" type="presParOf" srcId="{6923131E-6185-A34A-BBD5-C1D594035C7F}" destId="{B6882FB0-9D49-7E4F-A975-DBB4E33E9354}" srcOrd="1" destOrd="0" presId="urn:microsoft.com/office/officeart/2005/8/layout/hList9"/>
    <dgm:cxn modelId="{895A4FAD-E92C-BD40-886F-8582EE984BB5}" type="presParOf" srcId="{550EF4ED-3FEF-334C-A092-9B7570CE3654}" destId="{AE1CED6C-1D21-9A40-9479-236C06F479D7}" srcOrd="2" destOrd="0" presId="urn:microsoft.com/office/officeart/2005/8/layout/hList9"/>
    <dgm:cxn modelId="{37BE9E7D-4A01-9F40-AA6A-AB938BA5584D}" type="presParOf" srcId="{AE1CED6C-1D21-9A40-9479-236C06F479D7}" destId="{4467F972-43E1-BD48-8EB0-C7D22CE502BF}" srcOrd="0" destOrd="0" presId="urn:microsoft.com/office/officeart/2005/8/layout/hList9"/>
    <dgm:cxn modelId="{2496F7E8-B5DE-6143-A430-19EA5ECA766E}" type="presParOf" srcId="{AE1CED6C-1D21-9A40-9479-236C06F479D7}" destId="{539027C9-1131-2A46-BF9C-2068B183E0CB}" srcOrd="1" destOrd="0" presId="urn:microsoft.com/office/officeart/2005/8/layout/hList9"/>
    <dgm:cxn modelId="{34477A67-C25E-E843-A988-0BE3BAF8ADBD}" type="presParOf" srcId="{DA790BA5-7186-9E45-BB8B-718E7C4CA84C}" destId="{E1768C81-106C-EC4D-AC37-062C114BB51F}" srcOrd="7" destOrd="0" presId="urn:microsoft.com/office/officeart/2005/8/layout/hList9"/>
    <dgm:cxn modelId="{0B5833E5-02EB-7D42-A2FE-93ECFDB07DBF}" type="presParOf" srcId="{DA790BA5-7186-9E45-BB8B-718E7C4CA84C}" destId="{8FF9A834-FF41-4A48-B39A-906DD5261A6E}" srcOrd="8" destOrd="0" presId="urn:microsoft.com/office/officeart/2005/8/layout/hList9"/>
    <dgm:cxn modelId="{9257C71D-7259-7A4F-8F38-04E1124A9F60}" type="presParOf" srcId="{DA790BA5-7186-9E45-BB8B-718E7C4CA84C}" destId="{0C1E42E2-E553-A24E-A8E8-02F12F99BFAD}" srcOrd="9" destOrd="0" presId="urn:microsoft.com/office/officeart/2005/8/layout/hList9"/>
    <dgm:cxn modelId="{AF6ACCF6-8229-BE40-B829-361DB6567EEA}" type="presParOf" srcId="{DA790BA5-7186-9E45-BB8B-718E7C4CA84C}" destId="{130756A7-AEB9-8E4C-BC98-B910347BD30A}" srcOrd="10" destOrd="0" presId="urn:microsoft.com/office/officeart/2005/8/layout/hList9"/>
    <dgm:cxn modelId="{E0071BFB-E2FD-074D-9800-EA75C6B15356}" type="presParOf" srcId="{DA790BA5-7186-9E45-BB8B-718E7C4CA84C}" destId="{26CEA931-C059-ED41-90FA-CC9D04CF9773}" srcOrd="11" destOrd="0" presId="urn:microsoft.com/office/officeart/2005/8/layout/hList9"/>
    <dgm:cxn modelId="{141568C3-63F2-3844-A27A-06288A7F85B7}" type="presParOf" srcId="{26CEA931-C059-ED41-90FA-CC9D04CF9773}" destId="{30C1E1E7-0EE6-AE43-B63E-100158801830}" srcOrd="0" destOrd="0" presId="urn:microsoft.com/office/officeart/2005/8/layout/hList9"/>
    <dgm:cxn modelId="{D3C4E8E7-150B-3B4B-8F6C-44F797148137}" type="presParOf" srcId="{26CEA931-C059-ED41-90FA-CC9D04CF9773}" destId="{CB6C5F4D-0CE2-714F-9142-4C4172923884}" srcOrd="1" destOrd="0" presId="urn:microsoft.com/office/officeart/2005/8/layout/hList9"/>
    <dgm:cxn modelId="{791E427A-D65D-8B45-B103-5AB9FAEC6B97}" type="presParOf" srcId="{CB6C5F4D-0CE2-714F-9142-4C4172923884}" destId="{F61E9DC4-15FD-5A41-A741-422AD71CDAE6}" srcOrd="0" destOrd="0" presId="urn:microsoft.com/office/officeart/2005/8/layout/hList9"/>
    <dgm:cxn modelId="{F17C4959-5A25-2445-B1B6-C45BCD36C3B4}" type="presParOf" srcId="{CB6C5F4D-0CE2-714F-9142-4C4172923884}" destId="{1267D1F5-1023-6D47-98A3-35C451A6350C}" srcOrd="1" destOrd="0" presId="urn:microsoft.com/office/officeart/2005/8/layout/hList9"/>
    <dgm:cxn modelId="{8974D10B-F7C9-D54C-BDAA-78A8270D844A}" type="presParOf" srcId="{26CEA931-C059-ED41-90FA-CC9D04CF9773}" destId="{0C963CC4-C410-C04E-8D74-C4608022B2E5}" srcOrd="2" destOrd="0" presId="urn:microsoft.com/office/officeart/2005/8/layout/hList9"/>
    <dgm:cxn modelId="{D4717336-C9FA-3D46-B71C-F1DD4602C0E1}" type="presParOf" srcId="{0C963CC4-C410-C04E-8D74-C4608022B2E5}" destId="{7E10BBA0-A752-0A46-B243-9A047869F8A0}" srcOrd="0" destOrd="0" presId="urn:microsoft.com/office/officeart/2005/8/layout/hList9"/>
    <dgm:cxn modelId="{DDD9D792-1AEE-4947-B51A-925F75DFFEA9}" type="presParOf" srcId="{0C963CC4-C410-C04E-8D74-C4608022B2E5}" destId="{BB35192C-26F2-184F-8C3A-EE510FE693C0}" srcOrd="1" destOrd="0" presId="urn:microsoft.com/office/officeart/2005/8/layout/hList9"/>
    <dgm:cxn modelId="{DD0E726C-B946-1248-BA12-1BB8F933134F}" type="presParOf" srcId="{DA790BA5-7186-9E45-BB8B-718E7C4CA84C}" destId="{D5852BDA-2A69-4442-B9F1-169058C101B9}" srcOrd="12" destOrd="0" presId="urn:microsoft.com/office/officeart/2005/8/layout/hList9"/>
    <dgm:cxn modelId="{33E4FD16-CDE8-554C-9349-FD070AE66031}" type="presParOf" srcId="{DA790BA5-7186-9E45-BB8B-718E7C4CA84C}" destId="{F3F4A600-831D-8E47-B6BB-C563E7B86CC2}" srcOrd="13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A7820677-0B60-A74C-9EC6-D4CAE221C90F}" type="doc">
      <dgm:prSet loTypeId="urn:microsoft.com/office/officeart/2009/3/layout/RandomtoResultProcess" loCatId="process" qsTypeId="urn:microsoft.com/office/officeart/2005/8/quickstyle/simple5" qsCatId="simple" csTypeId="urn:microsoft.com/office/officeart/2005/8/colors/accent6_2" csCatId="accent6" phldr="1"/>
      <dgm:spPr/>
      <dgm:t>
        <a:bodyPr/>
        <a:lstStyle/>
        <a:p>
          <a:endParaRPr lang="fr-FR"/>
        </a:p>
      </dgm:t>
    </dgm:pt>
    <dgm:pt modelId="{2DA5C75E-4606-D642-9E6D-535AE169A534}">
      <dgm:prSet/>
      <dgm:spPr/>
      <dgm:t>
        <a:bodyPr/>
        <a:lstStyle/>
        <a:p>
          <a:r>
            <a:rPr lang="fr-FR"/>
            <a:t>Prérequis</a:t>
          </a:r>
        </a:p>
      </dgm:t>
    </dgm:pt>
    <dgm:pt modelId="{DEB01D8C-E597-AD46-B8FD-576EAF99244B}" type="parTrans" cxnId="{2DAA79CA-9D1E-8A41-A703-FD73517EBD5F}">
      <dgm:prSet/>
      <dgm:spPr/>
      <dgm:t>
        <a:bodyPr/>
        <a:lstStyle/>
        <a:p>
          <a:endParaRPr lang="fr-FR"/>
        </a:p>
      </dgm:t>
    </dgm:pt>
    <dgm:pt modelId="{80D03170-F07A-1244-84A4-EB952029FFDF}" type="sibTrans" cxnId="{2DAA79CA-9D1E-8A41-A703-FD73517EBD5F}">
      <dgm:prSet/>
      <dgm:spPr/>
      <dgm:t>
        <a:bodyPr/>
        <a:lstStyle/>
        <a:p>
          <a:endParaRPr lang="fr-FR"/>
        </a:p>
      </dgm:t>
    </dgm:pt>
    <dgm:pt modelId="{B12C1981-500C-6245-96D7-8E1EA10D346F}">
      <dgm:prSet/>
      <dgm:spPr/>
      <dgm:t>
        <a:bodyPr/>
        <a:lstStyle/>
        <a:p>
          <a:pPr>
            <a:buNone/>
          </a:pPr>
          <a:r>
            <a:rPr lang="fr-FR" i="0" dirty="0"/>
            <a:t>Modules déployés</a:t>
          </a:r>
        </a:p>
      </dgm:t>
    </dgm:pt>
    <dgm:pt modelId="{55E523E7-98D7-9D4E-9B18-2D452AA29E5F}" type="parTrans" cxnId="{3705AD4F-ADA5-9544-AF15-F123388BABD7}">
      <dgm:prSet/>
      <dgm:spPr/>
      <dgm:t>
        <a:bodyPr/>
        <a:lstStyle/>
        <a:p>
          <a:endParaRPr lang="fr-FR"/>
        </a:p>
      </dgm:t>
    </dgm:pt>
    <dgm:pt modelId="{016845E4-E954-DE4B-AAAB-2D5D626C24E4}" type="sibTrans" cxnId="{3705AD4F-ADA5-9544-AF15-F123388BABD7}">
      <dgm:prSet/>
      <dgm:spPr/>
      <dgm:t>
        <a:bodyPr/>
        <a:lstStyle/>
        <a:p>
          <a:endParaRPr lang="fr-FR"/>
        </a:p>
      </dgm:t>
    </dgm:pt>
    <dgm:pt modelId="{1294BD89-26C2-914C-85AE-50291EC157B3}">
      <dgm:prSet/>
      <dgm:spPr/>
      <dgm:t>
        <a:bodyPr/>
        <a:lstStyle/>
        <a:p>
          <a:pPr>
            <a:buNone/>
          </a:pPr>
          <a:r>
            <a:rPr lang="fr-FR" i="0" dirty="0"/>
            <a:t>Recette (interne) OK</a:t>
          </a:r>
        </a:p>
      </dgm:t>
    </dgm:pt>
    <dgm:pt modelId="{42F94B4F-2788-6047-A0D5-0A443D3676E5}" type="parTrans" cxnId="{ECF53A09-D299-3344-89B0-D01A76A53F7B}">
      <dgm:prSet/>
      <dgm:spPr/>
      <dgm:t>
        <a:bodyPr/>
        <a:lstStyle/>
        <a:p>
          <a:endParaRPr lang="fr-FR"/>
        </a:p>
      </dgm:t>
    </dgm:pt>
    <dgm:pt modelId="{DCDECD5E-307B-2548-B32A-3765BE4E30E6}" type="sibTrans" cxnId="{ECF53A09-D299-3344-89B0-D01A76A53F7B}">
      <dgm:prSet/>
      <dgm:spPr/>
      <dgm:t>
        <a:bodyPr/>
        <a:lstStyle/>
        <a:p>
          <a:endParaRPr lang="fr-FR"/>
        </a:p>
      </dgm:t>
    </dgm:pt>
    <dgm:pt modelId="{C7EA1C0D-6B6B-C34B-8798-698EBFDCE657}">
      <dgm:prSet/>
      <dgm:spPr/>
      <dgm:t>
        <a:bodyPr/>
        <a:lstStyle/>
        <a:p>
          <a:pPr>
            <a:buNone/>
          </a:pPr>
          <a:r>
            <a:rPr lang="fr-FR" i="0" dirty="0"/>
            <a:t>Formation (interne) OK</a:t>
          </a:r>
        </a:p>
      </dgm:t>
    </dgm:pt>
    <dgm:pt modelId="{844757DC-B31D-434F-A086-77AD7F83BC23}" type="parTrans" cxnId="{A9A4F168-648F-1C4D-BADD-E7548FC7DDC6}">
      <dgm:prSet/>
      <dgm:spPr/>
      <dgm:t>
        <a:bodyPr/>
        <a:lstStyle/>
        <a:p>
          <a:endParaRPr lang="fr-FR"/>
        </a:p>
      </dgm:t>
    </dgm:pt>
    <dgm:pt modelId="{AF9890DD-D35E-C14F-8BA7-6FCBFFFD5C8A}" type="sibTrans" cxnId="{A9A4F168-648F-1C4D-BADD-E7548FC7DDC6}">
      <dgm:prSet/>
      <dgm:spPr/>
      <dgm:t>
        <a:bodyPr/>
        <a:lstStyle/>
        <a:p>
          <a:endParaRPr lang="fr-FR"/>
        </a:p>
      </dgm:t>
    </dgm:pt>
    <dgm:pt modelId="{F190C3A7-2158-424F-8C91-25900F898D1B}">
      <dgm:prSet/>
      <dgm:spPr/>
      <dgm:t>
        <a:bodyPr/>
        <a:lstStyle/>
        <a:p>
          <a:pPr>
            <a:buNone/>
          </a:pPr>
          <a:r>
            <a:rPr lang="fr-FR" i="0" dirty="0"/>
            <a:t>Reste SI OK</a:t>
          </a:r>
        </a:p>
      </dgm:t>
    </dgm:pt>
    <dgm:pt modelId="{5C52AB95-D2D4-4B49-9314-8E1D855F820B}" type="parTrans" cxnId="{62FCBB8A-5BEB-3F4A-81A3-65C58B68C53C}">
      <dgm:prSet/>
      <dgm:spPr/>
      <dgm:t>
        <a:bodyPr/>
        <a:lstStyle/>
        <a:p>
          <a:endParaRPr lang="fr-FR"/>
        </a:p>
      </dgm:t>
    </dgm:pt>
    <dgm:pt modelId="{E33C946C-A8A8-E04D-A591-35D9DAC5A5FC}" type="sibTrans" cxnId="{62FCBB8A-5BEB-3F4A-81A3-65C58B68C53C}">
      <dgm:prSet/>
      <dgm:spPr/>
      <dgm:t>
        <a:bodyPr/>
        <a:lstStyle/>
        <a:p>
          <a:endParaRPr lang="fr-FR"/>
        </a:p>
      </dgm:t>
    </dgm:pt>
    <dgm:pt modelId="{29A382DC-C17E-3346-A591-A37FFE775497}">
      <dgm:prSet/>
      <dgm:spPr/>
      <dgm:t>
        <a:bodyPr/>
        <a:lstStyle/>
        <a:p>
          <a:r>
            <a:rPr lang="fr-FR" dirty="0"/>
            <a:t>Beta test (client)</a:t>
          </a:r>
        </a:p>
      </dgm:t>
    </dgm:pt>
    <dgm:pt modelId="{5FD65D24-0B8F-F64E-89B3-A06B73666E73}" type="parTrans" cxnId="{1B5E0DFC-9C4C-9141-9C50-D46F82B70F3B}">
      <dgm:prSet/>
      <dgm:spPr/>
      <dgm:t>
        <a:bodyPr/>
        <a:lstStyle/>
        <a:p>
          <a:endParaRPr lang="fr-FR"/>
        </a:p>
      </dgm:t>
    </dgm:pt>
    <dgm:pt modelId="{3BD5D642-6C7B-8D44-BE2D-C2AEA35AD830}" type="sibTrans" cxnId="{1B5E0DFC-9C4C-9141-9C50-D46F82B70F3B}">
      <dgm:prSet/>
      <dgm:spPr/>
      <dgm:t>
        <a:bodyPr/>
        <a:lstStyle/>
        <a:p>
          <a:endParaRPr lang="fr-FR"/>
        </a:p>
      </dgm:t>
    </dgm:pt>
    <dgm:pt modelId="{7068468D-9C2E-4542-AEF9-4DEB9CECE721}">
      <dgm:prSet/>
      <dgm:spPr/>
      <dgm:t>
        <a:bodyPr/>
        <a:lstStyle/>
        <a:p>
          <a:r>
            <a:rPr lang="fr-FR" dirty="0"/>
            <a:t>Formation (client)</a:t>
          </a:r>
        </a:p>
      </dgm:t>
    </dgm:pt>
    <dgm:pt modelId="{B9DFEEA1-F247-A94C-94F5-C498CA3ECD09}" type="parTrans" cxnId="{30EA2FA8-A568-B446-BC60-2858756CF46D}">
      <dgm:prSet/>
      <dgm:spPr/>
      <dgm:t>
        <a:bodyPr/>
        <a:lstStyle/>
        <a:p>
          <a:endParaRPr lang="fr-FR"/>
        </a:p>
      </dgm:t>
    </dgm:pt>
    <dgm:pt modelId="{C8003869-8B83-8843-9CE7-BF1505BA5662}" type="sibTrans" cxnId="{30EA2FA8-A568-B446-BC60-2858756CF46D}">
      <dgm:prSet/>
      <dgm:spPr/>
      <dgm:t>
        <a:bodyPr/>
        <a:lstStyle/>
        <a:p>
          <a:endParaRPr lang="fr-FR"/>
        </a:p>
      </dgm:t>
    </dgm:pt>
    <dgm:pt modelId="{C696BA84-D785-BE4C-A842-F77D548936AA}">
      <dgm:prSet/>
      <dgm:spPr/>
      <dgm:t>
        <a:bodyPr/>
        <a:lstStyle/>
        <a:p>
          <a:r>
            <a:rPr lang="fr-FR" dirty="0"/>
            <a:t>MEP</a:t>
          </a:r>
        </a:p>
      </dgm:t>
    </dgm:pt>
    <dgm:pt modelId="{A29AE5F2-3336-2145-91DF-4D5BE0F0181F}" type="parTrans" cxnId="{8FD4E1C8-199E-274C-853D-E9876DB06939}">
      <dgm:prSet/>
      <dgm:spPr/>
      <dgm:t>
        <a:bodyPr/>
        <a:lstStyle/>
        <a:p>
          <a:endParaRPr lang="fr-FR"/>
        </a:p>
      </dgm:t>
    </dgm:pt>
    <dgm:pt modelId="{CBDF37F8-85F4-614C-83D9-5DFADFEA0AB7}" type="sibTrans" cxnId="{8FD4E1C8-199E-274C-853D-E9876DB06939}">
      <dgm:prSet/>
      <dgm:spPr/>
      <dgm:t>
        <a:bodyPr/>
        <a:lstStyle/>
        <a:p>
          <a:endParaRPr lang="fr-FR"/>
        </a:p>
      </dgm:t>
    </dgm:pt>
    <dgm:pt modelId="{0A0156AE-5DF9-6E4D-8465-1B1F30E67BB6}">
      <dgm:prSet/>
      <dgm:spPr/>
      <dgm:t>
        <a:bodyPr/>
        <a:lstStyle/>
        <a:p>
          <a:r>
            <a:rPr lang="fr-FR" dirty="0"/>
            <a:t>Liens</a:t>
          </a:r>
        </a:p>
      </dgm:t>
    </dgm:pt>
    <dgm:pt modelId="{92D2C4F1-6A4F-524B-82A4-51F6DBE4DACE}" type="parTrans" cxnId="{5621BCF6-2C61-914B-B673-87E0C475E322}">
      <dgm:prSet/>
      <dgm:spPr/>
      <dgm:t>
        <a:bodyPr/>
        <a:lstStyle/>
        <a:p>
          <a:endParaRPr lang="fr-FR"/>
        </a:p>
      </dgm:t>
    </dgm:pt>
    <dgm:pt modelId="{AF8DDEF9-A730-D94E-80A3-0D42EB337C27}" type="sibTrans" cxnId="{5621BCF6-2C61-914B-B673-87E0C475E322}">
      <dgm:prSet/>
      <dgm:spPr/>
      <dgm:t>
        <a:bodyPr/>
        <a:lstStyle/>
        <a:p>
          <a:endParaRPr lang="fr-FR"/>
        </a:p>
      </dgm:t>
    </dgm:pt>
    <dgm:pt modelId="{C40B4F38-A6DF-AD47-96F2-715DD8E6EC79}">
      <dgm:prSet/>
      <dgm:spPr/>
      <dgm:t>
        <a:bodyPr/>
        <a:lstStyle/>
        <a:p>
          <a:pPr>
            <a:buClr>
              <a:schemeClr val="accent6"/>
            </a:buClr>
            <a:buFont typeface="Arial" panose="020B0604020202020204" pitchFamily="34" charset="0"/>
            <a:buChar char="•"/>
          </a:pPr>
          <a:r>
            <a:rPr lang="fr-FR" i="0" dirty="0"/>
            <a:t>Production</a:t>
          </a:r>
        </a:p>
      </dgm:t>
    </dgm:pt>
    <dgm:pt modelId="{07B1A2AA-6428-0D4C-BA0D-14C14148782A}" type="parTrans" cxnId="{8ACE503A-624C-7249-A636-8FE40D84C091}">
      <dgm:prSet/>
      <dgm:spPr/>
      <dgm:t>
        <a:bodyPr/>
        <a:lstStyle/>
        <a:p>
          <a:endParaRPr lang="fr-FR"/>
        </a:p>
      </dgm:t>
    </dgm:pt>
    <dgm:pt modelId="{9E680EE7-65BF-F54F-8EC8-7B6B2AB04A95}" type="sibTrans" cxnId="{8ACE503A-624C-7249-A636-8FE40D84C091}">
      <dgm:prSet/>
      <dgm:spPr/>
      <dgm:t>
        <a:bodyPr/>
        <a:lstStyle/>
        <a:p>
          <a:endParaRPr lang="fr-FR"/>
        </a:p>
      </dgm:t>
    </dgm:pt>
    <dgm:pt modelId="{75541668-1F1C-0446-9396-89736A62C5FA}">
      <dgm:prSet/>
      <dgm:spPr/>
      <dgm:t>
        <a:bodyPr/>
        <a:lstStyle/>
        <a:p>
          <a:pPr>
            <a:buClr>
              <a:schemeClr val="accent6"/>
            </a:buClr>
            <a:buFont typeface="Arial" panose="020B0604020202020204" pitchFamily="34" charset="0"/>
            <a:buChar char="•"/>
          </a:pPr>
          <a:r>
            <a:rPr lang="fr-FR" i="0" dirty="0"/>
            <a:t>Ressources entreprise</a:t>
          </a:r>
        </a:p>
      </dgm:t>
    </dgm:pt>
    <dgm:pt modelId="{2709FB2D-B489-714C-85EB-12CA4F1FFB18}" type="parTrans" cxnId="{F8EDDED5-FDED-9947-A01F-4A15A1A53772}">
      <dgm:prSet/>
      <dgm:spPr/>
      <dgm:t>
        <a:bodyPr/>
        <a:lstStyle/>
        <a:p>
          <a:endParaRPr lang="fr-FR"/>
        </a:p>
      </dgm:t>
    </dgm:pt>
    <dgm:pt modelId="{4ACE0094-42BE-C941-A0DE-A8EC15A7BA3E}" type="sibTrans" cxnId="{F8EDDED5-FDED-9947-A01F-4A15A1A53772}">
      <dgm:prSet/>
      <dgm:spPr/>
      <dgm:t>
        <a:bodyPr/>
        <a:lstStyle/>
        <a:p>
          <a:endParaRPr lang="fr-FR"/>
        </a:p>
      </dgm:t>
    </dgm:pt>
    <dgm:pt modelId="{6117D0A7-5CC4-6247-90D9-8D6F7480BF0A}">
      <dgm:prSet/>
      <dgm:spPr/>
      <dgm:t>
        <a:bodyPr/>
        <a:lstStyle/>
        <a:p>
          <a:r>
            <a:rPr lang="fr-FR" dirty="0"/>
            <a:t>Réservation</a:t>
          </a:r>
        </a:p>
      </dgm:t>
    </dgm:pt>
    <dgm:pt modelId="{C2FB9B3F-A0EE-1F45-99A6-3F86D5CA4170}" type="parTrans" cxnId="{27DEB2FB-5406-3343-BD59-D82053C1AE57}">
      <dgm:prSet/>
      <dgm:spPr/>
      <dgm:t>
        <a:bodyPr/>
        <a:lstStyle/>
        <a:p>
          <a:endParaRPr lang="fr-FR"/>
        </a:p>
      </dgm:t>
    </dgm:pt>
    <dgm:pt modelId="{C978C568-1B5F-4645-842B-2A7FF7F7B464}" type="sibTrans" cxnId="{27DEB2FB-5406-3343-BD59-D82053C1AE57}">
      <dgm:prSet/>
      <dgm:spPr/>
      <dgm:t>
        <a:bodyPr/>
        <a:lstStyle/>
        <a:p>
          <a:endParaRPr lang="fr-FR"/>
        </a:p>
      </dgm:t>
    </dgm:pt>
    <dgm:pt modelId="{9A850499-D38F-424C-BCD2-E2C051F3CA7B}">
      <dgm:prSet/>
      <dgm:spPr/>
      <dgm:t>
        <a:bodyPr/>
        <a:lstStyle/>
        <a:p>
          <a:pPr algn="ctr">
            <a:buNone/>
          </a:pPr>
          <a:r>
            <a:rPr lang="fr-FR" dirty="0"/>
            <a:t>Réservation - API Ressources entreprise</a:t>
          </a:r>
        </a:p>
      </dgm:t>
    </dgm:pt>
    <dgm:pt modelId="{9FA4AD41-125D-E248-B362-699BCC821F1A}" type="parTrans" cxnId="{97F85C98-6700-654E-86A6-EF1461828F54}">
      <dgm:prSet/>
      <dgm:spPr/>
      <dgm:t>
        <a:bodyPr/>
        <a:lstStyle/>
        <a:p>
          <a:endParaRPr lang="fr-FR"/>
        </a:p>
      </dgm:t>
    </dgm:pt>
    <dgm:pt modelId="{9A836CE5-3AC0-EE4A-ABDA-C63CCDFB0CE0}" type="sibTrans" cxnId="{97F85C98-6700-654E-86A6-EF1461828F54}">
      <dgm:prSet/>
      <dgm:spPr/>
      <dgm:t>
        <a:bodyPr/>
        <a:lstStyle/>
        <a:p>
          <a:endParaRPr lang="fr-FR"/>
        </a:p>
      </dgm:t>
    </dgm:pt>
    <dgm:pt modelId="{C2E3AFF5-C600-EE4A-B685-60A587E56C6C}">
      <dgm:prSet/>
      <dgm:spPr/>
      <dgm:t>
        <a:bodyPr/>
        <a:lstStyle/>
        <a:p>
          <a:pPr algn="ctr">
            <a:buNone/>
          </a:pPr>
          <a:r>
            <a:rPr lang="fr-FR" dirty="0"/>
            <a:t>Réservation - API Production </a:t>
          </a:r>
        </a:p>
      </dgm:t>
    </dgm:pt>
    <dgm:pt modelId="{A2BA6A2D-052E-5042-99A7-6AFE4226A4D0}" type="parTrans" cxnId="{6FC9E41F-B21A-0F40-8B7E-327B5BDE559A}">
      <dgm:prSet/>
      <dgm:spPr/>
      <dgm:t>
        <a:bodyPr/>
        <a:lstStyle/>
        <a:p>
          <a:endParaRPr lang="fr-FR"/>
        </a:p>
      </dgm:t>
    </dgm:pt>
    <dgm:pt modelId="{5488BF07-768C-B641-957D-70902F429C09}" type="sibTrans" cxnId="{6FC9E41F-B21A-0F40-8B7E-327B5BDE559A}">
      <dgm:prSet/>
      <dgm:spPr/>
      <dgm:t>
        <a:bodyPr/>
        <a:lstStyle/>
        <a:p>
          <a:endParaRPr lang="fr-FR"/>
        </a:p>
      </dgm:t>
    </dgm:pt>
    <dgm:pt modelId="{C8F96FFE-D12C-0342-883D-AD2F24A20B86}" type="pres">
      <dgm:prSet presAssocID="{A7820677-0B60-A74C-9EC6-D4CAE221C90F}" presName="Name0" presStyleCnt="0">
        <dgm:presLayoutVars>
          <dgm:dir/>
          <dgm:animOne val="branch"/>
          <dgm:animLvl val="lvl"/>
        </dgm:presLayoutVars>
      </dgm:prSet>
      <dgm:spPr/>
    </dgm:pt>
    <dgm:pt modelId="{D8DA042D-1828-5E4C-9132-E5E9AC267A24}" type="pres">
      <dgm:prSet presAssocID="{2DA5C75E-4606-D642-9E6D-535AE169A534}" presName="chaos" presStyleCnt="0"/>
      <dgm:spPr/>
    </dgm:pt>
    <dgm:pt modelId="{C451CDD7-8182-C54B-BE67-9DD0CE1F17C6}" type="pres">
      <dgm:prSet presAssocID="{2DA5C75E-4606-D642-9E6D-535AE169A534}" presName="parTx1" presStyleLbl="revTx" presStyleIdx="0" presStyleCnt="7"/>
      <dgm:spPr/>
    </dgm:pt>
    <dgm:pt modelId="{9A9F4426-D9EB-204E-9C1A-FE46168E56C1}" type="pres">
      <dgm:prSet presAssocID="{2DA5C75E-4606-D642-9E6D-535AE169A534}" presName="desTx1" presStyleLbl="revTx" presStyleIdx="1" presStyleCnt="7">
        <dgm:presLayoutVars>
          <dgm:bulletEnabled val="1"/>
        </dgm:presLayoutVars>
      </dgm:prSet>
      <dgm:spPr/>
    </dgm:pt>
    <dgm:pt modelId="{6A7F3418-F36E-9741-A983-70286B8ECC67}" type="pres">
      <dgm:prSet presAssocID="{2DA5C75E-4606-D642-9E6D-535AE169A534}" presName="c1" presStyleLbl="node1" presStyleIdx="0" presStyleCnt="19"/>
      <dgm:spPr/>
    </dgm:pt>
    <dgm:pt modelId="{D63531AA-B536-5C43-9A96-4C0861AF4512}" type="pres">
      <dgm:prSet presAssocID="{2DA5C75E-4606-D642-9E6D-535AE169A534}" presName="c2" presStyleLbl="node1" presStyleIdx="1" presStyleCnt="19"/>
      <dgm:spPr/>
    </dgm:pt>
    <dgm:pt modelId="{FD2C3006-6FBB-5448-8D86-56F27580E1F7}" type="pres">
      <dgm:prSet presAssocID="{2DA5C75E-4606-D642-9E6D-535AE169A534}" presName="c3" presStyleLbl="node1" presStyleIdx="2" presStyleCnt="19"/>
      <dgm:spPr/>
    </dgm:pt>
    <dgm:pt modelId="{06DAEBB7-82E6-0943-BDEF-4E01BB89999C}" type="pres">
      <dgm:prSet presAssocID="{2DA5C75E-4606-D642-9E6D-535AE169A534}" presName="c4" presStyleLbl="node1" presStyleIdx="3" presStyleCnt="19"/>
      <dgm:spPr/>
    </dgm:pt>
    <dgm:pt modelId="{AD55720C-533C-9049-80C2-D96AA577BA3E}" type="pres">
      <dgm:prSet presAssocID="{2DA5C75E-4606-D642-9E6D-535AE169A534}" presName="c5" presStyleLbl="node1" presStyleIdx="4" presStyleCnt="19"/>
      <dgm:spPr/>
    </dgm:pt>
    <dgm:pt modelId="{E705B7C5-422C-C74A-AB9E-D1806FF19339}" type="pres">
      <dgm:prSet presAssocID="{2DA5C75E-4606-D642-9E6D-535AE169A534}" presName="c6" presStyleLbl="node1" presStyleIdx="5" presStyleCnt="19"/>
      <dgm:spPr/>
    </dgm:pt>
    <dgm:pt modelId="{578CF5D4-9942-9747-B3BF-8AC61177489B}" type="pres">
      <dgm:prSet presAssocID="{2DA5C75E-4606-D642-9E6D-535AE169A534}" presName="c7" presStyleLbl="node1" presStyleIdx="6" presStyleCnt="19"/>
      <dgm:spPr/>
    </dgm:pt>
    <dgm:pt modelId="{EE9A10E8-0D2A-2549-B45C-9FA9ED8F45AC}" type="pres">
      <dgm:prSet presAssocID="{2DA5C75E-4606-D642-9E6D-535AE169A534}" presName="c8" presStyleLbl="node1" presStyleIdx="7" presStyleCnt="19"/>
      <dgm:spPr/>
    </dgm:pt>
    <dgm:pt modelId="{274AF943-567C-B147-A760-28C09B78C13B}" type="pres">
      <dgm:prSet presAssocID="{2DA5C75E-4606-D642-9E6D-535AE169A534}" presName="c9" presStyleLbl="node1" presStyleIdx="8" presStyleCnt="19"/>
      <dgm:spPr/>
    </dgm:pt>
    <dgm:pt modelId="{69845554-0000-AF4E-9657-5D610C683D9F}" type="pres">
      <dgm:prSet presAssocID="{2DA5C75E-4606-D642-9E6D-535AE169A534}" presName="c10" presStyleLbl="node1" presStyleIdx="9" presStyleCnt="19"/>
      <dgm:spPr/>
    </dgm:pt>
    <dgm:pt modelId="{32E27F29-5C47-3848-8BB4-84B6A886F73C}" type="pres">
      <dgm:prSet presAssocID="{2DA5C75E-4606-D642-9E6D-535AE169A534}" presName="c11" presStyleLbl="node1" presStyleIdx="10" presStyleCnt="19"/>
      <dgm:spPr/>
    </dgm:pt>
    <dgm:pt modelId="{FF1AE0F2-F8E2-9D4A-81B0-6939F7D9CC52}" type="pres">
      <dgm:prSet presAssocID="{2DA5C75E-4606-D642-9E6D-535AE169A534}" presName="c12" presStyleLbl="node1" presStyleIdx="11" presStyleCnt="19"/>
      <dgm:spPr/>
    </dgm:pt>
    <dgm:pt modelId="{B0848B4B-B938-5D4D-96B3-2E5BF304AAE7}" type="pres">
      <dgm:prSet presAssocID="{2DA5C75E-4606-D642-9E6D-535AE169A534}" presName="c13" presStyleLbl="node1" presStyleIdx="12" presStyleCnt="19"/>
      <dgm:spPr/>
    </dgm:pt>
    <dgm:pt modelId="{D9B00250-0788-E841-A525-6FD64448EA8F}" type="pres">
      <dgm:prSet presAssocID="{2DA5C75E-4606-D642-9E6D-535AE169A534}" presName="c14" presStyleLbl="node1" presStyleIdx="13" presStyleCnt="19"/>
      <dgm:spPr/>
    </dgm:pt>
    <dgm:pt modelId="{21A5D08E-4049-FC40-8ABF-03F8C80D8DD5}" type="pres">
      <dgm:prSet presAssocID="{2DA5C75E-4606-D642-9E6D-535AE169A534}" presName="c15" presStyleLbl="node1" presStyleIdx="14" presStyleCnt="19"/>
      <dgm:spPr/>
    </dgm:pt>
    <dgm:pt modelId="{F8AE0FE3-816A-1F47-8CD7-2B3FFF67FB07}" type="pres">
      <dgm:prSet presAssocID="{2DA5C75E-4606-D642-9E6D-535AE169A534}" presName="c16" presStyleLbl="node1" presStyleIdx="15" presStyleCnt="19"/>
      <dgm:spPr/>
    </dgm:pt>
    <dgm:pt modelId="{62E07018-1058-D443-B7C4-B70382F3F55E}" type="pres">
      <dgm:prSet presAssocID="{2DA5C75E-4606-D642-9E6D-535AE169A534}" presName="c17" presStyleLbl="node1" presStyleIdx="16" presStyleCnt="19"/>
      <dgm:spPr/>
    </dgm:pt>
    <dgm:pt modelId="{5604C74B-B1A3-8A4C-9AB7-46281393038F}" type="pres">
      <dgm:prSet presAssocID="{2DA5C75E-4606-D642-9E6D-535AE169A534}" presName="c18" presStyleLbl="node1" presStyleIdx="17" presStyleCnt="19"/>
      <dgm:spPr/>
    </dgm:pt>
    <dgm:pt modelId="{421BDAC4-7426-F449-A8E9-1A167D2897AE}" type="pres">
      <dgm:prSet presAssocID="{80D03170-F07A-1244-84A4-EB952029FFDF}" presName="chevronComposite1" presStyleCnt="0"/>
      <dgm:spPr/>
    </dgm:pt>
    <dgm:pt modelId="{462AB6C8-F7DA-264F-8AE7-37745B627E83}" type="pres">
      <dgm:prSet presAssocID="{80D03170-F07A-1244-84A4-EB952029FFDF}" presName="chevron1" presStyleLbl="sibTrans2D1" presStyleIdx="0" presStyleCnt="4"/>
      <dgm:spPr/>
    </dgm:pt>
    <dgm:pt modelId="{7F820B4A-CE4A-B145-A058-EFD9753A27F2}" type="pres">
      <dgm:prSet presAssocID="{80D03170-F07A-1244-84A4-EB952029FFDF}" presName="spChevron1" presStyleCnt="0"/>
      <dgm:spPr/>
    </dgm:pt>
    <dgm:pt modelId="{54D8C68D-658A-DD49-82EA-E3F3A0BEF1B4}" type="pres">
      <dgm:prSet presAssocID="{29A382DC-C17E-3346-A591-A37FFE775497}" presName="middle" presStyleCnt="0"/>
      <dgm:spPr/>
    </dgm:pt>
    <dgm:pt modelId="{5F43505D-23AD-EF4D-9C8D-5501DDFAAA7B}" type="pres">
      <dgm:prSet presAssocID="{29A382DC-C17E-3346-A591-A37FFE775497}" presName="parTxMid" presStyleLbl="revTx" presStyleIdx="2" presStyleCnt="7"/>
      <dgm:spPr/>
    </dgm:pt>
    <dgm:pt modelId="{C92F3156-E8B3-0E46-A132-B815B686C3BF}" type="pres">
      <dgm:prSet presAssocID="{29A382DC-C17E-3346-A591-A37FFE775497}" presName="spMid" presStyleCnt="0"/>
      <dgm:spPr/>
    </dgm:pt>
    <dgm:pt modelId="{78DD7FEC-E7DA-1D43-90E2-99C3822C2127}" type="pres">
      <dgm:prSet presAssocID="{3BD5D642-6C7B-8D44-BE2D-C2AEA35AD830}" presName="chevronComposite1" presStyleCnt="0"/>
      <dgm:spPr/>
    </dgm:pt>
    <dgm:pt modelId="{9580DD2D-BC54-C046-AB39-00973ECA4D56}" type="pres">
      <dgm:prSet presAssocID="{3BD5D642-6C7B-8D44-BE2D-C2AEA35AD830}" presName="chevron1" presStyleLbl="sibTrans2D1" presStyleIdx="1" presStyleCnt="4"/>
      <dgm:spPr/>
    </dgm:pt>
    <dgm:pt modelId="{61A9B7D8-556E-1447-B6A7-48BBAA431049}" type="pres">
      <dgm:prSet presAssocID="{3BD5D642-6C7B-8D44-BE2D-C2AEA35AD830}" presName="spChevron1" presStyleCnt="0"/>
      <dgm:spPr/>
    </dgm:pt>
    <dgm:pt modelId="{DCBBDAC2-EA7A-4348-8AC9-24B54EE2A863}" type="pres">
      <dgm:prSet presAssocID="{7068468D-9C2E-4542-AEF9-4DEB9CECE721}" presName="middle" presStyleCnt="0"/>
      <dgm:spPr/>
    </dgm:pt>
    <dgm:pt modelId="{00753A69-510A-AB42-A735-291179C98DAB}" type="pres">
      <dgm:prSet presAssocID="{7068468D-9C2E-4542-AEF9-4DEB9CECE721}" presName="parTxMid" presStyleLbl="revTx" presStyleIdx="3" presStyleCnt="7"/>
      <dgm:spPr/>
    </dgm:pt>
    <dgm:pt modelId="{E80A7215-C7CB-0943-9336-B7EB91E92917}" type="pres">
      <dgm:prSet presAssocID="{7068468D-9C2E-4542-AEF9-4DEB9CECE721}" presName="spMid" presStyleCnt="0"/>
      <dgm:spPr/>
    </dgm:pt>
    <dgm:pt modelId="{6CC8A002-5DE9-374B-A00B-F8AE5A7C37CE}" type="pres">
      <dgm:prSet presAssocID="{C8003869-8B83-8843-9CE7-BF1505BA5662}" presName="chevronComposite1" presStyleCnt="0"/>
      <dgm:spPr/>
    </dgm:pt>
    <dgm:pt modelId="{F47ABF56-A201-6A41-B6ED-979D920C6673}" type="pres">
      <dgm:prSet presAssocID="{C8003869-8B83-8843-9CE7-BF1505BA5662}" presName="chevron1" presStyleLbl="sibTrans2D1" presStyleIdx="2" presStyleCnt="4"/>
      <dgm:spPr/>
    </dgm:pt>
    <dgm:pt modelId="{74D88E1B-D4A5-4B41-AF87-1A07AB664D42}" type="pres">
      <dgm:prSet presAssocID="{C8003869-8B83-8843-9CE7-BF1505BA5662}" presName="spChevron1" presStyleCnt="0"/>
      <dgm:spPr/>
    </dgm:pt>
    <dgm:pt modelId="{C792D0E7-13EC-6748-A5EC-390A650A1EC3}" type="pres">
      <dgm:prSet presAssocID="{C696BA84-D785-BE4C-A842-F77D548936AA}" presName="middle" presStyleCnt="0"/>
      <dgm:spPr/>
    </dgm:pt>
    <dgm:pt modelId="{442161D0-1A78-1C40-B0D2-C1B128DC9FD7}" type="pres">
      <dgm:prSet presAssocID="{C696BA84-D785-BE4C-A842-F77D548936AA}" presName="parTxMid" presStyleLbl="revTx" presStyleIdx="4" presStyleCnt="7"/>
      <dgm:spPr/>
    </dgm:pt>
    <dgm:pt modelId="{34CEA8B0-368A-B143-BE81-D39C01C87CAD}" type="pres">
      <dgm:prSet presAssocID="{C696BA84-D785-BE4C-A842-F77D548936AA}" presName="desTxMid" presStyleLbl="revTx" presStyleIdx="5" presStyleCnt="7">
        <dgm:presLayoutVars>
          <dgm:bulletEnabled val="1"/>
        </dgm:presLayoutVars>
      </dgm:prSet>
      <dgm:spPr/>
    </dgm:pt>
    <dgm:pt modelId="{D8D65B5A-4486-8B40-A296-722B1ECB7E81}" type="pres">
      <dgm:prSet presAssocID="{C696BA84-D785-BE4C-A842-F77D548936AA}" presName="spMid" presStyleCnt="0"/>
      <dgm:spPr/>
    </dgm:pt>
    <dgm:pt modelId="{B224E384-4B70-EC4C-BE7E-4FA51EC31194}" type="pres">
      <dgm:prSet presAssocID="{CBDF37F8-85F4-614C-83D9-5DFADFEA0AB7}" presName="chevronComposite1" presStyleCnt="0"/>
      <dgm:spPr/>
    </dgm:pt>
    <dgm:pt modelId="{E84CA19D-EADF-A547-ABCB-CA62C297D5A0}" type="pres">
      <dgm:prSet presAssocID="{CBDF37F8-85F4-614C-83D9-5DFADFEA0AB7}" presName="chevron1" presStyleLbl="sibTrans2D1" presStyleIdx="3" presStyleCnt="4"/>
      <dgm:spPr/>
    </dgm:pt>
    <dgm:pt modelId="{EA3A92E5-42DB-D74C-B870-11171FFBB1A8}" type="pres">
      <dgm:prSet presAssocID="{CBDF37F8-85F4-614C-83D9-5DFADFEA0AB7}" presName="spChevron1" presStyleCnt="0"/>
      <dgm:spPr/>
    </dgm:pt>
    <dgm:pt modelId="{F7465784-59DA-2541-9D62-10451A8B80CE}" type="pres">
      <dgm:prSet presAssocID="{0A0156AE-5DF9-6E4D-8465-1B1F30E67BB6}" presName="last" presStyleCnt="0"/>
      <dgm:spPr/>
    </dgm:pt>
    <dgm:pt modelId="{56631DA3-CC09-AF46-8688-0C4F0F709775}" type="pres">
      <dgm:prSet presAssocID="{0A0156AE-5DF9-6E4D-8465-1B1F30E67BB6}" presName="circleTx" presStyleLbl="node1" presStyleIdx="18" presStyleCnt="19"/>
      <dgm:spPr/>
    </dgm:pt>
    <dgm:pt modelId="{11D746DD-725F-7E44-B8C9-0216327099AF}" type="pres">
      <dgm:prSet presAssocID="{0A0156AE-5DF9-6E4D-8465-1B1F30E67BB6}" presName="desTxN" presStyleLbl="revTx" presStyleIdx="6" presStyleCnt="7" custScaleX="131289">
        <dgm:presLayoutVars>
          <dgm:bulletEnabled val="1"/>
        </dgm:presLayoutVars>
      </dgm:prSet>
      <dgm:spPr/>
    </dgm:pt>
    <dgm:pt modelId="{6306B9CE-B26F-0143-B148-B5449723861C}" type="pres">
      <dgm:prSet presAssocID="{0A0156AE-5DF9-6E4D-8465-1B1F30E67BB6}" presName="spN" presStyleCnt="0"/>
      <dgm:spPr/>
    </dgm:pt>
  </dgm:ptLst>
  <dgm:cxnLst>
    <dgm:cxn modelId="{1D2D4908-78F7-0A4C-9DA4-D68DC1774185}" type="presOf" srcId="{C7EA1C0D-6B6B-C34B-8798-698EBFDCE657}" destId="{9A9F4426-D9EB-204E-9C1A-FE46168E56C1}" srcOrd="0" destOrd="2" presId="urn:microsoft.com/office/officeart/2009/3/layout/RandomtoResultProcess"/>
    <dgm:cxn modelId="{CB3B0309-D877-6842-91D6-FFE020BF9AF0}" type="presOf" srcId="{F190C3A7-2158-424F-8C91-25900F898D1B}" destId="{9A9F4426-D9EB-204E-9C1A-FE46168E56C1}" srcOrd="0" destOrd="3" presId="urn:microsoft.com/office/officeart/2009/3/layout/RandomtoResultProcess"/>
    <dgm:cxn modelId="{ECF53A09-D299-3344-89B0-D01A76A53F7B}" srcId="{2DA5C75E-4606-D642-9E6D-535AE169A534}" destId="{1294BD89-26C2-914C-85AE-50291EC157B3}" srcOrd="1" destOrd="0" parTransId="{42F94B4F-2788-6047-A0D5-0A443D3676E5}" sibTransId="{DCDECD5E-307B-2548-B32A-3765BE4E30E6}"/>
    <dgm:cxn modelId="{CBB65017-308B-3A44-AA5E-CE8458677B25}" type="presOf" srcId="{75541668-1F1C-0446-9396-89736A62C5FA}" destId="{9A9F4426-D9EB-204E-9C1A-FE46168E56C1}" srcOrd="0" destOrd="5" presId="urn:microsoft.com/office/officeart/2009/3/layout/RandomtoResultProcess"/>
    <dgm:cxn modelId="{6FC9E41F-B21A-0F40-8B7E-327B5BDE559A}" srcId="{0A0156AE-5DF9-6E4D-8465-1B1F30E67BB6}" destId="{C2E3AFF5-C600-EE4A-B685-60A587E56C6C}" srcOrd="1" destOrd="0" parTransId="{A2BA6A2D-052E-5042-99A7-6AFE4226A4D0}" sibTransId="{5488BF07-768C-B641-957D-70902F429C09}"/>
    <dgm:cxn modelId="{8ACE503A-624C-7249-A636-8FE40D84C091}" srcId="{F190C3A7-2158-424F-8C91-25900F898D1B}" destId="{C40B4F38-A6DF-AD47-96F2-715DD8E6EC79}" srcOrd="0" destOrd="0" parTransId="{07B1A2AA-6428-0D4C-BA0D-14C14148782A}" sibTransId="{9E680EE7-65BF-F54F-8EC8-7B6B2AB04A95}"/>
    <dgm:cxn modelId="{3705AD4F-ADA5-9544-AF15-F123388BABD7}" srcId="{2DA5C75E-4606-D642-9E6D-535AE169A534}" destId="{B12C1981-500C-6245-96D7-8E1EA10D346F}" srcOrd="0" destOrd="0" parTransId="{55E523E7-98D7-9D4E-9B18-2D452AA29E5F}" sibTransId="{016845E4-E954-DE4B-AAAB-2D5D626C24E4}"/>
    <dgm:cxn modelId="{48197055-3EAF-E840-909D-4C2DEEC78FA4}" type="presOf" srcId="{29A382DC-C17E-3346-A591-A37FFE775497}" destId="{5F43505D-23AD-EF4D-9C8D-5501DDFAAA7B}" srcOrd="0" destOrd="0" presId="urn:microsoft.com/office/officeart/2009/3/layout/RandomtoResultProcess"/>
    <dgm:cxn modelId="{A9A4F168-648F-1C4D-BADD-E7548FC7DDC6}" srcId="{2DA5C75E-4606-D642-9E6D-535AE169A534}" destId="{C7EA1C0D-6B6B-C34B-8798-698EBFDCE657}" srcOrd="2" destOrd="0" parTransId="{844757DC-B31D-434F-A086-77AD7F83BC23}" sibTransId="{AF9890DD-D35E-C14F-8BA7-6FCBFFFD5C8A}"/>
    <dgm:cxn modelId="{9726A569-B907-984F-A4B8-7833E006E66D}" type="presOf" srcId="{C696BA84-D785-BE4C-A842-F77D548936AA}" destId="{442161D0-1A78-1C40-B0D2-C1B128DC9FD7}" srcOrd="0" destOrd="0" presId="urn:microsoft.com/office/officeart/2009/3/layout/RandomtoResultProcess"/>
    <dgm:cxn modelId="{7660D86C-BB81-2049-B493-BA1E811A45AA}" type="presOf" srcId="{0A0156AE-5DF9-6E4D-8465-1B1F30E67BB6}" destId="{56631DA3-CC09-AF46-8688-0C4F0F709775}" srcOrd="0" destOrd="0" presId="urn:microsoft.com/office/officeart/2009/3/layout/RandomtoResultProcess"/>
    <dgm:cxn modelId="{FE5CF96F-263D-964C-B15E-BC07F914B435}" type="presOf" srcId="{B12C1981-500C-6245-96D7-8E1EA10D346F}" destId="{9A9F4426-D9EB-204E-9C1A-FE46168E56C1}" srcOrd="0" destOrd="0" presId="urn:microsoft.com/office/officeart/2009/3/layout/RandomtoResultProcess"/>
    <dgm:cxn modelId="{DE58B378-05C4-BC47-8A8F-4F7FC75290F2}" type="presOf" srcId="{C2E3AFF5-C600-EE4A-B685-60A587E56C6C}" destId="{11D746DD-725F-7E44-B8C9-0216327099AF}" srcOrd="0" destOrd="1" presId="urn:microsoft.com/office/officeart/2009/3/layout/RandomtoResultProcess"/>
    <dgm:cxn modelId="{26FFC47A-A72D-B74B-9E92-4859EBB5CC54}" type="presOf" srcId="{1294BD89-26C2-914C-85AE-50291EC157B3}" destId="{9A9F4426-D9EB-204E-9C1A-FE46168E56C1}" srcOrd="0" destOrd="1" presId="urn:microsoft.com/office/officeart/2009/3/layout/RandomtoResultProcess"/>
    <dgm:cxn modelId="{8403787D-3C1C-F544-8A12-3760589AFF32}" type="presOf" srcId="{9A850499-D38F-424C-BCD2-E2C051F3CA7B}" destId="{11D746DD-725F-7E44-B8C9-0216327099AF}" srcOrd="0" destOrd="0" presId="urn:microsoft.com/office/officeart/2009/3/layout/RandomtoResultProcess"/>
    <dgm:cxn modelId="{62FCBB8A-5BEB-3F4A-81A3-65C58B68C53C}" srcId="{2DA5C75E-4606-D642-9E6D-535AE169A534}" destId="{F190C3A7-2158-424F-8C91-25900F898D1B}" srcOrd="3" destOrd="0" parTransId="{5C52AB95-D2D4-4B49-9314-8E1D855F820B}" sibTransId="{E33C946C-A8A8-E04D-A591-35D9DAC5A5FC}"/>
    <dgm:cxn modelId="{9498A890-58C5-374E-8B88-EF7B4423E7A8}" type="presOf" srcId="{6117D0A7-5CC4-6247-90D9-8D6F7480BF0A}" destId="{34CEA8B0-368A-B143-BE81-D39C01C87CAD}" srcOrd="0" destOrd="0" presId="urn:microsoft.com/office/officeart/2009/3/layout/RandomtoResultProcess"/>
    <dgm:cxn modelId="{97F85C98-6700-654E-86A6-EF1461828F54}" srcId="{0A0156AE-5DF9-6E4D-8465-1B1F30E67BB6}" destId="{9A850499-D38F-424C-BCD2-E2C051F3CA7B}" srcOrd="0" destOrd="0" parTransId="{9FA4AD41-125D-E248-B362-699BCC821F1A}" sibTransId="{9A836CE5-3AC0-EE4A-ABDA-C63CCDFB0CE0}"/>
    <dgm:cxn modelId="{DFD285A6-EF95-5B49-B059-CFF51FD66454}" type="presOf" srcId="{C40B4F38-A6DF-AD47-96F2-715DD8E6EC79}" destId="{9A9F4426-D9EB-204E-9C1A-FE46168E56C1}" srcOrd="0" destOrd="4" presId="urn:microsoft.com/office/officeart/2009/3/layout/RandomtoResultProcess"/>
    <dgm:cxn modelId="{30EA2FA8-A568-B446-BC60-2858756CF46D}" srcId="{A7820677-0B60-A74C-9EC6-D4CAE221C90F}" destId="{7068468D-9C2E-4542-AEF9-4DEB9CECE721}" srcOrd="2" destOrd="0" parTransId="{B9DFEEA1-F247-A94C-94F5-C498CA3ECD09}" sibTransId="{C8003869-8B83-8843-9CE7-BF1505BA5662}"/>
    <dgm:cxn modelId="{ED3DAEAD-6296-7C4B-B9C9-6FB0CE61DD6D}" type="presOf" srcId="{7068468D-9C2E-4542-AEF9-4DEB9CECE721}" destId="{00753A69-510A-AB42-A735-291179C98DAB}" srcOrd="0" destOrd="0" presId="urn:microsoft.com/office/officeart/2009/3/layout/RandomtoResultProcess"/>
    <dgm:cxn modelId="{78CC3BBD-9A63-F74C-B418-AA4FB80F256D}" type="presOf" srcId="{A7820677-0B60-A74C-9EC6-D4CAE221C90F}" destId="{C8F96FFE-D12C-0342-883D-AD2F24A20B86}" srcOrd="0" destOrd="0" presId="urn:microsoft.com/office/officeart/2009/3/layout/RandomtoResultProcess"/>
    <dgm:cxn modelId="{8FD4E1C8-199E-274C-853D-E9876DB06939}" srcId="{A7820677-0B60-A74C-9EC6-D4CAE221C90F}" destId="{C696BA84-D785-BE4C-A842-F77D548936AA}" srcOrd="3" destOrd="0" parTransId="{A29AE5F2-3336-2145-91DF-4D5BE0F0181F}" sibTransId="{CBDF37F8-85F4-614C-83D9-5DFADFEA0AB7}"/>
    <dgm:cxn modelId="{2DAA79CA-9D1E-8A41-A703-FD73517EBD5F}" srcId="{A7820677-0B60-A74C-9EC6-D4CAE221C90F}" destId="{2DA5C75E-4606-D642-9E6D-535AE169A534}" srcOrd="0" destOrd="0" parTransId="{DEB01D8C-E597-AD46-B8FD-576EAF99244B}" sibTransId="{80D03170-F07A-1244-84A4-EB952029FFDF}"/>
    <dgm:cxn modelId="{F8EDDED5-FDED-9947-A01F-4A15A1A53772}" srcId="{F190C3A7-2158-424F-8C91-25900F898D1B}" destId="{75541668-1F1C-0446-9396-89736A62C5FA}" srcOrd="1" destOrd="0" parTransId="{2709FB2D-B489-714C-85EB-12CA4F1FFB18}" sibTransId="{4ACE0094-42BE-C941-A0DE-A8EC15A7BA3E}"/>
    <dgm:cxn modelId="{5621BCF6-2C61-914B-B673-87E0C475E322}" srcId="{A7820677-0B60-A74C-9EC6-D4CAE221C90F}" destId="{0A0156AE-5DF9-6E4D-8465-1B1F30E67BB6}" srcOrd="4" destOrd="0" parTransId="{92D2C4F1-6A4F-524B-82A4-51F6DBE4DACE}" sibTransId="{AF8DDEF9-A730-D94E-80A3-0D42EB337C27}"/>
    <dgm:cxn modelId="{27DEB2FB-5406-3343-BD59-D82053C1AE57}" srcId="{C696BA84-D785-BE4C-A842-F77D548936AA}" destId="{6117D0A7-5CC4-6247-90D9-8D6F7480BF0A}" srcOrd="0" destOrd="0" parTransId="{C2FB9B3F-A0EE-1F45-99A6-3F86D5CA4170}" sibTransId="{C978C568-1B5F-4645-842B-2A7FF7F7B464}"/>
    <dgm:cxn modelId="{1B5E0DFC-9C4C-9141-9C50-D46F82B70F3B}" srcId="{A7820677-0B60-A74C-9EC6-D4CAE221C90F}" destId="{29A382DC-C17E-3346-A591-A37FFE775497}" srcOrd="1" destOrd="0" parTransId="{5FD65D24-0B8F-F64E-89B3-A06B73666E73}" sibTransId="{3BD5D642-6C7B-8D44-BE2D-C2AEA35AD830}"/>
    <dgm:cxn modelId="{855675FD-F0A3-D848-8A21-E92D85EDFFB0}" type="presOf" srcId="{2DA5C75E-4606-D642-9E6D-535AE169A534}" destId="{C451CDD7-8182-C54B-BE67-9DD0CE1F17C6}" srcOrd="0" destOrd="0" presId="urn:microsoft.com/office/officeart/2009/3/layout/RandomtoResultProcess"/>
    <dgm:cxn modelId="{8BF45A25-E8A9-9247-8415-8B1A2D3DE776}" type="presParOf" srcId="{C8F96FFE-D12C-0342-883D-AD2F24A20B86}" destId="{D8DA042D-1828-5E4C-9132-E5E9AC267A24}" srcOrd="0" destOrd="0" presId="urn:microsoft.com/office/officeart/2009/3/layout/RandomtoResultProcess"/>
    <dgm:cxn modelId="{1396E35E-276B-AF41-9D33-7B273E37724A}" type="presParOf" srcId="{D8DA042D-1828-5E4C-9132-E5E9AC267A24}" destId="{C451CDD7-8182-C54B-BE67-9DD0CE1F17C6}" srcOrd="0" destOrd="0" presId="urn:microsoft.com/office/officeart/2009/3/layout/RandomtoResultProcess"/>
    <dgm:cxn modelId="{D7B69CAB-E1E2-8C44-9A57-6974BDC2B8CE}" type="presParOf" srcId="{D8DA042D-1828-5E4C-9132-E5E9AC267A24}" destId="{9A9F4426-D9EB-204E-9C1A-FE46168E56C1}" srcOrd="1" destOrd="0" presId="urn:microsoft.com/office/officeart/2009/3/layout/RandomtoResultProcess"/>
    <dgm:cxn modelId="{E951BCDE-E590-CB47-8774-EFD7B3E8FB46}" type="presParOf" srcId="{D8DA042D-1828-5E4C-9132-E5E9AC267A24}" destId="{6A7F3418-F36E-9741-A983-70286B8ECC67}" srcOrd="2" destOrd="0" presId="urn:microsoft.com/office/officeart/2009/3/layout/RandomtoResultProcess"/>
    <dgm:cxn modelId="{DB8BC7A5-0C1F-2645-9FB0-33A9DE3C6FB5}" type="presParOf" srcId="{D8DA042D-1828-5E4C-9132-E5E9AC267A24}" destId="{D63531AA-B536-5C43-9A96-4C0861AF4512}" srcOrd="3" destOrd="0" presId="urn:microsoft.com/office/officeart/2009/3/layout/RandomtoResultProcess"/>
    <dgm:cxn modelId="{7F7B6640-9242-0A47-A921-646D6C171168}" type="presParOf" srcId="{D8DA042D-1828-5E4C-9132-E5E9AC267A24}" destId="{FD2C3006-6FBB-5448-8D86-56F27580E1F7}" srcOrd="4" destOrd="0" presId="urn:microsoft.com/office/officeart/2009/3/layout/RandomtoResultProcess"/>
    <dgm:cxn modelId="{881D291E-4981-AF49-A5D9-5857D861C59C}" type="presParOf" srcId="{D8DA042D-1828-5E4C-9132-E5E9AC267A24}" destId="{06DAEBB7-82E6-0943-BDEF-4E01BB89999C}" srcOrd="5" destOrd="0" presId="urn:microsoft.com/office/officeart/2009/3/layout/RandomtoResultProcess"/>
    <dgm:cxn modelId="{D375034A-E56A-484B-9EF7-0E6C9B1081BA}" type="presParOf" srcId="{D8DA042D-1828-5E4C-9132-E5E9AC267A24}" destId="{AD55720C-533C-9049-80C2-D96AA577BA3E}" srcOrd="6" destOrd="0" presId="urn:microsoft.com/office/officeart/2009/3/layout/RandomtoResultProcess"/>
    <dgm:cxn modelId="{69E49C52-78B4-3A40-A9AB-27A02369002C}" type="presParOf" srcId="{D8DA042D-1828-5E4C-9132-E5E9AC267A24}" destId="{E705B7C5-422C-C74A-AB9E-D1806FF19339}" srcOrd="7" destOrd="0" presId="urn:microsoft.com/office/officeart/2009/3/layout/RandomtoResultProcess"/>
    <dgm:cxn modelId="{96171395-066C-1F4C-9032-11061C7AD3A5}" type="presParOf" srcId="{D8DA042D-1828-5E4C-9132-E5E9AC267A24}" destId="{578CF5D4-9942-9747-B3BF-8AC61177489B}" srcOrd="8" destOrd="0" presId="urn:microsoft.com/office/officeart/2009/3/layout/RandomtoResultProcess"/>
    <dgm:cxn modelId="{AA52BE3F-FD4F-9648-A588-6BADEBA32451}" type="presParOf" srcId="{D8DA042D-1828-5E4C-9132-E5E9AC267A24}" destId="{EE9A10E8-0D2A-2549-B45C-9FA9ED8F45AC}" srcOrd="9" destOrd="0" presId="urn:microsoft.com/office/officeart/2009/3/layout/RandomtoResultProcess"/>
    <dgm:cxn modelId="{940A0053-793A-D94A-A12A-5882E6174EA4}" type="presParOf" srcId="{D8DA042D-1828-5E4C-9132-E5E9AC267A24}" destId="{274AF943-567C-B147-A760-28C09B78C13B}" srcOrd="10" destOrd="0" presId="urn:microsoft.com/office/officeart/2009/3/layout/RandomtoResultProcess"/>
    <dgm:cxn modelId="{1229ABF5-65BD-2F46-B087-A983DD3BA6F6}" type="presParOf" srcId="{D8DA042D-1828-5E4C-9132-E5E9AC267A24}" destId="{69845554-0000-AF4E-9657-5D610C683D9F}" srcOrd="11" destOrd="0" presId="urn:microsoft.com/office/officeart/2009/3/layout/RandomtoResultProcess"/>
    <dgm:cxn modelId="{7D10767F-B1B3-D341-B086-382CB090E669}" type="presParOf" srcId="{D8DA042D-1828-5E4C-9132-E5E9AC267A24}" destId="{32E27F29-5C47-3848-8BB4-84B6A886F73C}" srcOrd="12" destOrd="0" presId="urn:microsoft.com/office/officeart/2009/3/layout/RandomtoResultProcess"/>
    <dgm:cxn modelId="{ACBD0DCD-BDD8-CC45-B469-AA4538B0AF9D}" type="presParOf" srcId="{D8DA042D-1828-5E4C-9132-E5E9AC267A24}" destId="{FF1AE0F2-F8E2-9D4A-81B0-6939F7D9CC52}" srcOrd="13" destOrd="0" presId="urn:microsoft.com/office/officeart/2009/3/layout/RandomtoResultProcess"/>
    <dgm:cxn modelId="{9AFF3A74-C0F9-3B48-BBEF-1D31DE58B8A7}" type="presParOf" srcId="{D8DA042D-1828-5E4C-9132-E5E9AC267A24}" destId="{B0848B4B-B938-5D4D-96B3-2E5BF304AAE7}" srcOrd="14" destOrd="0" presId="urn:microsoft.com/office/officeart/2009/3/layout/RandomtoResultProcess"/>
    <dgm:cxn modelId="{6B7F1322-736F-1348-A0F2-174ADE048D69}" type="presParOf" srcId="{D8DA042D-1828-5E4C-9132-E5E9AC267A24}" destId="{D9B00250-0788-E841-A525-6FD64448EA8F}" srcOrd="15" destOrd="0" presId="urn:microsoft.com/office/officeart/2009/3/layout/RandomtoResultProcess"/>
    <dgm:cxn modelId="{660772E4-1077-C94A-9540-787D794DF4CF}" type="presParOf" srcId="{D8DA042D-1828-5E4C-9132-E5E9AC267A24}" destId="{21A5D08E-4049-FC40-8ABF-03F8C80D8DD5}" srcOrd="16" destOrd="0" presId="urn:microsoft.com/office/officeart/2009/3/layout/RandomtoResultProcess"/>
    <dgm:cxn modelId="{771989DB-6E45-5648-A325-C5CE2BAB1393}" type="presParOf" srcId="{D8DA042D-1828-5E4C-9132-E5E9AC267A24}" destId="{F8AE0FE3-816A-1F47-8CD7-2B3FFF67FB07}" srcOrd="17" destOrd="0" presId="urn:microsoft.com/office/officeart/2009/3/layout/RandomtoResultProcess"/>
    <dgm:cxn modelId="{DBF03E25-5FDB-E142-A53F-E1F2E6CE8547}" type="presParOf" srcId="{D8DA042D-1828-5E4C-9132-E5E9AC267A24}" destId="{62E07018-1058-D443-B7C4-B70382F3F55E}" srcOrd="18" destOrd="0" presId="urn:microsoft.com/office/officeart/2009/3/layout/RandomtoResultProcess"/>
    <dgm:cxn modelId="{DCC97423-08E2-EB4E-9B5D-0343A97CD53A}" type="presParOf" srcId="{D8DA042D-1828-5E4C-9132-E5E9AC267A24}" destId="{5604C74B-B1A3-8A4C-9AB7-46281393038F}" srcOrd="19" destOrd="0" presId="urn:microsoft.com/office/officeart/2009/3/layout/RandomtoResultProcess"/>
    <dgm:cxn modelId="{DF742842-C0F4-3E4E-9B78-80B9BE2ABF8E}" type="presParOf" srcId="{C8F96FFE-D12C-0342-883D-AD2F24A20B86}" destId="{421BDAC4-7426-F449-A8E9-1A167D2897AE}" srcOrd="1" destOrd="0" presId="urn:microsoft.com/office/officeart/2009/3/layout/RandomtoResultProcess"/>
    <dgm:cxn modelId="{D7CBBD7A-C329-FE4A-B885-0A9D031EDE0D}" type="presParOf" srcId="{421BDAC4-7426-F449-A8E9-1A167D2897AE}" destId="{462AB6C8-F7DA-264F-8AE7-37745B627E83}" srcOrd="0" destOrd="0" presId="urn:microsoft.com/office/officeart/2009/3/layout/RandomtoResultProcess"/>
    <dgm:cxn modelId="{02DB0762-144B-1A4E-9C75-541AA9F13E31}" type="presParOf" srcId="{421BDAC4-7426-F449-A8E9-1A167D2897AE}" destId="{7F820B4A-CE4A-B145-A058-EFD9753A27F2}" srcOrd="1" destOrd="0" presId="urn:microsoft.com/office/officeart/2009/3/layout/RandomtoResultProcess"/>
    <dgm:cxn modelId="{6700ADEE-2FAC-1945-801C-FABD8950E8DE}" type="presParOf" srcId="{C8F96FFE-D12C-0342-883D-AD2F24A20B86}" destId="{54D8C68D-658A-DD49-82EA-E3F3A0BEF1B4}" srcOrd="2" destOrd="0" presId="urn:microsoft.com/office/officeart/2009/3/layout/RandomtoResultProcess"/>
    <dgm:cxn modelId="{B5F88B56-34DD-E14A-8879-CE4AFCBF91C8}" type="presParOf" srcId="{54D8C68D-658A-DD49-82EA-E3F3A0BEF1B4}" destId="{5F43505D-23AD-EF4D-9C8D-5501DDFAAA7B}" srcOrd="0" destOrd="0" presId="urn:microsoft.com/office/officeart/2009/3/layout/RandomtoResultProcess"/>
    <dgm:cxn modelId="{2F4B99C8-FCF2-3545-AE24-3C577CBF0E72}" type="presParOf" srcId="{54D8C68D-658A-DD49-82EA-E3F3A0BEF1B4}" destId="{C92F3156-E8B3-0E46-A132-B815B686C3BF}" srcOrd="1" destOrd="0" presId="urn:microsoft.com/office/officeart/2009/3/layout/RandomtoResultProcess"/>
    <dgm:cxn modelId="{0B37D17C-CDF2-DE45-8BD3-7FEEBD1FD3CC}" type="presParOf" srcId="{C8F96FFE-D12C-0342-883D-AD2F24A20B86}" destId="{78DD7FEC-E7DA-1D43-90E2-99C3822C2127}" srcOrd="3" destOrd="0" presId="urn:microsoft.com/office/officeart/2009/3/layout/RandomtoResultProcess"/>
    <dgm:cxn modelId="{85727FED-F197-754B-825B-BDA60664895D}" type="presParOf" srcId="{78DD7FEC-E7DA-1D43-90E2-99C3822C2127}" destId="{9580DD2D-BC54-C046-AB39-00973ECA4D56}" srcOrd="0" destOrd="0" presId="urn:microsoft.com/office/officeart/2009/3/layout/RandomtoResultProcess"/>
    <dgm:cxn modelId="{23F2DA4E-967D-BA4B-86AE-742660624EEB}" type="presParOf" srcId="{78DD7FEC-E7DA-1D43-90E2-99C3822C2127}" destId="{61A9B7D8-556E-1447-B6A7-48BBAA431049}" srcOrd="1" destOrd="0" presId="urn:microsoft.com/office/officeart/2009/3/layout/RandomtoResultProcess"/>
    <dgm:cxn modelId="{78E1FF25-2F4C-8941-9219-A3EBDC0E37E4}" type="presParOf" srcId="{C8F96FFE-D12C-0342-883D-AD2F24A20B86}" destId="{DCBBDAC2-EA7A-4348-8AC9-24B54EE2A863}" srcOrd="4" destOrd="0" presId="urn:microsoft.com/office/officeart/2009/3/layout/RandomtoResultProcess"/>
    <dgm:cxn modelId="{9B51D3BC-9428-1249-85E2-4335F979DA53}" type="presParOf" srcId="{DCBBDAC2-EA7A-4348-8AC9-24B54EE2A863}" destId="{00753A69-510A-AB42-A735-291179C98DAB}" srcOrd="0" destOrd="0" presId="urn:microsoft.com/office/officeart/2009/3/layout/RandomtoResultProcess"/>
    <dgm:cxn modelId="{026B7FCB-ACA8-EA41-BBD3-E4F9F943F2CA}" type="presParOf" srcId="{DCBBDAC2-EA7A-4348-8AC9-24B54EE2A863}" destId="{E80A7215-C7CB-0943-9336-B7EB91E92917}" srcOrd="1" destOrd="0" presId="urn:microsoft.com/office/officeart/2009/3/layout/RandomtoResultProcess"/>
    <dgm:cxn modelId="{A82E16EC-BBAD-1B42-9F91-405AE2929C78}" type="presParOf" srcId="{C8F96FFE-D12C-0342-883D-AD2F24A20B86}" destId="{6CC8A002-5DE9-374B-A00B-F8AE5A7C37CE}" srcOrd="5" destOrd="0" presId="urn:microsoft.com/office/officeart/2009/3/layout/RandomtoResultProcess"/>
    <dgm:cxn modelId="{43418F30-8C11-B548-B140-B2C1B7B46062}" type="presParOf" srcId="{6CC8A002-5DE9-374B-A00B-F8AE5A7C37CE}" destId="{F47ABF56-A201-6A41-B6ED-979D920C6673}" srcOrd="0" destOrd="0" presId="urn:microsoft.com/office/officeart/2009/3/layout/RandomtoResultProcess"/>
    <dgm:cxn modelId="{2A68A265-2B77-AC47-9CC4-92B62E5E9A37}" type="presParOf" srcId="{6CC8A002-5DE9-374B-A00B-F8AE5A7C37CE}" destId="{74D88E1B-D4A5-4B41-AF87-1A07AB664D42}" srcOrd="1" destOrd="0" presId="urn:microsoft.com/office/officeart/2009/3/layout/RandomtoResultProcess"/>
    <dgm:cxn modelId="{A0ACF8E1-57BF-874A-B86D-F7BC2D2F56C8}" type="presParOf" srcId="{C8F96FFE-D12C-0342-883D-AD2F24A20B86}" destId="{C792D0E7-13EC-6748-A5EC-390A650A1EC3}" srcOrd="6" destOrd="0" presId="urn:microsoft.com/office/officeart/2009/3/layout/RandomtoResultProcess"/>
    <dgm:cxn modelId="{0CFEF49D-6587-EC49-863B-61B29B5DD25B}" type="presParOf" srcId="{C792D0E7-13EC-6748-A5EC-390A650A1EC3}" destId="{442161D0-1A78-1C40-B0D2-C1B128DC9FD7}" srcOrd="0" destOrd="0" presId="urn:microsoft.com/office/officeart/2009/3/layout/RandomtoResultProcess"/>
    <dgm:cxn modelId="{9F506FFE-8F8A-1044-8B32-4AA8F165B366}" type="presParOf" srcId="{C792D0E7-13EC-6748-A5EC-390A650A1EC3}" destId="{34CEA8B0-368A-B143-BE81-D39C01C87CAD}" srcOrd="1" destOrd="0" presId="urn:microsoft.com/office/officeart/2009/3/layout/RandomtoResultProcess"/>
    <dgm:cxn modelId="{2F313760-FD4A-EB4E-8803-59F8D69B0092}" type="presParOf" srcId="{C792D0E7-13EC-6748-A5EC-390A650A1EC3}" destId="{D8D65B5A-4486-8B40-A296-722B1ECB7E81}" srcOrd="2" destOrd="0" presId="urn:microsoft.com/office/officeart/2009/3/layout/RandomtoResultProcess"/>
    <dgm:cxn modelId="{82E6BC5C-7BC8-0E4A-8EBF-DDD1D8314D84}" type="presParOf" srcId="{C8F96FFE-D12C-0342-883D-AD2F24A20B86}" destId="{B224E384-4B70-EC4C-BE7E-4FA51EC31194}" srcOrd="7" destOrd="0" presId="urn:microsoft.com/office/officeart/2009/3/layout/RandomtoResultProcess"/>
    <dgm:cxn modelId="{44C09775-B3E0-704C-9226-D274EB69EC4B}" type="presParOf" srcId="{B224E384-4B70-EC4C-BE7E-4FA51EC31194}" destId="{E84CA19D-EADF-A547-ABCB-CA62C297D5A0}" srcOrd="0" destOrd="0" presId="urn:microsoft.com/office/officeart/2009/3/layout/RandomtoResultProcess"/>
    <dgm:cxn modelId="{D9CA6079-4C9B-1041-B289-A92D04FE74C3}" type="presParOf" srcId="{B224E384-4B70-EC4C-BE7E-4FA51EC31194}" destId="{EA3A92E5-42DB-D74C-B870-11171FFBB1A8}" srcOrd="1" destOrd="0" presId="urn:microsoft.com/office/officeart/2009/3/layout/RandomtoResultProcess"/>
    <dgm:cxn modelId="{10051C0C-EBC3-714E-9642-B9DEB4C0F0AD}" type="presParOf" srcId="{C8F96FFE-D12C-0342-883D-AD2F24A20B86}" destId="{F7465784-59DA-2541-9D62-10451A8B80CE}" srcOrd="8" destOrd="0" presId="urn:microsoft.com/office/officeart/2009/3/layout/RandomtoResultProcess"/>
    <dgm:cxn modelId="{FE95C9AC-D471-804F-AB73-0D54FDA31747}" type="presParOf" srcId="{F7465784-59DA-2541-9D62-10451A8B80CE}" destId="{56631DA3-CC09-AF46-8688-0C4F0F709775}" srcOrd="0" destOrd="0" presId="urn:microsoft.com/office/officeart/2009/3/layout/RandomtoResultProcess"/>
    <dgm:cxn modelId="{292D78A0-BE0B-C44A-B6BA-FFF7873A5D34}" type="presParOf" srcId="{F7465784-59DA-2541-9D62-10451A8B80CE}" destId="{11D746DD-725F-7E44-B8C9-0216327099AF}" srcOrd="1" destOrd="0" presId="urn:microsoft.com/office/officeart/2009/3/layout/RandomtoResultProcess"/>
    <dgm:cxn modelId="{B98FD3B0-C5F9-0849-B3D7-892465149C53}" type="presParOf" srcId="{F7465784-59DA-2541-9D62-10451A8B80CE}" destId="{6306B9CE-B26F-0143-B148-B5449723861C}" srcOrd="2" destOrd="0" presId="urn:microsoft.com/office/officeart/2009/3/layout/RandomtoResult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AC3770AB-78BE-3341-85F0-586464726C84}" type="doc">
      <dgm:prSet loTypeId="urn:microsoft.com/office/officeart/2005/8/layout/hList9" loCatId="list" qsTypeId="urn:microsoft.com/office/officeart/2005/8/quickstyle/simple1" qsCatId="simple" csTypeId="urn:microsoft.com/office/officeart/2005/8/colors/accent6_2" csCatId="accent6"/>
      <dgm:spPr/>
      <dgm:t>
        <a:bodyPr/>
        <a:lstStyle/>
        <a:p>
          <a:endParaRPr lang="fr-FR"/>
        </a:p>
      </dgm:t>
    </dgm:pt>
    <dgm:pt modelId="{3227AC0B-407E-AA44-8E76-797A2F5B3E03}">
      <dgm:prSet/>
      <dgm:spPr/>
      <dgm:t>
        <a:bodyPr/>
        <a:lstStyle/>
        <a:p>
          <a:r>
            <a:rPr lang="fr-FR"/>
            <a:t>Réservation Client en production</a:t>
          </a:r>
        </a:p>
      </dgm:t>
    </dgm:pt>
    <dgm:pt modelId="{F8711DDA-4BDE-C549-89CD-300C7E279424}" type="parTrans" cxnId="{E2B2F95F-B247-034C-BFB0-DF5D7A0F8432}">
      <dgm:prSet/>
      <dgm:spPr/>
      <dgm:t>
        <a:bodyPr/>
        <a:lstStyle/>
        <a:p>
          <a:endParaRPr lang="fr-FR"/>
        </a:p>
      </dgm:t>
    </dgm:pt>
    <dgm:pt modelId="{B694B4F3-CB52-5B47-8CB9-EA291A58391E}" type="sibTrans" cxnId="{E2B2F95F-B247-034C-BFB0-DF5D7A0F8432}">
      <dgm:prSet/>
      <dgm:spPr/>
      <dgm:t>
        <a:bodyPr/>
        <a:lstStyle/>
        <a:p>
          <a:endParaRPr lang="fr-FR"/>
        </a:p>
      </dgm:t>
    </dgm:pt>
    <dgm:pt modelId="{E9448BB5-6D88-D54A-88FE-4326B3427819}">
      <dgm:prSet/>
      <dgm:spPr/>
      <dgm:t>
        <a:bodyPr/>
        <a:lstStyle/>
        <a:p>
          <a:r>
            <a:rPr lang="fr-FR"/>
            <a:t>Steve LAMBORT</a:t>
          </a:r>
        </a:p>
      </dgm:t>
    </dgm:pt>
    <dgm:pt modelId="{A93E1531-BDFB-8B44-8C95-2396BA71A3EE}" type="parTrans" cxnId="{0C93B215-FA92-6349-8449-FA3B504F4935}">
      <dgm:prSet/>
      <dgm:spPr/>
      <dgm:t>
        <a:bodyPr/>
        <a:lstStyle/>
        <a:p>
          <a:endParaRPr lang="fr-FR"/>
        </a:p>
      </dgm:t>
    </dgm:pt>
    <dgm:pt modelId="{DE16313D-9FAD-7443-9BC5-EDCDDE05AC9F}" type="sibTrans" cxnId="{0C93B215-FA92-6349-8449-FA3B504F4935}">
      <dgm:prSet/>
      <dgm:spPr/>
      <dgm:t>
        <a:bodyPr/>
        <a:lstStyle/>
        <a:p>
          <a:endParaRPr lang="fr-FR"/>
        </a:p>
      </dgm:t>
    </dgm:pt>
    <dgm:pt modelId="{836E5492-FC46-1F49-BB31-D66E1A47C45D}">
      <dgm:prSet/>
      <dgm:spPr/>
      <dgm:t>
        <a:bodyPr/>
        <a:lstStyle/>
        <a:p>
          <a:r>
            <a:rPr lang="fr-FR" i="1" dirty="0"/>
            <a:t>Prise de RDV Client autonome</a:t>
          </a:r>
          <a:endParaRPr lang="fr-FR" dirty="0"/>
        </a:p>
      </dgm:t>
    </dgm:pt>
    <dgm:pt modelId="{8500C786-3CF0-754F-923D-3148F28E0412}" type="parTrans" cxnId="{7433E0FF-38FA-BC40-B45E-90EB7F3B90A9}">
      <dgm:prSet/>
      <dgm:spPr/>
      <dgm:t>
        <a:bodyPr/>
        <a:lstStyle/>
        <a:p>
          <a:endParaRPr lang="fr-FR"/>
        </a:p>
      </dgm:t>
    </dgm:pt>
    <dgm:pt modelId="{65752D17-869E-CD42-9D39-D418DC74F80B}" type="sibTrans" cxnId="{7433E0FF-38FA-BC40-B45E-90EB7F3B90A9}">
      <dgm:prSet/>
      <dgm:spPr/>
      <dgm:t>
        <a:bodyPr/>
        <a:lstStyle/>
        <a:p>
          <a:endParaRPr lang="fr-FR"/>
        </a:p>
      </dgm:t>
    </dgm:pt>
    <dgm:pt modelId="{93EAC4A2-2F00-BA4B-AF84-7DDADEC4D47F}">
      <dgm:prSet/>
      <dgm:spPr/>
      <dgm:t>
        <a:bodyPr/>
        <a:lstStyle/>
        <a:p>
          <a:r>
            <a:rPr lang="fr-FR" dirty="0"/>
            <a:t>CDE Technicien MAINTENANCE</a:t>
          </a:r>
        </a:p>
      </dgm:t>
    </dgm:pt>
    <dgm:pt modelId="{1276C219-0523-0145-9378-5419233BECF9}" type="parTrans" cxnId="{2689B912-CA5B-D747-B167-7268C32923B4}">
      <dgm:prSet/>
      <dgm:spPr/>
      <dgm:t>
        <a:bodyPr/>
        <a:lstStyle/>
        <a:p>
          <a:endParaRPr lang="fr-FR"/>
        </a:p>
      </dgm:t>
    </dgm:pt>
    <dgm:pt modelId="{054199D8-909A-B34C-913A-AAACB28995B6}" type="sibTrans" cxnId="{2689B912-CA5B-D747-B167-7268C32923B4}">
      <dgm:prSet/>
      <dgm:spPr/>
      <dgm:t>
        <a:bodyPr/>
        <a:lstStyle/>
        <a:p>
          <a:endParaRPr lang="fr-FR"/>
        </a:p>
      </dgm:t>
    </dgm:pt>
    <dgm:pt modelId="{CF21A659-465A-CA40-AB1B-BCADFBCB78AE}">
      <dgm:prSet/>
      <dgm:spPr/>
      <dgm:t>
        <a:bodyPr/>
        <a:lstStyle/>
        <a:p>
          <a:r>
            <a:rPr lang="fr-FR" i="1"/>
            <a:t>Suppression action manuelle : saisie des RDV technicien</a:t>
          </a:r>
          <a:endParaRPr lang="fr-FR"/>
        </a:p>
      </dgm:t>
    </dgm:pt>
    <dgm:pt modelId="{D7D649A6-E1DD-3244-8225-CB0FFFF1FBE6}" type="parTrans" cxnId="{518C28AA-3862-5B43-9176-F16CCCF125F5}">
      <dgm:prSet/>
      <dgm:spPr/>
      <dgm:t>
        <a:bodyPr/>
        <a:lstStyle/>
        <a:p>
          <a:endParaRPr lang="fr-FR"/>
        </a:p>
      </dgm:t>
    </dgm:pt>
    <dgm:pt modelId="{A507CC12-AAE5-6D4E-A69D-D94E7E310817}" type="sibTrans" cxnId="{518C28AA-3862-5B43-9176-F16CCCF125F5}">
      <dgm:prSet/>
      <dgm:spPr/>
      <dgm:t>
        <a:bodyPr/>
        <a:lstStyle/>
        <a:p>
          <a:endParaRPr lang="fr-FR"/>
        </a:p>
      </dgm:t>
    </dgm:pt>
    <dgm:pt modelId="{668296A6-4E8A-A749-88FD-48683521FFD1}">
      <dgm:prSet/>
      <dgm:spPr/>
      <dgm:t>
        <a:bodyPr/>
        <a:lstStyle/>
        <a:p>
          <a:r>
            <a:rPr lang="fr-FR"/>
            <a:t>Client</a:t>
          </a:r>
        </a:p>
      </dgm:t>
    </dgm:pt>
    <dgm:pt modelId="{3A1A9020-B699-7C44-991B-CFA7642C4145}" type="parTrans" cxnId="{0CD1F794-C792-0B46-BC34-C467B2B1B84E}">
      <dgm:prSet/>
      <dgm:spPr/>
      <dgm:t>
        <a:bodyPr/>
        <a:lstStyle/>
        <a:p>
          <a:endParaRPr lang="fr-FR"/>
        </a:p>
      </dgm:t>
    </dgm:pt>
    <dgm:pt modelId="{7C7DF541-739C-2E44-8ECB-00ED1C3142DB}" type="sibTrans" cxnId="{0CD1F794-C792-0B46-BC34-C467B2B1B84E}">
      <dgm:prSet/>
      <dgm:spPr/>
      <dgm:t>
        <a:bodyPr/>
        <a:lstStyle/>
        <a:p>
          <a:endParaRPr lang="fr-FR"/>
        </a:p>
      </dgm:t>
    </dgm:pt>
    <dgm:pt modelId="{E7556591-0356-714A-AE6F-BCD8B653F76A}">
      <dgm:prSet/>
      <dgm:spPr/>
      <dgm:t>
        <a:bodyPr/>
        <a:lstStyle/>
        <a:p>
          <a:r>
            <a:rPr lang="fr-FR" i="1"/>
            <a:t>Prise de RDV facilité à tout moment</a:t>
          </a:r>
          <a:endParaRPr lang="fr-FR"/>
        </a:p>
      </dgm:t>
    </dgm:pt>
    <dgm:pt modelId="{E20D6D81-C6F7-8C44-9360-A087DCB5F218}" type="parTrans" cxnId="{8A0551B9-9B5B-7045-9C75-43AF957BA6CC}">
      <dgm:prSet/>
      <dgm:spPr/>
      <dgm:t>
        <a:bodyPr/>
        <a:lstStyle/>
        <a:p>
          <a:endParaRPr lang="fr-FR"/>
        </a:p>
      </dgm:t>
    </dgm:pt>
    <dgm:pt modelId="{146ECB97-F39D-3E43-9EBB-E4F0998A514B}" type="sibTrans" cxnId="{8A0551B9-9B5B-7045-9C75-43AF957BA6CC}">
      <dgm:prSet/>
      <dgm:spPr/>
      <dgm:t>
        <a:bodyPr/>
        <a:lstStyle/>
        <a:p>
          <a:endParaRPr lang="fr-FR"/>
        </a:p>
      </dgm:t>
    </dgm:pt>
    <dgm:pt modelId="{ADDEEC7F-59B9-784D-923D-AEC97B2E3035}" type="pres">
      <dgm:prSet presAssocID="{AC3770AB-78BE-3341-85F0-586464726C84}" presName="list" presStyleCnt="0">
        <dgm:presLayoutVars>
          <dgm:dir/>
          <dgm:animLvl val="lvl"/>
        </dgm:presLayoutVars>
      </dgm:prSet>
      <dgm:spPr/>
    </dgm:pt>
    <dgm:pt modelId="{223ACCD0-71CA-8749-B14E-90C97A92006A}" type="pres">
      <dgm:prSet presAssocID="{3227AC0B-407E-AA44-8E76-797A2F5B3E03}" presName="posSpace" presStyleCnt="0"/>
      <dgm:spPr/>
    </dgm:pt>
    <dgm:pt modelId="{1B0D8698-AC91-E145-805A-29DAB37D4FB5}" type="pres">
      <dgm:prSet presAssocID="{3227AC0B-407E-AA44-8E76-797A2F5B3E03}" presName="vertFlow" presStyleCnt="0"/>
      <dgm:spPr/>
    </dgm:pt>
    <dgm:pt modelId="{DA4E583B-319F-2541-9249-584EC2A4E5C2}" type="pres">
      <dgm:prSet presAssocID="{3227AC0B-407E-AA44-8E76-797A2F5B3E03}" presName="topSpace" presStyleCnt="0"/>
      <dgm:spPr/>
    </dgm:pt>
    <dgm:pt modelId="{3044CE88-F966-C943-A2F8-AF3E1908AB21}" type="pres">
      <dgm:prSet presAssocID="{3227AC0B-407E-AA44-8E76-797A2F5B3E03}" presName="firstComp" presStyleCnt="0"/>
      <dgm:spPr/>
    </dgm:pt>
    <dgm:pt modelId="{AED5C1DF-2436-6F4F-80B5-655382958EBE}" type="pres">
      <dgm:prSet presAssocID="{3227AC0B-407E-AA44-8E76-797A2F5B3E03}" presName="firstChild" presStyleLbl="bgAccFollowNode1" presStyleIdx="0" presStyleCnt="3"/>
      <dgm:spPr/>
    </dgm:pt>
    <dgm:pt modelId="{5F350C24-D1D5-5040-9073-B80D7492770D}" type="pres">
      <dgm:prSet presAssocID="{3227AC0B-407E-AA44-8E76-797A2F5B3E03}" presName="firstChildTx" presStyleLbl="bgAccFollowNode1" presStyleIdx="0" presStyleCnt="3">
        <dgm:presLayoutVars>
          <dgm:bulletEnabled val="1"/>
        </dgm:presLayoutVars>
      </dgm:prSet>
      <dgm:spPr/>
    </dgm:pt>
    <dgm:pt modelId="{2D819AA1-55C0-F34D-9EFD-C00A8FDAC561}" type="pres">
      <dgm:prSet presAssocID="{93EAC4A2-2F00-BA4B-AF84-7DDADEC4D47F}" presName="comp" presStyleCnt="0"/>
      <dgm:spPr/>
    </dgm:pt>
    <dgm:pt modelId="{D17C8D68-8851-FA45-B1D1-0DC8DB32A531}" type="pres">
      <dgm:prSet presAssocID="{93EAC4A2-2F00-BA4B-AF84-7DDADEC4D47F}" presName="child" presStyleLbl="bgAccFollowNode1" presStyleIdx="1" presStyleCnt="3"/>
      <dgm:spPr/>
    </dgm:pt>
    <dgm:pt modelId="{BC0F4337-A463-AF45-95CE-934ECB8F4990}" type="pres">
      <dgm:prSet presAssocID="{93EAC4A2-2F00-BA4B-AF84-7DDADEC4D47F}" presName="childTx" presStyleLbl="bgAccFollowNode1" presStyleIdx="1" presStyleCnt="3">
        <dgm:presLayoutVars>
          <dgm:bulletEnabled val="1"/>
        </dgm:presLayoutVars>
      </dgm:prSet>
      <dgm:spPr/>
    </dgm:pt>
    <dgm:pt modelId="{DE3AE0F9-5B38-DB4D-84BB-EA8DA1376E78}" type="pres">
      <dgm:prSet presAssocID="{668296A6-4E8A-A749-88FD-48683521FFD1}" presName="comp" presStyleCnt="0"/>
      <dgm:spPr/>
    </dgm:pt>
    <dgm:pt modelId="{36EE725E-5952-D042-8D86-74765E458DDF}" type="pres">
      <dgm:prSet presAssocID="{668296A6-4E8A-A749-88FD-48683521FFD1}" presName="child" presStyleLbl="bgAccFollowNode1" presStyleIdx="2" presStyleCnt="3"/>
      <dgm:spPr/>
    </dgm:pt>
    <dgm:pt modelId="{A70BB1FB-2D49-524B-B7A1-F3A12B74C971}" type="pres">
      <dgm:prSet presAssocID="{668296A6-4E8A-A749-88FD-48683521FFD1}" presName="childTx" presStyleLbl="bgAccFollowNode1" presStyleIdx="2" presStyleCnt="3">
        <dgm:presLayoutVars>
          <dgm:bulletEnabled val="1"/>
        </dgm:presLayoutVars>
      </dgm:prSet>
      <dgm:spPr/>
    </dgm:pt>
    <dgm:pt modelId="{51A133A3-88BC-504F-AA21-8DF3A4832A02}" type="pres">
      <dgm:prSet presAssocID="{3227AC0B-407E-AA44-8E76-797A2F5B3E03}" presName="negSpace" presStyleCnt="0"/>
      <dgm:spPr/>
    </dgm:pt>
    <dgm:pt modelId="{6289C965-DD72-5D45-8962-2E9F7BD7DF6E}" type="pres">
      <dgm:prSet presAssocID="{3227AC0B-407E-AA44-8E76-797A2F5B3E03}" presName="circle" presStyleLbl="node1" presStyleIdx="0" presStyleCnt="1"/>
      <dgm:spPr/>
    </dgm:pt>
  </dgm:ptLst>
  <dgm:cxnLst>
    <dgm:cxn modelId="{2689B912-CA5B-D747-B167-7268C32923B4}" srcId="{3227AC0B-407E-AA44-8E76-797A2F5B3E03}" destId="{93EAC4A2-2F00-BA4B-AF84-7DDADEC4D47F}" srcOrd="1" destOrd="0" parTransId="{1276C219-0523-0145-9378-5419233BECF9}" sibTransId="{054199D8-909A-B34C-913A-AAACB28995B6}"/>
    <dgm:cxn modelId="{0C93B215-FA92-6349-8449-FA3B504F4935}" srcId="{3227AC0B-407E-AA44-8E76-797A2F5B3E03}" destId="{E9448BB5-6D88-D54A-88FE-4326B3427819}" srcOrd="0" destOrd="0" parTransId="{A93E1531-BDFB-8B44-8C95-2396BA71A3EE}" sibTransId="{DE16313D-9FAD-7443-9BC5-EDCDDE05AC9F}"/>
    <dgm:cxn modelId="{3F20F54A-E59F-0E45-9326-6FB6CAC48502}" type="presOf" srcId="{93EAC4A2-2F00-BA4B-AF84-7DDADEC4D47F}" destId="{D17C8D68-8851-FA45-B1D1-0DC8DB32A531}" srcOrd="0" destOrd="0" presId="urn:microsoft.com/office/officeart/2005/8/layout/hList9"/>
    <dgm:cxn modelId="{E2B2F95F-B247-034C-BFB0-DF5D7A0F8432}" srcId="{AC3770AB-78BE-3341-85F0-586464726C84}" destId="{3227AC0B-407E-AA44-8E76-797A2F5B3E03}" srcOrd="0" destOrd="0" parTransId="{F8711DDA-4BDE-C549-89CD-300C7E279424}" sibTransId="{B694B4F3-CB52-5B47-8CB9-EA291A58391E}"/>
    <dgm:cxn modelId="{ECC53367-0F23-5F4E-A944-3115FD2DC837}" type="presOf" srcId="{E7556591-0356-714A-AE6F-BCD8B653F76A}" destId="{A70BB1FB-2D49-524B-B7A1-F3A12B74C971}" srcOrd="1" destOrd="1" presId="urn:microsoft.com/office/officeart/2005/8/layout/hList9"/>
    <dgm:cxn modelId="{7F9CC369-C22D-6A42-9F3E-7DCBAC72C253}" type="presOf" srcId="{836E5492-FC46-1F49-BB31-D66E1A47C45D}" destId="{5F350C24-D1D5-5040-9073-B80D7492770D}" srcOrd="1" destOrd="1" presId="urn:microsoft.com/office/officeart/2005/8/layout/hList9"/>
    <dgm:cxn modelId="{67860A78-F057-C440-B09D-61DE9198954D}" type="presOf" srcId="{E7556591-0356-714A-AE6F-BCD8B653F76A}" destId="{36EE725E-5952-D042-8D86-74765E458DDF}" srcOrd="0" destOrd="1" presId="urn:microsoft.com/office/officeart/2005/8/layout/hList9"/>
    <dgm:cxn modelId="{2B14E984-F9A9-094D-B7A7-FEAAE69E80FB}" type="presOf" srcId="{836E5492-FC46-1F49-BB31-D66E1A47C45D}" destId="{AED5C1DF-2436-6F4F-80B5-655382958EBE}" srcOrd="0" destOrd="1" presId="urn:microsoft.com/office/officeart/2005/8/layout/hList9"/>
    <dgm:cxn modelId="{50AE328C-94A9-6D45-B4CF-9D5EC89D78BF}" type="presOf" srcId="{668296A6-4E8A-A749-88FD-48683521FFD1}" destId="{A70BB1FB-2D49-524B-B7A1-F3A12B74C971}" srcOrd="1" destOrd="0" presId="urn:microsoft.com/office/officeart/2005/8/layout/hList9"/>
    <dgm:cxn modelId="{0CD1F794-C792-0B46-BC34-C467B2B1B84E}" srcId="{3227AC0B-407E-AA44-8E76-797A2F5B3E03}" destId="{668296A6-4E8A-A749-88FD-48683521FFD1}" srcOrd="2" destOrd="0" parTransId="{3A1A9020-B699-7C44-991B-CFA7642C4145}" sibTransId="{7C7DF541-739C-2E44-8ECB-00ED1C3142DB}"/>
    <dgm:cxn modelId="{E1705B9A-1538-5447-A930-924701DC2406}" type="presOf" srcId="{93EAC4A2-2F00-BA4B-AF84-7DDADEC4D47F}" destId="{BC0F4337-A463-AF45-95CE-934ECB8F4990}" srcOrd="1" destOrd="0" presId="urn:microsoft.com/office/officeart/2005/8/layout/hList9"/>
    <dgm:cxn modelId="{518C28AA-3862-5B43-9176-F16CCCF125F5}" srcId="{93EAC4A2-2F00-BA4B-AF84-7DDADEC4D47F}" destId="{CF21A659-465A-CA40-AB1B-BCADFBCB78AE}" srcOrd="0" destOrd="0" parTransId="{D7D649A6-E1DD-3244-8225-CB0FFFF1FBE6}" sibTransId="{A507CC12-AAE5-6D4E-A69D-D94E7E310817}"/>
    <dgm:cxn modelId="{476837B0-2438-5F49-9A0D-1E63EA778331}" type="presOf" srcId="{AC3770AB-78BE-3341-85F0-586464726C84}" destId="{ADDEEC7F-59B9-784D-923D-AEC97B2E3035}" srcOrd="0" destOrd="0" presId="urn:microsoft.com/office/officeart/2005/8/layout/hList9"/>
    <dgm:cxn modelId="{51A275B8-D3C6-9645-9827-5E7C2ACDA1BD}" type="presOf" srcId="{E9448BB5-6D88-D54A-88FE-4326B3427819}" destId="{AED5C1DF-2436-6F4F-80B5-655382958EBE}" srcOrd="0" destOrd="0" presId="urn:microsoft.com/office/officeart/2005/8/layout/hList9"/>
    <dgm:cxn modelId="{8A0551B9-9B5B-7045-9C75-43AF957BA6CC}" srcId="{668296A6-4E8A-A749-88FD-48683521FFD1}" destId="{E7556591-0356-714A-AE6F-BCD8B653F76A}" srcOrd="0" destOrd="0" parTransId="{E20D6D81-C6F7-8C44-9360-A087DCB5F218}" sibTransId="{146ECB97-F39D-3E43-9EBB-E4F0998A514B}"/>
    <dgm:cxn modelId="{F93EA8B9-5B93-A74C-81C0-0BDC7C467C5F}" type="presOf" srcId="{CF21A659-465A-CA40-AB1B-BCADFBCB78AE}" destId="{D17C8D68-8851-FA45-B1D1-0DC8DB32A531}" srcOrd="0" destOrd="1" presId="urn:microsoft.com/office/officeart/2005/8/layout/hList9"/>
    <dgm:cxn modelId="{02B31EE0-F526-1E44-BD33-2CDD11D95CF7}" type="presOf" srcId="{3227AC0B-407E-AA44-8E76-797A2F5B3E03}" destId="{6289C965-DD72-5D45-8962-2E9F7BD7DF6E}" srcOrd="0" destOrd="0" presId="urn:microsoft.com/office/officeart/2005/8/layout/hList9"/>
    <dgm:cxn modelId="{4FCDF9E5-5F5F-744A-81A2-514EC75BB454}" type="presOf" srcId="{CF21A659-465A-CA40-AB1B-BCADFBCB78AE}" destId="{BC0F4337-A463-AF45-95CE-934ECB8F4990}" srcOrd="1" destOrd="1" presId="urn:microsoft.com/office/officeart/2005/8/layout/hList9"/>
    <dgm:cxn modelId="{1200C5F0-B160-F14B-AEB1-4A32301FBE79}" type="presOf" srcId="{668296A6-4E8A-A749-88FD-48683521FFD1}" destId="{36EE725E-5952-D042-8D86-74765E458DDF}" srcOrd="0" destOrd="0" presId="urn:microsoft.com/office/officeart/2005/8/layout/hList9"/>
    <dgm:cxn modelId="{A7CE78F6-88D9-8542-86BC-71E3F4D585DB}" type="presOf" srcId="{E9448BB5-6D88-D54A-88FE-4326B3427819}" destId="{5F350C24-D1D5-5040-9073-B80D7492770D}" srcOrd="1" destOrd="0" presId="urn:microsoft.com/office/officeart/2005/8/layout/hList9"/>
    <dgm:cxn modelId="{7433E0FF-38FA-BC40-B45E-90EB7F3B90A9}" srcId="{E9448BB5-6D88-D54A-88FE-4326B3427819}" destId="{836E5492-FC46-1F49-BB31-D66E1A47C45D}" srcOrd="0" destOrd="0" parTransId="{8500C786-3CF0-754F-923D-3148F28E0412}" sibTransId="{65752D17-869E-CD42-9D39-D418DC74F80B}"/>
    <dgm:cxn modelId="{DAE8218B-A5A4-3A4C-A985-B55D395A6A5D}" type="presParOf" srcId="{ADDEEC7F-59B9-784D-923D-AEC97B2E3035}" destId="{223ACCD0-71CA-8749-B14E-90C97A92006A}" srcOrd="0" destOrd="0" presId="urn:microsoft.com/office/officeart/2005/8/layout/hList9"/>
    <dgm:cxn modelId="{8B4139FF-B70D-CF4C-9934-544DE55B6359}" type="presParOf" srcId="{ADDEEC7F-59B9-784D-923D-AEC97B2E3035}" destId="{1B0D8698-AC91-E145-805A-29DAB37D4FB5}" srcOrd="1" destOrd="0" presId="urn:microsoft.com/office/officeart/2005/8/layout/hList9"/>
    <dgm:cxn modelId="{EFD54279-866F-8444-AAFD-FE2F6EB629C0}" type="presParOf" srcId="{1B0D8698-AC91-E145-805A-29DAB37D4FB5}" destId="{DA4E583B-319F-2541-9249-584EC2A4E5C2}" srcOrd="0" destOrd="0" presId="urn:microsoft.com/office/officeart/2005/8/layout/hList9"/>
    <dgm:cxn modelId="{5E419AC0-54C2-034A-9523-07B0286812FA}" type="presParOf" srcId="{1B0D8698-AC91-E145-805A-29DAB37D4FB5}" destId="{3044CE88-F966-C943-A2F8-AF3E1908AB21}" srcOrd="1" destOrd="0" presId="urn:microsoft.com/office/officeart/2005/8/layout/hList9"/>
    <dgm:cxn modelId="{1D5D8DD5-F03E-5340-849A-AF33E1AF4C03}" type="presParOf" srcId="{3044CE88-F966-C943-A2F8-AF3E1908AB21}" destId="{AED5C1DF-2436-6F4F-80B5-655382958EBE}" srcOrd="0" destOrd="0" presId="urn:microsoft.com/office/officeart/2005/8/layout/hList9"/>
    <dgm:cxn modelId="{0319F639-85BB-714F-915F-48A9EFC4D7D2}" type="presParOf" srcId="{3044CE88-F966-C943-A2F8-AF3E1908AB21}" destId="{5F350C24-D1D5-5040-9073-B80D7492770D}" srcOrd="1" destOrd="0" presId="urn:microsoft.com/office/officeart/2005/8/layout/hList9"/>
    <dgm:cxn modelId="{79F43E80-A100-1048-AA1D-9CEE1BF1364F}" type="presParOf" srcId="{1B0D8698-AC91-E145-805A-29DAB37D4FB5}" destId="{2D819AA1-55C0-F34D-9EFD-C00A8FDAC561}" srcOrd="2" destOrd="0" presId="urn:microsoft.com/office/officeart/2005/8/layout/hList9"/>
    <dgm:cxn modelId="{B3635071-54CD-FB43-8B53-4B66E04D9ADE}" type="presParOf" srcId="{2D819AA1-55C0-F34D-9EFD-C00A8FDAC561}" destId="{D17C8D68-8851-FA45-B1D1-0DC8DB32A531}" srcOrd="0" destOrd="0" presId="urn:microsoft.com/office/officeart/2005/8/layout/hList9"/>
    <dgm:cxn modelId="{4043A3B5-3BF9-D743-86A5-9872AA5E8338}" type="presParOf" srcId="{2D819AA1-55C0-F34D-9EFD-C00A8FDAC561}" destId="{BC0F4337-A463-AF45-95CE-934ECB8F4990}" srcOrd="1" destOrd="0" presId="urn:microsoft.com/office/officeart/2005/8/layout/hList9"/>
    <dgm:cxn modelId="{8F6B20A1-D065-7D4F-A20F-F70D5EE5FBBF}" type="presParOf" srcId="{1B0D8698-AC91-E145-805A-29DAB37D4FB5}" destId="{DE3AE0F9-5B38-DB4D-84BB-EA8DA1376E78}" srcOrd="3" destOrd="0" presId="urn:microsoft.com/office/officeart/2005/8/layout/hList9"/>
    <dgm:cxn modelId="{0B7D469C-97F8-B74A-AC6D-A60AA4F9BB96}" type="presParOf" srcId="{DE3AE0F9-5B38-DB4D-84BB-EA8DA1376E78}" destId="{36EE725E-5952-D042-8D86-74765E458DDF}" srcOrd="0" destOrd="0" presId="urn:microsoft.com/office/officeart/2005/8/layout/hList9"/>
    <dgm:cxn modelId="{2AB9D03D-AD6B-4D49-BD88-20230AD1C42C}" type="presParOf" srcId="{DE3AE0F9-5B38-DB4D-84BB-EA8DA1376E78}" destId="{A70BB1FB-2D49-524B-B7A1-F3A12B74C971}" srcOrd="1" destOrd="0" presId="urn:microsoft.com/office/officeart/2005/8/layout/hList9"/>
    <dgm:cxn modelId="{EBF2247F-A90A-504F-B0CA-10258C0A2DCC}" type="presParOf" srcId="{ADDEEC7F-59B9-784D-923D-AEC97B2E3035}" destId="{51A133A3-88BC-504F-AA21-8DF3A4832A02}" srcOrd="2" destOrd="0" presId="urn:microsoft.com/office/officeart/2005/8/layout/hList9"/>
    <dgm:cxn modelId="{79525603-A83C-CF4B-9F5C-66EAD774D916}" type="presParOf" srcId="{ADDEEC7F-59B9-784D-923D-AEC97B2E3035}" destId="{6289C965-DD72-5D45-8962-2E9F7BD7DF6E}" srcOrd="3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C6A0EF1-CF3F-4847-8FE7-0647386B0D33}" type="doc">
      <dgm:prSet loTypeId="urn:microsoft.com/office/officeart/2009/3/layout/RandomtoResultProcess" loCatId="process" qsTypeId="urn:microsoft.com/office/officeart/2005/8/quickstyle/simple5" qsCatId="simple" csTypeId="urn:microsoft.com/office/officeart/2005/8/colors/accent2_2" csCatId="accent2" phldr="1"/>
      <dgm:spPr/>
      <dgm:t>
        <a:bodyPr/>
        <a:lstStyle/>
        <a:p>
          <a:endParaRPr lang="fr-FR"/>
        </a:p>
      </dgm:t>
    </dgm:pt>
    <dgm:pt modelId="{0C7F0234-C9BE-C54E-A427-6E54439269D2}">
      <dgm:prSet/>
      <dgm:spPr/>
      <dgm:t>
        <a:bodyPr/>
        <a:lstStyle/>
        <a:p>
          <a:r>
            <a:rPr lang="fr-FR"/>
            <a:t>Prérequis</a:t>
          </a:r>
        </a:p>
      </dgm:t>
    </dgm:pt>
    <dgm:pt modelId="{2A7370E0-0AD9-AC4A-BF22-C4F381AE5B7E}" type="parTrans" cxnId="{8BA9CF1B-D56B-AE4D-AB75-406D0C3D5DEF}">
      <dgm:prSet/>
      <dgm:spPr/>
      <dgm:t>
        <a:bodyPr/>
        <a:lstStyle/>
        <a:p>
          <a:endParaRPr lang="fr-FR"/>
        </a:p>
      </dgm:t>
    </dgm:pt>
    <dgm:pt modelId="{D5E645B2-7C24-E545-BBBB-4B981BDC1529}" type="sibTrans" cxnId="{8BA9CF1B-D56B-AE4D-AB75-406D0C3D5DEF}">
      <dgm:prSet/>
      <dgm:spPr/>
      <dgm:t>
        <a:bodyPr/>
        <a:lstStyle/>
        <a:p>
          <a:endParaRPr lang="fr-FR"/>
        </a:p>
      </dgm:t>
    </dgm:pt>
    <dgm:pt modelId="{690396D6-3A98-C349-9989-95EE2367C927}">
      <dgm:prSet/>
      <dgm:spPr/>
      <dgm:t>
        <a:bodyPr/>
        <a:lstStyle/>
        <a:p>
          <a:r>
            <a:rPr lang="fr-FR" i="0" dirty="0"/>
            <a:t>Modules développés</a:t>
          </a:r>
        </a:p>
      </dgm:t>
    </dgm:pt>
    <dgm:pt modelId="{13637722-E57E-8845-BD6A-DF9E0884F73F}" type="parTrans" cxnId="{F4AC645A-6C33-A14F-917A-8D6BB6855558}">
      <dgm:prSet/>
      <dgm:spPr/>
      <dgm:t>
        <a:bodyPr/>
        <a:lstStyle/>
        <a:p>
          <a:endParaRPr lang="fr-FR"/>
        </a:p>
      </dgm:t>
    </dgm:pt>
    <dgm:pt modelId="{D74F15AD-07AB-6C4A-AD1C-06361DA91E1F}" type="sibTrans" cxnId="{F4AC645A-6C33-A14F-917A-8D6BB6855558}">
      <dgm:prSet/>
      <dgm:spPr/>
      <dgm:t>
        <a:bodyPr/>
        <a:lstStyle/>
        <a:p>
          <a:endParaRPr lang="fr-FR"/>
        </a:p>
      </dgm:t>
    </dgm:pt>
    <dgm:pt modelId="{07D5F52D-9037-8F4B-B032-8C5C21A3AC8F}">
      <dgm:prSet/>
      <dgm:spPr/>
      <dgm:t>
        <a:bodyPr/>
        <a:lstStyle/>
        <a:p>
          <a:r>
            <a:rPr lang="fr-FR"/>
            <a:t>Déploiement </a:t>
          </a:r>
        </a:p>
      </dgm:t>
    </dgm:pt>
    <dgm:pt modelId="{2B7EBE76-88E3-AE4A-8DB9-4A8AF8B7B7CE}" type="parTrans" cxnId="{EBEBB182-B813-6341-B547-A08A1A3AF332}">
      <dgm:prSet/>
      <dgm:spPr/>
      <dgm:t>
        <a:bodyPr/>
        <a:lstStyle/>
        <a:p>
          <a:endParaRPr lang="fr-FR"/>
        </a:p>
      </dgm:t>
    </dgm:pt>
    <dgm:pt modelId="{6D25E362-9A86-E040-AB53-821B55C3472F}" type="sibTrans" cxnId="{EBEBB182-B813-6341-B547-A08A1A3AF332}">
      <dgm:prSet/>
      <dgm:spPr/>
      <dgm:t>
        <a:bodyPr/>
        <a:lstStyle/>
        <a:p>
          <a:endParaRPr lang="fr-FR"/>
        </a:p>
      </dgm:t>
    </dgm:pt>
    <dgm:pt modelId="{3B7CBD22-8440-E248-A0D2-E667F3F3DB71}">
      <dgm:prSet/>
      <dgm:spPr/>
      <dgm:t>
        <a:bodyPr/>
        <a:lstStyle/>
        <a:p>
          <a:r>
            <a:rPr lang="fr-FR" i="0" dirty="0"/>
            <a:t>CRM Client</a:t>
          </a:r>
        </a:p>
      </dgm:t>
    </dgm:pt>
    <dgm:pt modelId="{2FF0A154-7555-7F49-BF87-1F9697C217C7}" type="parTrans" cxnId="{E8B11D3F-946E-A140-B45B-7AB76287010C}">
      <dgm:prSet/>
      <dgm:spPr/>
      <dgm:t>
        <a:bodyPr/>
        <a:lstStyle/>
        <a:p>
          <a:endParaRPr lang="fr-FR"/>
        </a:p>
      </dgm:t>
    </dgm:pt>
    <dgm:pt modelId="{EBAEE61F-4751-F449-B400-B50D5ED1F83C}" type="sibTrans" cxnId="{E8B11D3F-946E-A140-B45B-7AB76287010C}">
      <dgm:prSet/>
      <dgm:spPr/>
      <dgm:t>
        <a:bodyPr/>
        <a:lstStyle/>
        <a:p>
          <a:endParaRPr lang="fr-FR"/>
        </a:p>
      </dgm:t>
    </dgm:pt>
    <dgm:pt modelId="{9C9E1BFC-AE5E-AC4A-B732-B8673568FF23}">
      <dgm:prSet/>
      <dgm:spPr/>
      <dgm:t>
        <a:bodyPr/>
        <a:lstStyle/>
        <a:p>
          <a:pPr>
            <a:buClr>
              <a:schemeClr val="accent2"/>
            </a:buClr>
          </a:pPr>
          <a:r>
            <a:rPr lang="fr-FR" i="0" dirty="0"/>
            <a:t>IHM</a:t>
          </a:r>
          <a:endParaRPr lang="fr-FR" dirty="0"/>
        </a:p>
      </dgm:t>
    </dgm:pt>
    <dgm:pt modelId="{F9418FD9-B0B9-1149-8E21-23AA6EDE4081}" type="parTrans" cxnId="{D232AF5A-18F1-6C46-B6C8-FA6DD7BDE615}">
      <dgm:prSet/>
      <dgm:spPr/>
      <dgm:t>
        <a:bodyPr/>
        <a:lstStyle/>
        <a:p>
          <a:endParaRPr lang="fr-FR"/>
        </a:p>
      </dgm:t>
    </dgm:pt>
    <dgm:pt modelId="{3FFD287B-1FAE-FB48-AA90-C819B17EACB0}" type="sibTrans" cxnId="{D232AF5A-18F1-6C46-B6C8-FA6DD7BDE615}">
      <dgm:prSet/>
      <dgm:spPr/>
      <dgm:t>
        <a:bodyPr/>
        <a:lstStyle/>
        <a:p>
          <a:endParaRPr lang="fr-FR"/>
        </a:p>
      </dgm:t>
    </dgm:pt>
    <dgm:pt modelId="{1D337192-D6FC-4A4A-BA33-E890734AEFBE}">
      <dgm:prSet/>
      <dgm:spPr/>
      <dgm:t>
        <a:bodyPr/>
        <a:lstStyle/>
        <a:p>
          <a:pPr>
            <a:buClr>
              <a:schemeClr val="accent2"/>
            </a:buClr>
          </a:pPr>
          <a:r>
            <a:rPr lang="fr-FR" i="0" dirty="0"/>
            <a:t>Server App</a:t>
          </a:r>
          <a:endParaRPr lang="fr-FR" dirty="0"/>
        </a:p>
      </dgm:t>
    </dgm:pt>
    <dgm:pt modelId="{48824CF1-DC6B-304B-8FC1-AB30D12F8B01}" type="parTrans" cxnId="{4A610937-A21F-C645-9EC5-BFF4DDBBD2C1}">
      <dgm:prSet/>
      <dgm:spPr/>
      <dgm:t>
        <a:bodyPr/>
        <a:lstStyle/>
        <a:p>
          <a:endParaRPr lang="fr-FR"/>
        </a:p>
      </dgm:t>
    </dgm:pt>
    <dgm:pt modelId="{0BBB36CC-BE67-C84F-9804-804DAC7189C1}" type="sibTrans" cxnId="{4A610937-A21F-C645-9EC5-BFF4DDBBD2C1}">
      <dgm:prSet/>
      <dgm:spPr/>
      <dgm:t>
        <a:bodyPr/>
        <a:lstStyle/>
        <a:p>
          <a:endParaRPr lang="fr-FR"/>
        </a:p>
      </dgm:t>
    </dgm:pt>
    <dgm:pt modelId="{09C7C4BA-C90A-8C4D-BB74-B89DC04FD67D}">
      <dgm:prSet/>
      <dgm:spPr/>
      <dgm:t>
        <a:bodyPr/>
        <a:lstStyle/>
        <a:p>
          <a:pPr>
            <a:buClr>
              <a:schemeClr val="accent2"/>
            </a:buClr>
          </a:pPr>
          <a:r>
            <a:rPr lang="fr-FR" i="0" dirty="0"/>
            <a:t>BD Disponibilité Technicien</a:t>
          </a:r>
          <a:endParaRPr lang="fr-FR" dirty="0"/>
        </a:p>
      </dgm:t>
    </dgm:pt>
    <dgm:pt modelId="{F4B2AF5A-88AA-FD49-B9AD-EBB728345CE0}" type="parTrans" cxnId="{03E8B5CA-AC00-E746-AFC4-FAD5865A57B8}">
      <dgm:prSet/>
      <dgm:spPr/>
      <dgm:t>
        <a:bodyPr/>
        <a:lstStyle/>
        <a:p>
          <a:endParaRPr lang="fr-FR"/>
        </a:p>
      </dgm:t>
    </dgm:pt>
    <dgm:pt modelId="{515CAA54-E7ED-F246-BF5D-92E52A4BD38E}" type="sibTrans" cxnId="{03E8B5CA-AC00-E746-AFC4-FAD5865A57B8}">
      <dgm:prSet/>
      <dgm:spPr/>
      <dgm:t>
        <a:bodyPr/>
        <a:lstStyle/>
        <a:p>
          <a:endParaRPr lang="fr-FR"/>
        </a:p>
      </dgm:t>
    </dgm:pt>
    <dgm:pt modelId="{8E50BD6E-07B8-0742-AD2E-E94D779C433C}">
      <dgm:prSet/>
      <dgm:spPr/>
      <dgm:t>
        <a:bodyPr/>
        <a:lstStyle/>
        <a:p>
          <a:pPr>
            <a:buClr>
              <a:schemeClr val="accent2"/>
            </a:buClr>
          </a:pPr>
          <a:r>
            <a:rPr lang="fr-FR" i="0" dirty="0"/>
            <a:t>App Web Employé</a:t>
          </a:r>
          <a:endParaRPr lang="fr-FR" dirty="0"/>
        </a:p>
      </dgm:t>
    </dgm:pt>
    <dgm:pt modelId="{26FCE65D-3796-FF49-87D6-10DFE5D6CB13}" type="parTrans" cxnId="{3BBD23AF-CF2B-0F49-994E-CBE097352EE1}">
      <dgm:prSet/>
      <dgm:spPr/>
      <dgm:t>
        <a:bodyPr/>
        <a:lstStyle/>
        <a:p>
          <a:endParaRPr lang="fr-FR"/>
        </a:p>
      </dgm:t>
    </dgm:pt>
    <dgm:pt modelId="{878537FF-A213-AE45-BE28-A544C2EAB9AA}" type="sibTrans" cxnId="{3BBD23AF-CF2B-0F49-994E-CBE097352EE1}">
      <dgm:prSet/>
      <dgm:spPr/>
      <dgm:t>
        <a:bodyPr/>
        <a:lstStyle/>
        <a:p>
          <a:endParaRPr lang="fr-FR"/>
        </a:p>
      </dgm:t>
    </dgm:pt>
    <dgm:pt modelId="{7F1B4153-49D9-4949-AC0A-EADD9665E8F6}">
      <dgm:prSet/>
      <dgm:spPr/>
      <dgm:t>
        <a:bodyPr/>
        <a:lstStyle/>
        <a:p>
          <a:r>
            <a:rPr lang="fr-FR"/>
            <a:t>Recette</a:t>
          </a:r>
        </a:p>
      </dgm:t>
    </dgm:pt>
    <dgm:pt modelId="{42633BA4-C850-DA41-B03D-899DD6E1A4C1}" type="parTrans" cxnId="{57B8B893-F905-8945-80FD-3525816903D2}">
      <dgm:prSet/>
      <dgm:spPr/>
      <dgm:t>
        <a:bodyPr/>
        <a:lstStyle/>
        <a:p>
          <a:endParaRPr lang="fr-FR"/>
        </a:p>
      </dgm:t>
    </dgm:pt>
    <dgm:pt modelId="{A011C627-7769-1C48-BAB7-AC2C13A2412C}" type="sibTrans" cxnId="{57B8B893-F905-8945-80FD-3525816903D2}">
      <dgm:prSet/>
      <dgm:spPr/>
      <dgm:t>
        <a:bodyPr/>
        <a:lstStyle/>
        <a:p>
          <a:endParaRPr lang="fr-FR"/>
        </a:p>
      </dgm:t>
    </dgm:pt>
    <dgm:pt modelId="{EC90D4CD-EECE-C34D-B757-FC0D513B7CB1}">
      <dgm:prSet/>
      <dgm:spPr/>
      <dgm:t>
        <a:bodyPr/>
        <a:lstStyle/>
        <a:p>
          <a:r>
            <a:rPr lang="fr-FR"/>
            <a:t>Formation</a:t>
          </a:r>
        </a:p>
      </dgm:t>
    </dgm:pt>
    <dgm:pt modelId="{976AABA1-DD04-7047-9ADA-B1E420B6DAAF}" type="parTrans" cxnId="{D8EA6156-9BA8-2C49-86B8-A127181D27A8}">
      <dgm:prSet/>
      <dgm:spPr/>
      <dgm:t>
        <a:bodyPr/>
        <a:lstStyle/>
        <a:p>
          <a:endParaRPr lang="fr-FR"/>
        </a:p>
      </dgm:t>
    </dgm:pt>
    <dgm:pt modelId="{6C591B2B-B597-E54D-BC3A-8157889B0C08}" type="sibTrans" cxnId="{D8EA6156-9BA8-2C49-86B8-A127181D27A8}">
      <dgm:prSet/>
      <dgm:spPr/>
      <dgm:t>
        <a:bodyPr/>
        <a:lstStyle/>
        <a:p>
          <a:endParaRPr lang="fr-FR"/>
        </a:p>
      </dgm:t>
    </dgm:pt>
    <dgm:pt modelId="{7723FEF7-D66E-7C48-868F-848C3EBF3D3D}" type="pres">
      <dgm:prSet presAssocID="{9C6A0EF1-CF3F-4847-8FE7-0647386B0D33}" presName="Name0" presStyleCnt="0">
        <dgm:presLayoutVars>
          <dgm:dir/>
          <dgm:animOne val="branch"/>
          <dgm:animLvl val="lvl"/>
        </dgm:presLayoutVars>
      </dgm:prSet>
      <dgm:spPr/>
    </dgm:pt>
    <dgm:pt modelId="{22C78433-C707-9949-B8CE-049FA8F253C9}" type="pres">
      <dgm:prSet presAssocID="{0C7F0234-C9BE-C54E-A427-6E54439269D2}" presName="chaos" presStyleCnt="0"/>
      <dgm:spPr/>
    </dgm:pt>
    <dgm:pt modelId="{7F4CF16F-4CB6-C942-A66A-D0CCFE5F5ABF}" type="pres">
      <dgm:prSet presAssocID="{0C7F0234-C9BE-C54E-A427-6E54439269D2}" presName="parTx1" presStyleLbl="revTx" presStyleIdx="0" presStyleCnt="5"/>
      <dgm:spPr/>
    </dgm:pt>
    <dgm:pt modelId="{E304EC25-05DD-7C48-B756-5040CB6A8F22}" type="pres">
      <dgm:prSet presAssocID="{0C7F0234-C9BE-C54E-A427-6E54439269D2}" presName="desTx1" presStyleLbl="revTx" presStyleIdx="1" presStyleCnt="5">
        <dgm:presLayoutVars>
          <dgm:bulletEnabled val="1"/>
        </dgm:presLayoutVars>
      </dgm:prSet>
      <dgm:spPr/>
    </dgm:pt>
    <dgm:pt modelId="{7881C629-FB02-5B4F-9E62-203D15FCDD37}" type="pres">
      <dgm:prSet presAssocID="{0C7F0234-C9BE-C54E-A427-6E54439269D2}" presName="c1" presStyleLbl="node1" presStyleIdx="0" presStyleCnt="19"/>
      <dgm:spPr/>
    </dgm:pt>
    <dgm:pt modelId="{FD7B6043-3CFA-044C-A9B8-934E299734B7}" type="pres">
      <dgm:prSet presAssocID="{0C7F0234-C9BE-C54E-A427-6E54439269D2}" presName="c2" presStyleLbl="node1" presStyleIdx="1" presStyleCnt="19"/>
      <dgm:spPr/>
    </dgm:pt>
    <dgm:pt modelId="{2FC99AC9-1870-DA41-8A53-6A2386A6E0DE}" type="pres">
      <dgm:prSet presAssocID="{0C7F0234-C9BE-C54E-A427-6E54439269D2}" presName="c3" presStyleLbl="node1" presStyleIdx="2" presStyleCnt="19"/>
      <dgm:spPr/>
    </dgm:pt>
    <dgm:pt modelId="{6546844F-DD33-F743-B57D-CE6E00BA3C3C}" type="pres">
      <dgm:prSet presAssocID="{0C7F0234-C9BE-C54E-A427-6E54439269D2}" presName="c4" presStyleLbl="node1" presStyleIdx="3" presStyleCnt="19"/>
      <dgm:spPr/>
    </dgm:pt>
    <dgm:pt modelId="{E2A5462E-164A-D94B-9BCE-AB0D57041559}" type="pres">
      <dgm:prSet presAssocID="{0C7F0234-C9BE-C54E-A427-6E54439269D2}" presName="c5" presStyleLbl="node1" presStyleIdx="4" presStyleCnt="19"/>
      <dgm:spPr/>
    </dgm:pt>
    <dgm:pt modelId="{29750E4E-EDA2-5946-BF87-97286CE0F599}" type="pres">
      <dgm:prSet presAssocID="{0C7F0234-C9BE-C54E-A427-6E54439269D2}" presName="c6" presStyleLbl="node1" presStyleIdx="5" presStyleCnt="19"/>
      <dgm:spPr/>
    </dgm:pt>
    <dgm:pt modelId="{6A17D281-466C-454F-A625-67DB0D53120A}" type="pres">
      <dgm:prSet presAssocID="{0C7F0234-C9BE-C54E-A427-6E54439269D2}" presName="c7" presStyleLbl="node1" presStyleIdx="6" presStyleCnt="19"/>
      <dgm:spPr/>
    </dgm:pt>
    <dgm:pt modelId="{0E434434-0303-8E49-994D-F13144CB23B8}" type="pres">
      <dgm:prSet presAssocID="{0C7F0234-C9BE-C54E-A427-6E54439269D2}" presName="c8" presStyleLbl="node1" presStyleIdx="7" presStyleCnt="19"/>
      <dgm:spPr/>
    </dgm:pt>
    <dgm:pt modelId="{1167DAE6-77E4-1B47-99C2-2519725671F4}" type="pres">
      <dgm:prSet presAssocID="{0C7F0234-C9BE-C54E-A427-6E54439269D2}" presName="c9" presStyleLbl="node1" presStyleIdx="8" presStyleCnt="19"/>
      <dgm:spPr/>
    </dgm:pt>
    <dgm:pt modelId="{9C7F4257-5408-F349-8657-66E9E00C1ADD}" type="pres">
      <dgm:prSet presAssocID="{0C7F0234-C9BE-C54E-A427-6E54439269D2}" presName="c10" presStyleLbl="node1" presStyleIdx="9" presStyleCnt="19"/>
      <dgm:spPr/>
    </dgm:pt>
    <dgm:pt modelId="{6E914080-9FAD-134C-9895-E3EFA933D644}" type="pres">
      <dgm:prSet presAssocID="{0C7F0234-C9BE-C54E-A427-6E54439269D2}" presName="c11" presStyleLbl="node1" presStyleIdx="10" presStyleCnt="19"/>
      <dgm:spPr/>
    </dgm:pt>
    <dgm:pt modelId="{A8E29FFB-0E3D-F44A-A009-EB882A5F46F7}" type="pres">
      <dgm:prSet presAssocID="{0C7F0234-C9BE-C54E-A427-6E54439269D2}" presName="c12" presStyleLbl="node1" presStyleIdx="11" presStyleCnt="19"/>
      <dgm:spPr/>
    </dgm:pt>
    <dgm:pt modelId="{E4A32C9E-BE57-544B-BBC9-90849056FBD1}" type="pres">
      <dgm:prSet presAssocID="{0C7F0234-C9BE-C54E-A427-6E54439269D2}" presName="c13" presStyleLbl="node1" presStyleIdx="12" presStyleCnt="19"/>
      <dgm:spPr/>
    </dgm:pt>
    <dgm:pt modelId="{DD87520C-D2F9-1541-9DF6-5C1C0D1EA0A7}" type="pres">
      <dgm:prSet presAssocID="{0C7F0234-C9BE-C54E-A427-6E54439269D2}" presName="c14" presStyleLbl="node1" presStyleIdx="13" presStyleCnt="19"/>
      <dgm:spPr/>
    </dgm:pt>
    <dgm:pt modelId="{B6D6291D-3DEF-5E44-9850-6753537E5BBA}" type="pres">
      <dgm:prSet presAssocID="{0C7F0234-C9BE-C54E-A427-6E54439269D2}" presName="c15" presStyleLbl="node1" presStyleIdx="14" presStyleCnt="19"/>
      <dgm:spPr/>
    </dgm:pt>
    <dgm:pt modelId="{0E8460D9-0090-7244-9210-62990D596E70}" type="pres">
      <dgm:prSet presAssocID="{0C7F0234-C9BE-C54E-A427-6E54439269D2}" presName="c16" presStyleLbl="node1" presStyleIdx="15" presStyleCnt="19"/>
      <dgm:spPr/>
    </dgm:pt>
    <dgm:pt modelId="{F08197BE-F30F-2D48-98F6-AE770C973A10}" type="pres">
      <dgm:prSet presAssocID="{0C7F0234-C9BE-C54E-A427-6E54439269D2}" presName="c17" presStyleLbl="node1" presStyleIdx="16" presStyleCnt="19"/>
      <dgm:spPr/>
    </dgm:pt>
    <dgm:pt modelId="{5AF6F2AA-383A-994E-BA64-8B64B95D76BA}" type="pres">
      <dgm:prSet presAssocID="{0C7F0234-C9BE-C54E-A427-6E54439269D2}" presName="c18" presStyleLbl="node1" presStyleIdx="17" presStyleCnt="19"/>
      <dgm:spPr/>
    </dgm:pt>
    <dgm:pt modelId="{C8B5EDEA-563A-0C4D-81EB-82EA835F4CBA}" type="pres">
      <dgm:prSet presAssocID="{D5E645B2-7C24-E545-BBBB-4B981BDC1529}" presName="chevronComposite1" presStyleCnt="0"/>
      <dgm:spPr/>
    </dgm:pt>
    <dgm:pt modelId="{A7E93A3C-E363-6348-8CCF-DDEE0CDBB809}" type="pres">
      <dgm:prSet presAssocID="{D5E645B2-7C24-E545-BBBB-4B981BDC1529}" presName="chevron1" presStyleLbl="sibTrans2D1" presStyleIdx="0" presStyleCnt="3"/>
      <dgm:spPr/>
    </dgm:pt>
    <dgm:pt modelId="{96C8118F-6DCB-EF47-AC3E-F33821007B30}" type="pres">
      <dgm:prSet presAssocID="{D5E645B2-7C24-E545-BBBB-4B981BDC1529}" presName="spChevron1" presStyleCnt="0"/>
      <dgm:spPr/>
    </dgm:pt>
    <dgm:pt modelId="{6E23609D-97E5-1141-9DEC-A751E397EB0E}" type="pres">
      <dgm:prSet presAssocID="{07D5F52D-9037-8F4B-B032-8C5C21A3AC8F}" presName="middle" presStyleCnt="0"/>
      <dgm:spPr/>
    </dgm:pt>
    <dgm:pt modelId="{A7B7A0AA-5DDC-DB46-834E-611C3209E9B1}" type="pres">
      <dgm:prSet presAssocID="{07D5F52D-9037-8F4B-B032-8C5C21A3AC8F}" presName="parTxMid" presStyleLbl="revTx" presStyleIdx="2" presStyleCnt="5"/>
      <dgm:spPr/>
    </dgm:pt>
    <dgm:pt modelId="{D2B35634-6BF1-F940-9592-C19A91F9F0F7}" type="pres">
      <dgm:prSet presAssocID="{07D5F52D-9037-8F4B-B032-8C5C21A3AC8F}" presName="desTxMid" presStyleLbl="revTx" presStyleIdx="3" presStyleCnt="5">
        <dgm:presLayoutVars>
          <dgm:bulletEnabled val="1"/>
        </dgm:presLayoutVars>
      </dgm:prSet>
      <dgm:spPr/>
    </dgm:pt>
    <dgm:pt modelId="{DEDCB7DC-59FE-1E4A-90B5-D66041556B4F}" type="pres">
      <dgm:prSet presAssocID="{07D5F52D-9037-8F4B-B032-8C5C21A3AC8F}" presName="spMid" presStyleCnt="0"/>
      <dgm:spPr/>
    </dgm:pt>
    <dgm:pt modelId="{7325A607-CD9E-BF44-968A-0491B6B0D793}" type="pres">
      <dgm:prSet presAssocID="{6D25E362-9A86-E040-AB53-821B55C3472F}" presName="chevronComposite1" presStyleCnt="0"/>
      <dgm:spPr/>
    </dgm:pt>
    <dgm:pt modelId="{8B315D36-4464-D84F-B216-217F7DA32AAA}" type="pres">
      <dgm:prSet presAssocID="{6D25E362-9A86-E040-AB53-821B55C3472F}" presName="chevron1" presStyleLbl="sibTrans2D1" presStyleIdx="1" presStyleCnt="3"/>
      <dgm:spPr/>
    </dgm:pt>
    <dgm:pt modelId="{7208E8BC-24A4-6248-BFD2-7497E47B790C}" type="pres">
      <dgm:prSet presAssocID="{6D25E362-9A86-E040-AB53-821B55C3472F}" presName="spChevron1" presStyleCnt="0"/>
      <dgm:spPr/>
    </dgm:pt>
    <dgm:pt modelId="{FE794785-8ADB-884B-938C-61BFEFA0B927}" type="pres">
      <dgm:prSet presAssocID="{7F1B4153-49D9-4949-AC0A-EADD9665E8F6}" presName="middle" presStyleCnt="0"/>
      <dgm:spPr/>
    </dgm:pt>
    <dgm:pt modelId="{FA5D9AD6-C30C-7142-BA32-5A917614C9C9}" type="pres">
      <dgm:prSet presAssocID="{7F1B4153-49D9-4949-AC0A-EADD9665E8F6}" presName="parTxMid" presStyleLbl="revTx" presStyleIdx="4" presStyleCnt="5"/>
      <dgm:spPr/>
    </dgm:pt>
    <dgm:pt modelId="{FEE365C2-B155-A848-A1BD-4FDDA1121554}" type="pres">
      <dgm:prSet presAssocID="{7F1B4153-49D9-4949-AC0A-EADD9665E8F6}" presName="spMid" presStyleCnt="0"/>
      <dgm:spPr/>
    </dgm:pt>
    <dgm:pt modelId="{5FE6087B-CBBC-7C4E-BA6B-42CD0A151A03}" type="pres">
      <dgm:prSet presAssocID="{A011C627-7769-1C48-BAB7-AC2C13A2412C}" presName="chevronComposite1" presStyleCnt="0"/>
      <dgm:spPr/>
    </dgm:pt>
    <dgm:pt modelId="{6D96D9DC-0CFD-D940-9DD2-C7A734D400E3}" type="pres">
      <dgm:prSet presAssocID="{A011C627-7769-1C48-BAB7-AC2C13A2412C}" presName="chevron1" presStyleLbl="sibTrans2D1" presStyleIdx="2" presStyleCnt="3"/>
      <dgm:spPr/>
    </dgm:pt>
    <dgm:pt modelId="{7ABBD9BA-8A12-BF49-8D34-794D633234E7}" type="pres">
      <dgm:prSet presAssocID="{A011C627-7769-1C48-BAB7-AC2C13A2412C}" presName="spChevron1" presStyleCnt="0"/>
      <dgm:spPr/>
    </dgm:pt>
    <dgm:pt modelId="{8A860811-9077-3F45-A76B-A1D704420C6D}" type="pres">
      <dgm:prSet presAssocID="{EC90D4CD-EECE-C34D-B757-FC0D513B7CB1}" presName="last" presStyleCnt="0"/>
      <dgm:spPr/>
    </dgm:pt>
    <dgm:pt modelId="{EB7E2119-F1D6-C847-BC1F-34342A3DA131}" type="pres">
      <dgm:prSet presAssocID="{EC90D4CD-EECE-C34D-B757-FC0D513B7CB1}" presName="circleTx" presStyleLbl="node1" presStyleIdx="18" presStyleCnt="19"/>
      <dgm:spPr/>
    </dgm:pt>
    <dgm:pt modelId="{446C46DD-0721-D241-B955-519E9BF7BCD0}" type="pres">
      <dgm:prSet presAssocID="{EC90D4CD-EECE-C34D-B757-FC0D513B7CB1}" presName="spN" presStyleCnt="0"/>
      <dgm:spPr/>
    </dgm:pt>
  </dgm:ptLst>
  <dgm:cxnLst>
    <dgm:cxn modelId="{2F8F7A13-EE10-4245-8736-58EBD0E1EC1D}" type="presOf" srcId="{7F1B4153-49D9-4949-AC0A-EADD9665E8F6}" destId="{FA5D9AD6-C30C-7142-BA32-5A917614C9C9}" srcOrd="0" destOrd="0" presId="urn:microsoft.com/office/officeart/2009/3/layout/RandomtoResultProcess"/>
    <dgm:cxn modelId="{8BA9CF1B-D56B-AE4D-AB75-406D0C3D5DEF}" srcId="{9C6A0EF1-CF3F-4847-8FE7-0647386B0D33}" destId="{0C7F0234-C9BE-C54E-A427-6E54439269D2}" srcOrd="0" destOrd="0" parTransId="{2A7370E0-0AD9-AC4A-BF22-C4F381AE5B7E}" sibTransId="{D5E645B2-7C24-E545-BBBB-4B981BDC1529}"/>
    <dgm:cxn modelId="{4A610937-A21F-C645-9EC5-BFF4DDBBD2C1}" srcId="{3B7CBD22-8440-E248-A0D2-E667F3F3DB71}" destId="{1D337192-D6FC-4A4A-BA33-E890734AEFBE}" srcOrd="1" destOrd="0" parTransId="{48824CF1-DC6B-304B-8FC1-AB30D12F8B01}" sibTransId="{0BBB36CC-BE67-C84F-9804-804DAC7189C1}"/>
    <dgm:cxn modelId="{764F5238-4396-0F48-880C-C879AF1FA6FC}" type="presOf" srcId="{9C6A0EF1-CF3F-4847-8FE7-0647386B0D33}" destId="{7723FEF7-D66E-7C48-868F-848C3EBF3D3D}" srcOrd="0" destOrd="0" presId="urn:microsoft.com/office/officeart/2009/3/layout/RandomtoResultProcess"/>
    <dgm:cxn modelId="{AFF89E3E-63EA-9641-B52C-B3C8ADA1547C}" type="presOf" srcId="{8E50BD6E-07B8-0742-AD2E-E94D779C433C}" destId="{D2B35634-6BF1-F940-9592-C19A91F9F0F7}" srcOrd="0" destOrd="4" presId="urn:microsoft.com/office/officeart/2009/3/layout/RandomtoResultProcess"/>
    <dgm:cxn modelId="{E8B11D3F-946E-A140-B45B-7AB76287010C}" srcId="{07D5F52D-9037-8F4B-B032-8C5C21A3AC8F}" destId="{3B7CBD22-8440-E248-A0D2-E667F3F3DB71}" srcOrd="0" destOrd="0" parTransId="{2FF0A154-7555-7F49-BF87-1F9697C217C7}" sibTransId="{EBAEE61F-4751-F449-B400-B50D5ED1F83C}"/>
    <dgm:cxn modelId="{94A10951-3E73-3B43-B23B-AB8746B2D150}" type="presOf" srcId="{0C7F0234-C9BE-C54E-A427-6E54439269D2}" destId="{7F4CF16F-4CB6-C942-A66A-D0CCFE5F5ABF}" srcOrd="0" destOrd="0" presId="urn:microsoft.com/office/officeart/2009/3/layout/RandomtoResultProcess"/>
    <dgm:cxn modelId="{D8EA6156-9BA8-2C49-86B8-A127181D27A8}" srcId="{9C6A0EF1-CF3F-4847-8FE7-0647386B0D33}" destId="{EC90D4CD-EECE-C34D-B757-FC0D513B7CB1}" srcOrd="3" destOrd="0" parTransId="{976AABA1-DD04-7047-9ADA-B1E420B6DAAF}" sibTransId="{6C591B2B-B597-E54D-BC3A-8157889B0C08}"/>
    <dgm:cxn modelId="{F4AC645A-6C33-A14F-917A-8D6BB6855558}" srcId="{0C7F0234-C9BE-C54E-A427-6E54439269D2}" destId="{690396D6-3A98-C349-9989-95EE2367C927}" srcOrd="0" destOrd="0" parTransId="{13637722-E57E-8845-BD6A-DF9E0884F73F}" sibTransId="{D74F15AD-07AB-6C4A-AD1C-06361DA91E1F}"/>
    <dgm:cxn modelId="{D232AF5A-18F1-6C46-B6C8-FA6DD7BDE615}" srcId="{3B7CBD22-8440-E248-A0D2-E667F3F3DB71}" destId="{9C9E1BFC-AE5E-AC4A-B732-B8673568FF23}" srcOrd="0" destOrd="0" parTransId="{F9418FD9-B0B9-1149-8E21-23AA6EDE4081}" sibTransId="{3FFD287B-1FAE-FB48-AA90-C819B17EACB0}"/>
    <dgm:cxn modelId="{081D4E77-38BD-C047-B39E-89B586B3B04E}" type="presOf" srcId="{9C9E1BFC-AE5E-AC4A-B732-B8673568FF23}" destId="{D2B35634-6BF1-F940-9592-C19A91F9F0F7}" srcOrd="0" destOrd="1" presId="urn:microsoft.com/office/officeart/2009/3/layout/RandomtoResultProcess"/>
    <dgm:cxn modelId="{21E02F82-01F3-D84F-973B-AAB3A24B1AE4}" type="presOf" srcId="{07D5F52D-9037-8F4B-B032-8C5C21A3AC8F}" destId="{A7B7A0AA-5DDC-DB46-834E-611C3209E9B1}" srcOrd="0" destOrd="0" presId="urn:microsoft.com/office/officeart/2009/3/layout/RandomtoResultProcess"/>
    <dgm:cxn modelId="{EBEBB182-B813-6341-B547-A08A1A3AF332}" srcId="{9C6A0EF1-CF3F-4847-8FE7-0647386B0D33}" destId="{07D5F52D-9037-8F4B-B032-8C5C21A3AC8F}" srcOrd="1" destOrd="0" parTransId="{2B7EBE76-88E3-AE4A-8DB9-4A8AF8B7B7CE}" sibTransId="{6D25E362-9A86-E040-AB53-821B55C3472F}"/>
    <dgm:cxn modelId="{57B8B893-F905-8945-80FD-3525816903D2}" srcId="{9C6A0EF1-CF3F-4847-8FE7-0647386B0D33}" destId="{7F1B4153-49D9-4949-AC0A-EADD9665E8F6}" srcOrd="2" destOrd="0" parTransId="{42633BA4-C850-DA41-B03D-899DD6E1A4C1}" sibTransId="{A011C627-7769-1C48-BAB7-AC2C13A2412C}"/>
    <dgm:cxn modelId="{E3587F98-690B-1F43-98D2-D6A7E83E90DB}" type="presOf" srcId="{1D337192-D6FC-4A4A-BA33-E890734AEFBE}" destId="{D2B35634-6BF1-F940-9592-C19A91F9F0F7}" srcOrd="0" destOrd="2" presId="urn:microsoft.com/office/officeart/2009/3/layout/RandomtoResultProcess"/>
    <dgm:cxn modelId="{3BBD23AF-CF2B-0F49-994E-CBE097352EE1}" srcId="{3B7CBD22-8440-E248-A0D2-E667F3F3DB71}" destId="{8E50BD6E-07B8-0742-AD2E-E94D779C433C}" srcOrd="3" destOrd="0" parTransId="{26FCE65D-3796-FF49-87D6-10DFE5D6CB13}" sibTransId="{878537FF-A213-AE45-BE28-A544C2EAB9AA}"/>
    <dgm:cxn modelId="{E1F734B1-5F13-DD46-9152-C54CE8D90222}" type="presOf" srcId="{690396D6-3A98-C349-9989-95EE2367C927}" destId="{E304EC25-05DD-7C48-B756-5040CB6A8F22}" srcOrd="0" destOrd="0" presId="urn:microsoft.com/office/officeart/2009/3/layout/RandomtoResultProcess"/>
    <dgm:cxn modelId="{DA3D92C1-00E0-ED4F-B85B-78CBC83C1762}" type="presOf" srcId="{3B7CBD22-8440-E248-A0D2-E667F3F3DB71}" destId="{D2B35634-6BF1-F940-9592-C19A91F9F0F7}" srcOrd="0" destOrd="0" presId="urn:microsoft.com/office/officeart/2009/3/layout/RandomtoResultProcess"/>
    <dgm:cxn modelId="{8E8AA6C2-EEE6-CB46-8643-7A9E0D10F052}" type="presOf" srcId="{EC90D4CD-EECE-C34D-B757-FC0D513B7CB1}" destId="{EB7E2119-F1D6-C847-BC1F-34342A3DA131}" srcOrd="0" destOrd="0" presId="urn:microsoft.com/office/officeart/2009/3/layout/RandomtoResultProcess"/>
    <dgm:cxn modelId="{03E8B5CA-AC00-E746-AFC4-FAD5865A57B8}" srcId="{3B7CBD22-8440-E248-A0D2-E667F3F3DB71}" destId="{09C7C4BA-C90A-8C4D-BB74-B89DC04FD67D}" srcOrd="2" destOrd="0" parTransId="{F4B2AF5A-88AA-FD49-B9AD-EBB728345CE0}" sibTransId="{515CAA54-E7ED-F246-BF5D-92E52A4BD38E}"/>
    <dgm:cxn modelId="{6D0D12D5-DDD1-6642-B5A0-302751454F94}" type="presOf" srcId="{09C7C4BA-C90A-8C4D-BB74-B89DC04FD67D}" destId="{D2B35634-6BF1-F940-9592-C19A91F9F0F7}" srcOrd="0" destOrd="3" presId="urn:microsoft.com/office/officeart/2009/3/layout/RandomtoResultProcess"/>
    <dgm:cxn modelId="{F5B3F080-675F-AC49-B00F-0A1D495605EC}" type="presParOf" srcId="{7723FEF7-D66E-7C48-868F-848C3EBF3D3D}" destId="{22C78433-C707-9949-B8CE-049FA8F253C9}" srcOrd="0" destOrd="0" presId="urn:microsoft.com/office/officeart/2009/3/layout/RandomtoResultProcess"/>
    <dgm:cxn modelId="{8D301589-0C34-D242-ABD3-306DE82A5F5F}" type="presParOf" srcId="{22C78433-C707-9949-B8CE-049FA8F253C9}" destId="{7F4CF16F-4CB6-C942-A66A-D0CCFE5F5ABF}" srcOrd="0" destOrd="0" presId="urn:microsoft.com/office/officeart/2009/3/layout/RandomtoResultProcess"/>
    <dgm:cxn modelId="{43C248CD-59DD-9E42-B585-FBB9226BF2FD}" type="presParOf" srcId="{22C78433-C707-9949-B8CE-049FA8F253C9}" destId="{E304EC25-05DD-7C48-B756-5040CB6A8F22}" srcOrd="1" destOrd="0" presId="urn:microsoft.com/office/officeart/2009/3/layout/RandomtoResultProcess"/>
    <dgm:cxn modelId="{E6FEF1EF-C5BB-B34D-B6D3-F67FFE7C9C1D}" type="presParOf" srcId="{22C78433-C707-9949-B8CE-049FA8F253C9}" destId="{7881C629-FB02-5B4F-9E62-203D15FCDD37}" srcOrd="2" destOrd="0" presId="urn:microsoft.com/office/officeart/2009/3/layout/RandomtoResultProcess"/>
    <dgm:cxn modelId="{3A3F14B4-9524-CF46-A343-8E771C0FE4FF}" type="presParOf" srcId="{22C78433-C707-9949-B8CE-049FA8F253C9}" destId="{FD7B6043-3CFA-044C-A9B8-934E299734B7}" srcOrd="3" destOrd="0" presId="urn:microsoft.com/office/officeart/2009/3/layout/RandomtoResultProcess"/>
    <dgm:cxn modelId="{1CD54BD0-E9A2-EE4B-925B-661CFB9105D7}" type="presParOf" srcId="{22C78433-C707-9949-B8CE-049FA8F253C9}" destId="{2FC99AC9-1870-DA41-8A53-6A2386A6E0DE}" srcOrd="4" destOrd="0" presId="urn:microsoft.com/office/officeart/2009/3/layout/RandomtoResultProcess"/>
    <dgm:cxn modelId="{53344775-74A8-744C-9821-0A5E423E8890}" type="presParOf" srcId="{22C78433-C707-9949-B8CE-049FA8F253C9}" destId="{6546844F-DD33-F743-B57D-CE6E00BA3C3C}" srcOrd="5" destOrd="0" presId="urn:microsoft.com/office/officeart/2009/3/layout/RandomtoResultProcess"/>
    <dgm:cxn modelId="{32FD2B41-F503-C548-B7CF-0BF6EA6ABFBA}" type="presParOf" srcId="{22C78433-C707-9949-B8CE-049FA8F253C9}" destId="{E2A5462E-164A-D94B-9BCE-AB0D57041559}" srcOrd="6" destOrd="0" presId="urn:microsoft.com/office/officeart/2009/3/layout/RandomtoResultProcess"/>
    <dgm:cxn modelId="{8F1FD3F5-04A7-A846-82E0-507787FA6200}" type="presParOf" srcId="{22C78433-C707-9949-B8CE-049FA8F253C9}" destId="{29750E4E-EDA2-5946-BF87-97286CE0F599}" srcOrd="7" destOrd="0" presId="urn:microsoft.com/office/officeart/2009/3/layout/RandomtoResultProcess"/>
    <dgm:cxn modelId="{FFC017FB-528E-844C-B834-01CEA6CB6C1F}" type="presParOf" srcId="{22C78433-C707-9949-B8CE-049FA8F253C9}" destId="{6A17D281-466C-454F-A625-67DB0D53120A}" srcOrd="8" destOrd="0" presId="urn:microsoft.com/office/officeart/2009/3/layout/RandomtoResultProcess"/>
    <dgm:cxn modelId="{99C904A4-218A-C345-911E-C830C81491C3}" type="presParOf" srcId="{22C78433-C707-9949-B8CE-049FA8F253C9}" destId="{0E434434-0303-8E49-994D-F13144CB23B8}" srcOrd="9" destOrd="0" presId="urn:microsoft.com/office/officeart/2009/3/layout/RandomtoResultProcess"/>
    <dgm:cxn modelId="{93211789-9333-1B40-8F1B-CEDED31DEAC8}" type="presParOf" srcId="{22C78433-C707-9949-B8CE-049FA8F253C9}" destId="{1167DAE6-77E4-1B47-99C2-2519725671F4}" srcOrd="10" destOrd="0" presId="urn:microsoft.com/office/officeart/2009/3/layout/RandomtoResultProcess"/>
    <dgm:cxn modelId="{BB62AAEB-2BB8-8A48-A359-E7AAE02FF028}" type="presParOf" srcId="{22C78433-C707-9949-B8CE-049FA8F253C9}" destId="{9C7F4257-5408-F349-8657-66E9E00C1ADD}" srcOrd="11" destOrd="0" presId="urn:microsoft.com/office/officeart/2009/3/layout/RandomtoResultProcess"/>
    <dgm:cxn modelId="{F0A8B0E6-B4B0-2F43-A295-1D0FF5F64BE0}" type="presParOf" srcId="{22C78433-C707-9949-B8CE-049FA8F253C9}" destId="{6E914080-9FAD-134C-9895-E3EFA933D644}" srcOrd="12" destOrd="0" presId="urn:microsoft.com/office/officeart/2009/3/layout/RandomtoResultProcess"/>
    <dgm:cxn modelId="{3F2B5D5D-C819-0C4E-B220-B4047B61EF92}" type="presParOf" srcId="{22C78433-C707-9949-B8CE-049FA8F253C9}" destId="{A8E29FFB-0E3D-F44A-A009-EB882A5F46F7}" srcOrd="13" destOrd="0" presId="urn:microsoft.com/office/officeart/2009/3/layout/RandomtoResultProcess"/>
    <dgm:cxn modelId="{4B0CA329-DDC0-4548-B481-86FBB51B7CFE}" type="presParOf" srcId="{22C78433-C707-9949-B8CE-049FA8F253C9}" destId="{E4A32C9E-BE57-544B-BBC9-90849056FBD1}" srcOrd="14" destOrd="0" presId="urn:microsoft.com/office/officeart/2009/3/layout/RandomtoResultProcess"/>
    <dgm:cxn modelId="{93067073-6D5C-3342-9D4C-BC5BB6A340D2}" type="presParOf" srcId="{22C78433-C707-9949-B8CE-049FA8F253C9}" destId="{DD87520C-D2F9-1541-9DF6-5C1C0D1EA0A7}" srcOrd="15" destOrd="0" presId="urn:microsoft.com/office/officeart/2009/3/layout/RandomtoResultProcess"/>
    <dgm:cxn modelId="{23BDD316-387C-7B47-A43D-052A08D1B046}" type="presParOf" srcId="{22C78433-C707-9949-B8CE-049FA8F253C9}" destId="{B6D6291D-3DEF-5E44-9850-6753537E5BBA}" srcOrd="16" destOrd="0" presId="urn:microsoft.com/office/officeart/2009/3/layout/RandomtoResultProcess"/>
    <dgm:cxn modelId="{D2F2952F-E18C-4142-89CB-A33BF1231DF9}" type="presParOf" srcId="{22C78433-C707-9949-B8CE-049FA8F253C9}" destId="{0E8460D9-0090-7244-9210-62990D596E70}" srcOrd="17" destOrd="0" presId="urn:microsoft.com/office/officeart/2009/3/layout/RandomtoResultProcess"/>
    <dgm:cxn modelId="{0BEBDEB8-926E-7949-98BB-9A3B26CC6009}" type="presParOf" srcId="{22C78433-C707-9949-B8CE-049FA8F253C9}" destId="{F08197BE-F30F-2D48-98F6-AE770C973A10}" srcOrd="18" destOrd="0" presId="urn:microsoft.com/office/officeart/2009/3/layout/RandomtoResultProcess"/>
    <dgm:cxn modelId="{9B46D5A6-1F0A-C847-AD7E-E27BA3CE962A}" type="presParOf" srcId="{22C78433-C707-9949-B8CE-049FA8F253C9}" destId="{5AF6F2AA-383A-994E-BA64-8B64B95D76BA}" srcOrd="19" destOrd="0" presId="urn:microsoft.com/office/officeart/2009/3/layout/RandomtoResultProcess"/>
    <dgm:cxn modelId="{FD75C94B-E927-F645-A3E5-6CB2E62044D5}" type="presParOf" srcId="{7723FEF7-D66E-7C48-868F-848C3EBF3D3D}" destId="{C8B5EDEA-563A-0C4D-81EB-82EA835F4CBA}" srcOrd="1" destOrd="0" presId="urn:microsoft.com/office/officeart/2009/3/layout/RandomtoResultProcess"/>
    <dgm:cxn modelId="{4D49772E-FEAB-284B-AD80-B202CC528C83}" type="presParOf" srcId="{C8B5EDEA-563A-0C4D-81EB-82EA835F4CBA}" destId="{A7E93A3C-E363-6348-8CCF-DDEE0CDBB809}" srcOrd="0" destOrd="0" presId="urn:microsoft.com/office/officeart/2009/3/layout/RandomtoResultProcess"/>
    <dgm:cxn modelId="{190482AB-6CE1-B14D-BEDE-C1FF39914BEB}" type="presParOf" srcId="{C8B5EDEA-563A-0C4D-81EB-82EA835F4CBA}" destId="{96C8118F-6DCB-EF47-AC3E-F33821007B30}" srcOrd="1" destOrd="0" presId="urn:microsoft.com/office/officeart/2009/3/layout/RandomtoResultProcess"/>
    <dgm:cxn modelId="{156E9909-8D38-3D45-BD63-7A5C73CCFFC3}" type="presParOf" srcId="{7723FEF7-D66E-7C48-868F-848C3EBF3D3D}" destId="{6E23609D-97E5-1141-9DEC-A751E397EB0E}" srcOrd="2" destOrd="0" presId="urn:microsoft.com/office/officeart/2009/3/layout/RandomtoResultProcess"/>
    <dgm:cxn modelId="{B38F3E68-C700-D145-B709-8F9012C15FC7}" type="presParOf" srcId="{6E23609D-97E5-1141-9DEC-A751E397EB0E}" destId="{A7B7A0AA-5DDC-DB46-834E-611C3209E9B1}" srcOrd="0" destOrd="0" presId="urn:microsoft.com/office/officeart/2009/3/layout/RandomtoResultProcess"/>
    <dgm:cxn modelId="{75CC2139-6B98-3D4F-B559-56CD89EA53A5}" type="presParOf" srcId="{6E23609D-97E5-1141-9DEC-A751E397EB0E}" destId="{D2B35634-6BF1-F940-9592-C19A91F9F0F7}" srcOrd="1" destOrd="0" presId="urn:microsoft.com/office/officeart/2009/3/layout/RandomtoResultProcess"/>
    <dgm:cxn modelId="{33138BF8-1F60-F446-9A05-F32C13962EE8}" type="presParOf" srcId="{6E23609D-97E5-1141-9DEC-A751E397EB0E}" destId="{DEDCB7DC-59FE-1E4A-90B5-D66041556B4F}" srcOrd="2" destOrd="0" presId="urn:microsoft.com/office/officeart/2009/3/layout/RandomtoResultProcess"/>
    <dgm:cxn modelId="{E959F0B8-DE9E-7246-9186-6F081AC19B33}" type="presParOf" srcId="{7723FEF7-D66E-7C48-868F-848C3EBF3D3D}" destId="{7325A607-CD9E-BF44-968A-0491B6B0D793}" srcOrd="3" destOrd="0" presId="urn:microsoft.com/office/officeart/2009/3/layout/RandomtoResultProcess"/>
    <dgm:cxn modelId="{88EAE0A2-ED21-1445-B778-011EFC871AC9}" type="presParOf" srcId="{7325A607-CD9E-BF44-968A-0491B6B0D793}" destId="{8B315D36-4464-D84F-B216-217F7DA32AAA}" srcOrd="0" destOrd="0" presId="urn:microsoft.com/office/officeart/2009/3/layout/RandomtoResultProcess"/>
    <dgm:cxn modelId="{4722386D-3D9B-8B4A-A611-2FF9EA50DFA4}" type="presParOf" srcId="{7325A607-CD9E-BF44-968A-0491B6B0D793}" destId="{7208E8BC-24A4-6248-BFD2-7497E47B790C}" srcOrd="1" destOrd="0" presId="urn:microsoft.com/office/officeart/2009/3/layout/RandomtoResultProcess"/>
    <dgm:cxn modelId="{F79514F3-AA3E-CA47-9684-2D51015BCD29}" type="presParOf" srcId="{7723FEF7-D66E-7C48-868F-848C3EBF3D3D}" destId="{FE794785-8ADB-884B-938C-61BFEFA0B927}" srcOrd="4" destOrd="0" presId="urn:microsoft.com/office/officeart/2009/3/layout/RandomtoResultProcess"/>
    <dgm:cxn modelId="{261E80D6-4C5D-9D4F-B556-1A4902E20D41}" type="presParOf" srcId="{FE794785-8ADB-884B-938C-61BFEFA0B927}" destId="{FA5D9AD6-C30C-7142-BA32-5A917614C9C9}" srcOrd="0" destOrd="0" presId="urn:microsoft.com/office/officeart/2009/3/layout/RandomtoResultProcess"/>
    <dgm:cxn modelId="{6CA4B43D-F193-3E46-B57D-35855D1D5B44}" type="presParOf" srcId="{FE794785-8ADB-884B-938C-61BFEFA0B927}" destId="{FEE365C2-B155-A848-A1BD-4FDDA1121554}" srcOrd="1" destOrd="0" presId="urn:microsoft.com/office/officeart/2009/3/layout/RandomtoResultProcess"/>
    <dgm:cxn modelId="{A7CD7F1A-0A8A-1146-AFDD-D6BF33072DDC}" type="presParOf" srcId="{7723FEF7-D66E-7C48-868F-848C3EBF3D3D}" destId="{5FE6087B-CBBC-7C4E-BA6B-42CD0A151A03}" srcOrd="5" destOrd="0" presId="urn:microsoft.com/office/officeart/2009/3/layout/RandomtoResultProcess"/>
    <dgm:cxn modelId="{8D8F5E1B-A425-244F-84D3-30C3DFC1D74A}" type="presParOf" srcId="{5FE6087B-CBBC-7C4E-BA6B-42CD0A151A03}" destId="{6D96D9DC-0CFD-D940-9DD2-C7A734D400E3}" srcOrd="0" destOrd="0" presId="urn:microsoft.com/office/officeart/2009/3/layout/RandomtoResultProcess"/>
    <dgm:cxn modelId="{F231EA6C-BD42-0F48-A3CB-59466240E1E9}" type="presParOf" srcId="{5FE6087B-CBBC-7C4E-BA6B-42CD0A151A03}" destId="{7ABBD9BA-8A12-BF49-8D34-794D633234E7}" srcOrd="1" destOrd="0" presId="urn:microsoft.com/office/officeart/2009/3/layout/RandomtoResultProcess"/>
    <dgm:cxn modelId="{8AD828D2-AFFB-BE42-906D-2624207B3310}" type="presParOf" srcId="{7723FEF7-D66E-7C48-868F-848C3EBF3D3D}" destId="{8A860811-9077-3F45-A76B-A1D704420C6D}" srcOrd="6" destOrd="0" presId="urn:microsoft.com/office/officeart/2009/3/layout/RandomtoResultProcess"/>
    <dgm:cxn modelId="{1D9BC4A0-C042-414C-A749-58D52C46D89C}" type="presParOf" srcId="{8A860811-9077-3F45-A76B-A1D704420C6D}" destId="{EB7E2119-F1D6-C847-BC1F-34342A3DA131}" srcOrd="0" destOrd="0" presId="urn:microsoft.com/office/officeart/2009/3/layout/RandomtoResultProcess"/>
    <dgm:cxn modelId="{6B95CE54-CB14-5B4C-AE15-870C36A228E7}" type="presParOf" srcId="{8A860811-9077-3F45-A76B-A1D704420C6D}" destId="{446C46DD-0721-D241-B955-519E9BF7BCD0}" srcOrd="1" destOrd="0" presId="urn:microsoft.com/office/officeart/2009/3/layout/RandomtoResult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630EC95-D1B7-ED46-8E93-91B5F5355CE7}" type="doc">
      <dgm:prSet loTypeId="urn:microsoft.com/office/officeart/2009/3/layout/RandomtoResultProcess" loCatId="process" qsTypeId="urn:microsoft.com/office/officeart/2005/8/quickstyle/simple5" qsCatId="simple" csTypeId="urn:microsoft.com/office/officeart/2005/8/colors/accent2_2" csCatId="accent2" phldr="1"/>
      <dgm:spPr/>
      <dgm:t>
        <a:bodyPr/>
        <a:lstStyle/>
        <a:p>
          <a:endParaRPr lang="fr-FR"/>
        </a:p>
      </dgm:t>
    </dgm:pt>
    <dgm:pt modelId="{C9C124F1-1914-D945-8AEE-9DB0CD54D966}">
      <dgm:prSet/>
      <dgm:spPr/>
      <dgm:t>
        <a:bodyPr/>
        <a:lstStyle/>
        <a:p>
          <a:r>
            <a:rPr lang="fr-FR"/>
            <a:t>Prérequis</a:t>
          </a:r>
        </a:p>
      </dgm:t>
    </dgm:pt>
    <dgm:pt modelId="{5BA2A9FB-52D7-0845-8122-1AFA2068A093}" type="parTrans" cxnId="{869925D3-EE2A-A940-A4F5-F8BA299A0B25}">
      <dgm:prSet/>
      <dgm:spPr/>
      <dgm:t>
        <a:bodyPr/>
        <a:lstStyle/>
        <a:p>
          <a:endParaRPr lang="fr-FR"/>
        </a:p>
      </dgm:t>
    </dgm:pt>
    <dgm:pt modelId="{25898D4C-B462-1744-8081-BE74EBF2B1D6}" type="sibTrans" cxnId="{869925D3-EE2A-A940-A4F5-F8BA299A0B25}">
      <dgm:prSet/>
      <dgm:spPr/>
      <dgm:t>
        <a:bodyPr/>
        <a:lstStyle/>
        <a:p>
          <a:endParaRPr lang="fr-FR"/>
        </a:p>
      </dgm:t>
    </dgm:pt>
    <dgm:pt modelId="{A44F3853-E05A-AC4D-8608-B56CBA439EF8}">
      <dgm:prSet/>
      <dgm:spPr/>
      <dgm:t>
        <a:bodyPr anchor="ctr"/>
        <a:lstStyle/>
        <a:p>
          <a:pPr algn="ctr">
            <a:buNone/>
          </a:pPr>
          <a:r>
            <a:rPr lang="fr-FR" i="0" dirty="0"/>
            <a:t>Modules développés</a:t>
          </a:r>
        </a:p>
      </dgm:t>
    </dgm:pt>
    <dgm:pt modelId="{B398E6C6-A946-364D-9383-036C26786F89}" type="parTrans" cxnId="{B0D3AA0D-6686-984E-B881-4E2FD1B5BAD0}">
      <dgm:prSet/>
      <dgm:spPr/>
      <dgm:t>
        <a:bodyPr/>
        <a:lstStyle/>
        <a:p>
          <a:endParaRPr lang="fr-FR"/>
        </a:p>
      </dgm:t>
    </dgm:pt>
    <dgm:pt modelId="{AF36BAE8-E689-DD45-A610-4011267AE538}" type="sibTrans" cxnId="{B0D3AA0D-6686-984E-B881-4E2FD1B5BAD0}">
      <dgm:prSet/>
      <dgm:spPr/>
      <dgm:t>
        <a:bodyPr/>
        <a:lstStyle/>
        <a:p>
          <a:endParaRPr lang="fr-FR"/>
        </a:p>
      </dgm:t>
    </dgm:pt>
    <dgm:pt modelId="{36D27E7E-19CD-794E-8612-9C09EB5DBF5C}">
      <dgm:prSet/>
      <dgm:spPr/>
      <dgm:t>
        <a:bodyPr anchor="ctr"/>
        <a:lstStyle/>
        <a:p>
          <a:pPr algn="ctr">
            <a:buNone/>
          </a:pPr>
          <a:r>
            <a:rPr lang="fr-FR" i="0" dirty="0"/>
            <a:t>API Colissimo</a:t>
          </a:r>
        </a:p>
      </dgm:t>
    </dgm:pt>
    <dgm:pt modelId="{78E49B9F-9B43-1A48-ACA6-0C0F1400E53C}" type="parTrans" cxnId="{9AC989A0-70D6-3542-8AB6-2EB4F7271660}">
      <dgm:prSet/>
      <dgm:spPr/>
      <dgm:t>
        <a:bodyPr/>
        <a:lstStyle/>
        <a:p>
          <a:endParaRPr lang="fr-FR"/>
        </a:p>
      </dgm:t>
    </dgm:pt>
    <dgm:pt modelId="{A12D0C3F-2D47-DC46-91C0-2E8B22DF9C5A}" type="sibTrans" cxnId="{9AC989A0-70D6-3542-8AB6-2EB4F7271660}">
      <dgm:prSet/>
      <dgm:spPr/>
      <dgm:t>
        <a:bodyPr/>
        <a:lstStyle/>
        <a:p>
          <a:endParaRPr lang="fr-FR"/>
        </a:p>
      </dgm:t>
    </dgm:pt>
    <dgm:pt modelId="{8F24F6BC-B6F5-4245-BA15-E1DF3E5149D2}">
      <dgm:prSet/>
      <dgm:spPr/>
      <dgm:t>
        <a:bodyPr/>
        <a:lstStyle/>
        <a:p>
          <a:r>
            <a:rPr lang="fr-FR"/>
            <a:t>Déploiement </a:t>
          </a:r>
        </a:p>
      </dgm:t>
    </dgm:pt>
    <dgm:pt modelId="{43351763-6599-A745-9E92-5EAC70D3A980}" type="parTrans" cxnId="{A0AE90F3-AC06-A940-A234-95D38F2D8D51}">
      <dgm:prSet/>
      <dgm:spPr/>
      <dgm:t>
        <a:bodyPr/>
        <a:lstStyle/>
        <a:p>
          <a:endParaRPr lang="fr-FR"/>
        </a:p>
      </dgm:t>
    </dgm:pt>
    <dgm:pt modelId="{918C02C6-8200-854D-8429-78F3E34A627F}" type="sibTrans" cxnId="{A0AE90F3-AC06-A940-A234-95D38F2D8D51}">
      <dgm:prSet/>
      <dgm:spPr/>
      <dgm:t>
        <a:bodyPr/>
        <a:lstStyle/>
        <a:p>
          <a:endParaRPr lang="fr-FR"/>
        </a:p>
      </dgm:t>
    </dgm:pt>
    <dgm:pt modelId="{83C9F14C-489E-DC4A-8398-61A9E3B7BC10}">
      <dgm:prSet/>
      <dgm:spPr/>
      <dgm:t>
        <a:bodyPr/>
        <a:lstStyle/>
        <a:p>
          <a:pPr>
            <a:buNone/>
          </a:pPr>
          <a:r>
            <a:rPr lang="fr-FR" i="0" dirty="0"/>
            <a:t>Application Fournisseur</a:t>
          </a:r>
        </a:p>
      </dgm:t>
    </dgm:pt>
    <dgm:pt modelId="{AD144BF2-E0FE-DE4A-8CCB-2B31B893A73D}" type="parTrans" cxnId="{14B9EF83-DF73-9B48-B3F8-428942E16705}">
      <dgm:prSet/>
      <dgm:spPr/>
      <dgm:t>
        <a:bodyPr/>
        <a:lstStyle/>
        <a:p>
          <a:endParaRPr lang="fr-FR"/>
        </a:p>
      </dgm:t>
    </dgm:pt>
    <dgm:pt modelId="{1E0F6225-7B72-014B-83FD-BBDDEA04C704}" type="sibTrans" cxnId="{14B9EF83-DF73-9B48-B3F8-428942E16705}">
      <dgm:prSet/>
      <dgm:spPr/>
      <dgm:t>
        <a:bodyPr/>
        <a:lstStyle/>
        <a:p>
          <a:endParaRPr lang="fr-FR"/>
        </a:p>
      </dgm:t>
    </dgm:pt>
    <dgm:pt modelId="{16D0630E-B1B5-0343-B77A-88A1B47A9F7A}">
      <dgm:prSet/>
      <dgm:spPr/>
      <dgm:t>
        <a:bodyPr/>
        <a:lstStyle/>
        <a:p>
          <a:r>
            <a:rPr lang="fr-FR"/>
            <a:t>Recette</a:t>
          </a:r>
        </a:p>
      </dgm:t>
    </dgm:pt>
    <dgm:pt modelId="{5700D3A3-AA7D-7544-A0F9-340F516044D4}" type="parTrans" cxnId="{D84A740C-8E57-B84F-BD7D-55203B6C3229}">
      <dgm:prSet/>
      <dgm:spPr/>
      <dgm:t>
        <a:bodyPr/>
        <a:lstStyle/>
        <a:p>
          <a:endParaRPr lang="fr-FR"/>
        </a:p>
      </dgm:t>
    </dgm:pt>
    <dgm:pt modelId="{5B0329BC-43E9-F344-AB3E-13BA5D57D799}" type="sibTrans" cxnId="{D84A740C-8E57-B84F-BD7D-55203B6C3229}">
      <dgm:prSet/>
      <dgm:spPr/>
      <dgm:t>
        <a:bodyPr/>
        <a:lstStyle/>
        <a:p>
          <a:endParaRPr lang="fr-FR"/>
        </a:p>
      </dgm:t>
    </dgm:pt>
    <dgm:pt modelId="{F2C0B2E0-D5D3-874E-B51F-3F38E7A6A446}">
      <dgm:prSet/>
      <dgm:spPr/>
      <dgm:t>
        <a:bodyPr/>
        <a:lstStyle/>
        <a:p>
          <a:r>
            <a:rPr lang="fr-FR"/>
            <a:t>Formation</a:t>
          </a:r>
        </a:p>
      </dgm:t>
    </dgm:pt>
    <dgm:pt modelId="{35CDC64B-D95E-6347-8BCB-83D059A4A400}" type="parTrans" cxnId="{1E1B23F6-778A-5E4B-A8E0-8B4EACA18A0F}">
      <dgm:prSet/>
      <dgm:spPr/>
      <dgm:t>
        <a:bodyPr/>
        <a:lstStyle/>
        <a:p>
          <a:endParaRPr lang="fr-FR"/>
        </a:p>
      </dgm:t>
    </dgm:pt>
    <dgm:pt modelId="{DCED4681-1A5A-5B42-A6BC-6234FCEDF0FE}" type="sibTrans" cxnId="{1E1B23F6-778A-5E4B-A8E0-8B4EACA18A0F}">
      <dgm:prSet/>
      <dgm:spPr/>
      <dgm:t>
        <a:bodyPr/>
        <a:lstStyle/>
        <a:p>
          <a:endParaRPr lang="fr-FR"/>
        </a:p>
      </dgm:t>
    </dgm:pt>
    <dgm:pt modelId="{48CFA678-AC93-B744-A945-D51E885D049F}">
      <dgm:prSet/>
      <dgm:spPr/>
      <dgm:t>
        <a:bodyPr/>
        <a:lstStyle/>
        <a:p>
          <a:r>
            <a:rPr lang="fr-FR"/>
            <a:t>Migration</a:t>
          </a:r>
        </a:p>
      </dgm:t>
    </dgm:pt>
    <dgm:pt modelId="{DE140DAB-7951-454D-AFAA-0E85488751B7}" type="parTrans" cxnId="{F16509EA-CD24-854E-BCBB-5C581A4E936F}">
      <dgm:prSet/>
      <dgm:spPr/>
      <dgm:t>
        <a:bodyPr/>
        <a:lstStyle/>
        <a:p>
          <a:endParaRPr lang="fr-FR"/>
        </a:p>
      </dgm:t>
    </dgm:pt>
    <dgm:pt modelId="{566CBA7D-BABD-6E49-9283-F3C18069124D}" type="sibTrans" cxnId="{F16509EA-CD24-854E-BCBB-5C581A4E936F}">
      <dgm:prSet/>
      <dgm:spPr/>
      <dgm:t>
        <a:bodyPr/>
        <a:lstStyle/>
        <a:p>
          <a:endParaRPr lang="fr-FR"/>
        </a:p>
      </dgm:t>
    </dgm:pt>
    <dgm:pt modelId="{798C10DD-F32D-C54F-96F4-70E07A35D12D}">
      <dgm:prSet/>
      <dgm:spPr/>
      <dgm:t>
        <a:bodyPr/>
        <a:lstStyle/>
        <a:p>
          <a:r>
            <a:rPr lang="fr-FR" i="0" dirty="0"/>
            <a:t>Oracle vers Oracle</a:t>
          </a:r>
        </a:p>
      </dgm:t>
    </dgm:pt>
    <dgm:pt modelId="{9D8D0559-6957-504A-9304-B5E71DEAC7E9}" type="parTrans" cxnId="{8DD924BF-0807-034A-969D-F7D069C634E2}">
      <dgm:prSet/>
      <dgm:spPr/>
      <dgm:t>
        <a:bodyPr/>
        <a:lstStyle/>
        <a:p>
          <a:endParaRPr lang="fr-FR"/>
        </a:p>
      </dgm:t>
    </dgm:pt>
    <dgm:pt modelId="{5D5BD94D-C894-FC4E-8DD3-0D882B0BC5CF}" type="sibTrans" cxnId="{8DD924BF-0807-034A-969D-F7D069C634E2}">
      <dgm:prSet/>
      <dgm:spPr/>
      <dgm:t>
        <a:bodyPr/>
        <a:lstStyle/>
        <a:p>
          <a:endParaRPr lang="fr-FR"/>
        </a:p>
      </dgm:t>
    </dgm:pt>
    <dgm:pt modelId="{82010735-F18F-664C-A2C6-ACDE29FA5121}">
      <dgm:prSet/>
      <dgm:spPr/>
      <dgm:t>
        <a:bodyPr/>
        <a:lstStyle/>
        <a:p>
          <a:r>
            <a:rPr lang="fr-FR"/>
            <a:t>MEP</a:t>
          </a:r>
        </a:p>
      </dgm:t>
    </dgm:pt>
    <dgm:pt modelId="{45A060B3-5449-7B4D-A9DF-BEDCD2380BC8}" type="parTrans" cxnId="{BB866795-9E97-1049-A6EC-4BD2C15812A7}">
      <dgm:prSet/>
      <dgm:spPr/>
      <dgm:t>
        <a:bodyPr/>
        <a:lstStyle/>
        <a:p>
          <a:endParaRPr lang="fr-FR"/>
        </a:p>
      </dgm:t>
    </dgm:pt>
    <dgm:pt modelId="{6B4FA077-7A0C-AE4D-94D7-7AE1C8230467}" type="sibTrans" cxnId="{BB866795-9E97-1049-A6EC-4BD2C15812A7}">
      <dgm:prSet/>
      <dgm:spPr/>
      <dgm:t>
        <a:bodyPr/>
        <a:lstStyle/>
        <a:p>
          <a:endParaRPr lang="fr-FR"/>
        </a:p>
      </dgm:t>
    </dgm:pt>
    <dgm:pt modelId="{90990604-6E76-1E41-BECE-76C6336EC334}">
      <dgm:prSet/>
      <dgm:spPr/>
      <dgm:t>
        <a:bodyPr/>
        <a:lstStyle/>
        <a:p>
          <a:pPr>
            <a:buClr>
              <a:schemeClr val="accent2"/>
            </a:buClr>
          </a:pPr>
          <a:r>
            <a:rPr lang="fr-FR" i="0" dirty="0"/>
            <a:t>BD Fournisseur</a:t>
          </a:r>
        </a:p>
      </dgm:t>
    </dgm:pt>
    <dgm:pt modelId="{B5BB1842-BC66-2243-8189-42A3CAD23002}" type="parTrans" cxnId="{BE7038DD-854A-D148-89E2-2085FA9C152A}">
      <dgm:prSet/>
      <dgm:spPr/>
      <dgm:t>
        <a:bodyPr/>
        <a:lstStyle/>
        <a:p>
          <a:endParaRPr lang="fr-FR"/>
        </a:p>
      </dgm:t>
    </dgm:pt>
    <dgm:pt modelId="{B8254F9C-45B7-5846-9327-DE5AC7760CA6}" type="sibTrans" cxnId="{BE7038DD-854A-D148-89E2-2085FA9C152A}">
      <dgm:prSet/>
      <dgm:spPr/>
      <dgm:t>
        <a:bodyPr/>
        <a:lstStyle/>
        <a:p>
          <a:endParaRPr lang="fr-FR"/>
        </a:p>
      </dgm:t>
    </dgm:pt>
    <dgm:pt modelId="{E40AB640-F81B-564B-A0C6-D0DD8DD9AEE8}">
      <dgm:prSet/>
      <dgm:spPr/>
      <dgm:t>
        <a:bodyPr/>
        <a:lstStyle/>
        <a:p>
          <a:pPr>
            <a:buClr>
              <a:schemeClr val="accent2"/>
            </a:buClr>
          </a:pPr>
          <a:r>
            <a:rPr lang="fr-FR" i="0" dirty="0"/>
            <a:t>BD Bon de commande</a:t>
          </a:r>
        </a:p>
      </dgm:t>
    </dgm:pt>
    <dgm:pt modelId="{7BEEA9A3-AA32-444A-8521-D318D130C977}" type="parTrans" cxnId="{C8991018-B177-B54D-A19B-1873105A476E}">
      <dgm:prSet/>
      <dgm:spPr/>
      <dgm:t>
        <a:bodyPr/>
        <a:lstStyle/>
        <a:p>
          <a:endParaRPr lang="fr-FR"/>
        </a:p>
      </dgm:t>
    </dgm:pt>
    <dgm:pt modelId="{EC0FC20A-2A40-D943-BB24-8446E9DC0AF7}" type="sibTrans" cxnId="{C8991018-B177-B54D-A19B-1873105A476E}">
      <dgm:prSet/>
      <dgm:spPr/>
      <dgm:t>
        <a:bodyPr/>
        <a:lstStyle/>
        <a:p>
          <a:endParaRPr lang="fr-FR"/>
        </a:p>
      </dgm:t>
    </dgm:pt>
    <dgm:pt modelId="{9A28A585-8906-2649-AF62-1E998EA2E4A2}">
      <dgm:prSet/>
      <dgm:spPr/>
      <dgm:t>
        <a:bodyPr/>
        <a:lstStyle/>
        <a:p>
          <a:pPr>
            <a:buClr>
              <a:schemeClr val="accent2"/>
            </a:buClr>
          </a:pPr>
          <a:r>
            <a:rPr lang="fr-FR" i="0" dirty="0"/>
            <a:t>BD Suivi des paiements</a:t>
          </a:r>
        </a:p>
      </dgm:t>
    </dgm:pt>
    <dgm:pt modelId="{3755E4E5-B413-704C-8326-CFF087963A3F}" type="parTrans" cxnId="{45525149-D067-CE44-915E-DE460339893C}">
      <dgm:prSet/>
      <dgm:spPr/>
      <dgm:t>
        <a:bodyPr/>
        <a:lstStyle/>
        <a:p>
          <a:endParaRPr lang="fr-FR"/>
        </a:p>
      </dgm:t>
    </dgm:pt>
    <dgm:pt modelId="{593D6B5D-9E58-6A44-B6C1-409D52949439}" type="sibTrans" cxnId="{45525149-D067-CE44-915E-DE460339893C}">
      <dgm:prSet/>
      <dgm:spPr/>
      <dgm:t>
        <a:bodyPr/>
        <a:lstStyle/>
        <a:p>
          <a:endParaRPr lang="fr-FR"/>
        </a:p>
      </dgm:t>
    </dgm:pt>
    <dgm:pt modelId="{6521CF68-4CFA-054F-BB62-86CB57F01326}">
      <dgm:prSet/>
      <dgm:spPr/>
      <dgm:t>
        <a:bodyPr/>
        <a:lstStyle/>
        <a:p>
          <a:pPr>
            <a:buClr>
              <a:schemeClr val="accent2"/>
            </a:buClr>
            <a:buFont typeface="Arial" panose="020B0604020202020204" pitchFamily="34" charset="0"/>
            <a:buChar char="•"/>
          </a:pPr>
          <a:r>
            <a:rPr lang="fr-FR" i="0" dirty="0"/>
            <a:t>IHM</a:t>
          </a:r>
        </a:p>
      </dgm:t>
    </dgm:pt>
    <dgm:pt modelId="{0B31A33D-D0A2-3B43-BB62-47B7A1A4805D}" type="parTrans" cxnId="{D520ADE6-832D-B54A-BF25-B43AD639ACF8}">
      <dgm:prSet/>
      <dgm:spPr/>
      <dgm:t>
        <a:bodyPr/>
        <a:lstStyle/>
        <a:p>
          <a:endParaRPr lang="fr-FR"/>
        </a:p>
      </dgm:t>
    </dgm:pt>
    <dgm:pt modelId="{1B9F3E91-41F0-8A43-BFDA-EBD85954E0B1}" type="sibTrans" cxnId="{D520ADE6-832D-B54A-BF25-B43AD639ACF8}">
      <dgm:prSet/>
      <dgm:spPr/>
      <dgm:t>
        <a:bodyPr/>
        <a:lstStyle/>
        <a:p>
          <a:endParaRPr lang="fr-FR"/>
        </a:p>
      </dgm:t>
    </dgm:pt>
    <dgm:pt modelId="{528E1BA8-BCBA-7743-A09C-A464B576E18E}">
      <dgm:prSet/>
      <dgm:spPr/>
      <dgm:t>
        <a:bodyPr/>
        <a:lstStyle/>
        <a:p>
          <a:pPr>
            <a:buClr>
              <a:schemeClr val="accent2"/>
            </a:buClr>
            <a:buFont typeface="Arial" panose="020B0604020202020204" pitchFamily="34" charset="0"/>
            <a:buChar char="•"/>
          </a:pPr>
          <a:r>
            <a:rPr lang="fr-FR" i="0" dirty="0"/>
            <a:t>BD Fournisseur</a:t>
          </a:r>
        </a:p>
      </dgm:t>
    </dgm:pt>
    <dgm:pt modelId="{545CBA8A-1B83-2548-93D4-FEE1782AFA86}" type="parTrans" cxnId="{8D673929-C04A-8A4A-85E1-ACA3583A5A5C}">
      <dgm:prSet/>
      <dgm:spPr/>
      <dgm:t>
        <a:bodyPr/>
        <a:lstStyle/>
        <a:p>
          <a:endParaRPr lang="fr-FR"/>
        </a:p>
      </dgm:t>
    </dgm:pt>
    <dgm:pt modelId="{5950160A-40CE-AA46-835F-000C229034D0}" type="sibTrans" cxnId="{8D673929-C04A-8A4A-85E1-ACA3583A5A5C}">
      <dgm:prSet/>
      <dgm:spPr/>
      <dgm:t>
        <a:bodyPr/>
        <a:lstStyle/>
        <a:p>
          <a:endParaRPr lang="fr-FR"/>
        </a:p>
      </dgm:t>
    </dgm:pt>
    <dgm:pt modelId="{D303ED5E-E9EF-B544-85E1-421E54EA78D9}">
      <dgm:prSet/>
      <dgm:spPr/>
      <dgm:t>
        <a:bodyPr/>
        <a:lstStyle/>
        <a:p>
          <a:pPr>
            <a:buClr>
              <a:schemeClr val="accent2"/>
            </a:buClr>
            <a:buFont typeface="Arial" panose="020B0604020202020204" pitchFamily="34" charset="0"/>
            <a:buChar char="•"/>
          </a:pPr>
          <a:r>
            <a:rPr lang="fr-FR" i="0" dirty="0"/>
            <a:t>BD Bon de commande</a:t>
          </a:r>
        </a:p>
      </dgm:t>
    </dgm:pt>
    <dgm:pt modelId="{B1E67F73-2205-0642-9ABA-166E85D135A3}" type="parTrans" cxnId="{90D35102-3F3F-3742-B2BC-58FCE3677B3D}">
      <dgm:prSet/>
      <dgm:spPr/>
      <dgm:t>
        <a:bodyPr/>
        <a:lstStyle/>
        <a:p>
          <a:endParaRPr lang="fr-FR"/>
        </a:p>
      </dgm:t>
    </dgm:pt>
    <dgm:pt modelId="{9603423F-22D6-0243-A7DB-37C2E8A72D3D}" type="sibTrans" cxnId="{90D35102-3F3F-3742-B2BC-58FCE3677B3D}">
      <dgm:prSet/>
      <dgm:spPr/>
      <dgm:t>
        <a:bodyPr/>
        <a:lstStyle/>
        <a:p>
          <a:endParaRPr lang="fr-FR"/>
        </a:p>
      </dgm:t>
    </dgm:pt>
    <dgm:pt modelId="{AB8314DB-830D-4248-BB49-FAE5B334E04D}">
      <dgm:prSet/>
      <dgm:spPr/>
      <dgm:t>
        <a:bodyPr/>
        <a:lstStyle/>
        <a:p>
          <a:pPr>
            <a:buClr>
              <a:schemeClr val="accent2"/>
            </a:buClr>
            <a:buFont typeface="Arial" panose="020B0604020202020204" pitchFamily="34" charset="0"/>
            <a:buChar char="•"/>
          </a:pPr>
          <a:r>
            <a:rPr lang="fr-FR" i="0" dirty="0"/>
            <a:t>BD Suivi des paiements</a:t>
          </a:r>
        </a:p>
      </dgm:t>
    </dgm:pt>
    <dgm:pt modelId="{73F743BA-009B-E247-9820-2DF04733829B}" type="parTrans" cxnId="{370FA311-E3E1-654C-9311-1143432DCE4F}">
      <dgm:prSet/>
      <dgm:spPr/>
      <dgm:t>
        <a:bodyPr/>
        <a:lstStyle/>
        <a:p>
          <a:endParaRPr lang="fr-FR"/>
        </a:p>
      </dgm:t>
    </dgm:pt>
    <dgm:pt modelId="{2F661C0A-7B92-BE40-BEEC-5E20ED6460CA}" type="sibTrans" cxnId="{370FA311-E3E1-654C-9311-1143432DCE4F}">
      <dgm:prSet/>
      <dgm:spPr/>
      <dgm:t>
        <a:bodyPr/>
        <a:lstStyle/>
        <a:p>
          <a:endParaRPr lang="fr-FR"/>
        </a:p>
      </dgm:t>
    </dgm:pt>
    <dgm:pt modelId="{E757A56F-F8D3-2D42-8EFE-FE0B1080EDC8}" type="pres">
      <dgm:prSet presAssocID="{0630EC95-D1B7-ED46-8E93-91B5F5355CE7}" presName="Name0" presStyleCnt="0">
        <dgm:presLayoutVars>
          <dgm:dir/>
          <dgm:animOne val="branch"/>
          <dgm:animLvl val="lvl"/>
        </dgm:presLayoutVars>
      </dgm:prSet>
      <dgm:spPr/>
    </dgm:pt>
    <dgm:pt modelId="{AEFEEDD4-03FB-0944-B765-9F898A3ECBD4}" type="pres">
      <dgm:prSet presAssocID="{C9C124F1-1914-D945-8AEE-9DB0CD54D966}" presName="chaos" presStyleCnt="0"/>
      <dgm:spPr/>
    </dgm:pt>
    <dgm:pt modelId="{57C828EF-B24E-CE46-8104-0E600A1C0A07}" type="pres">
      <dgm:prSet presAssocID="{C9C124F1-1914-D945-8AEE-9DB0CD54D966}" presName="parTx1" presStyleLbl="revTx" presStyleIdx="0" presStyleCnt="8"/>
      <dgm:spPr/>
    </dgm:pt>
    <dgm:pt modelId="{DF38BBD1-8BB0-C44D-8059-2AB1CCD0DC0D}" type="pres">
      <dgm:prSet presAssocID="{C9C124F1-1914-D945-8AEE-9DB0CD54D966}" presName="desTx1" presStyleLbl="revTx" presStyleIdx="1" presStyleCnt="8">
        <dgm:presLayoutVars>
          <dgm:bulletEnabled val="1"/>
        </dgm:presLayoutVars>
      </dgm:prSet>
      <dgm:spPr/>
    </dgm:pt>
    <dgm:pt modelId="{5A1090DD-2E03-A14A-A53F-EFBAA0D38174}" type="pres">
      <dgm:prSet presAssocID="{C9C124F1-1914-D945-8AEE-9DB0CD54D966}" presName="c1" presStyleLbl="node1" presStyleIdx="0" presStyleCnt="19"/>
      <dgm:spPr/>
    </dgm:pt>
    <dgm:pt modelId="{CE9E08BA-CE6F-9D49-AEF3-70F582936C99}" type="pres">
      <dgm:prSet presAssocID="{C9C124F1-1914-D945-8AEE-9DB0CD54D966}" presName="c2" presStyleLbl="node1" presStyleIdx="1" presStyleCnt="19"/>
      <dgm:spPr/>
    </dgm:pt>
    <dgm:pt modelId="{50DAF285-8EAD-6A4B-81BD-D7FA509FFA1E}" type="pres">
      <dgm:prSet presAssocID="{C9C124F1-1914-D945-8AEE-9DB0CD54D966}" presName="c3" presStyleLbl="node1" presStyleIdx="2" presStyleCnt="19"/>
      <dgm:spPr/>
    </dgm:pt>
    <dgm:pt modelId="{08E7A26C-60FF-7B4A-80D4-FF8B6C9FE611}" type="pres">
      <dgm:prSet presAssocID="{C9C124F1-1914-D945-8AEE-9DB0CD54D966}" presName="c4" presStyleLbl="node1" presStyleIdx="3" presStyleCnt="19"/>
      <dgm:spPr/>
    </dgm:pt>
    <dgm:pt modelId="{DF1AF516-80C2-9841-980E-C9A8DE099419}" type="pres">
      <dgm:prSet presAssocID="{C9C124F1-1914-D945-8AEE-9DB0CD54D966}" presName="c5" presStyleLbl="node1" presStyleIdx="4" presStyleCnt="19"/>
      <dgm:spPr/>
    </dgm:pt>
    <dgm:pt modelId="{46DACEBF-68D2-074D-953B-539B9AC8589D}" type="pres">
      <dgm:prSet presAssocID="{C9C124F1-1914-D945-8AEE-9DB0CD54D966}" presName="c6" presStyleLbl="node1" presStyleIdx="5" presStyleCnt="19"/>
      <dgm:spPr/>
    </dgm:pt>
    <dgm:pt modelId="{A11D0B13-D808-A347-9EC4-7D91F40B1C0B}" type="pres">
      <dgm:prSet presAssocID="{C9C124F1-1914-D945-8AEE-9DB0CD54D966}" presName="c7" presStyleLbl="node1" presStyleIdx="6" presStyleCnt="19"/>
      <dgm:spPr/>
    </dgm:pt>
    <dgm:pt modelId="{5B4CEDC1-B4C7-814D-A220-AF37882EDCF0}" type="pres">
      <dgm:prSet presAssocID="{C9C124F1-1914-D945-8AEE-9DB0CD54D966}" presName="c8" presStyleLbl="node1" presStyleIdx="7" presStyleCnt="19"/>
      <dgm:spPr/>
    </dgm:pt>
    <dgm:pt modelId="{A5CF3DDC-24CB-044C-BE04-7A481FBCE4C5}" type="pres">
      <dgm:prSet presAssocID="{C9C124F1-1914-D945-8AEE-9DB0CD54D966}" presName="c9" presStyleLbl="node1" presStyleIdx="8" presStyleCnt="19"/>
      <dgm:spPr/>
    </dgm:pt>
    <dgm:pt modelId="{4DAF8668-4A98-1B42-921B-3F1E3A948EFF}" type="pres">
      <dgm:prSet presAssocID="{C9C124F1-1914-D945-8AEE-9DB0CD54D966}" presName="c10" presStyleLbl="node1" presStyleIdx="9" presStyleCnt="19"/>
      <dgm:spPr/>
    </dgm:pt>
    <dgm:pt modelId="{1ACECB53-6298-B94D-8ED3-CD796BAE9B5B}" type="pres">
      <dgm:prSet presAssocID="{C9C124F1-1914-D945-8AEE-9DB0CD54D966}" presName="c11" presStyleLbl="node1" presStyleIdx="10" presStyleCnt="19"/>
      <dgm:spPr/>
    </dgm:pt>
    <dgm:pt modelId="{E19ABAAD-4430-FA48-AE41-1A8C723197DD}" type="pres">
      <dgm:prSet presAssocID="{C9C124F1-1914-D945-8AEE-9DB0CD54D966}" presName="c12" presStyleLbl="node1" presStyleIdx="11" presStyleCnt="19"/>
      <dgm:spPr/>
    </dgm:pt>
    <dgm:pt modelId="{4342BC0F-6FE0-4F4F-85D2-1109D85D1A96}" type="pres">
      <dgm:prSet presAssocID="{C9C124F1-1914-D945-8AEE-9DB0CD54D966}" presName="c13" presStyleLbl="node1" presStyleIdx="12" presStyleCnt="19"/>
      <dgm:spPr/>
    </dgm:pt>
    <dgm:pt modelId="{DDCE8536-A292-D548-B383-5BDC1470BFB6}" type="pres">
      <dgm:prSet presAssocID="{C9C124F1-1914-D945-8AEE-9DB0CD54D966}" presName="c14" presStyleLbl="node1" presStyleIdx="13" presStyleCnt="19"/>
      <dgm:spPr/>
    </dgm:pt>
    <dgm:pt modelId="{CE38C4C5-627A-584C-AC37-E6441146E5DB}" type="pres">
      <dgm:prSet presAssocID="{C9C124F1-1914-D945-8AEE-9DB0CD54D966}" presName="c15" presStyleLbl="node1" presStyleIdx="14" presStyleCnt="19"/>
      <dgm:spPr/>
    </dgm:pt>
    <dgm:pt modelId="{0A082606-D7A4-9948-B36B-4EA33B19E8D5}" type="pres">
      <dgm:prSet presAssocID="{C9C124F1-1914-D945-8AEE-9DB0CD54D966}" presName="c16" presStyleLbl="node1" presStyleIdx="15" presStyleCnt="19"/>
      <dgm:spPr/>
    </dgm:pt>
    <dgm:pt modelId="{DB61DB98-5A76-074E-A7A4-7E506ACA3D4C}" type="pres">
      <dgm:prSet presAssocID="{C9C124F1-1914-D945-8AEE-9DB0CD54D966}" presName="c17" presStyleLbl="node1" presStyleIdx="16" presStyleCnt="19"/>
      <dgm:spPr/>
    </dgm:pt>
    <dgm:pt modelId="{8F86E45E-5E40-AB4B-8E36-0D303207562E}" type="pres">
      <dgm:prSet presAssocID="{C9C124F1-1914-D945-8AEE-9DB0CD54D966}" presName="c18" presStyleLbl="node1" presStyleIdx="17" presStyleCnt="19"/>
      <dgm:spPr/>
    </dgm:pt>
    <dgm:pt modelId="{EC8DC3B4-90FC-6A49-AECE-BCB9953B4DF0}" type="pres">
      <dgm:prSet presAssocID="{25898D4C-B462-1744-8081-BE74EBF2B1D6}" presName="chevronComposite1" presStyleCnt="0"/>
      <dgm:spPr/>
    </dgm:pt>
    <dgm:pt modelId="{A48AE7D7-C6F8-D341-8995-7DC042B2EC50}" type="pres">
      <dgm:prSet presAssocID="{25898D4C-B462-1744-8081-BE74EBF2B1D6}" presName="chevron1" presStyleLbl="sibTrans2D1" presStyleIdx="0" presStyleCnt="5"/>
      <dgm:spPr/>
    </dgm:pt>
    <dgm:pt modelId="{2BBC83AF-511D-7A47-9028-74890A6B89AC}" type="pres">
      <dgm:prSet presAssocID="{25898D4C-B462-1744-8081-BE74EBF2B1D6}" presName="spChevron1" presStyleCnt="0"/>
      <dgm:spPr/>
    </dgm:pt>
    <dgm:pt modelId="{143EB951-7E2C-1344-92E6-E06060BCDB9C}" type="pres">
      <dgm:prSet presAssocID="{8F24F6BC-B6F5-4245-BA15-E1DF3E5149D2}" presName="middle" presStyleCnt="0"/>
      <dgm:spPr/>
    </dgm:pt>
    <dgm:pt modelId="{BB0BD530-1B56-B948-B442-22FC0033BF67}" type="pres">
      <dgm:prSet presAssocID="{8F24F6BC-B6F5-4245-BA15-E1DF3E5149D2}" presName="parTxMid" presStyleLbl="revTx" presStyleIdx="2" presStyleCnt="8"/>
      <dgm:spPr/>
    </dgm:pt>
    <dgm:pt modelId="{1F7470DC-37AE-4F4E-A416-D91C4952E163}" type="pres">
      <dgm:prSet presAssocID="{8F24F6BC-B6F5-4245-BA15-E1DF3E5149D2}" presName="desTxMid" presStyleLbl="revTx" presStyleIdx="3" presStyleCnt="8">
        <dgm:presLayoutVars>
          <dgm:bulletEnabled val="1"/>
        </dgm:presLayoutVars>
      </dgm:prSet>
      <dgm:spPr/>
    </dgm:pt>
    <dgm:pt modelId="{2421E2DA-57C2-4D45-9184-CC1F1A42153C}" type="pres">
      <dgm:prSet presAssocID="{8F24F6BC-B6F5-4245-BA15-E1DF3E5149D2}" presName="spMid" presStyleCnt="0"/>
      <dgm:spPr/>
    </dgm:pt>
    <dgm:pt modelId="{B870B338-EECC-A047-9988-5BDDA291C5A0}" type="pres">
      <dgm:prSet presAssocID="{918C02C6-8200-854D-8429-78F3E34A627F}" presName="chevronComposite1" presStyleCnt="0"/>
      <dgm:spPr/>
    </dgm:pt>
    <dgm:pt modelId="{375A6C2D-7EC6-7848-9A9C-9B2366398485}" type="pres">
      <dgm:prSet presAssocID="{918C02C6-8200-854D-8429-78F3E34A627F}" presName="chevron1" presStyleLbl="sibTrans2D1" presStyleIdx="1" presStyleCnt="5"/>
      <dgm:spPr/>
    </dgm:pt>
    <dgm:pt modelId="{E5FA3CAB-F1F3-4A48-836E-57A197FFC3E4}" type="pres">
      <dgm:prSet presAssocID="{918C02C6-8200-854D-8429-78F3E34A627F}" presName="spChevron1" presStyleCnt="0"/>
      <dgm:spPr/>
    </dgm:pt>
    <dgm:pt modelId="{E2F83D64-2C14-124F-937C-3A7E75FF812F}" type="pres">
      <dgm:prSet presAssocID="{16D0630E-B1B5-0343-B77A-88A1B47A9F7A}" presName="middle" presStyleCnt="0"/>
      <dgm:spPr/>
    </dgm:pt>
    <dgm:pt modelId="{8ED3CCCD-A6D4-F844-A2EF-4D0E9CB76CA8}" type="pres">
      <dgm:prSet presAssocID="{16D0630E-B1B5-0343-B77A-88A1B47A9F7A}" presName="parTxMid" presStyleLbl="revTx" presStyleIdx="4" presStyleCnt="8"/>
      <dgm:spPr/>
    </dgm:pt>
    <dgm:pt modelId="{D0E1DA03-F49A-A949-BA87-F00C19ECB556}" type="pres">
      <dgm:prSet presAssocID="{16D0630E-B1B5-0343-B77A-88A1B47A9F7A}" presName="spMid" presStyleCnt="0"/>
      <dgm:spPr/>
    </dgm:pt>
    <dgm:pt modelId="{B315AD1F-2760-B844-8955-93C48DEC0088}" type="pres">
      <dgm:prSet presAssocID="{5B0329BC-43E9-F344-AB3E-13BA5D57D799}" presName="chevronComposite1" presStyleCnt="0"/>
      <dgm:spPr/>
    </dgm:pt>
    <dgm:pt modelId="{B587AC0B-6A84-844D-BF15-02DDAA7E1C01}" type="pres">
      <dgm:prSet presAssocID="{5B0329BC-43E9-F344-AB3E-13BA5D57D799}" presName="chevron1" presStyleLbl="sibTrans2D1" presStyleIdx="2" presStyleCnt="5"/>
      <dgm:spPr/>
    </dgm:pt>
    <dgm:pt modelId="{49D14D92-1A28-5244-B715-B70009CC5DE2}" type="pres">
      <dgm:prSet presAssocID="{5B0329BC-43E9-F344-AB3E-13BA5D57D799}" presName="spChevron1" presStyleCnt="0"/>
      <dgm:spPr/>
    </dgm:pt>
    <dgm:pt modelId="{7AF43E3A-8755-D442-8565-6194E8F658B2}" type="pres">
      <dgm:prSet presAssocID="{F2C0B2E0-D5D3-874E-B51F-3F38E7A6A446}" presName="middle" presStyleCnt="0"/>
      <dgm:spPr/>
    </dgm:pt>
    <dgm:pt modelId="{1B22FAD8-D740-9C40-BB9A-1453F361A377}" type="pres">
      <dgm:prSet presAssocID="{F2C0B2E0-D5D3-874E-B51F-3F38E7A6A446}" presName="parTxMid" presStyleLbl="revTx" presStyleIdx="5" presStyleCnt="8"/>
      <dgm:spPr/>
    </dgm:pt>
    <dgm:pt modelId="{3CCD65D7-DA51-0045-8234-6FF52FD96C2A}" type="pres">
      <dgm:prSet presAssocID="{F2C0B2E0-D5D3-874E-B51F-3F38E7A6A446}" presName="spMid" presStyleCnt="0"/>
      <dgm:spPr/>
    </dgm:pt>
    <dgm:pt modelId="{2A62624D-EFB6-7345-A7C0-F1F4A844F7FD}" type="pres">
      <dgm:prSet presAssocID="{DCED4681-1A5A-5B42-A6BC-6234FCEDF0FE}" presName="chevronComposite1" presStyleCnt="0"/>
      <dgm:spPr/>
    </dgm:pt>
    <dgm:pt modelId="{E29B6F59-BF91-6D42-8575-17F434BD7CDF}" type="pres">
      <dgm:prSet presAssocID="{DCED4681-1A5A-5B42-A6BC-6234FCEDF0FE}" presName="chevron1" presStyleLbl="sibTrans2D1" presStyleIdx="3" presStyleCnt="5"/>
      <dgm:spPr/>
    </dgm:pt>
    <dgm:pt modelId="{FC95B0B2-DBA9-4D43-BAE2-F68446FADF99}" type="pres">
      <dgm:prSet presAssocID="{DCED4681-1A5A-5B42-A6BC-6234FCEDF0FE}" presName="spChevron1" presStyleCnt="0"/>
      <dgm:spPr/>
    </dgm:pt>
    <dgm:pt modelId="{55620861-F2B1-4D4D-8A32-B648B9ED5820}" type="pres">
      <dgm:prSet presAssocID="{48CFA678-AC93-B744-A945-D51E885D049F}" presName="middle" presStyleCnt="0"/>
      <dgm:spPr/>
    </dgm:pt>
    <dgm:pt modelId="{7266D8FC-B769-0343-96F0-3CE5F60A9785}" type="pres">
      <dgm:prSet presAssocID="{48CFA678-AC93-B744-A945-D51E885D049F}" presName="parTxMid" presStyleLbl="revTx" presStyleIdx="6" presStyleCnt="8"/>
      <dgm:spPr/>
    </dgm:pt>
    <dgm:pt modelId="{90B61CD9-CF0A-0041-9560-8FDE9963F9D4}" type="pres">
      <dgm:prSet presAssocID="{48CFA678-AC93-B744-A945-D51E885D049F}" presName="desTxMid" presStyleLbl="revTx" presStyleIdx="7" presStyleCnt="8">
        <dgm:presLayoutVars>
          <dgm:bulletEnabled val="1"/>
        </dgm:presLayoutVars>
      </dgm:prSet>
      <dgm:spPr/>
    </dgm:pt>
    <dgm:pt modelId="{81138316-0F12-1C4B-BB77-EAF946935B49}" type="pres">
      <dgm:prSet presAssocID="{48CFA678-AC93-B744-A945-D51E885D049F}" presName="spMid" presStyleCnt="0"/>
      <dgm:spPr/>
    </dgm:pt>
    <dgm:pt modelId="{E250287F-EF92-FA48-8B0D-003392CE9739}" type="pres">
      <dgm:prSet presAssocID="{566CBA7D-BABD-6E49-9283-F3C18069124D}" presName="chevronComposite1" presStyleCnt="0"/>
      <dgm:spPr/>
    </dgm:pt>
    <dgm:pt modelId="{11B88E70-82F9-0F40-A6D9-748A58BBA715}" type="pres">
      <dgm:prSet presAssocID="{566CBA7D-BABD-6E49-9283-F3C18069124D}" presName="chevron1" presStyleLbl="sibTrans2D1" presStyleIdx="4" presStyleCnt="5"/>
      <dgm:spPr/>
    </dgm:pt>
    <dgm:pt modelId="{1F7B1CAC-CF1A-0547-B762-F6CAAFA000A7}" type="pres">
      <dgm:prSet presAssocID="{566CBA7D-BABD-6E49-9283-F3C18069124D}" presName="spChevron1" presStyleCnt="0"/>
      <dgm:spPr/>
    </dgm:pt>
    <dgm:pt modelId="{9225DCE1-3B92-B142-9D68-C6D9196C6132}" type="pres">
      <dgm:prSet presAssocID="{82010735-F18F-664C-A2C6-ACDE29FA5121}" presName="last" presStyleCnt="0"/>
      <dgm:spPr/>
    </dgm:pt>
    <dgm:pt modelId="{430E5CC4-1D23-CC4B-AAA7-992DCA4E9DDF}" type="pres">
      <dgm:prSet presAssocID="{82010735-F18F-664C-A2C6-ACDE29FA5121}" presName="circleTx" presStyleLbl="node1" presStyleIdx="18" presStyleCnt="19"/>
      <dgm:spPr/>
    </dgm:pt>
    <dgm:pt modelId="{A1311D94-8553-ED4B-8158-999CB9BA3DC9}" type="pres">
      <dgm:prSet presAssocID="{82010735-F18F-664C-A2C6-ACDE29FA5121}" presName="spN" presStyleCnt="0"/>
      <dgm:spPr/>
    </dgm:pt>
  </dgm:ptLst>
  <dgm:cxnLst>
    <dgm:cxn modelId="{90D35102-3F3F-3742-B2BC-58FCE3677B3D}" srcId="{83C9F14C-489E-DC4A-8398-61A9E3B7BC10}" destId="{D303ED5E-E9EF-B544-85E1-421E54EA78D9}" srcOrd="2" destOrd="0" parTransId="{B1E67F73-2205-0642-9ABA-166E85D135A3}" sibTransId="{9603423F-22D6-0243-A7DB-37C2E8A72D3D}"/>
    <dgm:cxn modelId="{2172D903-DFA4-794A-B307-07B28E100001}" type="presOf" srcId="{528E1BA8-BCBA-7743-A09C-A464B576E18E}" destId="{1F7470DC-37AE-4F4E-A416-D91C4952E163}" srcOrd="0" destOrd="2" presId="urn:microsoft.com/office/officeart/2009/3/layout/RandomtoResultProcess"/>
    <dgm:cxn modelId="{D84A740C-8E57-B84F-BD7D-55203B6C3229}" srcId="{0630EC95-D1B7-ED46-8E93-91B5F5355CE7}" destId="{16D0630E-B1B5-0343-B77A-88A1B47A9F7A}" srcOrd="2" destOrd="0" parTransId="{5700D3A3-AA7D-7544-A0F9-340F516044D4}" sibTransId="{5B0329BC-43E9-F344-AB3E-13BA5D57D799}"/>
    <dgm:cxn modelId="{B0D3AA0D-6686-984E-B881-4E2FD1B5BAD0}" srcId="{C9C124F1-1914-D945-8AEE-9DB0CD54D966}" destId="{A44F3853-E05A-AC4D-8608-B56CBA439EF8}" srcOrd="0" destOrd="0" parTransId="{B398E6C6-A946-364D-9383-036C26786F89}" sibTransId="{AF36BAE8-E689-DD45-A610-4011267AE538}"/>
    <dgm:cxn modelId="{370FA311-E3E1-654C-9311-1143432DCE4F}" srcId="{83C9F14C-489E-DC4A-8398-61A9E3B7BC10}" destId="{AB8314DB-830D-4248-BB49-FAE5B334E04D}" srcOrd="3" destOrd="0" parTransId="{73F743BA-009B-E247-9820-2DF04733829B}" sibTransId="{2F661C0A-7B92-BE40-BEEC-5E20ED6460CA}"/>
    <dgm:cxn modelId="{555F5E13-492D-6D44-8B42-D062B9A87E03}" type="presOf" srcId="{82010735-F18F-664C-A2C6-ACDE29FA5121}" destId="{430E5CC4-1D23-CC4B-AAA7-992DCA4E9DDF}" srcOrd="0" destOrd="0" presId="urn:microsoft.com/office/officeart/2009/3/layout/RandomtoResultProcess"/>
    <dgm:cxn modelId="{C8991018-B177-B54D-A19B-1873105A476E}" srcId="{798C10DD-F32D-C54F-96F4-70E07A35D12D}" destId="{E40AB640-F81B-564B-A0C6-D0DD8DD9AEE8}" srcOrd="1" destOrd="0" parTransId="{7BEEA9A3-AA32-444A-8521-D318D130C977}" sibTransId="{EC0FC20A-2A40-D943-BB24-8446E9DC0AF7}"/>
    <dgm:cxn modelId="{5720FF20-4230-9448-927E-9F1FFB385169}" type="presOf" srcId="{AB8314DB-830D-4248-BB49-FAE5B334E04D}" destId="{1F7470DC-37AE-4F4E-A416-D91C4952E163}" srcOrd="0" destOrd="4" presId="urn:microsoft.com/office/officeart/2009/3/layout/RandomtoResultProcess"/>
    <dgm:cxn modelId="{8D673929-C04A-8A4A-85E1-ACA3583A5A5C}" srcId="{83C9F14C-489E-DC4A-8398-61A9E3B7BC10}" destId="{528E1BA8-BCBA-7743-A09C-A464B576E18E}" srcOrd="1" destOrd="0" parTransId="{545CBA8A-1B83-2548-93D4-FEE1782AFA86}" sibTransId="{5950160A-40CE-AA46-835F-000C229034D0}"/>
    <dgm:cxn modelId="{D7679335-36CF-5742-948E-E0E0F62BE198}" type="presOf" srcId="{F2C0B2E0-D5D3-874E-B51F-3F38E7A6A446}" destId="{1B22FAD8-D740-9C40-BB9A-1453F361A377}" srcOrd="0" destOrd="0" presId="urn:microsoft.com/office/officeart/2009/3/layout/RandomtoResultProcess"/>
    <dgm:cxn modelId="{45525149-D067-CE44-915E-DE460339893C}" srcId="{798C10DD-F32D-C54F-96F4-70E07A35D12D}" destId="{9A28A585-8906-2649-AF62-1E998EA2E4A2}" srcOrd="2" destOrd="0" parTransId="{3755E4E5-B413-704C-8326-CFF087963A3F}" sibTransId="{593D6B5D-9E58-6A44-B6C1-409D52949439}"/>
    <dgm:cxn modelId="{78441658-59D3-B340-BAA6-1CEC1D1EF846}" type="presOf" srcId="{6521CF68-4CFA-054F-BB62-86CB57F01326}" destId="{1F7470DC-37AE-4F4E-A416-D91C4952E163}" srcOrd="0" destOrd="1" presId="urn:microsoft.com/office/officeart/2009/3/layout/RandomtoResultProcess"/>
    <dgm:cxn modelId="{F0B66C63-831F-CD48-8795-207C223DDD95}" type="presOf" srcId="{A44F3853-E05A-AC4D-8608-B56CBA439EF8}" destId="{DF38BBD1-8BB0-C44D-8059-2AB1CCD0DC0D}" srcOrd="0" destOrd="0" presId="urn:microsoft.com/office/officeart/2009/3/layout/RandomtoResultProcess"/>
    <dgm:cxn modelId="{C8BB8E66-9948-2347-96F9-C4868AD45157}" type="presOf" srcId="{36D27E7E-19CD-794E-8612-9C09EB5DBF5C}" destId="{DF38BBD1-8BB0-C44D-8059-2AB1CCD0DC0D}" srcOrd="0" destOrd="1" presId="urn:microsoft.com/office/officeart/2009/3/layout/RandomtoResultProcess"/>
    <dgm:cxn modelId="{E8E08569-0700-D442-9E25-D0E608293364}" type="presOf" srcId="{798C10DD-F32D-C54F-96F4-70E07A35D12D}" destId="{90B61CD9-CF0A-0041-9560-8FDE9963F9D4}" srcOrd="0" destOrd="0" presId="urn:microsoft.com/office/officeart/2009/3/layout/RandomtoResultProcess"/>
    <dgm:cxn modelId="{6176DC6B-D315-5D42-9292-1754B807989D}" type="presOf" srcId="{E40AB640-F81B-564B-A0C6-D0DD8DD9AEE8}" destId="{90B61CD9-CF0A-0041-9560-8FDE9963F9D4}" srcOrd="0" destOrd="2" presId="urn:microsoft.com/office/officeart/2009/3/layout/RandomtoResultProcess"/>
    <dgm:cxn modelId="{11A77A6F-B5AD-6541-A44D-914AD9EB6E1E}" type="presOf" srcId="{83C9F14C-489E-DC4A-8398-61A9E3B7BC10}" destId="{1F7470DC-37AE-4F4E-A416-D91C4952E163}" srcOrd="0" destOrd="0" presId="urn:microsoft.com/office/officeart/2009/3/layout/RandomtoResultProcess"/>
    <dgm:cxn modelId="{A32EAF72-E43A-C845-9FDF-32755A4E3054}" type="presOf" srcId="{8F24F6BC-B6F5-4245-BA15-E1DF3E5149D2}" destId="{BB0BD530-1B56-B948-B442-22FC0033BF67}" srcOrd="0" destOrd="0" presId="urn:microsoft.com/office/officeart/2009/3/layout/RandomtoResultProcess"/>
    <dgm:cxn modelId="{14B9EF83-DF73-9B48-B3F8-428942E16705}" srcId="{8F24F6BC-B6F5-4245-BA15-E1DF3E5149D2}" destId="{83C9F14C-489E-DC4A-8398-61A9E3B7BC10}" srcOrd="0" destOrd="0" parTransId="{AD144BF2-E0FE-DE4A-8CCB-2B31B893A73D}" sibTransId="{1E0F6225-7B72-014B-83FD-BBDDEA04C704}"/>
    <dgm:cxn modelId="{11C8B08F-3D79-2745-BF18-6BD558F996D8}" type="presOf" srcId="{9A28A585-8906-2649-AF62-1E998EA2E4A2}" destId="{90B61CD9-CF0A-0041-9560-8FDE9963F9D4}" srcOrd="0" destOrd="3" presId="urn:microsoft.com/office/officeart/2009/3/layout/RandomtoResultProcess"/>
    <dgm:cxn modelId="{BB866795-9E97-1049-A6EC-4BD2C15812A7}" srcId="{0630EC95-D1B7-ED46-8E93-91B5F5355CE7}" destId="{82010735-F18F-664C-A2C6-ACDE29FA5121}" srcOrd="5" destOrd="0" parTransId="{45A060B3-5449-7B4D-A9DF-BEDCD2380BC8}" sibTransId="{6B4FA077-7A0C-AE4D-94D7-7AE1C8230467}"/>
    <dgm:cxn modelId="{9AC989A0-70D6-3542-8AB6-2EB4F7271660}" srcId="{C9C124F1-1914-D945-8AEE-9DB0CD54D966}" destId="{36D27E7E-19CD-794E-8612-9C09EB5DBF5C}" srcOrd="1" destOrd="0" parTransId="{78E49B9F-9B43-1A48-ACA6-0C0F1400E53C}" sibTransId="{A12D0C3F-2D47-DC46-91C0-2E8B22DF9C5A}"/>
    <dgm:cxn modelId="{B79B52A2-0C3B-D145-AA50-8602CAF320C8}" type="presOf" srcId="{16D0630E-B1B5-0343-B77A-88A1B47A9F7A}" destId="{8ED3CCCD-A6D4-F844-A2EF-4D0E9CB76CA8}" srcOrd="0" destOrd="0" presId="urn:microsoft.com/office/officeart/2009/3/layout/RandomtoResultProcess"/>
    <dgm:cxn modelId="{26D6ECAE-2DE8-3A44-9650-55E49AF4B379}" type="presOf" srcId="{0630EC95-D1B7-ED46-8E93-91B5F5355CE7}" destId="{E757A56F-F8D3-2D42-8EFE-FE0B1080EDC8}" srcOrd="0" destOrd="0" presId="urn:microsoft.com/office/officeart/2009/3/layout/RandomtoResultProcess"/>
    <dgm:cxn modelId="{CF51B7BA-4D4B-EF48-9071-6D61A5CCB26C}" type="presOf" srcId="{48CFA678-AC93-B744-A945-D51E885D049F}" destId="{7266D8FC-B769-0343-96F0-3CE5F60A9785}" srcOrd="0" destOrd="0" presId="urn:microsoft.com/office/officeart/2009/3/layout/RandomtoResultProcess"/>
    <dgm:cxn modelId="{797945BE-8727-0D4D-A3B3-89A8AA09D406}" type="presOf" srcId="{C9C124F1-1914-D945-8AEE-9DB0CD54D966}" destId="{57C828EF-B24E-CE46-8104-0E600A1C0A07}" srcOrd="0" destOrd="0" presId="urn:microsoft.com/office/officeart/2009/3/layout/RandomtoResultProcess"/>
    <dgm:cxn modelId="{8DD924BF-0807-034A-969D-F7D069C634E2}" srcId="{48CFA678-AC93-B744-A945-D51E885D049F}" destId="{798C10DD-F32D-C54F-96F4-70E07A35D12D}" srcOrd="0" destOrd="0" parTransId="{9D8D0559-6957-504A-9304-B5E71DEAC7E9}" sibTransId="{5D5BD94D-C894-FC4E-8DD3-0D882B0BC5CF}"/>
    <dgm:cxn modelId="{869925D3-EE2A-A940-A4F5-F8BA299A0B25}" srcId="{0630EC95-D1B7-ED46-8E93-91B5F5355CE7}" destId="{C9C124F1-1914-D945-8AEE-9DB0CD54D966}" srcOrd="0" destOrd="0" parTransId="{5BA2A9FB-52D7-0845-8122-1AFA2068A093}" sibTransId="{25898D4C-B462-1744-8081-BE74EBF2B1D6}"/>
    <dgm:cxn modelId="{DB6553D3-63CD-E044-BAC2-6169813540B5}" type="presOf" srcId="{90990604-6E76-1E41-BECE-76C6336EC334}" destId="{90B61CD9-CF0A-0041-9560-8FDE9963F9D4}" srcOrd="0" destOrd="1" presId="urn:microsoft.com/office/officeart/2009/3/layout/RandomtoResultProcess"/>
    <dgm:cxn modelId="{BE7038DD-854A-D148-89E2-2085FA9C152A}" srcId="{798C10DD-F32D-C54F-96F4-70E07A35D12D}" destId="{90990604-6E76-1E41-BECE-76C6336EC334}" srcOrd="0" destOrd="0" parTransId="{B5BB1842-BC66-2243-8189-42A3CAD23002}" sibTransId="{B8254F9C-45B7-5846-9327-DE5AC7760CA6}"/>
    <dgm:cxn modelId="{D520ADE6-832D-B54A-BF25-B43AD639ACF8}" srcId="{83C9F14C-489E-DC4A-8398-61A9E3B7BC10}" destId="{6521CF68-4CFA-054F-BB62-86CB57F01326}" srcOrd="0" destOrd="0" parTransId="{0B31A33D-D0A2-3B43-BB62-47B7A1A4805D}" sibTransId="{1B9F3E91-41F0-8A43-BFDA-EBD85954E0B1}"/>
    <dgm:cxn modelId="{F16509EA-CD24-854E-BCBB-5C581A4E936F}" srcId="{0630EC95-D1B7-ED46-8E93-91B5F5355CE7}" destId="{48CFA678-AC93-B744-A945-D51E885D049F}" srcOrd="4" destOrd="0" parTransId="{DE140DAB-7951-454D-AFAA-0E85488751B7}" sibTransId="{566CBA7D-BABD-6E49-9283-F3C18069124D}"/>
    <dgm:cxn modelId="{A0AE90F3-AC06-A940-A234-95D38F2D8D51}" srcId="{0630EC95-D1B7-ED46-8E93-91B5F5355CE7}" destId="{8F24F6BC-B6F5-4245-BA15-E1DF3E5149D2}" srcOrd="1" destOrd="0" parTransId="{43351763-6599-A745-9E92-5EAC70D3A980}" sibTransId="{918C02C6-8200-854D-8429-78F3E34A627F}"/>
    <dgm:cxn modelId="{1E1B23F6-778A-5E4B-A8E0-8B4EACA18A0F}" srcId="{0630EC95-D1B7-ED46-8E93-91B5F5355CE7}" destId="{F2C0B2E0-D5D3-874E-B51F-3F38E7A6A446}" srcOrd="3" destOrd="0" parTransId="{35CDC64B-D95E-6347-8BCB-83D059A4A400}" sibTransId="{DCED4681-1A5A-5B42-A6BC-6234FCEDF0FE}"/>
    <dgm:cxn modelId="{0736CDF8-6711-A948-8EB1-4488F088A7B4}" type="presOf" srcId="{D303ED5E-E9EF-B544-85E1-421E54EA78D9}" destId="{1F7470DC-37AE-4F4E-A416-D91C4952E163}" srcOrd="0" destOrd="3" presId="urn:microsoft.com/office/officeart/2009/3/layout/RandomtoResultProcess"/>
    <dgm:cxn modelId="{9AC4FB5E-5C91-4A44-B292-81F22350C604}" type="presParOf" srcId="{E757A56F-F8D3-2D42-8EFE-FE0B1080EDC8}" destId="{AEFEEDD4-03FB-0944-B765-9F898A3ECBD4}" srcOrd="0" destOrd="0" presId="urn:microsoft.com/office/officeart/2009/3/layout/RandomtoResultProcess"/>
    <dgm:cxn modelId="{EF22133A-E7BD-8E4E-97D3-BFEC6ACB2E5F}" type="presParOf" srcId="{AEFEEDD4-03FB-0944-B765-9F898A3ECBD4}" destId="{57C828EF-B24E-CE46-8104-0E600A1C0A07}" srcOrd="0" destOrd="0" presId="urn:microsoft.com/office/officeart/2009/3/layout/RandomtoResultProcess"/>
    <dgm:cxn modelId="{3A0260DF-A06D-574B-99F0-B93EF55563FD}" type="presParOf" srcId="{AEFEEDD4-03FB-0944-B765-9F898A3ECBD4}" destId="{DF38BBD1-8BB0-C44D-8059-2AB1CCD0DC0D}" srcOrd="1" destOrd="0" presId="urn:microsoft.com/office/officeart/2009/3/layout/RandomtoResultProcess"/>
    <dgm:cxn modelId="{18D493CA-1BB1-F641-B61C-199EACB91A11}" type="presParOf" srcId="{AEFEEDD4-03FB-0944-B765-9F898A3ECBD4}" destId="{5A1090DD-2E03-A14A-A53F-EFBAA0D38174}" srcOrd="2" destOrd="0" presId="urn:microsoft.com/office/officeart/2009/3/layout/RandomtoResultProcess"/>
    <dgm:cxn modelId="{0192DA47-698F-F04C-91F5-E44CC5B9EFA4}" type="presParOf" srcId="{AEFEEDD4-03FB-0944-B765-9F898A3ECBD4}" destId="{CE9E08BA-CE6F-9D49-AEF3-70F582936C99}" srcOrd="3" destOrd="0" presId="urn:microsoft.com/office/officeart/2009/3/layout/RandomtoResultProcess"/>
    <dgm:cxn modelId="{30774FF1-B7C8-5F4D-8121-4C4EFBBBF4D6}" type="presParOf" srcId="{AEFEEDD4-03FB-0944-B765-9F898A3ECBD4}" destId="{50DAF285-8EAD-6A4B-81BD-D7FA509FFA1E}" srcOrd="4" destOrd="0" presId="urn:microsoft.com/office/officeart/2009/3/layout/RandomtoResultProcess"/>
    <dgm:cxn modelId="{DEB7D78F-9396-B440-9572-0C1EBE8AEC03}" type="presParOf" srcId="{AEFEEDD4-03FB-0944-B765-9F898A3ECBD4}" destId="{08E7A26C-60FF-7B4A-80D4-FF8B6C9FE611}" srcOrd="5" destOrd="0" presId="urn:microsoft.com/office/officeart/2009/3/layout/RandomtoResultProcess"/>
    <dgm:cxn modelId="{3AF6F533-800C-274B-93B8-BDC1C31A33CE}" type="presParOf" srcId="{AEFEEDD4-03FB-0944-B765-9F898A3ECBD4}" destId="{DF1AF516-80C2-9841-980E-C9A8DE099419}" srcOrd="6" destOrd="0" presId="urn:microsoft.com/office/officeart/2009/3/layout/RandomtoResultProcess"/>
    <dgm:cxn modelId="{AD0B7219-5F98-C14D-83F8-265295743F41}" type="presParOf" srcId="{AEFEEDD4-03FB-0944-B765-9F898A3ECBD4}" destId="{46DACEBF-68D2-074D-953B-539B9AC8589D}" srcOrd="7" destOrd="0" presId="urn:microsoft.com/office/officeart/2009/3/layout/RandomtoResultProcess"/>
    <dgm:cxn modelId="{A0BB3337-5365-D744-8E75-73C4D7D15BB5}" type="presParOf" srcId="{AEFEEDD4-03FB-0944-B765-9F898A3ECBD4}" destId="{A11D0B13-D808-A347-9EC4-7D91F40B1C0B}" srcOrd="8" destOrd="0" presId="urn:microsoft.com/office/officeart/2009/3/layout/RandomtoResultProcess"/>
    <dgm:cxn modelId="{14ABFB0F-5E9B-0C4A-BBE5-437B73D40F1F}" type="presParOf" srcId="{AEFEEDD4-03FB-0944-B765-9F898A3ECBD4}" destId="{5B4CEDC1-B4C7-814D-A220-AF37882EDCF0}" srcOrd="9" destOrd="0" presId="urn:microsoft.com/office/officeart/2009/3/layout/RandomtoResultProcess"/>
    <dgm:cxn modelId="{96359E23-2930-624F-85B9-F1AA471A954A}" type="presParOf" srcId="{AEFEEDD4-03FB-0944-B765-9F898A3ECBD4}" destId="{A5CF3DDC-24CB-044C-BE04-7A481FBCE4C5}" srcOrd="10" destOrd="0" presId="urn:microsoft.com/office/officeart/2009/3/layout/RandomtoResultProcess"/>
    <dgm:cxn modelId="{32748263-2445-3E45-89FD-65958687FEDE}" type="presParOf" srcId="{AEFEEDD4-03FB-0944-B765-9F898A3ECBD4}" destId="{4DAF8668-4A98-1B42-921B-3F1E3A948EFF}" srcOrd="11" destOrd="0" presId="urn:microsoft.com/office/officeart/2009/3/layout/RandomtoResultProcess"/>
    <dgm:cxn modelId="{87A61D57-AB11-E240-A3D0-878A5C259A5C}" type="presParOf" srcId="{AEFEEDD4-03FB-0944-B765-9F898A3ECBD4}" destId="{1ACECB53-6298-B94D-8ED3-CD796BAE9B5B}" srcOrd="12" destOrd="0" presId="urn:microsoft.com/office/officeart/2009/3/layout/RandomtoResultProcess"/>
    <dgm:cxn modelId="{748ED986-EB0F-574D-928C-5D47DA59F362}" type="presParOf" srcId="{AEFEEDD4-03FB-0944-B765-9F898A3ECBD4}" destId="{E19ABAAD-4430-FA48-AE41-1A8C723197DD}" srcOrd="13" destOrd="0" presId="urn:microsoft.com/office/officeart/2009/3/layout/RandomtoResultProcess"/>
    <dgm:cxn modelId="{4C76226A-4A46-AF4B-9F31-8A4816BEC013}" type="presParOf" srcId="{AEFEEDD4-03FB-0944-B765-9F898A3ECBD4}" destId="{4342BC0F-6FE0-4F4F-85D2-1109D85D1A96}" srcOrd="14" destOrd="0" presId="urn:microsoft.com/office/officeart/2009/3/layout/RandomtoResultProcess"/>
    <dgm:cxn modelId="{39AD74CD-F69F-5C46-B55F-C5F59987540F}" type="presParOf" srcId="{AEFEEDD4-03FB-0944-B765-9F898A3ECBD4}" destId="{DDCE8536-A292-D548-B383-5BDC1470BFB6}" srcOrd="15" destOrd="0" presId="urn:microsoft.com/office/officeart/2009/3/layout/RandomtoResultProcess"/>
    <dgm:cxn modelId="{94D47C3D-1716-0844-9370-3F127A62864F}" type="presParOf" srcId="{AEFEEDD4-03FB-0944-B765-9F898A3ECBD4}" destId="{CE38C4C5-627A-584C-AC37-E6441146E5DB}" srcOrd="16" destOrd="0" presId="urn:microsoft.com/office/officeart/2009/3/layout/RandomtoResultProcess"/>
    <dgm:cxn modelId="{7C1C69E9-6D88-8540-8FC5-6B953808D6F7}" type="presParOf" srcId="{AEFEEDD4-03FB-0944-B765-9F898A3ECBD4}" destId="{0A082606-D7A4-9948-B36B-4EA33B19E8D5}" srcOrd="17" destOrd="0" presId="urn:microsoft.com/office/officeart/2009/3/layout/RandomtoResultProcess"/>
    <dgm:cxn modelId="{8BB0E51C-AF12-C34E-84CC-B7BD0A23DEE4}" type="presParOf" srcId="{AEFEEDD4-03FB-0944-B765-9F898A3ECBD4}" destId="{DB61DB98-5A76-074E-A7A4-7E506ACA3D4C}" srcOrd="18" destOrd="0" presId="urn:microsoft.com/office/officeart/2009/3/layout/RandomtoResultProcess"/>
    <dgm:cxn modelId="{64D1CC3C-7AAB-CD4D-A2D2-3D9A2D5E258E}" type="presParOf" srcId="{AEFEEDD4-03FB-0944-B765-9F898A3ECBD4}" destId="{8F86E45E-5E40-AB4B-8E36-0D303207562E}" srcOrd="19" destOrd="0" presId="urn:microsoft.com/office/officeart/2009/3/layout/RandomtoResultProcess"/>
    <dgm:cxn modelId="{C2A58526-5B46-7048-B8D8-78505B1D45B6}" type="presParOf" srcId="{E757A56F-F8D3-2D42-8EFE-FE0B1080EDC8}" destId="{EC8DC3B4-90FC-6A49-AECE-BCB9953B4DF0}" srcOrd="1" destOrd="0" presId="urn:microsoft.com/office/officeart/2009/3/layout/RandomtoResultProcess"/>
    <dgm:cxn modelId="{F1A79ED8-5796-2C4A-B9E7-645DB0BF5EBC}" type="presParOf" srcId="{EC8DC3B4-90FC-6A49-AECE-BCB9953B4DF0}" destId="{A48AE7D7-C6F8-D341-8995-7DC042B2EC50}" srcOrd="0" destOrd="0" presId="urn:microsoft.com/office/officeart/2009/3/layout/RandomtoResultProcess"/>
    <dgm:cxn modelId="{2D1D89A3-092E-C244-BD26-54ED9E9F3D2E}" type="presParOf" srcId="{EC8DC3B4-90FC-6A49-AECE-BCB9953B4DF0}" destId="{2BBC83AF-511D-7A47-9028-74890A6B89AC}" srcOrd="1" destOrd="0" presId="urn:microsoft.com/office/officeart/2009/3/layout/RandomtoResultProcess"/>
    <dgm:cxn modelId="{3ECF6D8D-0F3C-9B49-81B0-44BD3537D7E2}" type="presParOf" srcId="{E757A56F-F8D3-2D42-8EFE-FE0B1080EDC8}" destId="{143EB951-7E2C-1344-92E6-E06060BCDB9C}" srcOrd="2" destOrd="0" presId="urn:microsoft.com/office/officeart/2009/3/layout/RandomtoResultProcess"/>
    <dgm:cxn modelId="{2E9FDE69-A745-3840-9918-A019B1965FA9}" type="presParOf" srcId="{143EB951-7E2C-1344-92E6-E06060BCDB9C}" destId="{BB0BD530-1B56-B948-B442-22FC0033BF67}" srcOrd="0" destOrd="0" presId="urn:microsoft.com/office/officeart/2009/3/layout/RandomtoResultProcess"/>
    <dgm:cxn modelId="{39C169D8-973D-E849-8880-2B432B7F3CA7}" type="presParOf" srcId="{143EB951-7E2C-1344-92E6-E06060BCDB9C}" destId="{1F7470DC-37AE-4F4E-A416-D91C4952E163}" srcOrd="1" destOrd="0" presId="urn:microsoft.com/office/officeart/2009/3/layout/RandomtoResultProcess"/>
    <dgm:cxn modelId="{5625F5F8-34A9-FD4B-A43D-B93C977D23AA}" type="presParOf" srcId="{143EB951-7E2C-1344-92E6-E06060BCDB9C}" destId="{2421E2DA-57C2-4D45-9184-CC1F1A42153C}" srcOrd="2" destOrd="0" presId="urn:microsoft.com/office/officeart/2009/3/layout/RandomtoResultProcess"/>
    <dgm:cxn modelId="{274BF6BB-9BBF-394A-BAC1-66666A4A0312}" type="presParOf" srcId="{E757A56F-F8D3-2D42-8EFE-FE0B1080EDC8}" destId="{B870B338-EECC-A047-9988-5BDDA291C5A0}" srcOrd="3" destOrd="0" presId="urn:microsoft.com/office/officeart/2009/3/layout/RandomtoResultProcess"/>
    <dgm:cxn modelId="{7BFE7E47-56F6-F045-BE72-37A36871C822}" type="presParOf" srcId="{B870B338-EECC-A047-9988-5BDDA291C5A0}" destId="{375A6C2D-7EC6-7848-9A9C-9B2366398485}" srcOrd="0" destOrd="0" presId="urn:microsoft.com/office/officeart/2009/3/layout/RandomtoResultProcess"/>
    <dgm:cxn modelId="{1E08EFC9-D39C-8F4A-8966-F57312069940}" type="presParOf" srcId="{B870B338-EECC-A047-9988-5BDDA291C5A0}" destId="{E5FA3CAB-F1F3-4A48-836E-57A197FFC3E4}" srcOrd="1" destOrd="0" presId="urn:microsoft.com/office/officeart/2009/3/layout/RandomtoResultProcess"/>
    <dgm:cxn modelId="{2E149FEE-7E27-9745-898D-4208DA483268}" type="presParOf" srcId="{E757A56F-F8D3-2D42-8EFE-FE0B1080EDC8}" destId="{E2F83D64-2C14-124F-937C-3A7E75FF812F}" srcOrd="4" destOrd="0" presId="urn:microsoft.com/office/officeart/2009/3/layout/RandomtoResultProcess"/>
    <dgm:cxn modelId="{D202D92C-A8C6-C84A-8ED6-41F079AF4E20}" type="presParOf" srcId="{E2F83D64-2C14-124F-937C-3A7E75FF812F}" destId="{8ED3CCCD-A6D4-F844-A2EF-4D0E9CB76CA8}" srcOrd="0" destOrd="0" presId="urn:microsoft.com/office/officeart/2009/3/layout/RandomtoResultProcess"/>
    <dgm:cxn modelId="{9C73696B-A02E-BE48-94E8-7626A4F92753}" type="presParOf" srcId="{E2F83D64-2C14-124F-937C-3A7E75FF812F}" destId="{D0E1DA03-F49A-A949-BA87-F00C19ECB556}" srcOrd="1" destOrd="0" presId="urn:microsoft.com/office/officeart/2009/3/layout/RandomtoResultProcess"/>
    <dgm:cxn modelId="{95F7C12A-ECB6-F640-9CDB-9CDC3EE18517}" type="presParOf" srcId="{E757A56F-F8D3-2D42-8EFE-FE0B1080EDC8}" destId="{B315AD1F-2760-B844-8955-93C48DEC0088}" srcOrd="5" destOrd="0" presId="urn:microsoft.com/office/officeart/2009/3/layout/RandomtoResultProcess"/>
    <dgm:cxn modelId="{5E0A851F-48B3-5C40-B99B-A749C06DE31E}" type="presParOf" srcId="{B315AD1F-2760-B844-8955-93C48DEC0088}" destId="{B587AC0B-6A84-844D-BF15-02DDAA7E1C01}" srcOrd="0" destOrd="0" presId="urn:microsoft.com/office/officeart/2009/3/layout/RandomtoResultProcess"/>
    <dgm:cxn modelId="{A976A32C-185D-B948-85B0-49388EE47B64}" type="presParOf" srcId="{B315AD1F-2760-B844-8955-93C48DEC0088}" destId="{49D14D92-1A28-5244-B715-B70009CC5DE2}" srcOrd="1" destOrd="0" presId="urn:microsoft.com/office/officeart/2009/3/layout/RandomtoResultProcess"/>
    <dgm:cxn modelId="{DA106885-9ED8-0B4D-8BF5-9A337021F788}" type="presParOf" srcId="{E757A56F-F8D3-2D42-8EFE-FE0B1080EDC8}" destId="{7AF43E3A-8755-D442-8565-6194E8F658B2}" srcOrd="6" destOrd="0" presId="urn:microsoft.com/office/officeart/2009/3/layout/RandomtoResultProcess"/>
    <dgm:cxn modelId="{60593C69-570D-4449-AE4A-E44B98DF771A}" type="presParOf" srcId="{7AF43E3A-8755-D442-8565-6194E8F658B2}" destId="{1B22FAD8-D740-9C40-BB9A-1453F361A377}" srcOrd="0" destOrd="0" presId="urn:microsoft.com/office/officeart/2009/3/layout/RandomtoResultProcess"/>
    <dgm:cxn modelId="{EBD83E0B-44E5-8245-952A-33FAAA1CE8B3}" type="presParOf" srcId="{7AF43E3A-8755-D442-8565-6194E8F658B2}" destId="{3CCD65D7-DA51-0045-8234-6FF52FD96C2A}" srcOrd="1" destOrd="0" presId="urn:microsoft.com/office/officeart/2009/3/layout/RandomtoResultProcess"/>
    <dgm:cxn modelId="{76265606-32DA-9E4F-9E74-3DD37CC11A1F}" type="presParOf" srcId="{E757A56F-F8D3-2D42-8EFE-FE0B1080EDC8}" destId="{2A62624D-EFB6-7345-A7C0-F1F4A844F7FD}" srcOrd="7" destOrd="0" presId="urn:microsoft.com/office/officeart/2009/3/layout/RandomtoResultProcess"/>
    <dgm:cxn modelId="{164FFE80-3E23-C545-B9C3-64DE7DD16A94}" type="presParOf" srcId="{2A62624D-EFB6-7345-A7C0-F1F4A844F7FD}" destId="{E29B6F59-BF91-6D42-8575-17F434BD7CDF}" srcOrd="0" destOrd="0" presId="urn:microsoft.com/office/officeart/2009/3/layout/RandomtoResultProcess"/>
    <dgm:cxn modelId="{3FB399C3-AE2C-8244-A927-A0DAA288C880}" type="presParOf" srcId="{2A62624D-EFB6-7345-A7C0-F1F4A844F7FD}" destId="{FC95B0B2-DBA9-4D43-BAE2-F68446FADF99}" srcOrd="1" destOrd="0" presId="urn:microsoft.com/office/officeart/2009/3/layout/RandomtoResultProcess"/>
    <dgm:cxn modelId="{57E2DE72-39C2-D740-ACEC-65AB5CC89663}" type="presParOf" srcId="{E757A56F-F8D3-2D42-8EFE-FE0B1080EDC8}" destId="{55620861-F2B1-4D4D-8A32-B648B9ED5820}" srcOrd="8" destOrd="0" presId="urn:microsoft.com/office/officeart/2009/3/layout/RandomtoResultProcess"/>
    <dgm:cxn modelId="{04BA20B9-44D2-1843-949D-6BFED85A4032}" type="presParOf" srcId="{55620861-F2B1-4D4D-8A32-B648B9ED5820}" destId="{7266D8FC-B769-0343-96F0-3CE5F60A9785}" srcOrd="0" destOrd="0" presId="urn:microsoft.com/office/officeart/2009/3/layout/RandomtoResultProcess"/>
    <dgm:cxn modelId="{80930B4E-1B1C-0E48-9495-795D5EBBC5B7}" type="presParOf" srcId="{55620861-F2B1-4D4D-8A32-B648B9ED5820}" destId="{90B61CD9-CF0A-0041-9560-8FDE9963F9D4}" srcOrd="1" destOrd="0" presId="urn:microsoft.com/office/officeart/2009/3/layout/RandomtoResultProcess"/>
    <dgm:cxn modelId="{DC430843-EB21-AB4E-8445-81F5170FDB70}" type="presParOf" srcId="{55620861-F2B1-4D4D-8A32-B648B9ED5820}" destId="{81138316-0F12-1C4B-BB77-EAF946935B49}" srcOrd="2" destOrd="0" presId="urn:microsoft.com/office/officeart/2009/3/layout/RandomtoResultProcess"/>
    <dgm:cxn modelId="{AA940288-276F-BB43-9F09-ADA95DA58E56}" type="presParOf" srcId="{E757A56F-F8D3-2D42-8EFE-FE0B1080EDC8}" destId="{E250287F-EF92-FA48-8B0D-003392CE9739}" srcOrd="9" destOrd="0" presId="urn:microsoft.com/office/officeart/2009/3/layout/RandomtoResultProcess"/>
    <dgm:cxn modelId="{B575395F-8445-1B40-B47F-27BB3844948F}" type="presParOf" srcId="{E250287F-EF92-FA48-8B0D-003392CE9739}" destId="{11B88E70-82F9-0F40-A6D9-748A58BBA715}" srcOrd="0" destOrd="0" presId="urn:microsoft.com/office/officeart/2009/3/layout/RandomtoResultProcess"/>
    <dgm:cxn modelId="{EC1A7595-C5B9-444D-A0E3-71F6B021AA97}" type="presParOf" srcId="{E250287F-EF92-FA48-8B0D-003392CE9739}" destId="{1F7B1CAC-CF1A-0547-B762-F6CAAFA000A7}" srcOrd="1" destOrd="0" presId="urn:microsoft.com/office/officeart/2009/3/layout/RandomtoResultProcess"/>
    <dgm:cxn modelId="{D1ABC464-BD3E-6F40-9D9B-6410EA35C164}" type="presParOf" srcId="{E757A56F-F8D3-2D42-8EFE-FE0B1080EDC8}" destId="{9225DCE1-3B92-B142-9D68-C6D9196C6132}" srcOrd="10" destOrd="0" presId="urn:microsoft.com/office/officeart/2009/3/layout/RandomtoResultProcess"/>
    <dgm:cxn modelId="{0801614A-EBF9-CC4B-8A8C-0242669C0AE2}" type="presParOf" srcId="{9225DCE1-3B92-B142-9D68-C6D9196C6132}" destId="{430E5CC4-1D23-CC4B-AAA7-992DCA4E9DDF}" srcOrd="0" destOrd="0" presId="urn:microsoft.com/office/officeart/2009/3/layout/RandomtoResultProcess"/>
    <dgm:cxn modelId="{98446AF1-54C2-D343-95E4-17CCB027075A}" type="presParOf" srcId="{9225DCE1-3B92-B142-9D68-C6D9196C6132}" destId="{A1311D94-8553-ED4B-8158-999CB9BA3DC9}" srcOrd="1" destOrd="0" presId="urn:microsoft.com/office/officeart/2009/3/layout/RandomtoResult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8E0EA8F-76D7-B94A-A122-E21AC390897F}" type="doc">
      <dgm:prSet loTypeId="urn:microsoft.com/office/officeart/2005/8/layout/hList9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fr-FR"/>
        </a:p>
      </dgm:t>
    </dgm:pt>
    <dgm:pt modelId="{6C0C9D73-70DC-F84D-BA0A-9C9EB6AD8526}">
      <dgm:prSet/>
      <dgm:spPr/>
      <dgm:t>
        <a:bodyPr/>
        <a:lstStyle/>
        <a:p>
          <a:r>
            <a:rPr lang="fr-FR"/>
            <a:t>Ressources entreprise déployé</a:t>
          </a:r>
        </a:p>
      </dgm:t>
    </dgm:pt>
    <dgm:pt modelId="{7E4756B7-6365-A047-A529-808BA4857494}" type="parTrans" cxnId="{9271A67E-45FF-AD40-A046-1FFAFF497AB5}">
      <dgm:prSet/>
      <dgm:spPr/>
      <dgm:t>
        <a:bodyPr/>
        <a:lstStyle/>
        <a:p>
          <a:endParaRPr lang="fr-FR"/>
        </a:p>
      </dgm:t>
    </dgm:pt>
    <dgm:pt modelId="{8B7948DA-A879-5140-A5EF-8EE3364C9CB3}" type="sibTrans" cxnId="{9271A67E-45FF-AD40-A046-1FFAFF497AB5}">
      <dgm:prSet/>
      <dgm:spPr/>
      <dgm:t>
        <a:bodyPr/>
        <a:lstStyle/>
        <a:p>
          <a:endParaRPr lang="fr-FR"/>
        </a:p>
      </dgm:t>
    </dgm:pt>
    <dgm:pt modelId="{BDD05769-8242-0B47-8DD4-3DE17A608E75}">
      <dgm:prSet/>
      <dgm:spPr/>
      <dgm:t>
        <a:bodyPr/>
        <a:lstStyle/>
        <a:p>
          <a:r>
            <a:rPr lang="fr-FR" i="1"/>
            <a:t>CDE Technicien MAINTENANCE</a:t>
          </a:r>
          <a:endParaRPr lang="fr-FR"/>
        </a:p>
      </dgm:t>
    </dgm:pt>
    <dgm:pt modelId="{B3DB2C98-5290-BC4A-B7BD-5AA88592F3D1}" type="parTrans" cxnId="{F4B010A8-AA56-9741-822C-E8D1A3E205F9}">
      <dgm:prSet/>
      <dgm:spPr/>
      <dgm:t>
        <a:bodyPr/>
        <a:lstStyle/>
        <a:p>
          <a:endParaRPr lang="fr-FR"/>
        </a:p>
      </dgm:t>
    </dgm:pt>
    <dgm:pt modelId="{A9B56F74-F5C7-9E4B-AC1B-1375305177B1}" type="sibTrans" cxnId="{F4B010A8-AA56-9741-822C-E8D1A3E205F9}">
      <dgm:prSet/>
      <dgm:spPr/>
      <dgm:t>
        <a:bodyPr/>
        <a:lstStyle/>
        <a:p>
          <a:endParaRPr lang="fr-FR"/>
        </a:p>
      </dgm:t>
    </dgm:pt>
    <dgm:pt modelId="{CC016C49-A7A9-DA41-898D-DC219FED2DCD}">
      <dgm:prSet/>
      <dgm:spPr/>
      <dgm:t>
        <a:bodyPr/>
        <a:lstStyle/>
        <a:p>
          <a:r>
            <a:rPr lang="fr-FR" dirty="0"/>
            <a:t>Temps suffisant pour la formation et la prise en main</a:t>
          </a:r>
        </a:p>
      </dgm:t>
    </dgm:pt>
    <dgm:pt modelId="{A9B85822-14A1-8A4A-ACA7-4368EC257B36}" type="parTrans" cxnId="{41871B39-50F7-0A44-B868-CBC2B5FE6026}">
      <dgm:prSet/>
      <dgm:spPr/>
      <dgm:t>
        <a:bodyPr/>
        <a:lstStyle/>
        <a:p>
          <a:endParaRPr lang="fr-FR"/>
        </a:p>
      </dgm:t>
    </dgm:pt>
    <dgm:pt modelId="{B069772C-01FB-0546-B095-A08598B41D4E}" type="sibTrans" cxnId="{41871B39-50F7-0A44-B868-CBC2B5FE6026}">
      <dgm:prSet/>
      <dgm:spPr/>
      <dgm:t>
        <a:bodyPr/>
        <a:lstStyle/>
        <a:p>
          <a:endParaRPr lang="fr-FR"/>
        </a:p>
      </dgm:t>
    </dgm:pt>
    <dgm:pt modelId="{70BD1898-2732-9A46-A3FF-CFBCAA96561D}">
      <dgm:prSet/>
      <dgm:spPr/>
      <dgm:t>
        <a:bodyPr/>
        <a:lstStyle/>
        <a:p>
          <a:r>
            <a:rPr lang="fr-FR"/>
            <a:t>Fournisseur en production</a:t>
          </a:r>
        </a:p>
      </dgm:t>
    </dgm:pt>
    <dgm:pt modelId="{5AD36C5D-D171-794C-AC39-82A721201BDA}" type="parTrans" cxnId="{7B414378-3914-8644-B29D-EDDEEB6E9884}">
      <dgm:prSet/>
      <dgm:spPr/>
      <dgm:t>
        <a:bodyPr/>
        <a:lstStyle/>
        <a:p>
          <a:endParaRPr lang="fr-FR"/>
        </a:p>
      </dgm:t>
    </dgm:pt>
    <dgm:pt modelId="{3C464DFF-A5D0-9A43-8C4C-3E75A14C9968}" type="sibTrans" cxnId="{7B414378-3914-8644-B29D-EDDEEB6E9884}">
      <dgm:prSet/>
      <dgm:spPr/>
      <dgm:t>
        <a:bodyPr/>
        <a:lstStyle/>
        <a:p>
          <a:endParaRPr lang="fr-FR"/>
        </a:p>
      </dgm:t>
    </dgm:pt>
    <dgm:pt modelId="{33D8F18F-5212-BA43-98E3-914C7D84ADCB}">
      <dgm:prSet/>
      <dgm:spPr/>
      <dgm:t>
        <a:bodyPr/>
        <a:lstStyle/>
        <a:p>
          <a:r>
            <a:rPr lang="fr-FR" i="1"/>
            <a:t>Steve LAMBORT</a:t>
          </a:r>
          <a:endParaRPr lang="fr-FR"/>
        </a:p>
      </dgm:t>
    </dgm:pt>
    <dgm:pt modelId="{E906FBE2-8082-694F-92BC-9A8A58EF7250}" type="parTrans" cxnId="{F4F1F81E-0913-594F-99C0-BF896F7C2CC5}">
      <dgm:prSet/>
      <dgm:spPr/>
      <dgm:t>
        <a:bodyPr/>
        <a:lstStyle/>
        <a:p>
          <a:endParaRPr lang="fr-FR"/>
        </a:p>
      </dgm:t>
    </dgm:pt>
    <dgm:pt modelId="{84465037-99A0-B844-A0F5-504197BB7909}" type="sibTrans" cxnId="{F4F1F81E-0913-594F-99C0-BF896F7C2CC5}">
      <dgm:prSet/>
      <dgm:spPr/>
      <dgm:t>
        <a:bodyPr/>
        <a:lstStyle/>
        <a:p>
          <a:endParaRPr lang="fr-FR"/>
        </a:p>
      </dgm:t>
    </dgm:pt>
    <dgm:pt modelId="{EC220FDF-34DB-6B45-9767-245AE4C103E5}">
      <dgm:prSet/>
      <dgm:spPr/>
      <dgm:t>
        <a:bodyPr/>
        <a:lstStyle/>
        <a:p>
          <a:r>
            <a:rPr lang="fr-FR"/>
            <a:t>Suppression action manuelle : consultation Banque et Colissimo</a:t>
          </a:r>
        </a:p>
      </dgm:t>
    </dgm:pt>
    <dgm:pt modelId="{AFE14713-32A1-444F-B0A6-E0BE655397CB}" type="parTrans" cxnId="{AD8C4D30-49CE-0648-8834-3B764D9FB32C}">
      <dgm:prSet/>
      <dgm:spPr/>
      <dgm:t>
        <a:bodyPr/>
        <a:lstStyle/>
        <a:p>
          <a:endParaRPr lang="fr-FR"/>
        </a:p>
      </dgm:t>
    </dgm:pt>
    <dgm:pt modelId="{D041E103-7D5D-CF42-9373-3E8A435E73B5}" type="sibTrans" cxnId="{AD8C4D30-49CE-0648-8834-3B764D9FB32C}">
      <dgm:prSet/>
      <dgm:spPr/>
      <dgm:t>
        <a:bodyPr/>
        <a:lstStyle/>
        <a:p>
          <a:endParaRPr lang="fr-FR"/>
        </a:p>
      </dgm:t>
    </dgm:pt>
    <dgm:pt modelId="{96D5FBE9-177A-7545-BBAA-F22CF58C4EAF}" type="pres">
      <dgm:prSet presAssocID="{68E0EA8F-76D7-B94A-A122-E21AC390897F}" presName="list" presStyleCnt="0">
        <dgm:presLayoutVars>
          <dgm:dir/>
          <dgm:animLvl val="lvl"/>
        </dgm:presLayoutVars>
      </dgm:prSet>
      <dgm:spPr/>
    </dgm:pt>
    <dgm:pt modelId="{1131D31B-8404-2447-8300-0D3BE529E94F}" type="pres">
      <dgm:prSet presAssocID="{6C0C9D73-70DC-F84D-BA0A-9C9EB6AD8526}" presName="posSpace" presStyleCnt="0"/>
      <dgm:spPr/>
    </dgm:pt>
    <dgm:pt modelId="{6E88101B-1D6C-F047-B23B-651F55D5554C}" type="pres">
      <dgm:prSet presAssocID="{6C0C9D73-70DC-F84D-BA0A-9C9EB6AD8526}" presName="vertFlow" presStyleCnt="0"/>
      <dgm:spPr/>
    </dgm:pt>
    <dgm:pt modelId="{5956E3B2-BC47-5D4F-AC2B-487CB76BA0C8}" type="pres">
      <dgm:prSet presAssocID="{6C0C9D73-70DC-F84D-BA0A-9C9EB6AD8526}" presName="topSpace" presStyleCnt="0"/>
      <dgm:spPr/>
    </dgm:pt>
    <dgm:pt modelId="{A1419CB2-F16E-3E4C-B267-11308744985C}" type="pres">
      <dgm:prSet presAssocID="{6C0C9D73-70DC-F84D-BA0A-9C9EB6AD8526}" presName="firstComp" presStyleCnt="0"/>
      <dgm:spPr/>
    </dgm:pt>
    <dgm:pt modelId="{1270BE67-C4EE-4A48-98A6-E34C6E71CCFD}" type="pres">
      <dgm:prSet presAssocID="{6C0C9D73-70DC-F84D-BA0A-9C9EB6AD8526}" presName="firstChild" presStyleLbl="bgAccFollowNode1" presStyleIdx="0" presStyleCnt="2"/>
      <dgm:spPr/>
    </dgm:pt>
    <dgm:pt modelId="{57941ECE-2514-1841-AD8F-E36CDBE83B63}" type="pres">
      <dgm:prSet presAssocID="{6C0C9D73-70DC-F84D-BA0A-9C9EB6AD8526}" presName="firstChildTx" presStyleLbl="bgAccFollowNode1" presStyleIdx="0" presStyleCnt="2">
        <dgm:presLayoutVars>
          <dgm:bulletEnabled val="1"/>
        </dgm:presLayoutVars>
      </dgm:prSet>
      <dgm:spPr/>
    </dgm:pt>
    <dgm:pt modelId="{24029DEF-875A-3B41-9721-D05CF5416D03}" type="pres">
      <dgm:prSet presAssocID="{6C0C9D73-70DC-F84D-BA0A-9C9EB6AD8526}" presName="negSpace" presStyleCnt="0"/>
      <dgm:spPr/>
    </dgm:pt>
    <dgm:pt modelId="{A907B6BF-471F-7B4F-96E8-E20111F8ACEB}" type="pres">
      <dgm:prSet presAssocID="{6C0C9D73-70DC-F84D-BA0A-9C9EB6AD8526}" presName="circle" presStyleLbl="node1" presStyleIdx="0" presStyleCnt="2"/>
      <dgm:spPr/>
    </dgm:pt>
    <dgm:pt modelId="{793525FD-1D64-5040-B15C-B585F97D7B0F}" type="pres">
      <dgm:prSet presAssocID="{8B7948DA-A879-5140-A5EF-8EE3364C9CB3}" presName="transSpace" presStyleCnt="0"/>
      <dgm:spPr/>
    </dgm:pt>
    <dgm:pt modelId="{22629F00-9B17-6943-BA19-D0B12CA4F082}" type="pres">
      <dgm:prSet presAssocID="{70BD1898-2732-9A46-A3FF-CFBCAA96561D}" presName="posSpace" presStyleCnt="0"/>
      <dgm:spPr/>
    </dgm:pt>
    <dgm:pt modelId="{778A7863-0E71-8248-9CEC-81687060DD95}" type="pres">
      <dgm:prSet presAssocID="{70BD1898-2732-9A46-A3FF-CFBCAA96561D}" presName="vertFlow" presStyleCnt="0"/>
      <dgm:spPr/>
    </dgm:pt>
    <dgm:pt modelId="{609B0095-0B81-3B4F-A940-9EDC6B6CD82A}" type="pres">
      <dgm:prSet presAssocID="{70BD1898-2732-9A46-A3FF-CFBCAA96561D}" presName="topSpace" presStyleCnt="0"/>
      <dgm:spPr/>
    </dgm:pt>
    <dgm:pt modelId="{EE838ACF-9DA7-4D4A-8FD4-15E5076A17ED}" type="pres">
      <dgm:prSet presAssocID="{70BD1898-2732-9A46-A3FF-CFBCAA96561D}" presName="firstComp" presStyleCnt="0"/>
      <dgm:spPr/>
    </dgm:pt>
    <dgm:pt modelId="{1A13042F-3A00-4940-A05B-C760C871052D}" type="pres">
      <dgm:prSet presAssocID="{70BD1898-2732-9A46-A3FF-CFBCAA96561D}" presName="firstChild" presStyleLbl="bgAccFollowNode1" presStyleIdx="1" presStyleCnt="2"/>
      <dgm:spPr/>
    </dgm:pt>
    <dgm:pt modelId="{493CAAA3-1FE8-2847-8AE6-90CB8526872A}" type="pres">
      <dgm:prSet presAssocID="{70BD1898-2732-9A46-A3FF-CFBCAA96561D}" presName="firstChildTx" presStyleLbl="bgAccFollowNode1" presStyleIdx="1" presStyleCnt="2">
        <dgm:presLayoutVars>
          <dgm:bulletEnabled val="1"/>
        </dgm:presLayoutVars>
      </dgm:prSet>
      <dgm:spPr/>
    </dgm:pt>
    <dgm:pt modelId="{C392CC11-79BA-6744-A677-01CDFF9FBAB4}" type="pres">
      <dgm:prSet presAssocID="{70BD1898-2732-9A46-A3FF-CFBCAA96561D}" presName="negSpace" presStyleCnt="0"/>
      <dgm:spPr/>
    </dgm:pt>
    <dgm:pt modelId="{9AD1AF91-63BA-BD45-BB66-F21CBC084DAD}" type="pres">
      <dgm:prSet presAssocID="{70BD1898-2732-9A46-A3FF-CFBCAA96561D}" presName="circle" presStyleLbl="node1" presStyleIdx="1" presStyleCnt="2"/>
      <dgm:spPr/>
    </dgm:pt>
  </dgm:ptLst>
  <dgm:cxnLst>
    <dgm:cxn modelId="{E2980207-0205-9B49-A956-7379735A2B7E}" type="presOf" srcId="{BDD05769-8242-0B47-8DD4-3DE17A608E75}" destId="{1270BE67-C4EE-4A48-98A6-E34C6E71CCFD}" srcOrd="0" destOrd="0" presId="urn:microsoft.com/office/officeart/2005/8/layout/hList9"/>
    <dgm:cxn modelId="{F4F1F81E-0913-594F-99C0-BF896F7C2CC5}" srcId="{70BD1898-2732-9A46-A3FF-CFBCAA96561D}" destId="{33D8F18F-5212-BA43-98E3-914C7D84ADCB}" srcOrd="0" destOrd="0" parTransId="{E906FBE2-8082-694F-92BC-9A8A58EF7250}" sibTransId="{84465037-99A0-B844-A0F5-504197BB7909}"/>
    <dgm:cxn modelId="{AD8C4D30-49CE-0648-8834-3B764D9FB32C}" srcId="{33D8F18F-5212-BA43-98E3-914C7D84ADCB}" destId="{EC220FDF-34DB-6B45-9767-245AE4C103E5}" srcOrd="0" destOrd="0" parTransId="{AFE14713-32A1-444F-B0A6-E0BE655397CB}" sibTransId="{D041E103-7D5D-CF42-9373-3E8A435E73B5}"/>
    <dgm:cxn modelId="{1ABE0838-1078-9140-8D71-D6E5FA87A399}" type="presOf" srcId="{BDD05769-8242-0B47-8DD4-3DE17A608E75}" destId="{57941ECE-2514-1841-AD8F-E36CDBE83B63}" srcOrd="1" destOrd="0" presId="urn:microsoft.com/office/officeart/2005/8/layout/hList9"/>
    <dgm:cxn modelId="{41871B39-50F7-0A44-B868-CBC2B5FE6026}" srcId="{BDD05769-8242-0B47-8DD4-3DE17A608E75}" destId="{CC016C49-A7A9-DA41-898D-DC219FED2DCD}" srcOrd="0" destOrd="0" parTransId="{A9B85822-14A1-8A4A-ACA7-4368EC257B36}" sibTransId="{B069772C-01FB-0546-B095-A08598B41D4E}"/>
    <dgm:cxn modelId="{E4120648-4651-F247-AB45-2704FBB7D139}" type="presOf" srcId="{CC016C49-A7A9-DA41-898D-DC219FED2DCD}" destId="{1270BE67-C4EE-4A48-98A6-E34C6E71CCFD}" srcOrd="0" destOrd="1" presId="urn:microsoft.com/office/officeart/2005/8/layout/hList9"/>
    <dgm:cxn modelId="{9DD62F5D-4D6C-9847-8C98-501DB6158634}" type="presOf" srcId="{33D8F18F-5212-BA43-98E3-914C7D84ADCB}" destId="{493CAAA3-1FE8-2847-8AE6-90CB8526872A}" srcOrd="1" destOrd="0" presId="urn:microsoft.com/office/officeart/2005/8/layout/hList9"/>
    <dgm:cxn modelId="{5230086E-447D-5745-B55D-5BF453C18ED5}" type="presOf" srcId="{EC220FDF-34DB-6B45-9767-245AE4C103E5}" destId="{1A13042F-3A00-4940-A05B-C760C871052D}" srcOrd="0" destOrd="1" presId="urn:microsoft.com/office/officeart/2005/8/layout/hList9"/>
    <dgm:cxn modelId="{7B414378-3914-8644-B29D-EDDEEB6E9884}" srcId="{68E0EA8F-76D7-B94A-A122-E21AC390897F}" destId="{70BD1898-2732-9A46-A3FF-CFBCAA96561D}" srcOrd="1" destOrd="0" parTransId="{5AD36C5D-D171-794C-AC39-82A721201BDA}" sibTransId="{3C464DFF-A5D0-9A43-8C4C-3E75A14C9968}"/>
    <dgm:cxn modelId="{9271A67E-45FF-AD40-A046-1FFAFF497AB5}" srcId="{68E0EA8F-76D7-B94A-A122-E21AC390897F}" destId="{6C0C9D73-70DC-F84D-BA0A-9C9EB6AD8526}" srcOrd="0" destOrd="0" parTransId="{7E4756B7-6365-A047-A529-808BA4857494}" sibTransId="{8B7948DA-A879-5140-A5EF-8EE3364C9CB3}"/>
    <dgm:cxn modelId="{22F2B891-557A-6049-A697-3085980FFAD2}" type="presOf" srcId="{CC016C49-A7A9-DA41-898D-DC219FED2DCD}" destId="{57941ECE-2514-1841-AD8F-E36CDBE83B63}" srcOrd="1" destOrd="1" presId="urn:microsoft.com/office/officeart/2005/8/layout/hList9"/>
    <dgm:cxn modelId="{B0012FA6-76C8-D348-828B-88A264FEE279}" type="presOf" srcId="{33D8F18F-5212-BA43-98E3-914C7D84ADCB}" destId="{1A13042F-3A00-4940-A05B-C760C871052D}" srcOrd="0" destOrd="0" presId="urn:microsoft.com/office/officeart/2005/8/layout/hList9"/>
    <dgm:cxn modelId="{F4B010A8-AA56-9741-822C-E8D1A3E205F9}" srcId="{6C0C9D73-70DC-F84D-BA0A-9C9EB6AD8526}" destId="{BDD05769-8242-0B47-8DD4-3DE17A608E75}" srcOrd="0" destOrd="0" parTransId="{B3DB2C98-5290-BC4A-B7BD-5AA88592F3D1}" sibTransId="{A9B56F74-F5C7-9E4B-AC1B-1375305177B1}"/>
    <dgm:cxn modelId="{CCD2DFA9-0DE3-5A4F-ABCA-CF003CC07550}" type="presOf" srcId="{70BD1898-2732-9A46-A3FF-CFBCAA96561D}" destId="{9AD1AF91-63BA-BD45-BB66-F21CBC084DAD}" srcOrd="0" destOrd="0" presId="urn:microsoft.com/office/officeart/2005/8/layout/hList9"/>
    <dgm:cxn modelId="{154424BD-A621-AF45-BFC8-D0D70D9281DF}" type="presOf" srcId="{EC220FDF-34DB-6B45-9767-245AE4C103E5}" destId="{493CAAA3-1FE8-2847-8AE6-90CB8526872A}" srcOrd="1" destOrd="1" presId="urn:microsoft.com/office/officeart/2005/8/layout/hList9"/>
    <dgm:cxn modelId="{9E9ED9C4-F922-384F-9DE2-0F659ECE2128}" type="presOf" srcId="{68E0EA8F-76D7-B94A-A122-E21AC390897F}" destId="{96D5FBE9-177A-7545-BBAA-F22CF58C4EAF}" srcOrd="0" destOrd="0" presId="urn:microsoft.com/office/officeart/2005/8/layout/hList9"/>
    <dgm:cxn modelId="{5E6E8BE9-347F-AF43-992A-24F77511EF12}" type="presOf" srcId="{6C0C9D73-70DC-F84D-BA0A-9C9EB6AD8526}" destId="{A907B6BF-471F-7B4F-96E8-E20111F8ACEB}" srcOrd="0" destOrd="0" presId="urn:microsoft.com/office/officeart/2005/8/layout/hList9"/>
    <dgm:cxn modelId="{BA40EF37-C71E-D449-9829-5B185290C026}" type="presParOf" srcId="{96D5FBE9-177A-7545-BBAA-F22CF58C4EAF}" destId="{1131D31B-8404-2447-8300-0D3BE529E94F}" srcOrd="0" destOrd="0" presId="urn:microsoft.com/office/officeart/2005/8/layout/hList9"/>
    <dgm:cxn modelId="{C30CEF7C-EFEB-4F40-A634-0187ED0AC511}" type="presParOf" srcId="{96D5FBE9-177A-7545-BBAA-F22CF58C4EAF}" destId="{6E88101B-1D6C-F047-B23B-651F55D5554C}" srcOrd="1" destOrd="0" presId="urn:microsoft.com/office/officeart/2005/8/layout/hList9"/>
    <dgm:cxn modelId="{2BCDB84A-D667-8943-85FC-BE88C2FE3F28}" type="presParOf" srcId="{6E88101B-1D6C-F047-B23B-651F55D5554C}" destId="{5956E3B2-BC47-5D4F-AC2B-487CB76BA0C8}" srcOrd="0" destOrd="0" presId="urn:microsoft.com/office/officeart/2005/8/layout/hList9"/>
    <dgm:cxn modelId="{45A7D4BC-EFC8-974B-A62C-69E51F1B3C97}" type="presParOf" srcId="{6E88101B-1D6C-F047-B23B-651F55D5554C}" destId="{A1419CB2-F16E-3E4C-B267-11308744985C}" srcOrd="1" destOrd="0" presId="urn:microsoft.com/office/officeart/2005/8/layout/hList9"/>
    <dgm:cxn modelId="{A2FFB7AD-82F5-1746-85E8-55C5056921EE}" type="presParOf" srcId="{A1419CB2-F16E-3E4C-B267-11308744985C}" destId="{1270BE67-C4EE-4A48-98A6-E34C6E71CCFD}" srcOrd="0" destOrd="0" presId="urn:microsoft.com/office/officeart/2005/8/layout/hList9"/>
    <dgm:cxn modelId="{6309746F-2B5A-6E49-BF89-D6676A918262}" type="presParOf" srcId="{A1419CB2-F16E-3E4C-B267-11308744985C}" destId="{57941ECE-2514-1841-AD8F-E36CDBE83B63}" srcOrd="1" destOrd="0" presId="urn:microsoft.com/office/officeart/2005/8/layout/hList9"/>
    <dgm:cxn modelId="{81E8B768-1F3D-DC4C-8045-11452BEB6F45}" type="presParOf" srcId="{96D5FBE9-177A-7545-BBAA-F22CF58C4EAF}" destId="{24029DEF-875A-3B41-9721-D05CF5416D03}" srcOrd="2" destOrd="0" presId="urn:microsoft.com/office/officeart/2005/8/layout/hList9"/>
    <dgm:cxn modelId="{ED868586-BFEE-BD4B-85C6-890A40176EC6}" type="presParOf" srcId="{96D5FBE9-177A-7545-BBAA-F22CF58C4EAF}" destId="{A907B6BF-471F-7B4F-96E8-E20111F8ACEB}" srcOrd="3" destOrd="0" presId="urn:microsoft.com/office/officeart/2005/8/layout/hList9"/>
    <dgm:cxn modelId="{7BE18918-FA10-0945-9D78-F6F6B95504CD}" type="presParOf" srcId="{96D5FBE9-177A-7545-BBAA-F22CF58C4EAF}" destId="{793525FD-1D64-5040-B15C-B585F97D7B0F}" srcOrd="4" destOrd="0" presId="urn:microsoft.com/office/officeart/2005/8/layout/hList9"/>
    <dgm:cxn modelId="{E7294A59-E31D-0340-AA79-89A0A7D75708}" type="presParOf" srcId="{96D5FBE9-177A-7545-BBAA-F22CF58C4EAF}" destId="{22629F00-9B17-6943-BA19-D0B12CA4F082}" srcOrd="5" destOrd="0" presId="urn:microsoft.com/office/officeart/2005/8/layout/hList9"/>
    <dgm:cxn modelId="{9F0E567F-2E00-D64C-9734-2452D006A939}" type="presParOf" srcId="{96D5FBE9-177A-7545-BBAA-F22CF58C4EAF}" destId="{778A7863-0E71-8248-9CEC-81687060DD95}" srcOrd="6" destOrd="0" presId="urn:microsoft.com/office/officeart/2005/8/layout/hList9"/>
    <dgm:cxn modelId="{0985F2BC-673A-5E4A-8FBD-873D336008E6}" type="presParOf" srcId="{778A7863-0E71-8248-9CEC-81687060DD95}" destId="{609B0095-0B81-3B4F-A940-9EDC6B6CD82A}" srcOrd="0" destOrd="0" presId="urn:microsoft.com/office/officeart/2005/8/layout/hList9"/>
    <dgm:cxn modelId="{48A4D543-D6C1-E642-B339-823E17DCBFEB}" type="presParOf" srcId="{778A7863-0E71-8248-9CEC-81687060DD95}" destId="{EE838ACF-9DA7-4D4A-8FD4-15E5076A17ED}" srcOrd="1" destOrd="0" presId="urn:microsoft.com/office/officeart/2005/8/layout/hList9"/>
    <dgm:cxn modelId="{061ED1F7-8BDE-C24E-B5C3-BB72407A82BF}" type="presParOf" srcId="{EE838ACF-9DA7-4D4A-8FD4-15E5076A17ED}" destId="{1A13042F-3A00-4940-A05B-C760C871052D}" srcOrd="0" destOrd="0" presId="urn:microsoft.com/office/officeart/2005/8/layout/hList9"/>
    <dgm:cxn modelId="{9D51C8D0-C4B0-0240-A144-C01C3FAB6397}" type="presParOf" srcId="{EE838ACF-9DA7-4D4A-8FD4-15E5076A17ED}" destId="{493CAAA3-1FE8-2847-8AE6-90CB8526872A}" srcOrd="1" destOrd="0" presId="urn:microsoft.com/office/officeart/2005/8/layout/hList9"/>
    <dgm:cxn modelId="{47884475-F677-304D-AD29-02377D544EC9}" type="presParOf" srcId="{96D5FBE9-177A-7545-BBAA-F22CF58C4EAF}" destId="{C392CC11-79BA-6744-A677-01CDFF9FBAB4}" srcOrd="7" destOrd="0" presId="urn:microsoft.com/office/officeart/2005/8/layout/hList9"/>
    <dgm:cxn modelId="{811C51C7-C0BC-CE4C-9480-FF66D041A341}" type="presParOf" srcId="{96D5FBE9-177A-7545-BBAA-F22CF58C4EAF}" destId="{9AD1AF91-63BA-BD45-BB66-F21CBC084DAD}" srcOrd="8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338E629-B7A3-8644-89C2-CA542E02F426}" type="doc">
      <dgm:prSet loTypeId="urn:microsoft.com/office/officeart/2009/3/layout/RandomtoResultProcess" loCatId="process" qsTypeId="urn:microsoft.com/office/officeart/2005/8/quickstyle/simple5" qsCatId="simple" csTypeId="urn:microsoft.com/office/officeart/2005/8/colors/accent3_2" csCatId="accent3" phldr="1"/>
      <dgm:spPr/>
      <dgm:t>
        <a:bodyPr/>
        <a:lstStyle/>
        <a:p>
          <a:endParaRPr lang="fr-FR"/>
        </a:p>
      </dgm:t>
    </dgm:pt>
    <dgm:pt modelId="{BAF0CE3B-76BC-9E48-BDD4-E82DFF8EFC2A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dirty="0"/>
            <a:t>Prérequis</a:t>
          </a:r>
        </a:p>
      </dgm:t>
    </dgm:pt>
    <dgm:pt modelId="{C69347CD-1A98-3944-9677-7F580F6B0126}" type="parTrans" cxnId="{00337B00-11FB-334C-BBFC-A01654BEACFF}">
      <dgm:prSet/>
      <dgm:spPr/>
      <dgm:t>
        <a:bodyPr/>
        <a:lstStyle/>
        <a:p>
          <a:endParaRPr lang="fr-FR"/>
        </a:p>
      </dgm:t>
    </dgm:pt>
    <dgm:pt modelId="{26DD1785-7467-494E-8415-8EF7B08E09AA}" type="sibTrans" cxnId="{00337B00-11FB-334C-BBFC-A01654BEACFF}">
      <dgm:prSet/>
      <dgm:spPr/>
      <dgm:t>
        <a:bodyPr/>
        <a:lstStyle/>
        <a:p>
          <a:endParaRPr lang="fr-FR"/>
        </a:p>
      </dgm:t>
    </dgm:pt>
    <dgm:pt modelId="{9A3DC4F3-5CCD-BA4D-9C1D-DABB44F13EAF}">
      <dgm:prSet/>
      <dgm:spPr/>
      <dgm:t>
        <a:bodyPr/>
        <a:lstStyle/>
        <a:p>
          <a:pPr algn="ctr">
            <a:buNone/>
          </a:pPr>
          <a:r>
            <a:rPr lang="fr-FR" i="0"/>
            <a:t>Modules développés</a:t>
          </a:r>
          <a:endParaRPr lang="fr-FR" i="0" dirty="0"/>
        </a:p>
      </dgm:t>
    </dgm:pt>
    <dgm:pt modelId="{B23AB8F4-80A5-DC4D-9D88-B99B1E73019D}" type="parTrans" cxnId="{49197F55-E477-1546-8D1B-B6949F1F0F05}">
      <dgm:prSet/>
      <dgm:spPr/>
      <dgm:t>
        <a:bodyPr/>
        <a:lstStyle/>
        <a:p>
          <a:endParaRPr lang="fr-FR"/>
        </a:p>
      </dgm:t>
    </dgm:pt>
    <dgm:pt modelId="{D2856762-BC1D-1E4F-AD9C-95F93D11F3E1}" type="sibTrans" cxnId="{49197F55-E477-1546-8D1B-B6949F1F0F05}">
      <dgm:prSet/>
      <dgm:spPr/>
      <dgm:t>
        <a:bodyPr/>
        <a:lstStyle/>
        <a:p>
          <a:endParaRPr lang="fr-FR"/>
        </a:p>
      </dgm:t>
    </dgm:pt>
    <dgm:pt modelId="{8496E164-A787-094A-8C4F-452D76862E5B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dirty="0"/>
            <a:t>Déploiement</a:t>
          </a:r>
        </a:p>
      </dgm:t>
    </dgm:pt>
    <dgm:pt modelId="{1184CD26-F7DA-A146-A3E1-019560829F9E}" type="parTrans" cxnId="{26EAC59A-3B01-EF44-9C63-8EB213DCAEE5}">
      <dgm:prSet/>
      <dgm:spPr/>
      <dgm:t>
        <a:bodyPr/>
        <a:lstStyle/>
        <a:p>
          <a:endParaRPr lang="fr-FR"/>
        </a:p>
      </dgm:t>
    </dgm:pt>
    <dgm:pt modelId="{5C55C0B8-7D86-8243-BB7D-D6153E76659C}" type="sibTrans" cxnId="{26EAC59A-3B01-EF44-9C63-8EB213DCAEE5}">
      <dgm:prSet/>
      <dgm:spPr/>
      <dgm:t>
        <a:bodyPr/>
        <a:lstStyle/>
        <a:p>
          <a:endParaRPr lang="fr-FR"/>
        </a:p>
      </dgm:t>
    </dgm:pt>
    <dgm:pt modelId="{4C1EDC54-47A3-E949-8799-F7C672D2C066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Formation</a:t>
          </a:r>
        </a:p>
      </dgm:t>
    </dgm:pt>
    <dgm:pt modelId="{E01A87D2-11EC-7345-9EEB-D67118E4FFF3}" type="parTrans" cxnId="{8592F209-AD02-C84C-8A84-ADD2A8C689FA}">
      <dgm:prSet/>
      <dgm:spPr/>
      <dgm:t>
        <a:bodyPr/>
        <a:lstStyle/>
        <a:p>
          <a:endParaRPr lang="fr-FR"/>
        </a:p>
      </dgm:t>
    </dgm:pt>
    <dgm:pt modelId="{F7E8CEF6-DD22-784D-B83F-8A4FE82BFA02}" type="sibTrans" cxnId="{8592F209-AD02-C84C-8A84-ADD2A8C689FA}">
      <dgm:prSet/>
      <dgm:spPr/>
      <dgm:t>
        <a:bodyPr/>
        <a:lstStyle/>
        <a:p>
          <a:endParaRPr lang="fr-FR"/>
        </a:p>
      </dgm:t>
    </dgm:pt>
    <dgm:pt modelId="{FE59B817-BAC2-9548-8F05-D9F45BD58CB0}">
      <dgm:prSet/>
      <dgm:spPr/>
      <dgm:t>
        <a:bodyPr/>
        <a:lstStyle/>
        <a:p>
          <a:pPr>
            <a:buNone/>
          </a:pPr>
          <a:r>
            <a:rPr lang="fr-FR" i="0" dirty="0"/>
            <a:t>Application de production</a:t>
          </a:r>
        </a:p>
      </dgm:t>
    </dgm:pt>
    <dgm:pt modelId="{E4DCDB52-D5D6-744A-A348-138524E4433F}" type="parTrans" cxnId="{545EEF2D-9DA7-144C-BD16-3E3BBC796B68}">
      <dgm:prSet/>
      <dgm:spPr/>
      <dgm:t>
        <a:bodyPr/>
        <a:lstStyle/>
        <a:p>
          <a:endParaRPr lang="fr-FR"/>
        </a:p>
      </dgm:t>
    </dgm:pt>
    <dgm:pt modelId="{6D304493-8A99-AB48-9EFC-C9C4B196DED7}" type="sibTrans" cxnId="{545EEF2D-9DA7-144C-BD16-3E3BBC796B68}">
      <dgm:prSet/>
      <dgm:spPr/>
      <dgm:t>
        <a:bodyPr/>
        <a:lstStyle/>
        <a:p>
          <a:endParaRPr lang="fr-FR"/>
        </a:p>
      </dgm:t>
    </dgm:pt>
    <dgm:pt modelId="{0F303A97-5BD4-604A-9AF7-C029F97FC93B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dirty="0"/>
            <a:t>Recette</a:t>
          </a:r>
        </a:p>
      </dgm:t>
    </dgm:pt>
    <dgm:pt modelId="{38E564F4-2F7E-D042-8ECC-17BDEF46EA33}" type="parTrans" cxnId="{020A29D9-B21E-D443-92B8-7836A65B81A5}">
      <dgm:prSet/>
      <dgm:spPr/>
      <dgm:t>
        <a:bodyPr/>
        <a:lstStyle/>
        <a:p>
          <a:endParaRPr lang="fr-FR"/>
        </a:p>
      </dgm:t>
    </dgm:pt>
    <dgm:pt modelId="{D561CD4B-A7F1-D241-A6FC-53932695D53E}" type="sibTrans" cxnId="{020A29D9-B21E-D443-92B8-7836A65B81A5}">
      <dgm:prSet/>
      <dgm:spPr/>
      <dgm:t>
        <a:bodyPr/>
        <a:lstStyle/>
        <a:p>
          <a:endParaRPr lang="fr-FR"/>
        </a:p>
      </dgm:t>
    </dgm:pt>
    <dgm:pt modelId="{10DB9855-2849-074F-9C46-C12848B3BFA5}">
      <dgm:prSet/>
      <dgm:spPr/>
      <dgm:t>
        <a:bodyPr/>
        <a:lstStyle/>
        <a:p>
          <a:pPr algn="ctr">
            <a:buNone/>
          </a:pPr>
          <a:r>
            <a:rPr lang="fr-FR" i="0"/>
            <a:t>IPad techniciens</a:t>
          </a:r>
          <a:endParaRPr lang="fr-FR" i="0" dirty="0"/>
        </a:p>
      </dgm:t>
    </dgm:pt>
    <dgm:pt modelId="{78F0BF31-5CE4-9242-A4D7-3C20890D9F2A}" type="parTrans" cxnId="{6269A022-340B-574E-96B0-E26140FDDF34}">
      <dgm:prSet/>
      <dgm:spPr/>
      <dgm:t>
        <a:bodyPr/>
        <a:lstStyle/>
        <a:p>
          <a:endParaRPr lang="fr-FR"/>
        </a:p>
      </dgm:t>
    </dgm:pt>
    <dgm:pt modelId="{396097A9-D9F4-214A-BDAC-62FD38669784}" type="sibTrans" cxnId="{6269A022-340B-574E-96B0-E26140FDDF34}">
      <dgm:prSet/>
      <dgm:spPr/>
      <dgm:t>
        <a:bodyPr/>
        <a:lstStyle/>
        <a:p>
          <a:endParaRPr lang="fr-FR"/>
        </a:p>
      </dgm:t>
    </dgm:pt>
    <dgm:pt modelId="{2BB556EC-A47F-894C-883F-6294491E9FEB}">
      <dgm:prSet/>
      <dgm:spPr/>
      <dgm:t>
        <a:bodyPr/>
        <a:lstStyle/>
        <a:p>
          <a:pPr>
            <a:buClr>
              <a:schemeClr val="accent3"/>
            </a:buClr>
            <a:buFont typeface="Arial" panose="020B0604020202020204" pitchFamily="34" charset="0"/>
            <a:buChar char="•"/>
          </a:pPr>
          <a:r>
            <a:rPr lang="fr-FR" i="0" dirty="0"/>
            <a:t>IHM</a:t>
          </a:r>
        </a:p>
      </dgm:t>
    </dgm:pt>
    <dgm:pt modelId="{6C065E86-BA6D-7445-ACDB-D57A3AB03641}" type="sibTrans" cxnId="{B48E4ED0-3C68-C146-B9E8-E327D1D4B6D2}">
      <dgm:prSet/>
      <dgm:spPr/>
      <dgm:t>
        <a:bodyPr/>
        <a:lstStyle/>
        <a:p>
          <a:endParaRPr lang="fr-FR"/>
        </a:p>
      </dgm:t>
    </dgm:pt>
    <dgm:pt modelId="{C1B6D25F-1702-A64F-843B-57D1669BF593}" type="parTrans" cxnId="{B48E4ED0-3C68-C146-B9E8-E327D1D4B6D2}">
      <dgm:prSet/>
      <dgm:spPr/>
      <dgm:t>
        <a:bodyPr/>
        <a:lstStyle/>
        <a:p>
          <a:endParaRPr lang="fr-FR"/>
        </a:p>
      </dgm:t>
    </dgm:pt>
    <dgm:pt modelId="{13FDDFB4-4EB0-384E-AC61-93E6C917089D}">
      <dgm:prSet/>
      <dgm:spPr/>
      <dgm:t>
        <a:bodyPr/>
        <a:lstStyle/>
        <a:p>
          <a:pPr>
            <a:buClr>
              <a:schemeClr val="accent3"/>
            </a:buClr>
            <a:buFont typeface="Arial" panose="020B0604020202020204" pitchFamily="34" charset="0"/>
            <a:buChar char="•"/>
          </a:pPr>
          <a:r>
            <a:rPr lang="fr-FR" i="0" dirty="0"/>
            <a:t>Server App</a:t>
          </a:r>
        </a:p>
      </dgm:t>
    </dgm:pt>
    <dgm:pt modelId="{288F95F5-3BAC-E640-8391-F57430680B63}" type="sibTrans" cxnId="{487AA946-9E92-AF40-8DAB-2386EF3C75BC}">
      <dgm:prSet/>
      <dgm:spPr/>
      <dgm:t>
        <a:bodyPr/>
        <a:lstStyle/>
        <a:p>
          <a:endParaRPr lang="fr-FR"/>
        </a:p>
      </dgm:t>
    </dgm:pt>
    <dgm:pt modelId="{A9D6B571-AE36-7E47-B4C6-6783219DF2F3}" type="parTrans" cxnId="{487AA946-9E92-AF40-8DAB-2386EF3C75BC}">
      <dgm:prSet/>
      <dgm:spPr/>
      <dgm:t>
        <a:bodyPr/>
        <a:lstStyle/>
        <a:p>
          <a:endParaRPr lang="fr-FR"/>
        </a:p>
      </dgm:t>
    </dgm:pt>
    <dgm:pt modelId="{40ABBD8E-C73B-F44B-BA43-F0472C39E1B9}">
      <dgm:prSet/>
      <dgm:spPr/>
      <dgm:t>
        <a:bodyPr/>
        <a:lstStyle/>
        <a:p>
          <a:pPr>
            <a:buClr>
              <a:schemeClr val="accent3"/>
            </a:buClr>
            <a:buFont typeface="Arial" panose="020B0604020202020204" pitchFamily="34" charset="0"/>
            <a:buChar char="•"/>
          </a:pPr>
          <a:r>
            <a:rPr lang="fr-FR" i="0" dirty="0"/>
            <a:t>BD Workflow</a:t>
          </a:r>
        </a:p>
      </dgm:t>
    </dgm:pt>
    <dgm:pt modelId="{441F755B-012E-3B4A-A1F3-B73D2F522446}" type="sibTrans" cxnId="{FB6F00AB-80E7-8C4E-8591-DA39ED31F56C}">
      <dgm:prSet/>
      <dgm:spPr/>
      <dgm:t>
        <a:bodyPr/>
        <a:lstStyle/>
        <a:p>
          <a:endParaRPr lang="fr-FR"/>
        </a:p>
      </dgm:t>
    </dgm:pt>
    <dgm:pt modelId="{358AB9FF-D3F2-F145-808C-F3F81129DEA1}" type="parTrans" cxnId="{FB6F00AB-80E7-8C4E-8591-DA39ED31F56C}">
      <dgm:prSet/>
      <dgm:spPr/>
      <dgm:t>
        <a:bodyPr/>
        <a:lstStyle/>
        <a:p>
          <a:endParaRPr lang="fr-FR"/>
        </a:p>
      </dgm:t>
    </dgm:pt>
    <dgm:pt modelId="{4CCFE6B4-9C7A-F742-9C9D-BAF19C5F3C3C}">
      <dgm:prSet/>
      <dgm:spPr/>
      <dgm:t>
        <a:bodyPr/>
        <a:lstStyle/>
        <a:p>
          <a:pPr>
            <a:buClr>
              <a:schemeClr val="accent3"/>
            </a:buClr>
            <a:buFont typeface="Arial" panose="020B0604020202020204" pitchFamily="34" charset="0"/>
            <a:buChar char="•"/>
          </a:pPr>
          <a:r>
            <a:rPr lang="fr-FR" i="0" dirty="0"/>
            <a:t>BD Outil</a:t>
          </a:r>
        </a:p>
      </dgm:t>
    </dgm:pt>
    <dgm:pt modelId="{C8CF453E-627E-B940-92C0-084A271EE7EC}" type="sibTrans" cxnId="{31607E37-60C4-7C43-B8C9-75FF2B5A769C}">
      <dgm:prSet/>
      <dgm:spPr/>
      <dgm:t>
        <a:bodyPr/>
        <a:lstStyle/>
        <a:p>
          <a:endParaRPr lang="fr-FR"/>
        </a:p>
      </dgm:t>
    </dgm:pt>
    <dgm:pt modelId="{80D07174-634C-2A4E-918C-EC733F3FE353}" type="parTrans" cxnId="{31607E37-60C4-7C43-B8C9-75FF2B5A769C}">
      <dgm:prSet/>
      <dgm:spPr/>
      <dgm:t>
        <a:bodyPr/>
        <a:lstStyle/>
        <a:p>
          <a:endParaRPr lang="fr-FR"/>
        </a:p>
      </dgm:t>
    </dgm:pt>
    <dgm:pt modelId="{0FDB0FF0-1B3D-B64B-A5E5-5551404EE8C7}">
      <dgm:prSet/>
      <dgm:spPr/>
      <dgm:t>
        <a:bodyPr/>
        <a:lstStyle/>
        <a:p>
          <a:pPr>
            <a:buClr>
              <a:schemeClr val="accent3"/>
            </a:buClr>
            <a:buFont typeface="Arial" panose="020B0604020202020204" pitchFamily="34" charset="0"/>
            <a:buChar char="•"/>
          </a:pPr>
          <a:r>
            <a:rPr lang="fr-FR" i="0" dirty="0"/>
            <a:t>BD Doc technique</a:t>
          </a:r>
        </a:p>
      </dgm:t>
    </dgm:pt>
    <dgm:pt modelId="{899A6833-A0BF-0047-9CCF-BF473A6C5635}" type="sibTrans" cxnId="{63D98FE3-8DE9-AF49-B8EA-11EFE950C702}">
      <dgm:prSet/>
      <dgm:spPr/>
      <dgm:t>
        <a:bodyPr/>
        <a:lstStyle/>
        <a:p>
          <a:endParaRPr lang="fr-FR"/>
        </a:p>
      </dgm:t>
    </dgm:pt>
    <dgm:pt modelId="{13BC9D00-08BB-4249-9431-9B1C1103428B}" type="parTrans" cxnId="{63D98FE3-8DE9-AF49-B8EA-11EFE950C702}">
      <dgm:prSet/>
      <dgm:spPr/>
      <dgm:t>
        <a:bodyPr/>
        <a:lstStyle/>
        <a:p>
          <a:endParaRPr lang="fr-FR"/>
        </a:p>
      </dgm:t>
    </dgm:pt>
    <dgm:pt modelId="{B6BAA100-5F07-F042-A68F-39808F0E30A7}">
      <dgm:prSet/>
      <dgm:spPr/>
      <dgm:t>
        <a:bodyPr/>
        <a:lstStyle/>
        <a:p>
          <a:pPr>
            <a:buClr>
              <a:schemeClr val="accent3"/>
            </a:buClr>
            <a:buFont typeface="Arial" panose="020B0604020202020204" pitchFamily="34" charset="0"/>
            <a:buChar char="•"/>
          </a:pPr>
          <a:r>
            <a:rPr lang="fr-FR" i="0" dirty="0"/>
            <a:t>App Web Employé</a:t>
          </a:r>
        </a:p>
      </dgm:t>
    </dgm:pt>
    <dgm:pt modelId="{3766F935-FCF9-464F-B8C1-96FC50C43294}" type="sibTrans" cxnId="{E6EF024A-ED34-F846-8233-352A5075E0A1}">
      <dgm:prSet/>
      <dgm:spPr/>
      <dgm:t>
        <a:bodyPr/>
        <a:lstStyle/>
        <a:p>
          <a:endParaRPr lang="fr-FR"/>
        </a:p>
      </dgm:t>
    </dgm:pt>
    <dgm:pt modelId="{6D48DE77-9D17-CB43-9A3C-E4A22917F554}" type="parTrans" cxnId="{E6EF024A-ED34-F846-8233-352A5075E0A1}">
      <dgm:prSet/>
      <dgm:spPr/>
      <dgm:t>
        <a:bodyPr/>
        <a:lstStyle/>
        <a:p>
          <a:endParaRPr lang="fr-FR"/>
        </a:p>
      </dgm:t>
    </dgm:pt>
    <dgm:pt modelId="{BF0ECF51-1C52-954D-86B1-9CDE614D7287}">
      <dgm:prSet/>
      <dgm:spPr/>
      <dgm:t>
        <a:bodyPr/>
        <a:lstStyle/>
        <a:p>
          <a:pPr>
            <a:buNone/>
          </a:pPr>
          <a:r>
            <a:rPr lang="fr-FR" i="0" dirty="0"/>
            <a:t>API</a:t>
          </a:r>
        </a:p>
      </dgm:t>
    </dgm:pt>
    <dgm:pt modelId="{8C5E6BD6-FEF9-AC40-B826-93C903741259}" type="sibTrans" cxnId="{D33273D7-A321-504F-B8B5-255422B628CD}">
      <dgm:prSet/>
      <dgm:spPr/>
      <dgm:t>
        <a:bodyPr/>
        <a:lstStyle/>
        <a:p>
          <a:endParaRPr lang="fr-FR"/>
        </a:p>
      </dgm:t>
    </dgm:pt>
    <dgm:pt modelId="{B87D1933-2A25-8542-AE58-0E10F832D551}" type="parTrans" cxnId="{D33273D7-A321-504F-B8B5-255422B628CD}">
      <dgm:prSet/>
      <dgm:spPr/>
      <dgm:t>
        <a:bodyPr/>
        <a:lstStyle/>
        <a:p>
          <a:endParaRPr lang="fr-FR"/>
        </a:p>
      </dgm:t>
    </dgm:pt>
    <dgm:pt modelId="{C8772B88-32A6-AB4D-9CFA-189EB7941688}">
      <dgm:prSet/>
      <dgm:spPr/>
      <dgm:t>
        <a:bodyPr/>
        <a:lstStyle/>
        <a:p>
          <a:pPr>
            <a:buNone/>
          </a:pPr>
          <a:r>
            <a:rPr lang="fr-FR" i="0" dirty="0"/>
            <a:t>Middleware</a:t>
          </a:r>
        </a:p>
      </dgm:t>
    </dgm:pt>
    <dgm:pt modelId="{5D02B323-2BF7-6D4A-95F9-E84CE0CB87D4}" type="sibTrans" cxnId="{CE379848-92C1-5B43-BAE2-00EEA52AAC7D}">
      <dgm:prSet/>
      <dgm:spPr/>
      <dgm:t>
        <a:bodyPr/>
        <a:lstStyle/>
        <a:p>
          <a:endParaRPr lang="fr-FR"/>
        </a:p>
      </dgm:t>
    </dgm:pt>
    <dgm:pt modelId="{73C15E50-D2B6-6C4C-A443-911C7D51C30F}" type="parTrans" cxnId="{CE379848-92C1-5B43-BAE2-00EEA52AAC7D}">
      <dgm:prSet/>
      <dgm:spPr/>
      <dgm:t>
        <a:bodyPr/>
        <a:lstStyle/>
        <a:p>
          <a:endParaRPr lang="fr-FR"/>
        </a:p>
      </dgm:t>
    </dgm:pt>
    <dgm:pt modelId="{0A4A5B66-D71F-FE46-B6B3-931091B27016}">
      <dgm:prSet/>
      <dgm:spPr/>
      <dgm:t>
        <a:bodyPr/>
        <a:lstStyle/>
        <a:p>
          <a:pPr>
            <a:buClr>
              <a:schemeClr val="accent3"/>
            </a:buClr>
            <a:buFont typeface="Arial" panose="020B0604020202020204" pitchFamily="34" charset="0"/>
            <a:buChar char="•"/>
          </a:pPr>
          <a:r>
            <a:rPr lang="fr-FR" i="0" dirty="0"/>
            <a:t>FTP Constructeur - Doc technique</a:t>
          </a:r>
        </a:p>
      </dgm:t>
    </dgm:pt>
    <dgm:pt modelId="{2375CD2A-45E5-7348-8E88-0B8729B94DA8}" type="sibTrans" cxnId="{2E17F6AA-DA35-F541-990D-3535AE45B0F2}">
      <dgm:prSet/>
      <dgm:spPr/>
      <dgm:t>
        <a:bodyPr/>
        <a:lstStyle/>
        <a:p>
          <a:endParaRPr lang="fr-FR"/>
        </a:p>
      </dgm:t>
    </dgm:pt>
    <dgm:pt modelId="{B256E9B2-CB6E-E94F-9A47-01A147292125}" type="parTrans" cxnId="{2E17F6AA-DA35-F541-990D-3535AE45B0F2}">
      <dgm:prSet/>
      <dgm:spPr/>
      <dgm:t>
        <a:bodyPr/>
        <a:lstStyle/>
        <a:p>
          <a:endParaRPr lang="fr-FR"/>
        </a:p>
      </dgm:t>
    </dgm:pt>
    <dgm:pt modelId="{A80BB5A7-F2BF-CF4C-8D66-4D47B3C172F2}">
      <dgm:prSet/>
      <dgm:spPr/>
      <dgm:t>
        <a:bodyPr/>
        <a:lstStyle/>
        <a:p>
          <a:pPr>
            <a:buClr>
              <a:schemeClr val="accent3"/>
            </a:buClr>
            <a:buFont typeface="Arial" panose="020B0604020202020204" pitchFamily="34" charset="0"/>
            <a:buChar char="•"/>
          </a:pPr>
          <a:r>
            <a:rPr lang="fr-FR" i="0" dirty="0"/>
            <a:t>Tablette - Application</a:t>
          </a:r>
        </a:p>
      </dgm:t>
    </dgm:pt>
    <dgm:pt modelId="{FADF2C5B-66EA-674F-B7B0-089FAFD06E95}" type="sibTrans" cxnId="{B331A216-09B2-334A-B510-6937CB5DB1B7}">
      <dgm:prSet/>
      <dgm:spPr/>
      <dgm:t>
        <a:bodyPr/>
        <a:lstStyle/>
        <a:p>
          <a:endParaRPr lang="fr-FR"/>
        </a:p>
      </dgm:t>
    </dgm:pt>
    <dgm:pt modelId="{C0CB718A-7510-B34E-8C15-821A15674C87}" type="parTrans" cxnId="{B331A216-09B2-334A-B510-6937CB5DB1B7}">
      <dgm:prSet/>
      <dgm:spPr/>
      <dgm:t>
        <a:bodyPr/>
        <a:lstStyle/>
        <a:p>
          <a:endParaRPr lang="fr-FR"/>
        </a:p>
      </dgm:t>
    </dgm:pt>
    <dgm:pt modelId="{59EDC8AF-0495-784C-A890-6E54E94D4EE7}" type="pres">
      <dgm:prSet presAssocID="{2338E629-B7A3-8644-89C2-CA542E02F426}" presName="Name0" presStyleCnt="0">
        <dgm:presLayoutVars>
          <dgm:dir/>
          <dgm:animOne val="branch"/>
          <dgm:animLvl val="lvl"/>
        </dgm:presLayoutVars>
      </dgm:prSet>
      <dgm:spPr/>
    </dgm:pt>
    <dgm:pt modelId="{AF2F319E-7984-514B-86E8-6EED1B63D70F}" type="pres">
      <dgm:prSet presAssocID="{BAF0CE3B-76BC-9E48-BDD4-E82DFF8EFC2A}" presName="chaos" presStyleCnt="0"/>
      <dgm:spPr/>
    </dgm:pt>
    <dgm:pt modelId="{6A4604D7-8866-2147-9A3D-8A401F452ACA}" type="pres">
      <dgm:prSet presAssocID="{BAF0CE3B-76BC-9E48-BDD4-E82DFF8EFC2A}" presName="parTx1" presStyleLbl="revTx" presStyleIdx="0" presStyleCnt="5"/>
      <dgm:spPr/>
    </dgm:pt>
    <dgm:pt modelId="{6ACB53F5-2E75-D84F-886D-765F215740B4}" type="pres">
      <dgm:prSet presAssocID="{BAF0CE3B-76BC-9E48-BDD4-E82DFF8EFC2A}" presName="desTx1" presStyleLbl="revTx" presStyleIdx="1" presStyleCnt="5">
        <dgm:presLayoutVars>
          <dgm:bulletEnabled val="1"/>
        </dgm:presLayoutVars>
      </dgm:prSet>
      <dgm:spPr/>
    </dgm:pt>
    <dgm:pt modelId="{14729966-F51A-AC46-BA8A-0DB5D0BD2CDC}" type="pres">
      <dgm:prSet presAssocID="{BAF0CE3B-76BC-9E48-BDD4-E82DFF8EFC2A}" presName="c1" presStyleLbl="node1" presStyleIdx="0" presStyleCnt="19"/>
      <dgm:spPr/>
    </dgm:pt>
    <dgm:pt modelId="{D55E399F-C1C3-DE49-8FF9-467BEDE09AC3}" type="pres">
      <dgm:prSet presAssocID="{BAF0CE3B-76BC-9E48-BDD4-E82DFF8EFC2A}" presName="c2" presStyleLbl="node1" presStyleIdx="1" presStyleCnt="19"/>
      <dgm:spPr/>
    </dgm:pt>
    <dgm:pt modelId="{46AFC984-A26D-F449-939D-DAE18C76C62C}" type="pres">
      <dgm:prSet presAssocID="{BAF0CE3B-76BC-9E48-BDD4-E82DFF8EFC2A}" presName="c3" presStyleLbl="node1" presStyleIdx="2" presStyleCnt="19"/>
      <dgm:spPr/>
    </dgm:pt>
    <dgm:pt modelId="{F68E9A1E-5D25-C444-997D-BD390934970E}" type="pres">
      <dgm:prSet presAssocID="{BAF0CE3B-76BC-9E48-BDD4-E82DFF8EFC2A}" presName="c4" presStyleLbl="node1" presStyleIdx="3" presStyleCnt="19"/>
      <dgm:spPr/>
    </dgm:pt>
    <dgm:pt modelId="{BC6257E7-4807-B946-BD94-8F63E5A4F814}" type="pres">
      <dgm:prSet presAssocID="{BAF0CE3B-76BC-9E48-BDD4-E82DFF8EFC2A}" presName="c5" presStyleLbl="node1" presStyleIdx="4" presStyleCnt="19"/>
      <dgm:spPr/>
    </dgm:pt>
    <dgm:pt modelId="{E790DE3B-6BA4-8C4E-B2C1-D8A67EA751D9}" type="pres">
      <dgm:prSet presAssocID="{BAF0CE3B-76BC-9E48-BDD4-E82DFF8EFC2A}" presName="c6" presStyleLbl="node1" presStyleIdx="5" presStyleCnt="19"/>
      <dgm:spPr/>
    </dgm:pt>
    <dgm:pt modelId="{FB2A7D6F-877A-6347-BD7B-D7416EB15308}" type="pres">
      <dgm:prSet presAssocID="{BAF0CE3B-76BC-9E48-BDD4-E82DFF8EFC2A}" presName="c7" presStyleLbl="node1" presStyleIdx="6" presStyleCnt="19"/>
      <dgm:spPr/>
    </dgm:pt>
    <dgm:pt modelId="{902DF155-F95F-9C4C-86AF-84C8C19039D3}" type="pres">
      <dgm:prSet presAssocID="{BAF0CE3B-76BC-9E48-BDD4-E82DFF8EFC2A}" presName="c8" presStyleLbl="node1" presStyleIdx="7" presStyleCnt="19"/>
      <dgm:spPr/>
    </dgm:pt>
    <dgm:pt modelId="{B596FECA-BF4C-8745-9F12-1FC227D3B941}" type="pres">
      <dgm:prSet presAssocID="{BAF0CE3B-76BC-9E48-BDD4-E82DFF8EFC2A}" presName="c9" presStyleLbl="node1" presStyleIdx="8" presStyleCnt="19"/>
      <dgm:spPr/>
    </dgm:pt>
    <dgm:pt modelId="{C17A0EFF-6049-2E49-BA9F-F89D4EA09F78}" type="pres">
      <dgm:prSet presAssocID="{BAF0CE3B-76BC-9E48-BDD4-E82DFF8EFC2A}" presName="c10" presStyleLbl="node1" presStyleIdx="9" presStyleCnt="19"/>
      <dgm:spPr/>
    </dgm:pt>
    <dgm:pt modelId="{1FC07438-2284-3340-B575-7847987FEE49}" type="pres">
      <dgm:prSet presAssocID="{BAF0CE3B-76BC-9E48-BDD4-E82DFF8EFC2A}" presName="c11" presStyleLbl="node1" presStyleIdx="10" presStyleCnt="19"/>
      <dgm:spPr/>
    </dgm:pt>
    <dgm:pt modelId="{FA568E34-6D1B-3D41-81F3-AED76A2CDB57}" type="pres">
      <dgm:prSet presAssocID="{BAF0CE3B-76BC-9E48-BDD4-E82DFF8EFC2A}" presName="c12" presStyleLbl="node1" presStyleIdx="11" presStyleCnt="19"/>
      <dgm:spPr/>
    </dgm:pt>
    <dgm:pt modelId="{E6344C15-9484-3242-BA6D-8AC5D090C6C2}" type="pres">
      <dgm:prSet presAssocID="{BAF0CE3B-76BC-9E48-BDD4-E82DFF8EFC2A}" presName="c13" presStyleLbl="node1" presStyleIdx="12" presStyleCnt="19"/>
      <dgm:spPr/>
    </dgm:pt>
    <dgm:pt modelId="{73100421-432F-8444-BACD-9C3356889BD3}" type="pres">
      <dgm:prSet presAssocID="{BAF0CE3B-76BC-9E48-BDD4-E82DFF8EFC2A}" presName="c14" presStyleLbl="node1" presStyleIdx="13" presStyleCnt="19"/>
      <dgm:spPr/>
    </dgm:pt>
    <dgm:pt modelId="{35B8BB96-CE31-A546-9FAA-09CC62BE3094}" type="pres">
      <dgm:prSet presAssocID="{BAF0CE3B-76BC-9E48-BDD4-E82DFF8EFC2A}" presName="c15" presStyleLbl="node1" presStyleIdx="14" presStyleCnt="19"/>
      <dgm:spPr/>
    </dgm:pt>
    <dgm:pt modelId="{9E4AA148-E1FF-4148-BDA1-47C4CD840BAA}" type="pres">
      <dgm:prSet presAssocID="{BAF0CE3B-76BC-9E48-BDD4-E82DFF8EFC2A}" presName="c16" presStyleLbl="node1" presStyleIdx="15" presStyleCnt="19"/>
      <dgm:spPr/>
    </dgm:pt>
    <dgm:pt modelId="{F21AFDE1-6B8C-0B44-A3AE-EE982F07A30A}" type="pres">
      <dgm:prSet presAssocID="{BAF0CE3B-76BC-9E48-BDD4-E82DFF8EFC2A}" presName="c17" presStyleLbl="node1" presStyleIdx="16" presStyleCnt="19"/>
      <dgm:spPr/>
    </dgm:pt>
    <dgm:pt modelId="{5CFF309F-FC3C-D342-A7BB-FB804640D3F3}" type="pres">
      <dgm:prSet presAssocID="{BAF0CE3B-76BC-9E48-BDD4-E82DFF8EFC2A}" presName="c18" presStyleLbl="node1" presStyleIdx="17" presStyleCnt="19"/>
      <dgm:spPr/>
    </dgm:pt>
    <dgm:pt modelId="{D9518AF9-5774-754E-AC36-2B4FE65B5BDE}" type="pres">
      <dgm:prSet presAssocID="{26DD1785-7467-494E-8415-8EF7B08E09AA}" presName="chevronComposite1" presStyleCnt="0"/>
      <dgm:spPr/>
    </dgm:pt>
    <dgm:pt modelId="{9D4107EB-2F75-7A49-A1B8-9CFA44A70BCB}" type="pres">
      <dgm:prSet presAssocID="{26DD1785-7467-494E-8415-8EF7B08E09AA}" presName="chevron1" presStyleLbl="sibTrans2D1" presStyleIdx="0" presStyleCnt="3"/>
      <dgm:spPr/>
    </dgm:pt>
    <dgm:pt modelId="{EA67097D-8313-E240-A89E-1D893643481A}" type="pres">
      <dgm:prSet presAssocID="{26DD1785-7467-494E-8415-8EF7B08E09AA}" presName="spChevron1" presStyleCnt="0"/>
      <dgm:spPr/>
    </dgm:pt>
    <dgm:pt modelId="{3A62FF6B-41E2-1643-A7F3-55AA4CC7E10F}" type="pres">
      <dgm:prSet presAssocID="{8496E164-A787-094A-8C4F-452D76862E5B}" presName="middle" presStyleCnt="0"/>
      <dgm:spPr/>
    </dgm:pt>
    <dgm:pt modelId="{8331BAFF-4FAD-6140-9DF8-226866687870}" type="pres">
      <dgm:prSet presAssocID="{8496E164-A787-094A-8C4F-452D76862E5B}" presName="parTxMid" presStyleLbl="revTx" presStyleIdx="2" presStyleCnt="5"/>
      <dgm:spPr/>
    </dgm:pt>
    <dgm:pt modelId="{72367949-2519-1F44-A437-397A1E667CF7}" type="pres">
      <dgm:prSet presAssocID="{8496E164-A787-094A-8C4F-452D76862E5B}" presName="desTxMid" presStyleLbl="revTx" presStyleIdx="3" presStyleCnt="5" custScaleY="158932">
        <dgm:presLayoutVars>
          <dgm:bulletEnabled val="1"/>
        </dgm:presLayoutVars>
      </dgm:prSet>
      <dgm:spPr/>
    </dgm:pt>
    <dgm:pt modelId="{FB29FC97-87FA-1444-9417-E1D5D42F6EC2}" type="pres">
      <dgm:prSet presAssocID="{8496E164-A787-094A-8C4F-452D76862E5B}" presName="spMid" presStyleCnt="0"/>
      <dgm:spPr/>
    </dgm:pt>
    <dgm:pt modelId="{2241EE49-F3B3-974F-819C-29F48D743F94}" type="pres">
      <dgm:prSet presAssocID="{5C55C0B8-7D86-8243-BB7D-D6153E76659C}" presName="chevronComposite1" presStyleCnt="0"/>
      <dgm:spPr/>
    </dgm:pt>
    <dgm:pt modelId="{8B982A09-4748-EB46-ABE4-8A347A387BFE}" type="pres">
      <dgm:prSet presAssocID="{5C55C0B8-7D86-8243-BB7D-D6153E76659C}" presName="chevron1" presStyleLbl="sibTrans2D1" presStyleIdx="1" presStyleCnt="3"/>
      <dgm:spPr/>
    </dgm:pt>
    <dgm:pt modelId="{EE3F3E7D-D511-C44C-9EA6-FD1BA11C2C83}" type="pres">
      <dgm:prSet presAssocID="{5C55C0B8-7D86-8243-BB7D-D6153E76659C}" presName="spChevron1" presStyleCnt="0"/>
      <dgm:spPr/>
    </dgm:pt>
    <dgm:pt modelId="{3CB151AD-47BE-CF4B-BCE6-91E85385AFF6}" type="pres">
      <dgm:prSet presAssocID="{0F303A97-5BD4-604A-9AF7-C029F97FC93B}" presName="middle" presStyleCnt="0"/>
      <dgm:spPr/>
    </dgm:pt>
    <dgm:pt modelId="{C7A7893A-DBD2-ED4E-B8F6-BCAAAC692DCF}" type="pres">
      <dgm:prSet presAssocID="{0F303A97-5BD4-604A-9AF7-C029F97FC93B}" presName="parTxMid" presStyleLbl="revTx" presStyleIdx="4" presStyleCnt="5"/>
      <dgm:spPr/>
    </dgm:pt>
    <dgm:pt modelId="{DB51E289-11A1-0C40-A6E7-391C1BE7722C}" type="pres">
      <dgm:prSet presAssocID="{0F303A97-5BD4-604A-9AF7-C029F97FC93B}" presName="spMid" presStyleCnt="0"/>
      <dgm:spPr/>
    </dgm:pt>
    <dgm:pt modelId="{EF90F879-117D-9047-9C01-4A1E3B952005}" type="pres">
      <dgm:prSet presAssocID="{D561CD4B-A7F1-D241-A6FC-53932695D53E}" presName="chevronComposite1" presStyleCnt="0"/>
      <dgm:spPr/>
    </dgm:pt>
    <dgm:pt modelId="{A21FED9B-116B-3C49-A816-B0FBCA5C47AF}" type="pres">
      <dgm:prSet presAssocID="{D561CD4B-A7F1-D241-A6FC-53932695D53E}" presName="chevron1" presStyleLbl="sibTrans2D1" presStyleIdx="2" presStyleCnt="3"/>
      <dgm:spPr/>
    </dgm:pt>
    <dgm:pt modelId="{91EC443A-0D4B-DA41-9898-1833913B0944}" type="pres">
      <dgm:prSet presAssocID="{D561CD4B-A7F1-D241-A6FC-53932695D53E}" presName="spChevron1" presStyleCnt="0"/>
      <dgm:spPr/>
    </dgm:pt>
    <dgm:pt modelId="{698717F5-301A-1C4A-B39F-01D3DF105C61}" type="pres">
      <dgm:prSet presAssocID="{4C1EDC54-47A3-E949-8799-F7C672D2C066}" presName="last" presStyleCnt="0"/>
      <dgm:spPr/>
    </dgm:pt>
    <dgm:pt modelId="{4246F810-A0C1-F04C-BCC8-5012E539E445}" type="pres">
      <dgm:prSet presAssocID="{4C1EDC54-47A3-E949-8799-F7C672D2C066}" presName="circleTx" presStyleLbl="node1" presStyleIdx="18" presStyleCnt="19"/>
      <dgm:spPr/>
    </dgm:pt>
    <dgm:pt modelId="{EBDA9385-986D-8F48-9B82-4DE08168198B}" type="pres">
      <dgm:prSet presAssocID="{4C1EDC54-47A3-E949-8799-F7C672D2C066}" presName="spN" presStyleCnt="0"/>
      <dgm:spPr/>
    </dgm:pt>
  </dgm:ptLst>
  <dgm:cxnLst>
    <dgm:cxn modelId="{00337B00-11FB-334C-BBFC-A01654BEACFF}" srcId="{2338E629-B7A3-8644-89C2-CA542E02F426}" destId="{BAF0CE3B-76BC-9E48-BDD4-E82DFF8EFC2A}" srcOrd="0" destOrd="0" parTransId="{C69347CD-1A98-3944-9677-7F580F6B0126}" sibTransId="{26DD1785-7467-494E-8415-8EF7B08E09AA}"/>
    <dgm:cxn modelId="{8592F209-AD02-C84C-8A84-ADD2A8C689FA}" srcId="{2338E629-B7A3-8644-89C2-CA542E02F426}" destId="{4C1EDC54-47A3-E949-8799-F7C672D2C066}" srcOrd="3" destOrd="0" parTransId="{E01A87D2-11EC-7345-9EEB-D67118E4FFF3}" sibTransId="{F7E8CEF6-DD22-784D-B83F-8A4FE82BFA02}"/>
    <dgm:cxn modelId="{8FDA7A0C-3CF6-B44A-AB1D-574C89A30DC0}" type="presOf" srcId="{4C1EDC54-47A3-E949-8799-F7C672D2C066}" destId="{4246F810-A0C1-F04C-BCC8-5012E539E445}" srcOrd="0" destOrd="0" presId="urn:microsoft.com/office/officeart/2009/3/layout/RandomtoResultProcess"/>
    <dgm:cxn modelId="{B331A216-09B2-334A-B510-6937CB5DB1B7}" srcId="{C8772B88-32A6-AB4D-9CFA-189EB7941688}" destId="{A80BB5A7-F2BF-CF4C-8D66-4D47B3C172F2}" srcOrd="1" destOrd="0" parTransId="{C0CB718A-7510-B34E-8C15-821A15674C87}" sibTransId="{FADF2C5B-66EA-674F-B7B0-089FAFD06E95}"/>
    <dgm:cxn modelId="{873E831B-ADBA-AE44-854F-C1195010DA1E}" type="presOf" srcId="{2338E629-B7A3-8644-89C2-CA542E02F426}" destId="{59EDC8AF-0495-784C-A890-6E54E94D4EE7}" srcOrd="0" destOrd="0" presId="urn:microsoft.com/office/officeart/2009/3/layout/RandomtoResultProcess"/>
    <dgm:cxn modelId="{2002B21B-8FB7-6347-BC89-A3034FF702D5}" type="presOf" srcId="{FE59B817-BAC2-9548-8F05-D9F45BD58CB0}" destId="{72367949-2519-1F44-A437-397A1E667CF7}" srcOrd="0" destOrd="0" presId="urn:microsoft.com/office/officeart/2009/3/layout/RandomtoResultProcess"/>
    <dgm:cxn modelId="{9A32FB1D-1974-2C43-8BF7-2353B93D152C}" type="presOf" srcId="{13FDDFB4-4EB0-384E-AC61-93E6C917089D}" destId="{72367949-2519-1F44-A437-397A1E667CF7}" srcOrd="0" destOrd="2" presId="urn:microsoft.com/office/officeart/2009/3/layout/RandomtoResultProcess"/>
    <dgm:cxn modelId="{6269A022-340B-574E-96B0-E26140FDDF34}" srcId="{BAF0CE3B-76BC-9E48-BDD4-E82DFF8EFC2A}" destId="{10DB9855-2849-074F-9C46-C12848B3BFA5}" srcOrd="1" destOrd="0" parTransId="{78F0BF31-5CE4-9242-A4D7-3C20890D9F2A}" sibTransId="{396097A9-D9F4-214A-BDAC-62FD38669784}"/>
    <dgm:cxn modelId="{545EEF2D-9DA7-144C-BD16-3E3BBC796B68}" srcId="{8496E164-A787-094A-8C4F-452D76862E5B}" destId="{FE59B817-BAC2-9548-8F05-D9F45BD58CB0}" srcOrd="0" destOrd="0" parTransId="{E4DCDB52-D5D6-744A-A348-138524E4433F}" sibTransId="{6D304493-8A99-AB48-9EFC-C9C4B196DED7}"/>
    <dgm:cxn modelId="{31607E37-60C4-7C43-B8C9-75FF2B5A769C}" srcId="{FE59B817-BAC2-9548-8F05-D9F45BD58CB0}" destId="{4CCFE6B4-9C7A-F742-9C9D-BAF19C5F3C3C}" srcOrd="3" destOrd="0" parTransId="{80D07174-634C-2A4E-918C-EC733F3FE353}" sibTransId="{C8CF453E-627E-B940-92C0-084A271EE7EC}"/>
    <dgm:cxn modelId="{15C50C39-DD84-D84F-9A3C-DC197DD4C9B1}" type="presOf" srcId="{2BB556EC-A47F-894C-883F-6294491E9FEB}" destId="{72367949-2519-1F44-A437-397A1E667CF7}" srcOrd="0" destOrd="1" presId="urn:microsoft.com/office/officeart/2009/3/layout/RandomtoResultProcess"/>
    <dgm:cxn modelId="{487AA946-9E92-AF40-8DAB-2386EF3C75BC}" srcId="{FE59B817-BAC2-9548-8F05-D9F45BD58CB0}" destId="{13FDDFB4-4EB0-384E-AC61-93E6C917089D}" srcOrd="1" destOrd="0" parTransId="{A9D6B571-AE36-7E47-B4C6-6783219DF2F3}" sibTransId="{288F95F5-3BAC-E640-8391-F57430680B63}"/>
    <dgm:cxn modelId="{CE379848-92C1-5B43-BAE2-00EEA52AAC7D}" srcId="{8496E164-A787-094A-8C4F-452D76862E5B}" destId="{C8772B88-32A6-AB4D-9CFA-189EB7941688}" srcOrd="2" destOrd="0" parTransId="{73C15E50-D2B6-6C4C-A443-911C7D51C30F}" sibTransId="{5D02B323-2BF7-6D4A-95F9-E84CE0CB87D4}"/>
    <dgm:cxn modelId="{E6EF024A-ED34-F846-8233-352A5075E0A1}" srcId="{FE59B817-BAC2-9548-8F05-D9F45BD58CB0}" destId="{B6BAA100-5F07-F042-A68F-39808F0E30A7}" srcOrd="5" destOrd="0" parTransId="{6D48DE77-9D17-CB43-9A3C-E4A22917F554}" sibTransId="{3766F935-FCF9-464F-B8C1-96FC50C43294}"/>
    <dgm:cxn modelId="{34525150-3CC8-2046-B5A6-A3AF52F861B6}" type="presOf" srcId="{BAF0CE3B-76BC-9E48-BDD4-E82DFF8EFC2A}" destId="{6A4604D7-8866-2147-9A3D-8A401F452ACA}" srcOrd="0" destOrd="0" presId="urn:microsoft.com/office/officeart/2009/3/layout/RandomtoResultProcess"/>
    <dgm:cxn modelId="{F7C8CB53-1054-B94B-86BB-144A6F193704}" type="presOf" srcId="{0A4A5B66-D71F-FE46-B6B3-931091B27016}" destId="{72367949-2519-1F44-A437-397A1E667CF7}" srcOrd="0" destOrd="9" presId="urn:microsoft.com/office/officeart/2009/3/layout/RandomtoResultProcess"/>
    <dgm:cxn modelId="{49197F55-E477-1546-8D1B-B6949F1F0F05}" srcId="{BAF0CE3B-76BC-9E48-BDD4-E82DFF8EFC2A}" destId="{9A3DC4F3-5CCD-BA4D-9C1D-DABB44F13EAF}" srcOrd="0" destOrd="0" parTransId="{B23AB8F4-80A5-DC4D-9D88-B99B1E73019D}" sibTransId="{D2856762-BC1D-1E4F-AD9C-95F93D11F3E1}"/>
    <dgm:cxn modelId="{BAB9A056-8083-C44F-8D23-F28091D98013}" type="presOf" srcId="{0FDB0FF0-1B3D-B64B-A5E5-5551404EE8C7}" destId="{72367949-2519-1F44-A437-397A1E667CF7}" srcOrd="0" destOrd="5" presId="urn:microsoft.com/office/officeart/2009/3/layout/RandomtoResultProcess"/>
    <dgm:cxn modelId="{A3E8A56A-33A1-8B43-8073-EC4B56A8E506}" type="presOf" srcId="{C8772B88-32A6-AB4D-9CFA-189EB7941688}" destId="{72367949-2519-1F44-A437-397A1E667CF7}" srcOrd="0" destOrd="8" presId="urn:microsoft.com/office/officeart/2009/3/layout/RandomtoResultProcess"/>
    <dgm:cxn modelId="{465CFB79-5EE4-674C-92FD-ECC45F38CDAB}" type="presOf" srcId="{BF0ECF51-1C52-954D-86B1-9CDE614D7287}" destId="{72367949-2519-1F44-A437-397A1E667CF7}" srcOrd="0" destOrd="7" presId="urn:microsoft.com/office/officeart/2009/3/layout/RandomtoResultProcess"/>
    <dgm:cxn modelId="{B5386686-7865-D34A-AA08-A04CAA1645A7}" type="presOf" srcId="{0F303A97-5BD4-604A-9AF7-C029F97FC93B}" destId="{C7A7893A-DBD2-ED4E-B8F6-BCAAAC692DCF}" srcOrd="0" destOrd="0" presId="urn:microsoft.com/office/officeart/2009/3/layout/RandomtoResultProcess"/>
    <dgm:cxn modelId="{C7377D8F-A148-A341-B7C4-02BF210CAC35}" type="presOf" srcId="{8496E164-A787-094A-8C4F-452D76862E5B}" destId="{8331BAFF-4FAD-6140-9DF8-226866687870}" srcOrd="0" destOrd="0" presId="urn:microsoft.com/office/officeart/2009/3/layout/RandomtoResultProcess"/>
    <dgm:cxn modelId="{B6D56290-1BEF-2844-88C2-F06D61BAD081}" type="presOf" srcId="{A80BB5A7-F2BF-CF4C-8D66-4D47B3C172F2}" destId="{72367949-2519-1F44-A437-397A1E667CF7}" srcOrd="0" destOrd="10" presId="urn:microsoft.com/office/officeart/2009/3/layout/RandomtoResultProcess"/>
    <dgm:cxn modelId="{26EAC59A-3B01-EF44-9C63-8EB213DCAEE5}" srcId="{2338E629-B7A3-8644-89C2-CA542E02F426}" destId="{8496E164-A787-094A-8C4F-452D76862E5B}" srcOrd="1" destOrd="0" parTransId="{1184CD26-F7DA-A146-A3E1-019560829F9E}" sibTransId="{5C55C0B8-7D86-8243-BB7D-D6153E76659C}"/>
    <dgm:cxn modelId="{2E17F6AA-DA35-F541-990D-3535AE45B0F2}" srcId="{C8772B88-32A6-AB4D-9CFA-189EB7941688}" destId="{0A4A5B66-D71F-FE46-B6B3-931091B27016}" srcOrd="0" destOrd="0" parTransId="{B256E9B2-CB6E-E94F-9A47-01A147292125}" sibTransId="{2375CD2A-45E5-7348-8E88-0B8729B94DA8}"/>
    <dgm:cxn modelId="{FB6F00AB-80E7-8C4E-8591-DA39ED31F56C}" srcId="{FE59B817-BAC2-9548-8F05-D9F45BD58CB0}" destId="{40ABBD8E-C73B-F44B-BA43-F0472C39E1B9}" srcOrd="2" destOrd="0" parTransId="{358AB9FF-D3F2-F145-808C-F3F81129DEA1}" sibTransId="{441F755B-012E-3B4A-A1F3-B73D2F522446}"/>
    <dgm:cxn modelId="{D0EA25B9-61D9-F149-90CD-AC316794ED19}" type="presOf" srcId="{B6BAA100-5F07-F042-A68F-39808F0E30A7}" destId="{72367949-2519-1F44-A437-397A1E667CF7}" srcOrd="0" destOrd="6" presId="urn:microsoft.com/office/officeart/2009/3/layout/RandomtoResultProcess"/>
    <dgm:cxn modelId="{E7A85BC0-CEB9-4742-9F7B-F5CD10E0344D}" type="presOf" srcId="{10DB9855-2849-074F-9C46-C12848B3BFA5}" destId="{6ACB53F5-2E75-D84F-886D-765F215740B4}" srcOrd="0" destOrd="1" presId="urn:microsoft.com/office/officeart/2009/3/layout/RandomtoResultProcess"/>
    <dgm:cxn modelId="{CE7374CA-5D84-4045-A3AD-C3FBB9EE4035}" type="presOf" srcId="{4CCFE6B4-9C7A-F742-9C9D-BAF19C5F3C3C}" destId="{72367949-2519-1F44-A437-397A1E667CF7}" srcOrd="0" destOrd="4" presId="urn:microsoft.com/office/officeart/2009/3/layout/RandomtoResultProcess"/>
    <dgm:cxn modelId="{BFD2FECE-64B4-8F43-8553-76CD3F07D75E}" type="presOf" srcId="{9A3DC4F3-5CCD-BA4D-9C1D-DABB44F13EAF}" destId="{6ACB53F5-2E75-D84F-886D-765F215740B4}" srcOrd="0" destOrd="0" presId="urn:microsoft.com/office/officeart/2009/3/layout/RandomtoResultProcess"/>
    <dgm:cxn modelId="{B48E4ED0-3C68-C146-B9E8-E327D1D4B6D2}" srcId="{FE59B817-BAC2-9548-8F05-D9F45BD58CB0}" destId="{2BB556EC-A47F-894C-883F-6294491E9FEB}" srcOrd="0" destOrd="0" parTransId="{C1B6D25F-1702-A64F-843B-57D1669BF593}" sibTransId="{6C065E86-BA6D-7445-ACDB-D57A3AB03641}"/>
    <dgm:cxn modelId="{D33273D7-A321-504F-B8B5-255422B628CD}" srcId="{8496E164-A787-094A-8C4F-452D76862E5B}" destId="{BF0ECF51-1C52-954D-86B1-9CDE614D7287}" srcOrd="1" destOrd="0" parTransId="{B87D1933-2A25-8542-AE58-0E10F832D551}" sibTransId="{8C5E6BD6-FEF9-AC40-B826-93C903741259}"/>
    <dgm:cxn modelId="{020A29D9-B21E-D443-92B8-7836A65B81A5}" srcId="{2338E629-B7A3-8644-89C2-CA542E02F426}" destId="{0F303A97-5BD4-604A-9AF7-C029F97FC93B}" srcOrd="2" destOrd="0" parTransId="{38E564F4-2F7E-D042-8ECC-17BDEF46EA33}" sibTransId="{D561CD4B-A7F1-D241-A6FC-53932695D53E}"/>
    <dgm:cxn modelId="{63D98FE3-8DE9-AF49-B8EA-11EFE950C702}" srcId="{FE59B817-BAC2-9548-8F05-D9F45BD58CB0}" destId="{0FDB0FF0-1B3D-B64B-A5E5-5551404EE8C7}" srcOrd="4" destOrd="0" parTransId="{13BC9D00-08BB-4249-9431-9B1C1103428B}" sibTransId="{899A6833-A0BF-0047-9CCF-BF473A6C5635}"/>
    <dgm:cxn modelId="{928DA1F9-E8C0-A247-A5D2-14205E81C1B7}" type="presOf" srcId="{40ABBD8E-C73B-F44B-BA43-F0472C39E1B9}" destId="{72367949-2519-1F44-A437-397A1E667CF7}" srcOrd="0" destOrd="3" presId="urn:microsoft.com/office/officeart/2009/3/layout/RandomtoResultProcess"/>
    <dgm:cxn modelId="{53E88337-E5C6-A442-9C99-58298C908DA3}" type="presParOf" srcId="{59EDC8AF-0495-784C-A890-6E54E94D4EE7}" destId="{AF2F319E-7984-514B-86E8-6EED1B63D70F}" srcOrd="0" destOrd="0" presId="urn:microsoft.com/office/officeart/2009/3/layout/RandomtoResultProcess"/>
    <dgm:cxn modelId="{1DB38627-863E-EB45-950E-346F83691960}" type="presParOf" srcId="{AF2F319E-7984-514B-86E8-6EED1B63D70F}" destId="{6A4604D7-8866-2147-9A3D-8A401F452ACA}" srcOrd="0" destOrd="0" presId="urn:microsoft.com/office/officeart/2009/3/layout/RandomtoResultProcess"/>
    <dgm:cxn modelId="{082DA0C7-68FA-2542-8D35-53FF6113693D}" type="presParOf" srcId="{AF2F319E-7984-514B-86E8-6EED1B63D70F}" destId="{6ACB53F5-2E75-D84F-886D-765F215740B4}" srcOrd="1" destOrd="0" presId="urn:microsoft.com/office/officeart/2009/3/layout/RandomtoResultProcess"/>
    <dgm:cxn modelId="{C4DAF59D-999C-0940-9A66-4BF5CFB28003}" type="presParOf" srcId="{AF2F319E-7984-514B-86E8-6EED1B63D70F}" destId="{14729966-F51A-AC46-BA8A-0DB5D0BD2CDC}" srcOrd="2" destOrd="0" presId="urn:microsoft.com/office/officeart/2009/3/layout/RandomtoResultProcess"/>
    <dgm:cxn modelId="{E96B4A05-DCE9-A44E-A537-B32592590871}" type="presParOf" srcId="{AF2F319E-7984-514B-86E8-6EED1B63D70F}" destId="{D55E399F-C1C3-DE49-8FF9-467BEDE09AC3}" srcOrd="3" destOrd="0" presId="urn:microsoft.com/office/officeart/2009/3/layout/RandomtoResultProcess"/>
    <dgm:cxn modelId="{631C56A4-05BE-9E45-A759-A41939A9BF22}" type="presParOf" srcId="{AF2F319E-7984-514B-86E8-6EED1B63D70F}" destId="{46AFC984-A26D-F449-939D-DAE18C76C62C}" srcOrd="4" destOrd="0" presId="urn:microsoft.com/office/officeart/2009/3/layout/RandomtoResultProcess"/>
    <dgm:cxn modelId="{46B0C9B3-1C37-8843-AD6A-91AC99F090CC}" type="presParOf" srcId="{AF2F319E-7984-514B-86E8-6EED1B63D70F}" destId="{F68E9A1E-5D25-C444-997D-BD390934970E}" srcOrd="5" destOrd="0" presId="urn:microsoft.com/office/officeart/2009/3/layout/RandomtoResultProcess"/>
    <dgm:cxn modelId="{84930227-58D5-BF4F-8FDB-BFC5B6188104}" type="presParOf" srcId="{AF2F319E-7984-514B-86E8-6EED1B63D70F}" destId="{BC6257E7-4807-B946-BD94-8F63E5A4F814}" srcOrd="6" destOrd="0" presId="urn:microsoft.com/office/officeart/2009/3/layout/RandomtoResultProcess"/>
    <dgm:cxn modelId="{91CAC789-5AA9-6746-B2FB-1D87C75FA105}" type="presParOf" srcId="{AF2F319E-7984-514B-86E8-6EED1B63D70F}" destId="{E790DE3B-6BA4-8C4E-B2C1-D8A67EA751D9}" srcOrd="7" destOrd="0" presId="urn:microsoft.com/office/officeart/2009/3/layout/RandomtoResultProcess"/>
    <dgm:cxn modelId="{9774207B-AC9C-9C41-B18B-096FD283A6DA}" type="presParOf" srcId="{AF2F319E-7984-514B-86E8-6EED1B63D70F}" destId="{FB2A7D6F-877A-6347-BD7B-D7416EB15308}" srcOrd="8" destOrd="0" presId="urn:microsoft.com/office/officeart/2009/3/layout/RandomtoResultProcess"/>
    <dgm:cxn modelId="{1764AC8F-CEDD-D34B-BDD1-405E913A2040}" type="presParOf" srcId="{AF2F319E-7984-514B-86E8-6EED1B63D70F}" destId="{902DF155-F95F-9C4C-86AF-84C8C19039D3}" srcOrd="9" destOrd="0" presId="urn:microsoft.com/office/officeart/2009/3/layout/RandomtoResultProcess"/>
    <dgm:cxn modelId="{4E9AFB1B-E536-D94E-B07D-49635B1FF294}" type="presParOf" srcId="{AF2F319E-7984-514B-86E8-6EED1B63D70F}" destId="{B596FECA-BF4C-8745-9F12-1FC227D3B941}" srcOrd="10" destOrd="0" presId="urn:microsoft.com/office/officeart/2009/3/layout/RandomtoResultProcess"/>
    <dgm:cxn modelId="{64473733-CD25-1C49-B369-B338CDA74894}" type="presParOf" srcId="{AF2F319E-7984-514B-86E8-6EED1B63D70F}" destId="{C17A0EFF-6049-2E49-BA9F-F89D4EA09F78}" srcOrd="11" destOrd="0" presId="urn:microsoft.com/office/officeart/2009/3/layout/RandomtoResultProcess"/>
    <dgm:cxn modelId="{FBB21159-ED5B-5A4E-957B-4DA29B38F306}" type="presParOf" srcId="{AF2F319E-7984-514B-86E8-6EED1B63D70F}" destId="{1FC07438-2284-3340-B575-7847987FEE49}" srcOrd="12" destOrd="0" presId="urn:microsoft.com/office/officeart/2009/3/layout/RandomtoResultProcess"/>
    <dgm:cxn modelId="{FEA01499-56FD-B141-990E-4685171B6CD9}" type="presParOf" srcId="{AF2F319E-7984-514B-86E8-6EED1B63D70F}" destId="{FA568E34-6D1B-3D41-81F3-AED76A2CDB57}" srcOrd="13" destOrd="0" presId="urn:microsoft.com/office/officeart/2009/3/layout/RandomtoResultProcess"/>
    <dgm:cxn modelId="{BB229F13-BC76-1246-B7BD-2918F085E9E9}" type="presParOf" srcId="{AF2F319E-7984-514B-86E8-6EED1B63D70F}" destId="{E6344C15-9484-3242-BA6D-8AC5D090C6C2}" srcOrd="14" destOrd="0" presId="urn:microsoft.com/office/officeart/2009/3/layout/RandomtoResultProcess"/>
    <dgm:cxn modelId="{76FA2240-D107-7F44-9D90-E9B1ADBF7F8A}" type="presParOf" srcId="{AF2F319E-7984-514B-86E8-6EED1B63D70F}" destId="{73100421-432F-8444-BACD-9C3356889BD3}" srcOrd="15" destOrd="0" presId="urn:microsoft.com/office/officeart/2009/3/layout/RandomtoResultProcess"/>
    <dgm:cxn modelId="{47AD86BF-118B-414E-9B3E-C300A215FBFC}" type="presParOf" srcId="{AF2F319E-7984-514B-86E8-6EED1B63D70F}" destId="{35B8BB96-CE31-A546-9FAA-09CC62BE3094}" srcOrd="16" destOrd="0" presId="urn:microsoft.com/office/officeart/2009/3/layout/RandomtoResultProcess"/>
    <dgm:cxn modelId="{06948C70-9A24-D741-A6ED-AEFBA421EF7A}" type="presParOf" srcId="{AF2F319E-7984-514B-86E8-6EED1B63D70F}" destId="{9E4AA148-E1FF-4148-BDA1-47C4CD840BAA}" srcOrd="17" destOrd="0" presId="urn:microsoft.com/office/officeart/2009/3/layout/RandomtoResultProcess"/>
    <dgm:cxn modelId="{BB2A8CE9-B86F-5C4C-81D9-26370B2818E4}" type="presParOf" srcId="{AF2F319E-7984-514B-86E8-6EED1B63D70F}" destId="{F21AFDE1-6B8C-0B44-A3AE-EE982F07A30A}" srcOrd="18" destOrd="0" presId="urn:microsoft.com/office/officeart/2009/3/layout/RandomtoResultProcess"/>
    <dgm:cxn modelId="{C8AF50D4-5001-834B-8DED-6E59864C655D}" type="presParOf" srcId="{AF2F319E-7984-514B-86E8-6EED1B63D70F}" destId="{5CFF309F-FC3C-D342-A7BB-FB804640D3F3}" srcOrd="19" destOrd="0" presId="urn:microsoft.com/office/officeart/2009/3/layout/RandomtoResultProcess"/>
    <dgm:cxn modelId="{3EFCF738-AEAC-9449-BB9D-26E84346CDD2}" type="presParOf" srcId="{59EDC8AF-0495-784C-A890-6E54E94D4EE7}" destId="{D9518AF9-5774-754E-AC36-2B4FE65B5BDE}" srcOrd="1" destOrd="0" presId="urn:microsoft.com/office/officeart/2009/3/layout/RandomtoResultProcess"/>
    <dgm:cxn modelId="{AE6540A4-0064-0849-B645-4B322B5227E0}" type="presParOf" srcId="{D9518AF9-5774-754E-AC36-2B4FE65B5BDE}" destId="{9D4107EB-2F75-7A49-A1B8-9CFA44A70BCB}" srcOrd="0" destOrd="0" presId="urn:microsoft.com/office/officeart/2009/3/layout/RandomtoResultProcess"/>
    <dgm:cxn modelId="{0B5DD851-E00F-4C44-AFC3-EE3FA5CB8B51}" type="presParOf" srcId="{D9518AF9-5774-754E-AC36-2B4FE65B5BDE}" destId="{EA67097D-8313-E240-A89E-1D893643481A}" srcOrd="1" destOrd="0" presId="urn:microsoft.com/office/officeart/2009/3/layout/RandomtoResultProcess"/>
    <dgm:cxn modelId="{17EA814B-745D-EC44-828D-2D7A44AF5D44}" type="presParOf" srcId="{59EDC8AF-0495-784C-A890-6E54E94D4EE7}" destId="{3A62FF6B-41E2-1643-A7F3-55AA4CC7E10F}" srcOrd="2" destOrd="0" presId="urn:microsoft.com/office/officeart/2009/3/layout/RandomtoResultProcess"/>
    <dgm:cxn modelId="{5B994F95-FF2E-E945-8B4E-52DDEAE27739}" type="presParOf" srcId="{3A62FF6B-41E2-1643-A7F3-55AA4CC7E10F}" destId="{8331BAFF-4FAD-6140-9DF8-226866687870}" srcOrd="0" destOrd="0" presId="urn:microsoft.com/office/officeart/2009/3/layout/RandomtoResultProcess"/>
    <dgm:cxn modelId="{91B67D98-AE27-124E-A392-45E63D5F016D}" type="presParOf" srcId="{3A62FF6B-41E2-1643-A7F3-55AA4CC7E10F}" destId="{72367949-2519-1F44-A437-397A1E667CF7}" srcOrd="1" destOrd="0" presId="urn:microsoft.com/office/officeart/2009/3/layout/RandomtoResultProcess"/>
    <dgm:cxn modelId="{A418D70B-5837-774F-B9E4-ECFAC4ECD93F}" type="presParOf" srcId="{3A62FF6B-41E2-1643-A7F3-55AA4CC7E10F}" destId="{FB29FC97-87FA-1444-9417-E1D5D42F6EC2}" srcOrd="2" destOrd="0" presId="urn:microsoft.com/office/officeart/2009/3/layout/RandomtoResultProcess"/>
    <dgm:cxn modelId="{0F18319F-109D-9940-A045-1D4C5FB73E0A}" type="presParOf" srcId="{59EDC8AF-0495-784C-A890-6E54E94D4EE7}" destId="{2241EE49-F3B3-974F-819C-29F48D743F94}" srcOrd="3" destOrd="0" presId="urn:microsoft.com/office/officeart/2009/3/layout/RandomtoResultProcess"/>
    <dgm:cxn modelId="{F745B4C3-5BEE-D048-84FF-4342DC37F134}" type="presParOf" srcId="{2241EE49-F3B3-974F-819C-29F48D743F94}" destId="{8B982A09-4748-EB46-ABE4-8A347A387BFE}" srcOrd="0" destOrd="0" presId="urn:microsoft.com/office/officeart/2009/3/layout/RandomtoResultProcess"/>
    <dgm:cxn modelId="{86CD9D98-361A-9248-9712-8B3F41E2D3A1}" type="presParOf" srcId="{2241EE49-F3B3-974F-819C-29F48D743F94}" destId="{EE3F3E7D-D511-C44C-9EA6-FD1BA11C2C83}" srcOrd="1" destOrd="0" presId="urn:microsoft.com/office/officeart/2009/3/layout/RandomtoResultProcess"/>
    <dgm:cxn modelId="{E0F15E18-B0BC-5240-9D9B-65F581AC88D2}" type="presParOf" srcId="{59EDC8AF-0495-784C-A890-6E54E94D4EE7}" destId="{3CB151AD-47BE-CF4B-BCE6-91E85385AFF6}" srcOrd="4" destOrd="0" presId="urn:microsoft.com/office/officeart/2009/3/layout/RandomtoResultProcess"/>
    <dgm:cxn modelId="{C283325E-FD5C-D14B-A867-CD100B46BF8D}" type="presParOf" srcId="{3CB151AD-47BE-CF4B-BCE6-91E85385AFF6}" destId="{C7A7893A-DBD2-ED4E-B8F6-BCAAAC692DCF}" srcOrd="0" destOrd="0" presId="urn:microsoft.com/office/officeart/2009/3/layout/RandomtoResultProcess"/>
    <dgm:cxn modelId="{4F273E5E-6A23-5740-A166-9B08925AF103}" type="presParOf" srcId="{3CB151AD-47BE-CF4B-BCE6-91E85385AFF6}" destId="{DB51E289-11A1-0C40-A6E7-391C1BE7722C}" srcOrd="1" destOrd="0" presId="urn:microsoft.com/office/officeart/2009/3/layout/RandomtoResultProcess"/>
    <dgm:cxn modelId="{9E486981-4C9D-734B-B543-7F138EBB0269}" type="presParOf" srcId="{59EDC8AF-0495-784C-A890-6E54E94D4EE7}" destId="{EF90F879-117D-9047-9C01-4A1E3B952005}" srcOrd="5" destOrd="0" presId="urn:microsoft.com/office/officeart/2009/3/layout/RandomtoResultProcess"/>
    <dgm:cxn modelId="{435BFF75-CE94-894C-8D68-16FF4D9B3B4C}" type="presParOf" srcId="{EF90F879-117D-9047-9C01-4A1E3B952005}" destId="{A21FED9B-116B-3C49-A816-B0FBCA5C47AF}" srcOrd="0" destOrd="0" presId="urn:microsoft.com/office/officeart/2009/3/layout/RandomtoResultProcess"/>
    <dgm:cxn modelId="{95040495-97DF-0545-B546-A6711EEC6BF3}" type="presParOf" srcId="{EF90F879-117D-9047-9C01-4A1E3B952005}" destId="{91EC443A-0D4B-DA41-9898-1833913B0944}" srcOrd="1" destOrd="0" presId="urn:microsoft.com/office/officeart/2009/3/layout/RandomtoResultProcess"/>
    <dgm:cxn modelId="{D65B324D-5B33-BA4F-B22A-D24DE80E9FC4}" type="presParOf" srcId="{59EDC8AF-0495-784C-A890-6E54E94D4EE7}" destId="{698717F5-301A-1C4A-B39F-01D3DF105C61}" srcOrd="6" destOrd="0" presId="urn:microsoft.com/office/officeart/2009/3/layout/RandomtoResultProcess"/>
    <dgm:cxn modelId="{9107235E-50A4-B248-8063-D9F33D8B6CC4}" type="presParOf" srcId="{698717F5-301A-1C4A-B39F-01D3DF105C61}" destId="{4246F810-A0C1-F04C-BCC8-5012E539E445}" srcOrd="0" destOrd="0" presId="urn:microsoft.com/office/officeart/2009/3/layout/RandomtoResultProcess"/>
    <dgm:cxn modelId="{FD206905-6F7F-DB4B-8788-474CF07807BD}" type="presParOf" srcId="{698717F5-301A-1C4A-B39F-01D3DF105C61}" destId="{EBDA9385-986D-8F48-9B82-4DE08168198B}" srcOrd="1" destOrd="0" presId="urn:microsoft.com/office/officeart/2009/3/layout/RandomtoResult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7920EFE-D9A4-B540-8A77-99E1C1455093}" type="doc">
      <dgm:prSet loTypeId="urn:microsoft.com/office/officeart/2009/3/layout/RandomtoResultProcess" loCatId="process" qsTypeId="urn:microsoft.com/office/officeart/2005/8/quickstyle/simple5" qsCatId="simple" csTypeId="urn:microsoft.com/office/officeart/2005/8/colors/accent3_2" csCatId="accent3" phldr="1"/>
      <dgm:spPr/>
      <dgm:t>
        <a:bodyPr/>
        <a:lstStyle/>
        <a:p>
          <a:endParaRPr lang="fr-FR"/>
        </a:p>
      </dgm:t>
    </dgm:pt>
    <dgm:pt modelId="{3D507EE1-D283-1742-A93B-F22A3313856D}">
      <dgm:prSet/>
      <dgm:spPr/>
      <dgm:t>
        <a:bodyPr/>
        <a:lstStyle/>
        <a:p>
          <a:r>
            <a:rPr lang="fr-FR" i="0"/>
            <a:t>Prérequis</a:t>
          </a:r>
        </a:p>
      </dgm:t>
    </dgm:pt>
    <dgm:pt modelId="{FE2AAAC9-0622-8444-883A-4C9D27C2BF93}" type="parTrans" cxnId="{D34E9BAB-A5C7-A142-901C-76788DF2B320}">
      <dgm:prSet/>
      <dgm:spPr/>
      <dgm:t>
        <a:bodyPr/>
        <a:lstStyle/>
        <a:p>
          <a:endParaRPr lang="fr-FR"/>
        </a:p>
      </dgm:t>
    </dgm:pt>
    <dgm:pt modelId="{40473898-0D1B-ED42-97EB-855760078517}" type="sibTrans" cxnId="{D34E9BAB-A5C7-A142-901C-76788DF2B320}">
      <dgm:prSet/>
      <dgm:spPr/>
      <dgm:t>
        <a:bodyPr/>
        <a:lstStyle/>
        <a:p>
          <a:endParaRPr lang="fr-FR"/>
        </a:p>
      </dgm:t>
    </dgm:pt>
    <dgm:pt modelId="{60D978FA-569A-B14F-8C39-44D3D820200F}">
      <dgm:prSet custT="1"/>
      <dgm:spPr/>
      <dgm:t>
        <a:bodyPr/>
        <a:lstStyle/>
        <a:p>
          <a:pPr algn="ctr">
            <a:buNone/>
          </a:pPr>
          <a:r>
            <a:rPr lang="fr-FR" sz="1050" i="0" dirty="0"/>
            <a:t>Modules développés</a:t>
          </a:r>
        </a:p>
      </dgm:t>
    </dgm:pt>
    <dgm:pt modelId="{2579626A-7F19-E746-8E82-CF18E44C1F1D}" type="parTrans" cxnId="{2E87EC99-3894-6845-93B5-050422C3CDA3}">
      <dgm:prSet/>
      <dgm:spPr/>
      <dgm:t>
        <a:bodyPr/>
        <a:lstStyle/>
        <a:p>
          <a:endParaRPr lang="fr-FR"/>
        </a:p>
      </dgm:t>
    </dgm:pt>
    <dgm:pt modelId="{D88E0E60-F4DF-5B43-BB30-8668637D45AF}" type="sibTrans" cxnId="{2E87EC99-3894-6845-93B5-050422C3CDA3}">
      <dgm:prSet/>
      <dgm:spPr/>
      <dgm:t>
        <a:bodyPr/>
        <a:lstStyle/>
        <a:p>
          <a:endParaRPr lang="fr-FR"/>
        </a:p>
      </dgm:t>
    </dgm:pt>
    <dgm:pt modelId="{7EB7A3D8-5879-154F-8596-A21DFAB07078}">
      <dgm:prSet custT="1"/>
      <dgm:spPr/>
      <dgm:t>
        <a:bodyPr/>
        <a:lstStyle/>
        <a:p>
          <a:pPr algn="ctr">
            <a:buNone/>
          </a:pPr>
          <a:r>
            <a:rPr lang="fr-FR" sz="1050" i="0" dirty="0"/>
            <a:t>Lecteur de code-barres</a:t>
          </a:r>
        </a:p>
      </dgm:t>
    </dgm:pt>
    <dgm:pt modelId="{9ACCDD14-32F9-5C43-9D47-73E84D4437E1}" type="parTrans" cxnId="{A2C84B9F-2E33-D141-8534-1DA3DCFBED3D}">
      <dgm:prSet/>
      <dgm:spPr/>
      <dgm:t>
        <a:bodyPr/>
        <a:lstStyle/>
        <a:p>
          <a:endParaRPr lang="fr-FR"/>
        </a:p>
      </dgm:t>
    </dgm:pt>
    <dgm:pt modelId="{D427EBB7-B0CB-C540-9FFC-7FBC7EB6D59C}" type="sibTrans" cxnId="{A2C84B9F-2E33-D141-8534-1DA3DCFBED3D}">
      <dgm:prSet/>
      <dgm:spPr/>
      <dgm:t>
        <a:bodyPr/>
        <a:lstStyle/>
        <a:p>
          <a:endParaRPr lang="fr-FR"/>
        </a:p>
      </dgm:t>
    </dgm:pt>
    <dgm:pt modelId="{E0E6E226-B44B-CB4A-978D-E9C41C179C8A}">
      <dgm:prSet/>
      <dgm:spPr/>
      <dgm:t>
        <a:bodyPr/>
        <a:lstStyle/>
        <a:p>
          <a:r>
            <a:rPr lang="fr-FR" i="0" dirty="0"/>
            <a:t>Déploiement</a:t>
          </a:r>
        </a:p>
      </dgm:t>
    </dgm:pt>
    <dgm:pt modelId="{4D9D4EEA-24DB-FB4D-B837-54189FB7546D}" type="parTrans" cxnId="{63F5D837-A8FE-DC40-90B6-B5DCFFAE8E40}">
      <dgm:prSet/>
      <dgm:spPr/>
      <dgm:t>
        <a:bodyPr/>
        <a:lstStyle/>
        <a:p>
          <a:endParaRPr lang="fr-FR"/>
        </a:p>
      </dgm:t>
    </dgm:pt>
    <dgm:pt modelId="{7A890676-F290-BF42-BEE9-C76FF803B126}" type="sibTrans" cxnId="{63F5D837-A8FE-DC40-90B6-B5DCFFAE8E40}">
      <dgm:prSet/>
      <dgm:spPr/>
      <dgm:t>
        <a:bodyPr/>
        <a:lstStyle/>
        <a:p>
          <a:endParaRPr lang="fr-FR"/>
        </a:p>
      </dgm:t>
    </dgm:pt>
    <dgm:pt modelId="{CCE330ED-4753-104D-88BA-942192F84C15}">
      <dgm:prSet custT="1"/>
      <dgm:spPr/>
      <dgm:t>
        <a:bodyPr/>
        <a:lstStyle/>
        <a:p>
          <a:pPr>
            <a:buNone/>
          </a:pPr>
          <a:r>
            <a:rPr lang="fr-FR" sz="1050" i="0" dirty="0"/>
            <a:t>Application de gestion des stocks</a:t>
          </a:r>
        </a:p>
      </dgm:t>
    </dgm:pt>
    <dgm:pt modelId="{D3DE5048-99EB-1E49-B7F3-FAFFCF3B75CD}" type="parTrans" cxnId="{A8EF438F-0B4F-3743-8126-CB5A35115F15}">
      <dgm:prSet/>
      <dgm:spPr/>
      <dgm:t>
        <a:bodyPr/>
        <a:lstStyle/>
        <a:p>
          <a:endParaRPr lang="fr-FR"/>
        </a:p>
      </dgm:t>
    </dgm:pt>
    <dgm:pt modelId="{38F89A80-63B2-F543-876E-B7C48D3B33C3}" type="sibTrans" cxnId="{A8EF438F-0B4F-3743-8126-CB5A35115F15}">
      <dgm:prSet/>
      <dgm:spPr/>
      <dgm:t>
        <a:bodyPr/>
        <a:lstStyle/>
        <a:p>
          <a:endParaRPr lang="fr-FR"/>
        </a:p>
      </dgm:t>
    </dgm:pt>
    <dgm:pt modelId="{6917D198-328A-154B-BAF9-2BBBD086242C}">
      <dgm:prSet custT="1"/>
      <dgm:spPr/>
      <dgm:t>
        <a:bodyPr/>
        <a:lstStyle/>
        <a:p>
          <a:pPr>
            <a:buClr>
              <a:schemeClr val="accent3"/>
            </a:buClr>
          </a:pPr>
          <a:r>
            <a:rPr lang="fr-FR" sz="1050" i="0" dirty="0"/>
            <a:t>IHM</a:t>
          </a:r>
        </a:p>
      </dgm:t>
    </dgm:pt>
    <dgm:pt modelId="{F0EE4BFA-3B6B-DB40-A3EC-0C191E7768FF}" type="parTrans" cxnId="{FE696B27-2734-0449-81F3-8EE1F7890D98}">
      <dgm:prSet/>
      <dgm:spPr/>
      <dgm:t>
        <a:bodyPr/>
        <a:lstStyle/>
        <a:p>
          <a:endParaRPr lang="fr-FR"/>
        </a:p>
      </dgm:t>
    </dgm:pt>
    <dgm:pt modelId="{ECDE8903-2B51-EB44-A2E8-C53D36F9A079}" type="sibTrans" cxnId="{FE696B27-2734-0449-81F3-8EE1F7890D98}">
      <dgm:prSet/>
      <dgm:spPr/>
      <dgm:t>
        <a:bodyPr/>
        <a:lstStyle/>
        <a:p>
          <a:endParaRPr lang="fr-FR"/>
        </a:p>
      </dgm:t>
    </dgm:pt>
    <dgm:pt modelId="{D2CA2A85-ED17-544D-897E-9F407B3C1864}">
      <dgm:prSet custT="1"/>
      <dgm:spPr/>
      <dgm:t>
        <a:bodyPr/>
        <a:lstStyle/>
        <a:p>
          <a:pPr>
            <a:buClr>
              <a:schemeClr val="accent3"/>
            </a:buClr>
          </a:pPr>
          <a:r>
            <a:rPr lang="fr-FR" sz="1050" i="0" dirty="0"/>
            <a:t>BD Stock</a:t>
          </a:r>
        </a:p>
      </dgm:t>
    </dgm:pt>
    <dgm:pt modelId="{196D2C3B-E059-AC4C-8015-B6EDDF73D563}" type="parTrans" cxnId="{555ADC1C-C0C7-794E-A0C8-BE3FA86B14E4}">
      <dgm:prSet/>
      <dgm:spPr/>
      <dgm:t>
        <a:bodyPr/>
        <a:lstStyle/>
        <a:p>
          <a:endParaRPr lang="fr-FR"/>
        </a:p>
      </dgm:t>
    </dgm:pt>
    <dgm:pt modelId="{CB8C8769-61BC-2543-98A9-F8E8298045FB}" type="sibTrans" cxnId="{555ADC1C-C0C7-794E-A0C8-BE3FA86B14E4}">
      <dgm:prSet/>
      <dgm:spPr/>
      <dgm:t>
        <a:bodyPr/>
        <a:lstStyle/>
        <a:p>
          <a:endParaRPr lang="fr-FR"/>
        </a:p>
      </dgm:t>
    </dgm:pt>
    <dgm:pt modelId="{3DBBBC94-41A6-9B44-8806-777AD5997F2F}">
      <dgm:prSet custT="1"/>
      <dgm:spPr/>
      <dgm:t>
        <a:bodyPr/>
        <a:lstStyle/>
        <a:p>
          <a:pPr>
            <a:buClr>
              <a:schemeClr val="accent3"/>
            </a:buClr>
          </a:pPr>
          <a:r>
            <a:rPr lang="fr-FR" sz="1050" i="0" dirty="0"/>
            <a:t>App Web</a:t>
          </a:r>
        </a:p>
      </dgm:t>
    </dgm:pt>
    <dgm:pt modelId="{D9682A92-0932-1A47-816B-E2272086BF5A}" type="parTrans" cxnId="{EC25A930-01A6-884D-A01C-0AB736A72B6A}">
      <dgm:prSet/>
      <dgm:spPr/>
      <dgm:t>
        <a:bodyPr/>
        <a:lstStyle/>
        <a:p>
          <a:endParaRPr lang="fr-FR"/>
        </a:p>
      </dgm:t>
    </dgm:pt>
    <dgm:pt modelId="{134ADAD8-5A0D-964C-BCD7-08EF3F4BC2ED}" type="sibTrans" cxnId="{EC25A930-01A6-884D-A01C-0AB736A72B6A}">
      <dgm:prSet/>
      <dgm:spPr/>
      <dgm:t>
        <a:bodyPr/>
        <a:lstStyle/>
        <a:p>
          <a:endParaRPr lang="fr-FR"/>
        </a:p>
      </dgm:t>
    </dgm:pt>
    <dgm:pt modelId="{CCAF1B9B-799D-8C46-B876-6454A7867E6B}">
      <dgm:prSet/>
      <dgm:spPr/>
      <dgm:t>
        <a:bodyPr/>
        <a:lstStyle/>
        <a:p>
          <a:r>
            <a:rPr lang="fr-FR" i="0" dirty="0"/>
            <a:t>Recette</a:t>
          </a:r>
        </a:p>
      </dgm:t>
    </dgm:pt>
    <dgm:pt modelId="{A71E4A60-C8C1-AC47-8E39-72B7C49BBC1E}" type="parTrans" cxnId="{2BC377DD-8402-9B41-86E6-229BAD2F63C6}">
      <dgm:prSet/>
      <dgm:spPr/>
      <dgm:t>
        <a:bodyPr/>
        <a:lstStyle/>
        <a:p>
          <a:endParaRPr lang="fr-FR"/>
        </a:p>
      </dgm:t>
    </dgm:pt>
    <dgm:pt modelId="{D6848378-DA3E-0D4E-9C8E-0176B9216EE4}" type="sibTrans" cxnId="{2BC377DD-8402-9B41-86E6-229BAD2F63C6}">
      <dgm:prSet/>
      <dgm:spPr/>
      <dgm:t>
        <a:bodyPr/>
        <a:lstStyle/>
        <a:p>
          <a:endParaRPr lang="fr-FR"/>
        </a:p>
      </dgm:t>
    </dgm:pt>
    <dgm:pt modelId="{749C00B5-6862-0247-8300-386588AA538E}">
      <dgm:prSet/>
      <dgm:spPr/>
      <dgm:t>
        <a:bodyPr/>
        <a:lstStyle/>
        <a:p>
          <a:r>
            <a:rPr lang="fr-FR" i="0"/>
            <a:t>Formation</a:t>
          </a:r>
        </a:p>
      </dgm:t>
    </dgm:pt>
    <dgm:pt modelId="{5B3E8F7F-8CC1-FF4D-95DA-D6FA89D5A0C3}" type="parTrans" cxnId="{A8BBCF9E-8A94-1A42-BA83-F1B6B41F7023}">
      <dgm:prSet/>
      <dgm:spPr/>
      <dgm:t>
        <a:bodyPr/>
        <a:lstStyle/>
        <a:p>
          <a:endParaRPr lang="fr-FR"/>
        </a:p>
      </dgm:t>
    </dgm:pt>
    <dgm:pt modelId="{788CB7D6-8246-B94B-8E5E-2FFEAA397404}" type="sibTrans" cxnId="{A8BBCF9E-8A94-1A42-BA83-F1B6B41F7023}">
      <dgm:prSet/>
      <dgm:spPr/>
      <dgm:t>
        <a:bodyPr/>
        <a:lstStyle/>
        <a:p>
          <a:endParaRPr lang="fr-FR"/>
        </a:p>
      </dgm:t>
    </dgm:pt>
    <dgm:pt modelId="{46D9D8E0-85B6-2845-921B-382213767B3B}">
      <dgm:prSet/>
      <dgm:spPr/>
      <dgm:t>
        <a:bodyPr/>
        <a:lstStyle/>
        <a:p>
          <a:r>
            <a:rPr lang="fr-FR" i="0" dirty="0"/>
            <a:t>Migration</a:t>
          </a:r>
        </a:p>
      </dgm:t>
    </dgm:pt>
    <dgm:pt modelId="{7489DCB7-6A65-1044-9BC4-7FC8E94DAB0B}" type="parTrans" cxnId="{A7FEE505-DCA6-F74B-BA65-1D67469CB777}">
      <dgm:prSet/>
      <dgm:spPr/>
      <dgm:t>
        <a:bodyPr/>
        <a:lstStyle/>
        <a:p>
          <a:endParaRPr lang="fr-FR"/>
        </a:p>
      </dgm:t>
    </dgm:pt>
    <dgm:pt modelId="{8F09C916-F133-3C4D-9CDC-90A6271DAE36}" type="sibTrans" cxnId="{A7FEE505-DCA6-F74B-BA65-1D67469CB777}">
      <dgm:prSet/>
      <dgm:spPr/>
      <dgm:t>
        <a:bodyPr/>
        <a:lstStyle/>
        <a:p>
          <a:endParaRPr lang="fr-FR"/>
        </a:p>
      </dgm:t>
    </dgm:pt>
    <dgm:pt modelId="{A2D68254-A806-5C4D-B94D-C2AAD068F6B5}">
      <dgm:prSet custT="1"/>
      <dgm:spPr/>
      <dgm:t>
        <a:bodyPr/>
        <a:lstStyle/>
        <a:p>
          <a:r>
            <a:rPr lang="fr-FR" sz="1050" i="0" dirty="0"/>
            <a:t>Excel vers Oracle</a:t>
          </a:r>
        </a:p>
      </dgm:t>
    </dgm:pt>
    <dgm:pt modelId="{EF35CD18-0D2B-D64C-8EDD-4075866E17FD}" type="parTrans" cxnId="{BBCF1E4B-56A7-5949-8DD9-7AB2843FA7E6}">
      <dgm:prSet/>
      <dgm:spPr/>
      <dgm:t>
        <a:bodyPr/>
        <a:lstStyle/>
        <a:p>
          <a:endParaRPr lang="fr-FR"/>
        </a:p>
      </dgm:t>
    </dgm:pt>
    <dgm:pt modelId="{4E2CF059-387A-124B-84B7-56AA59A522EC}" type="sibTrans" cxnId="{BBCF1E4B-56A7-5949-8DD9-7AB2843FA7E6}">
      <dgm:prSet/>
      <dgm:spPr/>
      <dgm:t>
        <a:bodyPr/>
        <a:lstStyle/>
        <a:p>
          <a:endParaRPr lang="fr-FR"/>
        </a:p>
      </dgm:t>
    </dgm:pt>
    <dgm:pt modelId="{38A39B80-E05A-A240-8ECD-7A72A45B6110}">
      <dgm:prSet/>
      <dgm:spPr/>
      <dgm:t>
        <a:bodyPr/>
        <a:lstStyle/>
        <a:p>
          <a:r>
            <a:rPr lang="fr-FR" i="0"/>
            <a:t>MEP</a:t>
          </a:r>
        </a:p>
      </dgm:t>
    </dgm:pt>
    <dgm:pt modelId="{CBB46995-5CD3-7442-982F-F6A8166CF6AA}" type="parTrans" cxnId="{51B79991-B44A-5A4A-A230-2A7803EB3468}">
      <dgm:prSet/>
      <dgm:spPr/>
      <dgm:t>
        <a:bodyPr/>
        <a:lstStyle/>
        <a:p>
          <a:endParaRPr lang="fr-FR"/>
        </a:p>
      </dgm:t>
    </dgm:pt>
    <dgm:pt modelId="{C921D168-31A6-DF42-8375-5E49127893A6}" type="sibTrans" cxnId="{51B79991-B44A-5A4A-A230-2A7803EB3468}">
      <dgm:prSet/>
      <dgm:spPr/>
      <dgm:t>
        <a:bodyPr/>
        <a:lstStyle/>
        <a:p>
          <a:endParaRPr lang="fr-FR"/>
        </a:p>
      </dgm:t>
    </dgm:pt>
    <dgm:pt modelId="{C5704EC1-5BA1-9D4F-8110-CF05F618767B}">
      <dgm:prSet/>
      <dgm:spPr/>
      <dgm:t>
        <a:bodyPr/>
        <a:lstStyle/>
        <a:p>
          <a:r>
            <a:rPr lang="fr-FR" i="0"/>
            <a:t>Décommissions</a:t>
          </a:r>
        </a:p>
      </dgm:t>
    </dgm:pt>
    <dgm:pt modelId="{1309268F-6CE7-F54B-8A0B-C3625FDDE96B}" type="parTrans" cxnId="{74CB9CEB-C0EF-5B48-BF81-8EE9DCCC716E}">
      <dgm:prSet/>
      <dgm:spPr/>
      <dgm:t>
        <a:bodyPr/>
        <a:lstStyle/>
        <a:p>
          <a:endParaRPr lang="fr-FR"/>
        </a:p>
      </dgm:t>
    </dgm:pt>
    <dgm:pt modelId="{5BF7A9B9-777B-1343-B99F-A201C189689A}" type="sibTrans" cxnId="{74CB9CEB-C0EF-5B48-BF81-8EE9DCCC716E}">
      <dgm:prSet/>
      <dgm:spPr/>
      <dgm:t>
        <a:bodyPr/>
        <a:lstStyle/>
        <a:p>
          <a:endParaRPr lang="fr-FR"/>
        </a:p>
      </dgm:t>
    </dgm:pt>
    <dgm:pt modelId="{894D2CB1-071D-EE48-902C-568AF57DD1C4}">
      <dgm:prSet custT="1"/>
      <dgm:spPr/>
      <dgm:t>
        <a:bodyPr/>
        <a:lstStyle/>
        <a:p>
          <a:r>
            <a:rPr lang="fr-FR" sz="1050" i="0" dirty="0"/>
            <a:t>Excel</a:t>
          </a:r>
        </a:p>
      </dgm:t>
    </dgm:pt>
    <dgm:pt modelId="{E2F90D2C-D8DE-CF44-AA14-F598C66B1DDD}" type="parTrans" cxnId="{C7B998E8-72E0-924F-8E92-3BBE77813B20}">
      <dgm:prSet/>
      <dgm:spPr/>
      <dgm:t>
        <a:bodyPr/>
        <a:lstStyle/>
        <a:p>
          <a:endParaRPr lang="fr-FR"/>
        </a:p>
      </dgm:t>
    </dgm:pt>
    <dgm:pt modelId="{2BA7E200-B3D9-6C40-852C-97A2C7C10BB8}" type="sibTrans" cxnId="{C7B998E8-72E0-924F-8E92-3BBE77813B20}">
      <dgm:prSet/>
      <dgm:spPr/>
      <dgm:t>
        <a:bodyPr/>
        <a:lstStyle/>
        <a:p>
          <a:endParaRPr lang="fr-FR"/>
        </a:p>
      </dgm:t>
    </dgm:pt>
    <dgm:pt modelId="{57FB70DA-D122-6849-8DFE-C179A76BAD77}">
      <dgm:prSet custT="1"/>
      <dgm:spPr/>
      <dgm:t>
        <a:bodyPr/>
        <a:lstStyle/>
        <a:p>
          <a:pPr>
            <a:buNone/>
          </a:pPr>
          <a:r>
            <a:rPr lang="fr-FR" sz="1050" i="0" dirty="0"/>
            <a:t>API</a:t>
          </a:r>
        </a:p>
      </dgm:t>
    </dgm:pt>
    <dgm:pt modelId="{DA9C8E00-F4AD-3844-A707-653F7342277C}" type="parTrans" cxnId="{BF9B6293-1921-CB48-A1FB-4D4DB9CEE512}">
      <dgm:prSet/>
      <dgm:spPr/>
      <dgm:t>
        <a:bodyPr/>
        <a:lstStyle/>
        <a:p>
          <a:endParaRPr lang="fr-FR"/>
        </a:p>
      </dgm:t>
    </dgm:pt>
    <dgm:pt modelId="{A892EC67-2BF7-9D41-BB27-2E78AC8BF37A}" type="sibTrans" cxnId="{BF9B6293-1921-CB48-A1FB-4D4DB9CEE512}">
      <dgm:prSet/>
      <dgm:spPr/>
      <dgm:t>
        <a:bodyPr/>
        <a:lstStyle/>
        <a:p>
          <a:endParaRPr lang="fr-FR"/>
        </a:p>
      </dgm:t>
    </dgm:pt>
    <dgm:pt modelId="{C53A01FF-6E10-1B41-ABEE-B3396F26BAEC}">
      <dgm:prSet custT="1"/>
      <dgm:spPr/>
      <dgm:t>
        <a:bodyPr/>
        <a:lstStyle/>
        <a:p>
          <a:pPr>
            <a:buClr>
              <a:schemeClr val="accent3"/>
            </a:buClr>
          </a:pPr>
          <a:r>
            <a:rPr lang="fr-FR" sz="1050" i="0" dirty="0"/>
            <a:t>BD Stock</a:t>
          </a:r>
        </a:p>
      </dgm:t>
    </dgm:pt>
    <dgm:pt modelId="{B0B1696B-6C58-AB42-A9F6-E7069158727F}" type="parTrans" cxnId="{285FF1A4-7600-D145-870D-B3AB36B3315C}">
      <dgm:prSet/>
      <dgm:spPr/>
      <dgm:t>
        <a:bodyPr/>
        <a:lstStyle/>
        <a:p>
          <a:endParaRPr lang="fr-FR"/>
        </a:p>
      </dgm:t>
    </dgm:pt>
    <dgm:pt modelId="{60409472-BF3C-1A44-BABB-E5E56DB6F7E0}" type="sibTrans" cxnId="{285FF1A4-7600-D145-870D-B3AB36B3315C}">
      <dgm:prSet/>
      <dgm:spPr/>
      <dgm:t>
        <a:bodyPr/>
        <a:lstStyle/>
        <a:p>
          <a:endParaRPr lang="fr-FR"/>
        </a:p>
      </dgm:t>
    </dgm:pt>
    <dgm:pt modelId="{6F59580A-6882-7041-BAF4-25091896A1E4}" type="pres">
      <dgm:prSet presAssocID="{97920EFE-D9A4-B540-8A77-99E1C1455093}" presName="Name0" presStyleCnt="0">
        <dgm:presLayoutVars>
          <dgm:dir/>
          <dgm:animOne val="branch"/>
          <dgm:animLvl val="lvl"/>
        </dgm:presLayoutVars>
      </dgm:prSet>
      <dgm:spPr/>
    </dgm:pt>
    <dgm:pt modelId="{053E3EBA-384D-9D4C-ABAF-BF3DEC9AB62A}" type="pres">
      <dgm:prSet presAssocID="{3D507EE1-D283-1742-A93B-F22A3313856D}" presName="chaos" presStyleCnt="0"/>
      <dgm:spPr/>
    </dgm:pt>
    <dgm:pt modelId="{4867EF8A-CBC1-D44B-99AC-1C1EFC06191E}" type="pres">
      <dgm:prSet presAssocID="{3D507EE1-D283-1742-A93B-F22A3313856D}" presName="parTx1" presStyleLbl="revTx" presStyleIdx="0" presStyleCnt="10"/>
      <dgm:spPr/>
    </dgm:pt>
    <dgm:pt modelId="{C1772F3D-7540-E344-BE8B-D63C884F523D}" type="pres">
      <dgm:prSet presAssocID="{3D507EE1-D283-1742-A93B-F22A3313856D}" presName="desTx1" presStyleLbl="revTx" presStyleIdx="1" presStyleCnt="10">
        <dgm:presLayoutVars>
          <dgm:bulletEnabled val="1"/>
        </dgm:presLayoutVars>
      </dgm:prSet>
      <dgm:spPr/>
    </dgm:pt>
    <dgm:pt modelId="{AD33A3DE-9E2E-3F4E-BA04-E01D3D2DC959}" type="pres">
      <dgm:prSet presAssocID="{3D507EE1-D283-1742-A93B-F22A3313856D}" presName="c1" presStyleLbl="node1" presStyleIdx="0" presStyleCnt="19"/>
      <dgm:spPr/>
    </dgm:pt>
    <dgm:pt modelId="{178A1065-8570-3E41-95CE-F9540FF10A4B}" type="pres">
      <dgm:prSet presAssocID="{3D507EE1-D283-1742-A93B-F22A3313856D}" presName="c2" presStyleLbl="node1" presStyleIdx="1" presStyleCnt="19"/>
      <dgm:spPr/>
    </dgm:pt>
    <dgm:pt modelId="{837884E9-9E78-9449-86F2-64DCB732FE60}" type="pres">
      <dgm:prSet presAssocID="{3D507EE1-D283-1742-A93B-F22A3313856D}" presName="c3" presStyleLbl="node1" presStyleIdx="2" presStyleCnt="19"/>
      <dgm:spPr/>
    </dgm:pt>
    <dgm:pt modelId="{3D7B7336-2FDB-2F40-95C7-F3463C0F72B9}" type="pres">
      <dgm:prSet presAssocID="{3D507EE1-D283-1742-A93B-F22A3313856D}" presName="c4" presStyleLbl="node1" presStyleIdx="3" presStyleCnt="19"/>
      <dgm:spPr/>
    </dgm:pt>
    <dgm:pt modelId="{CE0356F1-2479-074A-B3B0-A71A01035327}" type="pres">
      <dgm:prSet presAssocID="{3D507EE1-D283-1742-A93B-F22A3313856D}" presName="c5" presStyleLbl="node1" presStyleIdx="4" presStyleCnt="19"/>
      <dgm:spPr/>
    </dgm:pt>
    <dgm:pt modelId="{E0C3C498-BC71-ED4A-BB9A-A2669EE1FFFA}" type="pres">
      <dgm:prSet presAssocID="{3D507EE1-D283-1742-A93B-F22A3313856D}" presName="c6" presStyleLbl="node1" presStyleIdx="5" presStyleCnt="19"/>
      <dgm:spPr/>
    </dgm:pt>
    <dgm:pt modelId="{78FEBF4D-B0CA-0D43-95CA-7B7ED6C38A2A}" type="pres">
      <dgm:prSet presAssocID="{3D507EE1-D283-1742-A93B-F22A3313856D}" presName="c7" presStyleLbl="node1" presStyleIdx="6" presStyleCnt="19"/>
      <dgm:spPr/>
    </dgm:pt>
    <dgm:pt modelId="{7CB483BD-3DEE-DD43-B980-72D344928638}" type="pres">
      <dgm:prSet presAssocID="{3D507EE1-D283-1742-A93B-F22A3313856D}" presName="c8" presStyleLbl="node1" presStyleIdx="7" presStyleCnt="19"/>
      <dgm:spPr/>
    </dgm:pt>
    <dgm:pt modelId="{44522155-C2AC-6849-9E82-A76A67D1252E}" type="pres">
      <dgm:prSet presAssocID="{3D507EE1-D283-1742-A93B-F22A3313856D}" presName="c9" presStyleLbl="node1" presStyleIdx="8" presStyleCnt="19"/>
      <dgm:spPr/>
    </dgm:pt>
    <dgm:pt modelId="{CE507CCF-567E-4044-A31A-90D7067D2F09}" type="pres">
      <dgm:prSet presAssocID="{3D507EE1-D283-1742-A93B-F22A3313856D}" presName="c10" presStyleLbl="node1" presStyleIdx="9" presStyleCnt="19"/>
      <dgm:spPr/>
    </dgm:pt>
    <dgm:pt modelId="{DA8F3E66-D481-9D46-84F0-4EFFACD32BDD}" type="pres">
      <dgm:prSet presAssocID="{3D507EE1-D283-1742-A93B-F22A3313856D}" presName="c11" presStyleLbl="node1" presStyleIdx="10" presStyleCnt="19"/>
      <dgm:spPr/>
    </dgm:pt>
    <dgm:pt modelId="{737EF308-2E98-FA4C-BCAE-AEA36A6A64C5}" type="pres">
      <dgm:prSet presAssocID="{3D507EE1-D283-1742-A93B-F22A3313856D}" presName="c12" presStyleLbl="node1" presStyleIdx="11" presStyleCnt="19"/>
      <dgm:spPr/>
    </dgm:pt>
    <dgm:pt modelId="{13DEE76F-8465-4D4C-9C64-03F1CEE35BC2}" type="pres">
      <dgm:prSet presAssocID="{3D507EE1-D283-1742-A93B-F22A3313856D}" presName="c13" presStyleLbl="node1" presStyleIdx="12" presStyleCnt="19"/>
      <dgm:spPr/>
    </dgm:pt>
    <dgm:pt modelId="{051BA221-1EF6-C64D-8589-6DE03E03D53F}" type="pres">
      <dgm:prSet presAssocID="{3D507EE1-D283-1742-A93B-F22A3313856D}" presName="c14" presStyleLbl="node1" presStyleIdx="13" presStyleCnt="19"/>
      <dgm:spPr/>
    </dgm:pt>
    <dgm:pt modelId="{B0F26F9F-9E15-8749-B39A-616B65D4290B}" type="pres">
      <dgm:prSet presAssocID="{3D507EE1-D283-1742-A93B-F22A3313856D}" presName="c15" presStyleLbl="node1" presStyleIdx="14" presStyleCnt="19"/>
      <dgm:spPr/>
    </dgm:pt>
    <dgm:pt modelId="{29ADB6DF-2AEB-0F47-A34A-F05160326A44}" type="pres">
      <dgm:prSet presAssocID="{3D507EE1-D283-1742-A93B-F22A3313856D}" presName="c16" presStyleLbl="node1" presStyleIdx="15" presStyleCnt="19"/>
      <dgm:spPr/>
    </dgm:pt>
    <dgm:pt modelId="{2BCD1B6E-8307-C842-A9A5-1E43E497132B}" type="pres">
      <dgm:prSet presAssocID="{3D507EE1-D283-1742-A93B-F22A3313856D}" presName="c17" presStyleLbl="node1" presStyleIdx="16" presStyleCnt="19"/>
      <dgm:spPr/>
    </dgm:pt>
    <dgm:pt modelId="{079DC82E-54BF-AF4A-957B-0CD49D759E44}" type="pres">
      <dgm:prSet presAssocID="{3D507EE1-D283-1742-A93B-F22A3313856D}" presName="c18" presStyleLbl="node1" presStyleIdx="17" presStyleCnt="19"/>
      <dgm:spPr/>
    </dgm:pt>
    <dgm:pt modelId="{F5CB5927-139E-B744-9B0F-482A57D24EDE}" type="pres">
      <dgm:prSet presAssocID="{40473898-0D1B-ED42-97EB-855760078517}" presName="chevronComposite1" presStyleCnt="0"/>
      <dgm:spPr/>
    </dgm:pt>
    <dgm:pt modelId="{553BF6E9-318F-4F45-9059-57572B64F493}" type="pres">
      <dgm:prSet presAssocID="{40473898-0D1B-ED42-97EB-855760078517}" presName="chevron1" presStyleLbl="sibTrans2D1" presStyleIdx="0" presStyleCnt="6"/>
      <dgm:spPr/>
    </dgm:pt>
    <dgm:pt modelId="{43D31C93-0464-CA48-AAF0-D76F14D1D515}" type="pres">
      <dgm:prSet presAssocID="{40473898-0D1B-ED42-97EB-855760078517}" presName="spChevron1" presStyleCnt="0"/>
      <dgm:spPr/>
    </dgm:pt>
    <dgm:pt modelId="{57851266-D2C1-F742-B442-5E5B04948FD2}" type="pres">
      <dgm:prSet presAssocID="{E0E6E226-B44B-CB4A-978D-E9C41C179C8A}" presName="middle" presStyleCnt="0"/>
      <dgm:spPr/>
    </dgm:pt>
    <dgm:pt modelId="{E5CDBFDA-8683-0847-A2E9-293AD56B9E64}" type="pres">
      <dgm:prSet presAssocID="{E0E6E226-B44B-CB4A-978D-E9C41C179C8A}" presName="parTxMid" presStyleLbl="revTx" presStyleIdx="2" presStyleCnt="10"/>
      <dgm:spPr/>
    </dgm:pt>
    <dgm:pt modelId="{496EE631-963E-4B4B-9C03-856D6AA49DED}" type="pres">
      <dgm:prSet presAssocID="{E0E6E226-B44B-CB4A-978D-E9C41C179C8A}" presName="desTxMid" presStyleLbl="revTx" presStyleIdx="3" presStyleCnt="10" custScaleY="157715" custLinFactNeighborX="-669" custLinFactNeighborY="23882">
        <dgm:presLayoutVars>
          <dgm:bulletEnabled val="1"/>
        </dgm:presLayoutVars>
      </dgm:prSet>
      <dgm:spPr/>
    </dgm:pt>
    <dgm:pt modelId="{A62F0E88-CC70-A047-83F9-0442A958C609}" type="pres">
      <dgm:prSet presAssocID="{E0E6E226-B44B-CB4A-978D-E9C41C179C8A}" presName="spMid" presStyleCnt="0"/>
      <dgm:spPr/>
    </dgm:pt>
    <dgm:pt modelId="{3AA69B5E-C3F6-BF47-A434-4A3232C3BFFB}" type="pres">
      <dgm:prSet presAssocID="{7A890676-F290-BF42-BEE9-C76FF803B126}" presName="chevronComposite1" presStyleCnt="0"/>
      <dgm:spPr/>
    </dgm:pt>
    <dgm:pt modelId="{826580EA-8204-7242-98C0-334082C50600}" type="pres">
      <dgm:prSet presAssocID="{7A890676-F290-BF42-BEE9-C76FF803B126}" presName="chevron1" presStyleLbl="sibTrans2D1" presStyleIdx="1" presStyleCnt="6"/>
      <dgm:spPr/>
    </dgm:pt>
    <dgm:pt modelId="{85138F69-7CA5-5746-BAA7-81EE0D297C5A}" type="pres">
      <dgm:prSet presAssocID="{7A890676-F290-BF42-BEE9-C76FF803B126}" presName="spChevron1" presStyleCnt="0"/>
      <dgm:spPr/>
    </dgm:pt>
    <dgm:pt modelId="{D60BC27D-30A5-F146-9A71-0C8B9D693397}" type="pres">
      <dgm:prSet presAssocID="{CCAF1B9B-799D-8C46-B876-6454A7867E6B}" presName="middle" presStyleCnt="0"/>
      <dgm:spPr/>
    </dgm:pt>
    <dgm:pt modelId="{43D7EB70-07C9-EC43-B2BF-532BC9025C64}" type="pres">
      <dgm:prSet presAssocID="{CCAF1B9B-799D-8C46-B876-6454A7867E6B}" presName="parTxMid" presStyleLbl="revTx" presStyleIdx="4" presStyleCnt="10"/>
      <dgm:spPr/>
    </dgm:pt>
    <dgm:pt modelId="{92318E5D-7908-8742-B36F-A6744128CC9D}" type="pres">
      <dgm:prSet presAssocID="{CCAF1B9B-799D-8C46-B876-6454A7867E6B}" presName="spMid" presStyleCnt="0"/>
      <dgm:spPr/>
    </dgm:pt>
    <dgm:pt modelId="{7522D321-0CAE-1548-8637-D9E8815B62C1}" type="pres">
      <dgm:prSet presAssocID="{D6848378-DA3E-0D4E-9C8E-0176B9216EE4}" presName="chevronComposite1" presStyleCnt="0"/>
      <dgm:spPr/>
    </dgm:pt>
    <dgm:pt modelId="{4AAD96EB-2E37-B145-822B-8F48D3807FC5}" type="pres">
      <dgm:prSet presAssocID="{D6848378-DA3E-0D4E-9C8E-0176B9216EE4}" presName="chevron1" presStyleLbl="sibTrans2D1" presStyleIdx="2" presStyleCnt="6"/>
      <dgm:spPr/>
    </dgm:pt>
    <dgm:pt modelId="{771E5E37-72D4-AB46-A7BA-9C6FB716D924}" type="pres">
      <dgm:prSet presAssocID="{D6848378-DA3E-0D4E-9C8E-0176B9216EE4}" presName="spChevron1" presStyleCnt="0"/>
      <dgm:spPr/>
    </dgm:pt>
    <dgm:pt modelId="{157A0561-52FF-4542-80C2-76690FA59350}" type="pres">
      <dgm:prSet presAssocID="{749C00B5-6862-0247-8300-386588AA538E}" presName="middle" presStyleCnt="0"/>
      <dgm:spPr/>
    </dgm:pt>
    <dgm:pt modelId="{5F1F6B0E-1668-3F45-9B0E-42C447886AFE}" type="pres">
      <dgm:prSet presAssocID="{749C00B5-6862-0247-8300-386588AA538E}" presName="parTxMid" presStyleLbl="revTx" presStyleIdx="5" presStyleCnt="10"/>
      <dgm:spPr/>
    </dgm:pt>
    <dgm:pt modelId="{571D8BF4-541C-BE49-BE1D-64FA317DA61E}" type="pres">
      <dgm:prSet presAssocID="{749C00B5-6862-0247-8300-386588AA538E}" presName="spMid" presStyleCnt="0"/>
      <dgm:spPr/>
    </dgm:pt>
    <dgm:pt modelId="{FADEC319-9408-1E49-B3FB-241FE95A880E}" type="pres">
      <dgm:prSet presAssocID="{788CB7D6-8246-B94B-8E5E-2FFEAA397404}" presName="chevronComposite1" presStyleCnt="0"/>
      <dgm:spPr/>
    </dgm:pt>
    <dgm:pt modelId="{A4989C42-A212-CC48-82C5-782CF50F37C5}" type="pres">
      <dgm:prSet presAssocID="{788CB7D6-8246-B94B-8E5E-2FFEAA397404}" presName="chevron1" presStyleLbl="sibTrans2D1" presStyleIdx="3" presStyleCnt="6"/>
      <dgm:spPr/>
    </dgm:pt>
    <dgm:pt modelId="{87B59F15-6525-264E-BF59-A1E9E1C9A648}" type="pres">
      <dgm:prSet presAssocID="{788CB7D6-8246-B94B-8E5E-2FFEAA397404}" presName="spChevron1" presStyleCnt="0"/>
      <dgm:spPr/>
    </dgm:pt>
    <dgm:pt modelId="{DDF02637-0EF4-5F41-BB77-9B85A863EAE9}" type="pres">
      <dgm:prSet presAssocID="{46D9D8E0-85B6-2845-921B-382213767B3B}" presName="middle" presStyleCnt="0"/>
      <dgm:spPr/>
    </dgm:pt>
    <dgm:pt modelId="{0EB38B5D-3F3E-F844-A83E-B67C226D986D}" type="pres">
      <dgm:prSet presAssocID="{46D9D8E0-85B6-2845-921B-382213767B3B}" presName="parTxMid" presStyleLbl="revTx" presStyleIdx="6" presStyleCnt="10"/>
      <dgm:spPr/>
    </dgm:pt>
    <dgm:pt modelId="{35B88BE9-C413-C449-99CA-76D634B24A38}" type="pres">
      <dgm:prSet presAssocID="{46D9D8E0-85B6-2845-921B-382213767B3B}" presName="desTxMid" presStyleLbl="revTx" presStyleIdx="7" presStyleCnt="10">
        <dgm:presLayoutVars>
          <dgm:bulletEnabled val="1"/>
        </dgm:presLayoutVars>
      </dgm:prSet>
      <dgm:spPr/>
    </dgm:pt>
    <dgm:pt modelId="{C349E8E6-F31B-AC4E-BE6C-FAC3522FAD64}" type="pres">
      <dgm:prSet presAssocID="{46D9D8E0-85B6-2845-921B-382213767B3B}" presName="spMid" presStyleCnt="0"/>
      <dgm:spPr/>
    </dgm:pt>
    <dgm:pt modelId="{B8292BB2-EB72-7846-8F5C-C3D42B613F6B}" type="pres">
      <dgm:prSet presAssocID="{8F09C916-F133-3C4D-9CDC-90A6271DAE36}" presName="chevronComposite1" presStyleCnt="0"/>
      <dgm:spPr/>
    </dgm:pt>
    <dgm:pt modelId="{FB3C8752-986B-6345-AAD1-24934C8E7FE6}" type="pres">
      <dgm:prSet presAssocID="{8F09C916-F133-3C4D-9CDC-90A6271DAE36}" presName="chevron1" presStyleLbl="sibTrans2D1" presStyleIdx="4" presStyleCnt="6"/>
      <dgm:spPr/>
    </dgm:pt>
    <dgm:pt modelId="{22ED9DD1-DAC6-6A4E-AB85-6FA2C683A5ED}" type="pres">
      <dgm:prSet presAssocID="{8F09C916-F133-3C4D-9CDC-90A6271DAE36}" presName="spChevron1" presStyleCnt="0"/>
      <dgm:spPr/>
    </dgm:pt>
    <dgm:pt modelId="{187F1D49-C1CE-C344-8610-A5E92C0F7F45}" type="pres">
      <dgm:prSet presAssocID="{38A39B80-E05A-A240-8ECD-7A72A45B6110}" presName="middle" presStyleCnt="0"/>
      <dgm:spPr/>
    </dgm:pt>
    <dgm:pt modelId="{C69CABFE-313B-4549-A4B9-0B26333E422E}" type="pres">
      <dgm:prSet presAssocID="{38A39B80-E05A-A240-8ECD-7A72A45B6110}" presName="parTxMid" presStyleLbl="revTx" presStyleIdx="8" presStyleCnt="10"/>
      <dgm:spPr/>
    </dgm:pt>
    <dgm:pt modelId="{839522EC-C261-654E-BCFE-B9E3208E485D}" type="pres">
      <dgm:prSet presAssocID="{38A39B80-E05A-A240-8ECD-7A72A45B6110}" presName="spMid" presStyleCnt="0"/>
      <dgm:spPr/>
    </dgm:pt>
    <dgm:pt modelId="{FEEF265A-7991-7F4D-BA1D-C036F3E716BB}" type="pres">
      <dgm:prSet presAssocID="{C921D168-31A6-DF42-8375-5E49127893A6}" presName="chevronComposite1" presStyleCnt="0"/>
      <dgm:spPr/>
    </dgm:pt>
    <dgm:pt modelId="{FA1CF853-0D10-2F40-8C5D-79CC0D404E8F}" type="pres">
      <dgm:prSet presAssocID="{C921D168-31A6-DF42-8375-5E49127893A6}" presName="chevron1" presStyleLbl="sibTrans2D1" presStyleIdx="5" presStyleCnt="6"/>
      <dgm:spPr/>
    </dgm:pt>
    <dgm:pt modelId="{13EF1AF8-A693-2843-AAD6-473D4DFE818E}" type="pres">
      <dgm:prSet presAssocID="{C921D168-31A6-DF42-8375-5E49127893A6}" presName="spChevron1" presStyleCnt="0"/>
      <dgm:spPr/>
    </dgm:pt>
    <dgm:pt modelId="{B9613741-846D-6A43-A0CD-6C0DB2098990}" type="pres">
      <dgm:prSet presAssocID="{C5704EC1-5BA1-9D4F-8110-CF05F618767B}" presName="last" presStyleCnt="0"/>
      <dgm:spPr/>
    </dgm:pt>
    <dgm:pt modelId="{90A57F46-2E11-F84F-83F8-D6C85B0750B4}" type="pres">
      <dgm:prSet presAssocID="{C5704EC1-5BA1-9D4F-8110-CF05F618767B}" presName="circleTx" presStyleLbl="node1" presStyleIdx="18" presStyleCnt="19"/>
      <dgm:spPr/>
    </dgm:pt>
    <dgm:pt modelId="{C9748D21-54A1-BD41-80AE-A9372AD455E3}" type="pres">
      <dgm:prSet presAssocID="{C5704EC1-5BA1-9D4F-8110-CF05F618767B}" presName="desTxN" presStyleLbl="revTx" presStyleIdx="9" presStyleCnt="10">
        <dgm:presLayoutVars>
          <dgm:bulletEnabled val="1"/>
        </dgm:presLayoutVars>
      </dgm:prSet>
      <dgm:spPr/>
    </dgm:pt>
    <dgm:pt modelId="{BBB44135-F4A6-E54C-A511-C4C3BE30DA4F}" type="pres">
      <dgm:prSet presAssocID="{C5704EC1-5BA1-9D4F-8110-CF05F618767B}" presName="spN" presStyleCnt="0"/>
      <dgm:spPr/>
    </dgm:pt>
  </dgm:ptLst>
  <dgm:cxnLst>
    <dgm:cxn modelId="{A7FEE505-DCA6-F74B-BA65-1D67469CB777}" srcId="{97920EFE-D9A4-B540-8A77-99E1C1455093}" destId="{46D9D8E0-85B6-2845-921B-382213767B3B}" srcOrd="4" destOrd="0" parTransId="{7489DCB7-6A65-1044-9BC4-7FC8E94DAB0B}" sibTransId="{8F09C916-F133-3C4D-9CDC-90A6271DAE36}"/>
    <dgm:cxn modelId="{36A61808-0ACA-F04F-83A4-D1AB1DD5C2D7}" type="presOf" srcId="{E0E6E226-B44B-CB4A-978D-E9C41C179C8A}" destId="{E5CDBFDA-8683-0847-A2E9-293AD56B9E64}" srcOrd="0" destOrd="0" presId="urn:microsoft.com/office/officeart/2009/3/layout/RandomtoResultProcess"/>
    <dgm:cxn modelId="{16DCC01C-68E8-0846-8508-9A86214B0778}" type="presOf" srcId="{749C00B5-6862-0247-8300-386588AA538E}" destId="{5F1F6B0E-1668-3F45-9B0E-42C447886AFE}" srcOrd="0" destOrd="0" presId="urn:microsoft.com/office/officeart/2009/3/layout/RandomtoResultProcess"/>
    <dgm:cxn modelId="{555ADC1C-C0C7-794E-A0C8-BE3FA86B14E4}" srcId="{CCE330ED-4753-104D-88BA-942192F84C15}" destId="{D2CA2A85-ED17-544D-897E-9F407B3C1864}" srcOrd="1" destOrd="0" parTransId="{196D2C3B-E059-AC4C-8015-B6EDDF73D563}" sibTransId="{CB8C8769-61BC-2543-98A9-F8E8298045FB}"/>
    <dgm:cxn modelId="{81CE0E20-EB3A-1944-8BF5-C239927C1742}" type="presOf" srcId="{C5704EC1-5BA1-9D4F-8110-CF05F618767B}" destId="{90A57F46-2E11-F84F-83F8-D6C85B0750B4}" srcOrd="0" destOrd="0" presId="urn:microsoft.com/office/officeart/2009/3/layout/RandomtoResultProcess"/>
    <dgm:cxn modelId="{FE696B27-2734-0449-81F3-8EE1F7890D98}" srcId="{CCE330ED-4753-104D-88BA-942192F84C15}" destId="{6917D198-328A-154B-BAF9-2BBBD086242C}" srcOrd="0" destOrd="0" parTransId="{F0EE4BFA-3B6B-DB40-A3EC-0C191E7768FF}" sibTransId="{ECDE8903-2B51-EB44-A2E8-C53D36F9A079}"/>
    <dgm:cxn modelId="{EC25A930-01A6-884D-A01C-0AB736A72B6A}" srcId="{CCE330ED-4753-104D-88BA-942192F84C15}" destId="{3DBBBC94-41A6-9B44-8806-777AD5997F2F}" srcOrd="2" destOrd="0" parTransId="{D9682A92-0932-1A47-816B-E2272086BF5A}" sibTransId="{134ADAD8-5A0D-964C-BCD7-08EF3F4BC2ED}"/>
    <dgm:cxn modelId="{7CB51937-227C-A440-AEE5-B565C8EB5991}" type="presOf" srcId="{C53A01FF-6E10-1B41-ABEE-B3396F26BAEC}" destId="{35B88BE9-C413-C449-99CA-76D634B24A38}" srcOrd="0" destOrd="1" presId="urn:microsoft.com/office/officeart/2009/3/layout/RandomtoResultProcess"/>
    <dgm:cxn modelId="{63F5D837-A8FE-DC40-90B6-B5DCFFAE8E40}" srcId="{97920EFE-D9A4-B540-8A77-99E1C1455093}" destId="{E0E6E226-B44B-CB4A-978D-E9C41C179C8A}" srcOrd="1" destOrd="0" parTransId="{4D9D4EEA-24DB-FB4D-B837-54189FB7546D}" sibTransId="{7A890676-F290-BF42-BEE9-C76FF803B126}"/>
    <dgm:cxn modelId="{45A90E3E-0DFF-6346-979E-1ADEBC2074CF}" type="presOf" srcId="{3DBBBC94-41A6-9B44-8806-777AD5997F2F}" destId="{496EE631-963E-4B4B-9C03-856D6AA49DED}" srcOrd="0" destOrd="3" presId="urn:microsoft.com/office/officeart/2009/3/layout/RandomtoResultProcess"/>
    <dgm:cxn modelId="{9B9D7542-E8AB-E844-A645-92E29694A85D}" type="presOf" srcId="{57FB70DA-D122-6849-8DFE-C179A76BAD77}" destId="{496EE631-963E-4B4B-9C03-856D6AA49DED}" srcOrd="0" destOrd="4" presId="urn:microsoft.com/office/officeart/2009/3/layout/RandomtoResultProcess"/>
    <dgm:cxn modelId="{BBCF1E4B-56A7-5949-8DD9-7AB2843FA7E6}" srcId="{46D9D8E0-85B6-2845-921B-382213767B3B}" destId="{A2D68254-A806-5C4D-B94D-C2AAD068F6B5}" srcOrd="0" destOrd="0" parTransId="{EF35CD18-0D2B-D64C-8EDD-4075866E17FD}" sibTransId="{4E2CF059-387A-124B-84B7-56AA59A522EC}"/>
    <dgm:cxn modelId="{8D29DF4E-D8F7-A44D-BC9D-7DC7607F6E99}" type="presOf" srcId="{60D978FA-569A-B14F-8C39-44D3D820200F}" destId="{C1772F3D-7540-E344-BE8B-D63C884F523D}" srcOrd="0" destOrd="0" presId="urn:microsoft.com/office/officeart/2009/3/layout/RandomtoResultProcess"/>
    <dgm:cxn modelId="{0333CC53-6FCE-F045-88C2-39F4995A5B47}" type="presOf" srcId="{D2CA2A85-ED17-544D-897E-9F407B3C1864}" destId="{496EE631-963E-4B4B-9C03-856D6AA49DED}" srcOrd="0" destOrd="2" presId="urn:microsoft.com/office/officeart/2009/3/layout/RandomtoResultProcess"/>
    <dgm:cxn modelId="{4725E254-6776-6840-BB57-81C1F8499699}" type="presOf" srcId="{6917D198-328A-154B-BAF9-2BBBD086242C}" destId="{496EE631-963E-4B4B-9C03-856D6AA49DED}" srcOrd="0" destOrd="1" presId="urn:microsoft.com/office/officeart/2009/3/layout/RandomtoResultProcess"/>
    <dgm:cxn modelId="{FC7E1A56-D4DC-C94B-801A-C5B7BC485760}" type="presOf" srcId="{CCAF1B9B-799D-8C46-B876-6454A7867E6B}" destId="{43D7EB70-07C9-EC43-B2BF-532BC9025C64}" srcOrd="0" destOrd="0" presId="urn:microsoft.com/office/officeart/2009/3/layout/RandomtoResultProcess"/>
    <dgm:cxn modelId="{CC032756-C3B6-794C-B9EB-4CF2FF05C761}" type="presOf" srcId="{CCE330ED-4753-104D-88BA-942192F84C15}" destId="{496EE631-963E-4B4B-9C03-856D6AA49DED}" srcOrd="0" destOrd="0" presId="urn:microsoft.com/office/officeart/2009/3/layout/RandomtoResultProcess"/>
    <dgm:cxn modelId="{F6F07265-0A71-0C42-846A-C59FEE6C00E2}" type="presOf" srcId="{7EB7A3D8-5879-154F-8596-A21DFAB07078}" destId="{C1772F3D-7540-E344-BE8B-D63C884F523D}" srcOrd="0" destOrd="1" presId="urn:microsoft.com/office/officeart/2009/3/layout/RandomtoResultProcess"/>
    <dgm:cxn modelId="{28CD5170-60A8-3E40-B5D7-3EE9EB5D90BD}" type="presOf" srcId="{46D9D8E0-85B6-2845-921B-382213767B3B}" destId="{0EB38B5D-3F3E-F844-A83E-B67C226D986D}" srcOrd="0" destOrd="0" presId="urn:microsoft.com/office/officeart/2009/3/layout/RandomtoResultProcess"/>
    <dgm:cxn modelId="{DA279581-E2F4-0949-BB15-F558CFB7EB9E}" type="presOf" srcId="{3D507EE1-D283-1742-A93B-F22A3313856D}" destId="{4867EF8A-CBC1-D44B-99AC-1C1EFC06191E}" srcOrd="0" destOrd="0" presId="urn:microsoft.com/office/officeart/2009/3/layout/RandomtoResultProcess"/>
    <dgm:cxn modelId="{A8EF438F-0B4F-3743-8126-CB5A35115F15}" srcId="{E0E6E226-B44B-CB4A-978D-E9C41C179C8A}" destId="{CCE330ED-4753-104D-88BA-942192F84C15}" srcOrd="0" destOrd="0" parTransId="{D3DE5048-99EB-1E49-B7F3-FAFFCF3B75CD}" sibTransId="{38F89A80-63B2-F543-876E-B7C48D3B33C3}"/>
    <dgm:cxn modelId="{51B79991-B44A-5A4A-A230-2A7803EB3468}" srcId="{97920EFE-D9A4-B540-8A77-99E1C1455093}" destId="{38A39B80-E05A-A240-8ECD-7A72A45B6110}" srcOrd="5" destOrd="0" parTransId="{CBB46995-5CD3-7442-982F-F6A8166CF6AA}" sibTransId="{C921D168-31A6-DF42-8375-5E49127893A6}"/>
    <dgm:cxn modelId="{BF9B6293-1921-CB48-A1FB-4D4DB9CEE512}" srcId="{E0E6E226-B44B-CB4A-978D-E9C41C179C8A}" destId="{57FB70DA-D122-6849-8DFE-C179A76BAD77}" srcOrd="1" destOrd="0" parTransId="{DA9C8E00-F4AD-3844-A707-653F7342277C}" sibTransId="{A892EC67-2BF7-9D41-BB27-2E78AC8BF37A}"/>
    <dgm:cxn modelId="{2E87EC99-3894-6845-93B5-050422C3CDA3}" srcId="{3D507EE1-D283-1742-A93B-F22A3313856D}" destId="{60D978FA-569A-B14F-8C39-44D3D820200F}" srcOrd="0" destOrd="0" parTransId="{2579626A-7F19-E746-8E82-CF18E44C1F1D}" sibTransId="{D88E0E60-F4DF-5B43-BB30-8668637D45AF}"/>
    <dgm:cxn modelId="{A8BBCF9E-8A94-1A42-BA83-F1B6B41F7023}" srcId="{97920EFE-D9A4-B540-8A77-99E1C1455093}" destId="{749C00B5-6862-0247-8300-386588AA538E}" srcOrd="3" destOrd="0" parTransId="{5B3E8F7F-8CC1-FF4D-95DA-D6FA89D5A0C3}" sibTransId="{788CB7D6-8246-B94B-8E5E-2FFEAA397404}"/>
    <dgm:cxn modelId="{A2C84B9F-2E33-D141-8534-1DA3DCFBED3D}" srcId="{3D507EE1-D283-1742-A93B-F22A3313856D}" destId="{7EB7A3D8-5879-154F-8596-A21DFAB07078}" srcOrd="1" destOrd="0" parTransId="{9ACCDD14-32F9-5C43-9D47-73E84D4437E1}" sibTransId="{D427EBB7-B0CB-C540-9FFC-7FBC7EB6D59C}"/>
    <dgm:cxn modelId="{285FF1A4-7600-D145-870D-B3AB36B3315C}" srcId="{A2D68254-A806-5C4D-B94D-C2AAD068F6B5}" destId="{C53A01FF-6E10-1B41-ABEE-B3396F26BAEC}" srcOrd="0" destOrd="0" parTransId="{B0B1696B-6C58-AB42-A9F6-E7069158727F}" sibTransId="{60409472-BF3C-1A44-BABB-E5E56DB6F7E0}"/>
    <dgm:cxn modelId="{D34E9BAB-A5C7-A142-901C-76788DF2B320}" srcId="{97920EFE-D9A4-B540-8A77-99E1C1455093}" destId="{3D507EE1-D283-1742-A93B-F22A3313856D}" srcOrd="0" destOrd="0" parTransId="{FE2AAAC9-0622-8444-883A-4C9D27C2BF93}" sibTransId="{40473898-0D1B-ED42-97EB-855760078517}"/>
    <dgm:cxn modelId="{C4F6D4BB-90B9-5441-A7CF-BD9F19D44FD5}" type="presOf" srcId="{894D2CB1-071D-EE48-902C-568AF57DD1C4}" destId="{C9748D21-54A1-BD41-80AE-A9372AD455E3}" srcOrd="0" destOrd="0" presId="urn:microsoft.com/office/officeart/2009/3/layout/RandomtoResultProcess"/>
    <dgm:cxn modelId="{618563C5-0D34-2049-A10A-B5C9F9A71663}" type="presOf" srcId="{38A39B80-E05A-A240-8ECD-7A72A45B6110}" destId="{C69CABFE-313B-4549-A4B9-0B26333E422E}" srcOrd="0" destOrd="0" presId="urn:microsoft.com/office/officeart/2009/3/layout/RandomtoResultProcess"/>
    <dgm:cxn modelId="{66F729C7-AA4E-604A-A736-AAC1A65F7320}" type="presOf" srcId="{97920EFE-D9A4-B540-8A77-99E1C1455093}" destId="{6F59580A-6882-7041-BAF4-25091896A1E4}" srcOrd="0" destOrd="0" presId="urn:microsoft.com/office/officeart/2009/3/layout/RandomtoResultProcess"/>
    <dgm:cxn modelId="{2BC377DD-8402-9B41-86E6-229BAD2F63C6}" srcId="{97920EFE-D9A4-B540-8A77-99E1C1455093}" destId="{CCAF1B9B-799D-8C46-B876-6454A7867E6B}" srcOrd="2" destOrd="0" parTransId="{A71E4A60-C8C1-AC47-8E39-72B7C49BBC1E}" sibTransId="{D6848378-DA3E-0D4E-9C8E-0176B9216EE4}"/>
    <dgm:cxn modelId="{C7B998E8-72E0-924F-8E92-3BBE77813B20}" srcId="{C5704EC1-5BA1-9D4F-8110-CF05F618767B}" destId="{894D2CB1-071D-EE48-902C-568AF57DD1C4}" srcOrd="0" destOrd="0" parTransId="{E2F90D2C-D8DE-CF44-AA14-F598C66B1DDD}" sibTransId="{2BA7E200-B3D9-6C40-852C-97A2C7C10BB8}"/>
    <dgm:cxn modelId="{74CB9CEB-C0EF-5B48-BF81-8EE9DCCC716E}" srcId="{97920EFE-D9A4-B540-8A77-99E1C1455093}" destId="{C5704EC1-5BA1-9D4F-8110-CF05F618767B}" srcOrd="6" destOrd="0" parTransId="{1309268F-6CE7-F54B-8A0B-C3625FDDE96B}" sibTransId="{5BF7A9B9-777B-1343-B99F-A201C189689A}"/>
    <dgm:cxn modelId="{190EB7F9-28ED-6D42-9A9F-C672D90367FB}" type="presOf" srcId="{A2D68254-A806-5C4D-B94D-C2AAD068F6B5}" destId="{35B88BE9-C413-C449-99CA-76D634B24A38}" srcOrd="0" destOrd="0" presId="urn:microsoft.com/office/officeart/2009/3/layout/RandomtoResultProcess"/>
    <dgm:cxn modelId="{C1160C76-F99A-6D48-A9EB-B12166E2ADEF}" type="presParOf" srcId="{6F59580A-6882-7041-BAF4-25091896A1E4}" destId="{053E3EBA-384D-9D4C-ABAF-BF3DEC9AB62A}" srcOrd="0" destOrd="0" presId="urn:microsoft.com/office/officeart/2009/3/layout/RandomtoResultProcess"/>
    <dgm:cxn modelId="{22CFDB20-C8D1-1E4A-87AE-04DA89270EB4}" type="presParOf" srcId="{053E3EBA-384D-9D4C-ABAF-BF3DEC9AB62A}" destId="{4867EF8A-CBC1-D44B-99AC-1C1EFC06191E}" srcOrd="0" destOrd="0" presId="urn:microsoft.com/office/officeart/2009/3/layout/RandomtoResultProcess"/>
    <dgm:cxn modelId="{0C1E2AF9-4FED-E745-92D5-83F8E1AD1FF5}" type="presParOf" srcId="{053E3EBA-384D-9D4C-ABAF-BF3DEC9AB62A}" destId="{C1772F3D-7540-E344-BE8B-D63C884F523D}" srcOrd="1" destOrd="0" presId="urn:microsoft.com/office/officeart/2009/3/layout/RandomtoResultProcess"/>
    <dgm:cxn modelId="{A359F30D-A633-6247-A11C-D86A15E2D744}" type="presParOf" srcId="{053E3EBA-384D-9D4C-ABAF-BF3DEC9AB62A}" destId="{AD33A3DE-9E2E-3F4E-BA04-E01D3D2DC959}" srcOrd="2" destOrd="0" presId="urn:microsoft.com/office/officeart/2009/3/layout/RandomtoResultProcess"/>
    <dgm:cxn modelId="{9EDD9BE4-163C-344D-8C8E-651EDAA4DAB8}" type="presParOf" srcId="{053E3EBA-384D-9D4C-ABAF-BF3DEC9AB62A}" destId="{178A1065-8570-3E41-95CE-F9540FF10A4B}" srcOrd="3" destOrd="0" presId="urn:microsoft.com/office/officeart/2009/3/layout/RandomtoResultProcess"/>
    <dgm:cxn modelId="{C83EFB57-0174-364E-917B-601E6053FAF5}" type="presParOf" srcId="{053E3EBA-384D-9D4C-ABAF-BF3DEC9AB62A}" destId="{837884E9-9E78-9449-86F2-64DCB732FE60}" srcOrd="4" destOrd="0" presId="urn:microsoft.com/office/officeart/2009/3/layout/RandomtoResultProcess"/>
    <dgm:cxn modelId="{854729E2-59FF-094D-8152-8E6D55660049}" type="presParOf" srcId="{053E3EBA-384D-9D4C-ABAF-BF3DEC9AB62A}" destId="{3D7B7336-2FDB-2F40-95C7-F3463C0F72B9}" srcOrd="5" destOrd="0" presId="urn:microsoft.com/office/officeart/2009/3/layout/RandomtoResultProcess"/>
    <dgm:cxn modelId="{2DA57BBE-28F5-2B4F-A278-DBB1742BAF3F}" type="presParOf" srcId="{053E3EBA-384D-9D4C-ABAF-BF3DEC9AB62A}" destId="{CE0356F1-2479-074A-B3B0-A71A01035327}" srcOrd="6" destOrd="0" presId="urn:microsoft.com/office/officeart/2009/3/layout/RandomtoResultProcess"/>
    <dgm:cxn modelId="{8D7B278A-6B68-E745-B865-9EC8066AC04E}" type="presParOf" srcId="{053E3EBA-384D-9D4C-ABAF-BF3DEC9AB62A}" destId="{E0C3C498-BC71-ED4A-BB9A-A2669EE1FFFA}" srcOrd="7" destOrd="0" presId="urn:microsoft.com/office/officeart/2009/3/layout/RandomtoResultProcess"/>
    <dgm:cxn modelId="{94BF9E8C-BE39-344F-BDAB-D4A321496495}" type="presParOf" srcId="{053E3EBA-384D-9D4C-ABAF-BF3DEC9AB62A}" destId="{78FEBF4D-B0CA-0D43-95CA-7B7ED6C38A2A}" srcOrd="8" destOrd="0" presId="urn:microsoft.com/office/officeart/2009/3/layout/RandomtoResultProcess"/>
    <dgm:cxn modelId="{5F7A3DE8-F947-A442-858F-FE685A359DA2}" type="presParOf" srcId="{053E3EBA-384D-9D4C-ABAF-BF3DEC9AB62A}" destId="{7CB483BD-3DEE-DD43-B980-72D344928638}" srcOrd="9" destOrd="0" presId="urn:microsoft.com/office/officeart/2009/3/layout/RandomtoResultProcess"/>
    <dgm:cxn modelId="{F5722BB7-3C8D-774F-92E3-635A45D9B6FE}" type="presParOf" srcId="{053E3EBA-384D-9D4C-ABAF-BF3DEC9AB62A}" destId="{44522155-C2AC-6849-9E82-A76A67D1252E}" srcOrd="10" destOrd="0" presId="urn:microsoft.com/office/officeart/2009/3/layout/RandomtoResultProcess"/>
    <dgm:cxn modelId="{5998A71C-B8DB-604A-B939-D0A13A412592}" type="presParOf" srcId="{053E3EBA-384D-9D4C-ABAF-BF3DEC9AB62A}" destId="{CE507CCF-567E-4044-A31A-90D7067D2F09}" srcOrd="11" destOrd="0" presId="urn:microsoft.com/office/officeart/2009/3/layout/RandomtoResultProcess"/>
    <dgm:cxn modelId="{62D15B16-40E8-9F43-81C6-13E43360769A}" type="presParOf" srcId="{053E3EBA-384D-9D4C-ABAF-BF3DEC9AB62A}" destId="{DA8F3E66-D481-9D46-84F0-4EFFACD32BDD}" srcOrd="12" destOrd="0" presId="urn:microsoft.com/office/officeart/2009/3/layout/RandomtoResultProcess"/>
    <dgm:cxn modelId="{4B1D9B8C-4357-624D-9021-74A2021399CD}" type="presParOf" srcId="{053E3EBA-384D-9D4C-ABAF-BF3DEC9AB62A}" destId="{737EF308-2E98-FA4C-BCAE-AEA36A6A64C5}" srcOrd="13" destOrd="0" presId="urn:microsoft.com/office/officeart/2009/3/layout/RandomtoResultProcess"/>
    <dgm:cxn modelId="{27323BE4-203A-FC48-9FAD-C9788A51880C}" type="presParOf" srcId="{053E3EBA-384D-9D4C-ABAF-BF3DEC9AB62A}" destId="{13DEE76F-8465-4D4C-9C64-03F1CEE35BC2}" srcOrd="14" destOrd="0" presId="urn:microsoft.com/office/officeart/2009/3/layout/RandomtoResultProcess"/>
    <dgm:cxn modelId="{B7FF3667-D491-7F4D-93CB-0AC2768A7B3A}" type="presParOf" srcId="{053E3EBA-384D-9D4C-ABAF-BF3DEC9AB62A}" destId="{051BA221-1EF6-C64D-8589-6DE03E03D53F}" srcOrd="15" destOrd="0" presId="urn:microsoft.com/office/officeart/2009/3/layout/RandomtoResultProcess"/>
    <dgm:cxn modelId="{E05D44CD-A69B-934A-BF17-FB53B794262A}" type="presParOf" srcId="{053E3EBA-384D-9D4C-ABAF-BF3DEC9AB62A}" destId="{B0F26F9F-9E15-8749-B39A-616B65D4290B}" srcOrd="16" destOrd="0" presId="urn:microsoft.com/office/officeart/2009/3/layout/RandomtoResultProcess"/>
    <dgm:cxn modelId="{E77CB43C-FF9D-9645-A029-201B2635ACB7}" type="presParOf" srcId="{053E3EBA-384D-9D4C-ABAF-BF3DEC9AB62A}" destId="{29ADB6DF-2AEB-0F47-A34A-F05160326A44}" srcOrd="17" destOrd="0" presId="urn:microsoft.com/office/officeart/2009/3/layout/RandomtoResultProcess"/>
    <dgm:cxn modelId="{CF370F01-3F03-0E42-9525-02CC3C942E05}" type="presParOf" srcId="{053E3EBA-384D-9D4C-ABAF-BF3DEC9AB62A}" destId="{2BCD1B6E-8307-C842-A9A5-1E43E497132B}" srcOrd="18" destOrd="0" presId="urn:microsoft.com/office/officeart/2009/3/layout/RandomtoResultProcess"/>
    <dgm:cxn modelId="{1C564649-14E3-A541-AE4F-4BB7A37C41AA}" type="presParOf" srcId="{053E3EBA-384D-9D4C-ABAF-BF3DEC9AB62A}" destId="{079DC82E-54BF-AF4A-957B-0CD49D759E44}" srcOrd="19" destOrd="0" presId="urn:microsoft.com/office/officeart/2009/3/layout/RandomtoResultProcess"/>
    <dgm:cxn modelId="{08BE3B2A-4C6D-8A48-9CA9-5D3E0B1B8AFB}" type="presParOf" srcId="{6F59580A-6882-7041-BAF4-25091896A1E4}" destId="{F5CB5927-139E-B744-9B0F-482A57D24EDE}" srcOrd="1" destOrd="0" presId="urn:microsoft.com/office/officeart/2009/3/layout/RandomtoResultProcess"/>
    <dgm:cxn modelId="{DA02CAAE-D4E7-B147-A1E8-697B33807DD9}" type="presParOf" srcId="{F5CB5927-139E-B744-9B0F-482A57D24EDE}" destId="{553BF6E9-318F-4F45-9059-57572B64F493}" srcOrd="0" destOrd="0" presId="urn:microsoft.com/office/officeart/2009/3/layout/RandomtoResultProcess"/>
    <dgm:cxn modelId="{FC5ECE32-A951-1741-B9D1-2BB33CF41466}" type="presParOf" srcId="{F5CB5927-139E-B744-9B0F-482A57D24EDE}" destId="{43D31C93-0464-CA48-AAF0-D76F14D1D515}" srcOrd="1" destOrd="0" presId="urn:microsoft.com/office/officeart/2009/3/layout/RandomtoResultProcess"/>
    <dgm:cxn modelId="{7E7F09E2-4FE2-AF49-83FB-6C3C8F985707}" type="presParOf" srcId="{6F59580A-6882-7041-BAF4-25091896A1E4}" destId="{57851266-D2C1-F742-B442-5E5B04948FD2}" srcOrd="2" destOrd="0" presId="urn:microsoft.com/office/officeart/2009/3/layout/RandomtoResultProcess"/>
    <dgm:cxn modelId="{83D011F4-AF92-2842-BC48-CE10DE186028}" type="presParOf" srcId="{57851266-D2C1-F742-B442-5E5B04948FD2}" destId="{E5CDBFDA-8683-0847-A2E9-293AD56B9E64}" srcOrd="0" destOrd="0" presId="urn:microsoft.com/office/officeart/2009/3/layout/RandomtoResultProcess"/>
    <dgm:cxn modelId="{8CE740E0-0BFB-0A47-8E7C-CF80575E6A43}" type="presParOf" srcId="{57851266-D2C1-F742-B442-5E5B04948FD2}" destId="{496EE631-963E-4B4B-9C03-856D6AA49DED}" srcOrd="1" destOrd="0" presId="urn:microsoft.com/office/officeart/2009/3/layout/RandomtoResultProcess"/>
    <dgm:cxn modelId="{F1000DA4-B262-C543-BF56-0C51697393CD}" type="presParOf" srcId="{57851266-D2C1-F742-B442-5E5B04948FD2}" destId="{A62F0E88-CC70-A047-83F9-0442A958C609}" srcOrd="2" destOrd="0" presId="urn:microsoft.com/office/officeart/2009/3/layout/RandomtoResultProcess"/>
    <dgm:cxn modelId="{19E7F3BB-4733-3340-93C3-E220933BB1B1}" type="presParOf" srcId="{6F59580A-6882-7041-BAF4-25091896A1E4}" destId="{3AA69B5E-C3F6-BF47-A434-4A3232C3BFFB}" srcOrd="3" destOrd="0" presId="urn:microsoft.com/office/officeart/2009/3/layout/RandomtoResultProcess"/>
    <dgm:cxn modelId="{DE603072-72D6-AD42-9987-ACEB2AA1CEF7}" type="presParOf" srcId="{3AA69B5E-C3F6-BF47-A434-4A3232C3BFFB}" destId="{826580EA-8204-7242-98C0-334082C50600}" srcOrd="0" destOrd="0" presId="urn:microsoft.com/office/officeart/2009/3/layout/RandomtoResultProcess"/>
    <dgm:cxn modelId="{8159826C-E1E4-4E43-A7D4-0FE40A293414}" type="presParOf" srcId="{3AA69B5E-C3F6-BF47-A434-4A3232C3BFFB}" destId="{85138F69-7CA5-5746-BAA7-81EE0D297C5A}" srcOrd="1" destOrd="0" presId="urn:microsoft.com/office/officeart/2009/3/layout/RandomtoResultProcess"/>
    <dgm:cxn modelId="{0EDC5CDF-B82F-DB4C-BC76-5633ECA76198}" type="presParOf" srcId="{6F59580A-6882-7041-BAF4-25091896A1E4}" destId="{D60BC27D-30A5-F146-9A71-0C8B9D693397}" srcOrd="4" destOrd="0" presId="urn:microsoft.com/office/officeart/2009/3/layout/RandomtoResultProcess"/>
    <dgm:cxn modelId="{D82407A1-D8F7-814A-A377-AEAD3EE6546E}" type="presParOf" srcId="{D60BC27D-30A5-F146-9A71-0C8B9D693397}" destId="{43D7EB70-07C9-EC43-B2BF-532BC9025C64}" srcOrd="0" destOrd="0" presId="urn:microsoft.com/office/officeart/2009/3/layout/RandomtoResultProcess"/>
    <dgm:cxn modelId="{3657F9BA-52D1-4942-AD50-B655E01DA87E}" type="presParOf" srcId="{D60BC27D-30A5-F146-9A71-0C8B9D693397}" destId="{92318E5D-7908-8742-B36F-A6744128CC9D}" srcOrd="1" destOrd="0" presId="urn:microsoft.com/office/officeart/2009/3/layout/RandomtoResultProcess"/>
    <dgm:cxn modelId="{DAD04CC9-6D6E-B04C-BBCB-757BD7CEE46C}" type="presParOf" srcId="{6F59580A-6882-7041-BAF4-25091896A1E4}" destId="{7522D321-0CAE-1548-8637-D9E8815B62C1}" srcOrd="5" destOrd="0" presId="urn:microsoft.com/office/officeart/2009/3/layout/RandomtoResultProcess"/>
    <dgm:cxn modelId="{F786E931-CC5C-064F-8EBC-DA42D44F649F}" type="presParOf" srcId="{7522D321-0CAE-1548-8637-D9E8815B62C1}" destId="{4AAD96EB-2E37-B145-822B-8F48D3807FC5}" srcOrd="0" destOrd="0" presId="urn:microsoft.com/office/officeart/2009/3/layout/RandomtoResultProcess"/>
    <dgm:cxn modelId="{6CF368CA-069B-E24D-81B8-6E5B965619AD}" type="presParOf" srcId="{7522D321-0CAE-1548-8637-D9E8815B62C1}" destId="{771E5E37-72D4-AB46-A7BA-9C6FB716D924}" srcOrd="1" destOrd="0" presId="urn:microsoft.com/office/officeart/2009/3/layout/RandomtoResultProcess"/>
    <dgm:cxn modelId="{CED784F8-9234-9E42-9148-3AE96C5FC65D}" type="presParOf" srcId="{6F59580A-6882-7041-BAF4-25091896A1E4}" destId="{157A0561-52FF-4542-80C2-76690FA59350}" srcOrd="6" destOrd="0" presId="urn:microsoft.com/office/officeart/2009/3/layout/RandomtoResultProcess"/>
    <dgm:cxn modelId="{247013CA-812A-BE4D-8436-459808B601EE}" type="presParOf" srcId="{157A0561-52FF-4542-80C2-76690FA59350}" destId="{5F1F6B0E-1668-3F45-9B0E-42C447886AFE}" srcOrd="0" destOrd="0" presId="urn:microsoft.com/office/officeart/2009/3/layout/RandomtoResultProcess"/>
    <dgm:cxn modelId="{C133ED0D-9285-084B-9AEB-2A218B1A2944}" type="presParOf" srcId="{157A0561-52FF-4542-80C2-76690FA59350}" destId="{571D8BF4-541C-BE49-BE1D-64FA317DA61E}" srcOrd="1" destOrd="0" presId="urn:microsoft.com/office/officeart/2009/3/layout/RandomtoResultProcess"/>
    <dgm:cxn modelId="{9AD339F1-594C-144A-9EC9-05C79D02755A}" type="presParOf" srcId="{6F59580A-6882-7041-BAF4-25091896A1E4}" destId="{FADEC319-9408-1E49-B3FB-241FE95A880E}" srcOrd="7" destOrd="0" presId="urn:microsoft.com/office/officeart/2009/3/layout/RandomtoResultProcess"/>
    <dgm:cxn modelId="{A912F106-BF4A-F54B-8CBD-66F63F2F8CEB}" type="presParOf" srcId="{FADEC319-9408-1E49-B3FB-241FE95A880E}" destId="{A4989C42-A212-CC48-82C5-782CF50F37C5}" srcOrd="0" destOrd="0" presId="urn:microsoft.com/office/officeart/2009/3/layout/RandomtoResultProcess"/>
    <dgm:cxn modelId="{FEB49B8A-3C7F-9742-B45E-8749218E2CFB}" type="presParOf" srcId="{FADEC319-9408-1E49-B3FB-241FE95A880E}" destId="{87B59F15-6525-264E-BF59-A1E9E1C9A648}" srcOrd="1" destOrd="0" presId="urn:microsoft.com/office/officeart/2009/3/layout/RandomtoResultProcess"/>
    <dgm:cxn modelId="{5BA25B41-F464-BF42-8EDE-12B4CB81AE5D}" type="presParOf" srcId="{6F59580A-6882-7041-BAF4-25091896A1E4}" destId="{DDF02637-0EF4-5F41-BB77-9B85A863EAE9}" srcOrd="8" destOrd="0" presId="urn:microsoft.com/office/officeart/2009/3/layout/RandomtoResultProcess"/>
    <dgm:cxn modelId="{39CAE9D8-D9D5-EC42-94A0-8E2294B85FA6}" type="presParOf" srcId="{DDF02637-0EF4-5F41-BB77-9B85A863EAE9}" destId="{0EB38B5D-3F3E-F844-A83E-B67C226D986D}" srcOrd="0" destOrd="0" presId="urn:microsoft.com/office/officeart/2009/3/layout/RandomtoResultProcess"/>
    <dgm:cxn modelId="{24EF62A8-75CB-994D-B954-ABE0CCBCAA5F}" type="presParOf" srcId="{DDF02637-0EF4-5F41-BB77-9B85A863EAE9}" destId="{35B88BE9-C413-C449-99CA-76D634B24A38}" srcOrd="1" destOrd="0" presId="urn:microsoft.com/office/officeart/2009/3/layout/RandomtoResultProcess"/>
    <dgm:cxn modelId="{9B0445A4-9742-F54D-86CE-EBE1FBAC10BB}" type="presParOf" srcId="{DDF02637-0EF4-5F41-BB77-9B85A863EAE9}" destId="{C349E8E6-F31B-AC4E-BE6C-FAC3522FAD64}" srcOrd="2" destOrd="0" presId="urn:microsoft.com/office/officeart/2009/3/layout/RandomtoResultProcess"/>
    <dgm:cxn modelId="{984A27EC-6A68-E34D-BE09-D5BAE0FFBE54}" type="presParOf" srcId="{6F59580A-6882-7041-BAF4-25091896A1E4}" destId="{B8292BB2-EB72-7846-8F5C-C3D42B613F6B}" srcOrd="9" destOrd="0" presId="urn:microsoft.com/office/officeart/2009/3/layout/RandomtoResultProcess"/>
    <dgm:cxn modelId="{48A57CE4-E4FB-3F4A-9FC1-566BFB8A9F6B}" type="presParOf" srcId="{B8292BB2-EB72-7846-8F5C-C3D42B613F6B}" destId="{FB3C8752-986B-6345-AAD1-24934C8E7FE6}" srcOrd="0" destOrd="0" presId="urn:microsoft.com/office/officeart/2009/3/layout/RandomtoResultProcess"/>
    <dgm:cxn modelId="{1E7D4649-3840-144E-8323-EDBFE9AAAFB8}" type="presParOf" srcId="{B8292BB2-EB72-7846-8F5C-C3D42B613F6B}" destId="{22ED9DD1-DAC6-6A4E-AB85-6FA2C683A5ED}" srcOrd="1" destOrd="0" presId="urn:microsoft.com/office/officeart/2009/3/layout/RandomtoResultProcess"/>
    <dgm:cxn modelId="{B782A962-4EDF-3047-92A8-4C57746EE333}" type="presParOf" srcId="{6F59580A-6882-7041-BAF4-25091896A1E4}" destId="{187F1D49-C1CE-C344-8610-A5E92C0F7F45}" srcOrd="10" destOrd="0" presId="urn:microsoft.com/office/officeart/2009/3/layout/RandomtoResultProcess"/>
    <dgm:cxn modelId="{FCA3F3BC-7213-4C4F-AB85-D1F733401C81}" type="presParOf" srcId="{187F1D49-C1CE-C344-8610-A5E92C0F7F45}" destId="{C69CABFE-313B-4549-A4B9-0B26333E422E}" srcOrd="0" destOrd="0" presId="urn:microsoft.com/office/officeart/2009/3/layout/RandomtoResultProcess"/>
    <dgm:cxn modelId="{1EBBCB0B-DCB8-4047-9D24-A4B79CDC8CF2}" type="presParOf" srcId="{187F1D49-C1CE-C344-8610-A5E92C0F7F45}" destId="{839522EC-C261-654E-BCFE-B9E3208E485D}" srcOrd="1" destOrd="0" presId="urn:microsoft.com/office/officeart/2009/3/layout/RandomtoResultProcess"/>
    <dgm:cxn modelId="{D97176B1-BCCC-E94C-966C-4ECC5D3E23E6}" type="presParOf" srcId="{6F59580A-6882-7041-BAF4-25091896A1E4}" destId="{FEEF265A-7991-7F4D-BA1D-C036F3E716BB}" srcOrd="11" destOrd="0" presId="urn:microsoft.com/office/officeart/2009/3/layout/RandomtoResultProcess"/>
    <dgm:cxn modelId="{BA533870-D61D-E644-945B-EA18F85E7066}" type="presParOf" srcId="{FEEF265A-7991-7F4D-BA1D-C036F3E716BB}" destId="{FA1CF853-0D10-2F40-8C5D-79CC0D404E8F}" srcOrd="0" destOrd="0" presId="urn:microsoft.com/office/officeart/2009/3/layout/RandomtoResultProcess"/>
    <dgm:cxn modelId="{5EBA21EE-E5E0-5444-A7DB-608617D010C5}" type="presParOf" srcId="{FEEF265A-7991-7F4D-BA1D-C036F3E716BB}" destId="{13EF1AF8-A693-2843-AAD6-473D4DFE818E}" srcOrd="1" destOrd="0" presId="urn:microsoft.com/office/officeart/2009/3/layout/RandomtoResultProcess"/>
    <dgm:cxn modelId="{3916E15C-2C88-E541-915D-A6367945BDC4}" type="presParOf" srcId="{6F59580A-6882-7041-BAF4-25091896A1E4}" destId="{B9613741-846D-6A43-A0CD-6C0DB2098990}" srcOrd="12" destOrd="0" presId="urn:microsoft.com/office/officeart/2009/3/layout/RandomtoResultProcess"/>
    <dgm:cxn modelId="{C40C5DE6-BCC5-5D41-9CB8-9EE7C439642B}" type="presParOf" srcId="{B9613741-846D-6A43-A0CD-6C0DB2098990}" destId="{90A57F46-2E11-F84F-83F8-D6C85B0750B4}" srcOrd="0" destOrd="0" presId="urn:microsoft.com/office/officeart/2009/3/layout/RandomtoResultProcess"/>
    <dgm:cxn modelId="{0F2FDAF8-7F28-7142-A68E-31371925A72C}" type="presParOf" srcId="{B9613741-846D-6A43-A0CD-6C0DB2098990}" destId="{C9748D21-54A1-BD41-80AE-A9372AD455E3}" srcOrd="1" destOrd="0" presId="urn:microsoft.com/office/officeart/2009/3/layout/RandomtoResultProcess"/>
    <dgm:cxn modelId="{8D0D172E-2087-BA44-B396-6747519FC2B6}" type="presParOf" srcId="{B9613741-846D-6A43-A0CD-6C0DB2098990}" destId="{BBB44135-F4A6-E54C-A511-C4C3BE30DA4F}" srcOrd="2" destOrd="0" presId="urn:microsoft.com/office/officeart/2009/3/layout/RandomtoResult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5718EF8D-64C2-0A40-8C89-C63343A01EA8}" type="doc">
      <dgm:prSet loTypeId="urn:microsoft.com/office/officeart/2005/8/layout/hList9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fr-FR"/>
        </a:p>
      </dgm:t>
    </dgm:pt>
    <dgm:pt modelId="{BB6CA12D-2654-BD40-BDBB-AB246172A372}">
      <dgm:prSet/>
      <dgm:spPr/>
      <dgm:t>
        <a:bodyPr/>
        <a:lstStyle/>
        <a:p>
          <a:r>
            <a:rPr lang="fr-FR"/>
            <a:t>Production déployé</a:t>
          </a:r>
        </a:p>
      </dgm:t>
    </dgm:pt>
    <dgm:pt modelId="{C3453035-D57A-4547-8C00-7B39625A479A}" type="parTrans" cxnId="{17E2E0A8-5FCA-3743-BE14-A68C9281F38B}">
      <dgm:prSet/>
      <dgm:spPr/>
      <dgm:t>
        <a:bodyPr/>
        <a:lstStyle/>
        <a:p>
          <a:endParaRPr lang="fr-FR"/>
        </a:p>
      </dgm:t>
    </dgm:pt>
    <dgm:pt modelId="{76CC74EE-130C-314F-8311-2EBC3BB2DA76}" type="sibTrans" cxnId="{17E2E0A8-5FCA-3743-BE14-A68C9281F38B}">
      <dgm:prSet/>
      <dgm:spPr/>
      <dgm:t>
        <a:bodyPr/>
        <a:lstStyle/>
        <a:p>
          <a:endParaRPr lang="fr-FR"/>
        </a:p>
      </dgm:t>
    </dgm:pt>
    <dgm:pt modelId="{CF6B043A-5F02-1F41-867A-730ECB58A96B}">
      <dgm:prSet/>
      <dgm:spPr/>
      <dgm:t>
        <a:bodyPr/>
        <a:lstStyle/>
        <a:p>
          <a:r>
            <a:rPr lang="fr-FR" i="1"/>
            <a:t>Technicien MAINTENANCE</a:t>
          </a:r>
          <a:endParaRPr lang="fr-FR"/>
        </a:p>
      </dgm:t>
    </dgm:pt>
    <dgm:pt modelId="{EBF6C031-0259-9940-A6B7-985DD0270DAA}" type="parTrans" cxnId="{F2B5C603-E844-624F-A93E-A66D0EB9A79E}">
      <dgm:prSet/>
      <dgm:spPr/>
      <dgm:t>
        <a:bodyPr/>
        <a:lstStyle/>
        <a:p>
          <a:endParaRPr lang="fr-FR"/>
        </a:p>
      </dgm:t>
    </dgm:pt>
    <dgm:pt modelId="{4FFEFE57-8CD7-A94B-8998-F6CAD529BFCE}" type="sibTrans" cxnId="{F2B5C603-E844-624F-A93E-A66D0EB9A79E}">
      <dgm:prSet/>
      <dgm:spPr/>
      <dgm:t>
        <a:bodyPr/>
        <a:lstStyle/>
        <a:p>
          <a:endParaRPr lang="fr-FR"/>
        </a:p>
      </dgm:t>
    </dgm:pt>
    <dgm:pt modelId="{6E0D79AB-66A2-8441-BC78-791C5B5D8253}">
      <dgm:prSet/>
      <dgm:spPr/>
      <dgm:t>
        <a:bodyPr/>
        <a:lstStyle/>
        <a:p>
          <a:r>
            <a:rPr lang="fr-FR" dirty="0"/>
            <a:t>Temps suffisant pour la formation et la prise en main</a:t>
          </a:r>
        </a:p>
      </dgm:t>
    </dgm:pt>
    <dgm:pt modelId="{5E1F98EB-0D68-9F41-8C4E-442C3B584753}" type="parTrans" cxnId="{9D2B9C67-6E31-DC41-8F99-C9AF2BD25CE8}">
      <dgm:prSet/>
      <dgm:spPr/>
      <dgm:t>
        <a:bodyPr/>
        <a:lstStyle/>
        <a:p>
          <a:endParaRPr lang="fr-FR"/>
        </a:p>
      </dgm:t>
    </dgm:pt>
    <dgm:pt modelId="{50B8E23F-EBB0-E144-B49F-BB497846C582}" type="sibTrans" cxnId="{9D2B9C67-6E31-DC41-8F99-C9AF2BD25CE8}">
      <dgm:prSet/>
      <dgm:spPr/>
      <dgm:t>
        <a:bodyPr/>
        <a:lstStyle/>
        <a:p>
          <a:endParaRPr lang="fr-FR"/>
        </a:p>
      </dgm:t>
    </dgm:pt>
    <dgm:pt modelId="{506D051B-1538-1E42-BF7D-40815C9D7DA2}">
      <dgm:prSet/>
      <dgm:spPr/>
      <dgm:t>
        <a:bodyPr/>
        <a:lstStyle/>
        <a:p>
          <a:r>
            <a:rPr lang="fr-FR" dirty="0"/>
            <a:t>Stock en production</a:t>
          </a:r>
        </a:p>
      </dgm:t>
    </dgm:pt>
    <dgm:pt modelId="{9D0DE816-48FD-8143-9E3A-0D99F290F726}" type="parTrans" cxnId="{C01FDD04-232E-014E-82C5-12CD47355C47}">
      <dgm:prSet/>
      <dgm:spPr/>
      <dgm:t>
        <a:bodyPr/>
        <a:lstStyle/>
        <a:p>
          <a:endParaRPr lang="fr-FR"/>
        </a:p>
      </dgm:t>
    </dgm:pt>
    <dgm:pt modelId="{13454961-EF5D-D445-AA10-D08A10C9BC6E}" type="sibTrans" cxnId="{C01FDD04-232E-014E-82C5-12CD47355C47}">
      <dgm:prSet/>
      <dgm:spPr/>
      <dgm:t>
        <a:bodyPr/>
        <a:lstStyle/>
        <a:p>
          <a:endParaRPr lang="fr-FR"/>
        </a:p>
      </dgm:t>
    </dgm:pt>
    <dgm:pt modelId="{E3A538BF-EB4D-504A-97B5-C13A053C9921}">
      <dgm:prSet/>
      <dgm:spPr/>
      <dgm:t>
        <a:bodyPr/>
        <a:lstStyle/>
        <a:p>
          <a:r>
            <a:rPr lang="fr-FR" dirty="0"/>
            <a:t>Alain DUPLANC</a:t>
          </a:r>
        </a:p>
      </dgm:t>
    </dgm:pt>
    <dgm:pt modelId="{050719A2-ABCB-DE45-824A-84A9220D6974}" type="parTrans" cxnId="{35D3B69A-9977-B147-A6AC-94151357B254}">
      <dgm:prSet/>
      <dgm:spPr/>
      <dgm:t>
        <a:bodyPr/>
        <a:lstStyle/>
        <a:p>
          <a:endParaRPr lang="fr-FR"/>
        </a:p>
      </dgm:t>
    </dgm:pt>
    <dgm:pt modelId="{09C866B3-DA86-1D4E-A63B-7C1783000A24}" type="sibTrans" cxnId="{35D3B69A-9977-B147-A6AC-94151357B254}">
      <dgm:prSet/>
      <dgm:spPr/>
      <dgm:t>
        <a:bodyPr/>
        <a:lstStyle/>
        <a:p>
          <a:endParaRPr lang="fr-FR"/>
        </a:p>
      </dgm:t>
    </dgm:pt>
    <dgm:pt modelId="{2CB74508-5D1B-D542-AA4F-ED283C3B81F5}">
      <dgm:prSet/>
      <dgm:spPr/>
      <dgm:t>
        <a:bodyPr/>
        <a:lstStyle/>
        <a:p>
          <a:r>
            <a:rPr lang="fr-FR" dirty="0"/>
            <a:t>Réception en direct des alertes (SMS, mail) et interface plus accessible</a:t>
          </a:r>
        </a:p>
      </dgm:t>
    </dgm:pt>
    <dgm:pt modelId="{32AEACA9-07C4-B541-A060-A07601AEF0DB}" type="parTrans" cxnId="{40AEBB5E-041E-5942-8960-B28E17A7BE09}">
      <dgm:prSet/>
      <dgm:spPr/>
      <dgm:t>
        <a:bodyPr/>
        <a:lstStyle/>
        <a:p>
          <a:endParaRPr lang="fr-FR"/>
        </a:p>
      </dgm:t>
    </dgm:pt>
    <dgm:pt modelId="{17BA3780-6188-FC41-8FAA-A5F999CB1B03}" type="sibTrans" cxnId="{40AEBB5E-041E-5942-8960-B28E17A7BE09}">
      <dgm:prSet/>
      <dgm:spPr/>
      <dgm:t>
        <a:bodyPr/>
        <a:lstStyle/>
        <a:p>
          <a:endParaRPr lang="fr-FR"/>
        </a:p>
      </dgm:t>
    </dgm:pt>
    <dgm:pt modelId="{82920751-2F63-FE47-A8EE-14EA2FB8414C}">
      <dgm:prSet/>
      <dgm:spPr/>
      <dgm:t>
        <a:bodyPr/>
        <a:lstStyle/>
        <a:p>
          <a:r>
            <a:rPr lang="fr-FR" dirty="0"/>
            <a:t>Action manuelle : mise à jour des quantités</a:t>
          </a:r>
        </a:p>
      </dgm:t>
    </dgm:pt>
    <dgm:pt modelId="{26C6BE55-EAE4-DF48-9F8B-BDFE56EDDA08}" type="parTrans" cxnId="{1403E85E-1D08-354B-AC33-049105CC4624}">
      <dgm:prSet/>
      <dgm:spPr/>
      <dgm:t>
        <a:bodyPr/>
        <a:lstStyle/>
        <a:p>
          <a:endParaRPr lang="fr-FR"/>
        </a:p>
      </dgm:t>
    </dgm:pt>
    <dgm:pt modelId="{2F849056-FC1B-DF4C-ABD7-966A4E10D85F}" type="sibTrans" cxnId="{1403E85E-1D08-354B-AC33-049105CC4624}">
      <dgm:prSet/>
      <dgm:spPr/>
      <dgm:t>
        <a:bodyPr/>
        <a:lstStyle/>
        <a:p>
          <a:endParaRPr lang="fr-FR"/>
        </a:p>
      </dgm:t>
    </dgm:pt>
    <dgm:pt modelId="{B3141200-363D-0D4B-93BF-9CE6A4AB8751}" type="pres">
      <dgm:prSet presAssocID="{5718EF8D-64C2-0A40-8C89-C63343A01EA8}" presName="list" presStyleCnt="0">
        <dgm:presLayoutVars>
          <dgm:dir/>
          <dgm:animLvl val="lvl"/>
        </dgm:presLayoutVars>
      </dgm:prSet>
      <dgm:spPr/>
    </dgm:pt>
    <dgm:pt modelId="{69F65EAE-E113-374D-A010-1971F3B212A3}" type="pres">
      <dgm:prSet presAssocID="{BB6CA12D-2654-BD40-BDBB-AB246172A372}" presName="posSpace" presStyleCnt="0"/>
      <dgm:spPr/>
    </dgm:pt>
    <dgm:pt modelId="{6B87A3F3-2395-394C-A0D0-5D1F0A0476C8}" type="pres">
      <dgm:prSet presAssocID="{BB6CA12D-2654-BD40-BDBB-AB246172A372}" presName="vertFlow" presStyleCnt="0"/>
      <dgm:spPr/>
    </dgm:pt>
    <dgm:pt modelId="{F45148CA-4D97-4C47-96F4-FF5A59514AFC}" type="pres">
      <dgm:prSet presAssocID="{BB6CA12D-2654-BD40-BDBB-AB246172A372}" presName="topSpace" presStyleCnt="0"/>
      <dgm:spPr/>
    </dgm:pt>
    <dgm:pt modelId="{B0D0F59A-7FDE-9C42-9AE6-8731A6A75C16}" type="pres">
      <dgm:prSet presAssocID="{BB6CA12D-2654-BD40-BDBB-AB246172A372}" presName="firstComp" presStyleCnt="0"/>
      <dgm:spPr/>
    </dgm:pt>
    <dgm:pt modelId="{62ACBEA0-8B79-2144-890B-10A168386893}" type="pres">
      <dgm:prSet presAssocID="{BB6CA12D-2654-BD40-BDBB-AB246172A372}" presName="firstChild" presStyleLbl="bgAccFollowNode1" presStyleIdx="0" presStyleCnt="2"/>
      <dgm:spPr/>
    </dgm:pt>
    <dgm:pt modelId="{73CEFCDA-EAE2-3C42-BF56-D94EFA1DB20A}" type="pres">
      <dgm:prSet presAssocID="{BB6CA12D-2654-BD40-BDBB-AB246172A372}" presName="firstChildTx" presStyleLbl="bgAccFollowNode1" presStyleIdx="0" presStyleCnt="2">
        <dgm:presLayoutVars>
          <dgm:bulletEnabled val="1"/>
        </dgm:presLayoutVars>
      </dgm:prSet>
      <dgm:spPr/>
    </dgm:pt>
    <dgm:pt modelId="{A2BECA3F-46BB-CF44-B029-F4B6F7131191}" type="pres">
      <dgm:prSet presAssocID="{BB6CA12D-2654-BD40-BDBB-AB246172A372}" presName="negSpace" presStyleCnt="0"/>
      <dgm:spPr/>
    </dgm:pt>
    <dgm:pt modelId="{B19EE733-6E12-2C4C-9BFE-CAC19186ED36}" type="pres">
      <dgm:prSet presAssocID="{BB6CA12D-2654-BD40-BDBB-AB246172A372}" presName="circle" presStyleLbl="node1" presStyleIdx="0" presStyleCnt="2"/>
      <dgm:spPr/>
    </dgm:pt>
    <dgm:pt modelId="{1A5070C5-B31C-A841-A578-B8AC2AD1F218}" type="pres">
      <dgm:prSet presAssocID="{76CC74EE-130C-314F-8311-2EBC3BB2DA76}" presName="transSpace" presStyleCnt="0"/>
      <dgm:spPr/>
    </dgm:pt>
    <dgm:pt modelId="{E4140953-F064-9C4A-AFFA-4F92249D3D73}" type="pres">
      <dgm:prSet presAssocID="{506D051B-1538-1E42-BF7D-40815C9D7DA2}" presName="posSpace" presStyleCnt="0"/>
      <dgm:spPr/>
    </dgm:pt>
    <dgm:pt modelId="{7FE170B9-E243-014F-B0F7-D6BB68FC3A3D}" type="pres">
      <dgm:prSet presAssocID="{506D051B-1538-1E42-BF7D-40815C9D7DA2}" presName="vertFlow" presStyleCnt="0"/>
      <dgm:spPr/>
    </dgm:pt>
    <dgm:pt modelId="{8A7CD19E-18D8-3D40-8E4D-D063FA3A82FB}" type="pres">
      <dgm:prSet presAssocID="{506D051B-1538-1E42-BF7D-40815C9D7DA2}" presName="topSpace" presStyleCnt="0"/>
      <dgm:spPr/>
    </dgm:pt>
    <dgm:pt modelId="{7FC996ED-D79F-DE4A-9F49-2D362A6D72DA}" type="pres">
      <dgm:prSet presAssocID="{506D051B-1538-1E42-BF7D-40815C9D7DA2}" presName="firstComp" presStyleCnt="0"/>
      <dgm:spPr/>
    </dgm:pt>
    <dgm:pt modelId="{75800FF7-B5E7-974C-A21D-2463E978CEAA}" type="pres">
      <dgm:prSet presAssocID="{506D051B-1538-1E42-BF7D-40815C9D7DA2}" presName="firstChild" presStyleLbl="bgAccFollowNode1" presStyleIdx="1" presStyleCnt="2"/>
      <dgm:spPr/>
    </dgm:pt>
    <dgm:pt modelId="{37D9F215-A5A8-BD4C-BC13-A2BDF17058AB}" type="pres">
      <dgm:prSet presAssocID="{506D051B-1538-1E42-BF7D-40815C9D7DA2}" presName="firstChildTx" presStyleLbl="bgAccFollowNode1" presStyleIdx="1" presStyleCnt="2">
        <dgm:presLayoutVars>
          <dgm:bulletEnabled val="1"/>
        </dgm:presLayoutVars>
      </dgm:prSet>
      <dgm:spPr/>
    </dgm:pt>
    <dgm:pt modelId="{EE20A595-5F32-4C40-BED6-303575E75A10}" type="pres">
      <dgm:prSet presAssocID="{506D051B-1538-1E42-BF7D-40815C9D7DA2}" presName="negSpace" presStyleCnt="0"/>
      <dgm:spPr/>
    </dgm:pt>
    <dgm:pt modelId="{9AC39B64-D7D3-7E46-9780-9731DF743FDD}" type="pres">
      <dgm:prSet presAssocID="{506D051B-1538-1E42-BF7D-40815C9D7DA2}" presName="circle" presStyleLbl="node1" presStyleIdx="1" presStyleCnt="2"/>
      <dgm:spPr/>
    </dgm:pt>
  </dgm:ptLst>
  <dgm:cxnLst>
    <dgm:cxn modelId="{F2B5C603-E844-624F-A93E-A66D0EB9A79E}" srcId="{BB6CA12D-2654-BD40-BDBB-AB246172A372}" destId="{CF6B043A-5F02-1F41-867A-730ECB58A96B}" srcOrd="0" destOrd="0" parTransId="{EBF6C031-0259-9940-A6B7-985DD0270DAA}" sibTransId="{4FFEFE57-8CD7-A94B-8998-F6CAD529BFCE}"/>
    <dgm:cxn modelId="{C01FDD04-232E-014E-82C5-12CD47355C47}" srcId="{5718EF8D-64C2-0A40-8C89-C63343A01EA8}" destId="{506D051B-1538-1E42-BF7D-40815C9D7DA2}" srcOrd="1" destOrd="0" parTransId="{9D0DE816-48FD-8143-9E3A-0D99F290F726}" sibTransId="{13454961-EF5D-D445-AA10-D08A10C9BC6E}"/>
    <dgm:cxn modelId="{8EF75922-6833-CC49-93F8-4D5B9EEDEBDD}" type="presOf" srcId="{6E0D79AB-66A2-8441-BC78-791C5B5D8253}" destId="{73CEFCDA-EAE2-3C42-BF56-D94EFA1DB20A}" srcOrd="1" destOrd="1" presId="urn:microsoft.com/office/officeart/2005/8/layout/hList9"/>
    <dgm:cxn modelId="{D5E99E25-CA28-9D4A-8DB0-00174A953C60}" type="presOf" srcId="{CF6B043A-5F02-1F41-867A-730ECB58A96B}" destId="{62ACBEA0-8B79-2144-890B-10A168386893}" srcOrd="0" destOrd="0" presId="urn:microsoft.com/office/officeart/2005/8/layout/hList9"/>
    <dgm:cxn modelId="{67366728-564A-3147-B0A5-598E28E18F6F}" type="presOf" srcId="{E3A538BF-EB4D-504A-97B5-C13A053C9921}" destId="{37D9F215-A5A8-BD4C-BC13-A2BDF17058AB}" srcOrd="1" destOrd="0" presId="urn:microsoft.com/office/officeart/2005/8/layout/hList9"/>
    <dgm:cxn modelId="{43C5052B-AAEF-014C-8A3B-C98655C4C3DA}" type="presOf" srcId="{82920751-2F63-FE47-A8EE-14EA2FB8414C}" destId="{75800FF7-B5E7-974C-A21D-2463E978CEAA}" srcOrd="0" destOrd="2" presId="urn:microsoft.com/office/officeart/2005/8/layout/hList9"/>
    <dgm:cxn modelId="{C4651E34-3CC8-EA4B-9CB9-685BEE62A24F}" type="presOf" srcId="{2CB74508-5D1B-D542-AA4F-ED283C3B81F5}" destId="{37D9F215-A5A8-BD4C-BC13-A2BDF17058AB}" srcOrd="1" destOrd="1" presId="urn:microsoft.com/office/officeart/2005/8/layout/hList9"/>
    <dgm:cxn modelId="{40AEBB5E-041E-5942-8960-B28E17A7BE09}" srcId="{E3A538BF-EB4D-504A-97B5-C13A053C9921}" destId="{2CB74508-5D1B-D542-AA4F-ED283C3B81F5}" srcOrd="0" destOrd="0" parTransId="{32AEACA9-07C4-B541-A060-A07601AEF0DB}" sibTransId="{17BA3780-6188-FC41-8FAA-A5F999CB1B03}"/>
    <dgm:cxn modelId="{1403E85E-1D08-354B-AC33-049105CC4624}" srcId="{E3A538BF-EB4D-504A-97B5-C13A053C9921}" destId="{82920751-2F63-FE47-A8EE-14EA2FB8414C}" srcOrd="1" destOrd="0" parTransId="{26C6BE55-EAE4-DF48-9F8B-BDFE56EDDA08}" sibTransId="{2F849056-FC1B-DF4C-ABD7-966A4E10D85F}"/>
    <dgm:cxn modelId="{B0742C61-DEEC-0B4C-8257-F6310739A5DA}" type="presOf" srcId="{82920751-2F63-FE47-A8EE-14EA2FB8414C}" destId="{37D9F215-A5A8-BD4C-BC13-A2BDF17058AB}" srcOrd="1" destOrd="2" presId="urn:microsoft.com/office/officeart/2005/8/layout/hList9"/>
    <dgm:cxn modelId="{9D2B9C67-6E31-DC41-8F99-C9AF2BD25CE8}" srcId="{CF6B043A-5F02-1F41-867A-730ECB58A96B}" destId="{6E0D79AB-66A2-8441-BC78-791C5B5D8253}" srcOrd="0" destOrd="0" parTransId="{5E1F98EB-0D68-9F41-8C4E-442C3B584753}" sibTransId="{50B8E23F-EBB0-E144-B49F-BB497846C582}"/>
    <dgm:cxn modelId="{3B265297-F2C9-1648-BC4B-CF7087F6BCA2}" type="presOf" srcId="{E3A538BF-EB4D-504A-97B5-C13A053C9921}" destId="{75800FF7-B5E7-974C-A21D-2463E978CEAA}" srcOrd="0" destOrd="0" presId="urn:microsoft.com/office/officeart/2005/8/layout/hList9"/>
    <dgm:cxn modelId="{35D3B69A-9977-B147-A6AC-94151357B254}" srcId="{506D051B-1538-1E42-BF7D-40815C9D7DA2}" destId="{E3A538BF-EB4D-504A-97B5-C13A053C9921}" srcOrd="0" destOrd="0" parTransId="{050719A2-ABCB-DE45-824A-84A9220D6974}" sibTransId="{09C866B3-DA86-1D4E-A63B-7C1783000A24}"/>
    <dgm:cxn modelId="{5F741D9B-8E63-D449-BDD7-4F3C8A394939}" type="presOf" srcId="{506D051B-1538-1E42-BF7D-40815C9D7DA2}" destId="{9AC39B64-D7D3-7E46-9780-9731DF743FDD}" srcOrd="0" destOrd="0" presId="urn:microsoft.com/office/officeart/2005/8/layout/hList9"/>
    <dgm:cxn modelId="{EA7D39A8-52B3-2741-ADE7-7C4BD8781693}" type="presOf" srcId="{BB6CA12D-2654-BD40-BDBB-AB246172A372}" destId="{B19EE733-6E12-2C4C-9BFE-CAC19186ED36}" srcOrd="0" destOrd="0" presId="urn:microsoft.com/office/officeart/2005/8/layout/hList9"/>
    <dgm:cxn modelId="{17E2E0A8-5FCA-3743-BE14-A68C9281F38B}" srcId="{5718EF8D-64C2-0A40-8C89-C63343A01EA8}" destId="{BB6CA12D-2654-BD40-BDBB-AB246172A372}" srcOrd="0" destOrd="0" parTransId="{C3453035-D57A-4547-8C00-7B39625A479A}" sibTransId="{76CC74EE-130C-314F-8311-2EBC3BB2DA76}"/>
    <dgm:cxn modelId="{DFD02CAC-A178-D947-A003-398563C53C5C}" type="presOf" srcId="{5718EF8D-64C2-0A40-8C89-C63343A01EA8}" destId="{B3141200-363D-0D4B-93BF-9CE6A4AB8751}" srcOrd="0" destOrd="0" presId="urn:microsoft.com/office/officeart/2005/8/layout/hList9"/>
    <dgm:cxn modelId="{0F8FDDBC-30EA-4345-8B4F-6FE0D60701D8}" type="presOf" srcId="{2CB74508-5D1B-D542-AA4F-ED283C3B81F5}" destId="{75800FF7-B5E7-974C-A21D-2463E978CEAA}" srcOrd="0" destOrd="1" presId="urn:microsoft.com/office/officeart/2005/8/layout/hList9"/>
    <dgm:cxn modelId="{531FCBBD-C0C3-4849-8616-21F31D086EAE}" type="presOf" srcId="{6E0D79AB-66A2-8441-BC78-791C5B5D8253}" destId="{62ACBEA0-8B79-2144-890B-10A168386893}" srcOrd="0" destOrd="1" presId="urn:microsoft.com/office/officeart/2005/8/layout/hList9"/>
    <dgm:cxn modelId="{CE1E8FF3-5AE0-5A4F-BC1E-263FCB21A7F8}" type="presOf" srcId="{CF6B043A-5F02-1F41-867A-730ECB58A96B}" destId="{73CEFCDA-EAE2-3C42-BF56-D94EFA1DB20A}" srcOrd="1" destOrd="0" presId="urn:microsoft.com/office/officeart/2005/8/layout/hList9"/>
    <dgm:cxn modelId="{93562CE4-29D6-F84A-BC7E-768E7DB84790}" type="presParOf" srcId="{B3141200-363D-0D4B-93BF-9CE6A4AB8751}" destId="{69F65EAE-E113-374D-A010-1971F3B212A3}" srcOrd="0" destOrd="0" presId="urn:microsoft.com/office/officeart/2005/8/layout/hList9"/>
    <dgm:cxn modelId="{9924F081-E717-9943-97E1-6D6D1D2A8E9E}" type="presParOf" srcId="{B3141200-363D-0D4B-93BF-9CE6A4AB8751}" destId="{6B87A3F3-2395-394C-A0D0-5D1F0A0476C8}" srcOrd="1" destOrd="0" presId="urn:microsoft.com/office/officeart/2005/8/layout/hList9"/>
    <dgm:cxn modelId="{6C4C0963-89E3-8C43-87CF-01C3AC18AE88}" type="presParOf" srcId="{6B87A3F3-2395-394C-A0D0-5D1F0A0476C8}" destId="{F45148CA-4D97-4C47-96F4-FF5A59514AFC}" srcOrd="0" destOrd="0" presId="urn:microsoft.com/office/officeart/2005/8/layout/hList9"/>
    <dgm:cxn modelId="{62BBFBAA-7A52-FD47-9815-F9A3B00A8281}" type="presParOf" srcId="{6B87A3F3-2395-394C-A0D0-5D1F0A0476C8}" destId="{B0D0F59A-7FDE-9C42-9AE6-8731A6A75C16}" srcOrd="1" destOrd="0" presId="urn:microsoft.com/office/officeart/2005/8/layout/hList9"/>
    <dgm:cxn modelId="{7E68701B-EB2F-2546-AC98-F9E9A51B7AC0}" type="presParOf" srcId="{B0D0F59A-7FDE-9C42-9AE6-8731A6A75C16}" destId="{62ACBEA0-8B79-2144-890B-10A168386893}" srcOrd="0" destOrd="0" presId="urn:microsoft.com/office/officeart/2005/8/layout/hList9"/>
    <dgm:cxn modelId="{26318A21-2251-6548-ACE6-021008ED53EC}" type="presParOf" srcId="{B0D0F59A-7FDE-9C42-9AE6-8731A6A75C16}" destId="{73CEFCDA-EAE2-3C42-BF56-D94EFA1DB20A}" srcOrd="1" destOrd="0" presId="urn:microsoft.com/office/officeart/2005/8/layout/hList9"/>
    <dgm:cxn modelId="{60231CE2-985F-0A48-8916-0567E1BEC579}" type="presParOf" srcId="{B3141200-363D-0D4B-93BF-9CE6A4AB8751}" destId="{A2BECA3F-46BB-CF44-B029-F4B6F7131191}" srcOrd="2" destOrd="0" presId="urn:microsoft.com/office/officeart/2005/8/layout/hList9"/>
    <dgm:cxn modelId="{2A61BD11-5CDF-BE41-8CEF-6B566C9A2B5A}" type="presParOf" srcId="{B3141200-363D-0D4B-93BF-9CE6A4AB8751}" destId="{B19EE733-6E12-2C4C-9BFE-CAC19186ED36}" srcOrd="3" destOrd="0" presId="urn:microsoft.com/office/officeart/2005/8/layout/hList9"/>
    <dgm:cxn modelId="{2A0627F0-A37D-AA40-B06E-F18E9645D532}" type="presParOf" srcId="{B3141200-363D-0D4B-93BF-9CE6A4AB8751}" destId="{1A5070C5-B31C-A841-A578-B8AC2AD1F218}" srcOrd="4" destOrd="0" presId="urn:microsoft.com/office/officeart/2005/8/layout/hList9"/>
    <dgm:cxn modelId="{F90BB85D-911C-4342-B34D-1E71133D0242}" type="presParOf" srcId="{B3141200-363D-0D4B-93BF-9CE6A4AB8751}" destId="{E4140953-F064-9C4A-AFFA-4F92249D3D73}" srcOrd="5" destOrd="0" presId="urn:microsoft.com/office/officeart/2005/8/layout/hList9"/>
    <dgm:cxn modelId="{6A047EB9-8AB1-1046-91DB-D058F91DE13D}" type="presParOf" srcId="{B3141200-363D-0D4B-93BF-9CE6A4AB8751}" destId="{7FE170B9-E243-014F-B0F7-D6BB68FC3A3D}" srcOrd="6" destOrd="0" presId="urn:microsoft.com/office/officeart/2005/8/layout/hList9"/>
    <dgm:cxn modelId="{19C89ACB-205A-1346-B714-A09187536E64}" type="presParOf" srcId="{7FE170B9-E243-014F-B0F7-D6BB68FC3A3D}" destId="{8A7CD19E-18D8-3D40-8E4D-D063FA3A82FB}" srcOrd="0" destOrd="0" presId="urn:microsoft.com/office/officeart/2005/8/layout/hList9"/>
    <dgm:cxn modelId="{A6E9FFB9-9491-6D4A-9574-A6F83358B63E}" type="presParOf" srcId="{7FE170B9-E243-014F-B0F7-D6BB68FC3A3D}" destId="{7FC996ED-D79F-DE4A-9F49-2D362A6D72DA}" srcOrd="1" destOrd="0" presId="urn:microsoft.com/office/officeart/2005/8/layout/hList9"/>
    <dgm:cxn modelId="{0304A170-B795-284E-A3B1-8CA1D01D4C2F}" type="presParOf" srcId="{7FC996ED-D79F-DE4A-9F49-2D362A6D72DA}" destId="{75800FF7-B5E7-974C-A21D-2463E978CEAA}" srcOrd="0" destOrd="0" presId="urn:microsoft.com/office/officeart/2005/8/layout/hList9"/>
    <dgm:cxn modelId="{BC95CFB8-8FD0-B845-BB09-D92DDE7337A7}" type="presParOf" srcId="{7FC996ED-D79F-DE4A-9F49-2D362A6D72DA}" destId="{37D9F215-A5A8-BD4C-BC13-A2BDF17058AB}" srcOrd="1" destOrd="0" presId="urn:microsoft.com/office/officeart/2005/8/layout/hList9"/>
    <dgm:cxn modelId="{602CC33F-D58C-8848-8EB5-D729D46FB1FD}" type="presParOf" srcId="{B3141200-363D-0D4B-93BF-9CE6A4AB8751}" destId="{EE20A595-5F32-4C40-BED6-303575E75A10}" srcOrd="7" destOrd="0" presId="urn:microsoft.com/office/officeart/2005/8/layout/hList9"/>
    <dgm:cxn modelId="{5C2F93E6-8125-D147-8A20-88708F568C50}" type="presParOf" srcId="{B3141200-363D-0D4B-93BF-9CE6A4AB8751}" destId="{9AC39B64-D7D3-7E46-9780-9731DF743FDD}" srcOrd="8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3E320C74-02A7-F747-806B-3ADDF3529AA7}" type="doc">
      <dgm:prSet loTypeId="urn:microsoft.com/office/officeart/2009/3/layout/RandomtoResultProcess" loCatId="process" qsTypeId="urn:microsoft.com/office/officeart/2005/8/quickstyle/simple5" qsCatId="simple" csTypeId="urn:microsoft.com/office/officeart/2005/8/colors/accent4_2" csCatId="accent4" phldr="1"/>
      <dgm:spPr/>
      <dgm:t>
        <a:bodyPr/>
        <a:lstStyle/>
        <a:p>
          <a:endParaRPr lang="fr-FR"/>
        </a:p>
      </dgm:t>
    </dgm:pt>
    <dgm:pt modelId="{CC8A9143-B797-364D-AB99-3BDB7817DC3E}">
      <dgm:prSet/>
      <dgm:spPr/>
      <dgm:t>
        <a:bodyPr/>
        <a:lstStyle/>
        <a:p>
          <a:r>
            <a:rPr lang="fr-FR"/>
            <a:t>Prérequis</a:t>
          </a:r>
        </a:p>
      </dgm:t>
    </dgm:pt>
    <dgm:pt modelId="{C5EFB35C-95D7-FA4B-A499-816865D20602}" type="parTrans" cxnId="{D912DC1F-AF8B-374B-9332-2D7F5B8CE700}">
      <dgm:prSet/>
      <dgm:spPr/>
      <dgm:t>
        <a:bodyPr/>
        <a:lstStyle/>
        <a:p>
          <a:endParaRPr lang="fr-FR"/>
        </a:p>
      </dgm:t>
    </dgm:pt>
    <dgm:pt modelId="{DFA8F615-C787-8F40-9237-63DC7AF87702}" type="sibTrans" cxnId="{D912DC1F-AF8B-374B-9332-2D7F5B8CE700}">
      <dgm:prSet/>
      <dgm:spPr/>
      <dgm:t>
        <a:bodyPr/>
        <a:lstStyle/>
        <a:p>
          <a:endParaRPr lang="fr-FR"/>
        </a:p>
      </dgm:t>
    </dgm:pt>
    <dgm:pt modelId="{AD8C197A-5D5B-4248-87E9-383C6A386985}">
      <dgm:prSet custT="1"/>
      <dgm:spPr/>
      <dgm:t>
        <a:bodyPr/>
        <a:lstStyle/>
        <a:p>
          <a:r>
            <a:rPr lang="fr-FR" sz="1100" i="0" dirty="0"/>
            <a:t>Modules développés</a:t>
          </a:r>
        </a:p>
      </dgm:t>
    </dgm:pt>
    <dgm:pt modelId="{B1DF6FD1-0268-994A-93BE-D84CBF643A0E}" type="parTrans" cxnId="{10A18123-492E-6C42-BDAB-95CBD210B896}">
      <dgm:prSet/>
      <dgm:spPr/>
      <dgm:t>
        <a:bodyPr/>
        <a:lstStyle/>
        <a:p>
          <a:endParaRPr lang="fr-FR"/>
        </a:p>
      </dgm:t>
    </dgm:pt>
    <dgm:pt modelId="{3A4DD000-6C0B-8543-931B-7CB82400169A}" type="sibTrans" cxnId="{10A18123-492E-6C42-BDAB-95CBD210B896}">
      <dgm:prSet/>
      <dgm:spPr/>
      <dgm:t>
        <a:bodyPr/>
        <a:lstStyle/>
        <a:p>
          <a:endParaRPr lang="fr-FR"/>
        </a:p>
      </dgm:t>
    </dgm:pt>
    <dgm:pt modelId="{FAE64710-1281-C84B-8405-BB6F109120B6}">
      <dgm:prSet/>
      <dgm:spPr/>
      <dgm:t>
        <a:bodyPr/>
        <a:lstStyle/>
        <a:p>
          <a:r>
            <a:rPr lang="fr-FR"/>
            <a:t>Déploiement</a:t>
          </a:r>
        </a:p>
      </dgm:t>
    </dgm:pt>
    <dgm:pt modelId="{B51908B0-3996-D447-AA51-9AFCF707C065}" type="parTrans" cxnId="{9191AB82-6B1D-8240-B5E6-00B7F70BCFE6}">
      <dgm:prSet/>
      <dgm:spPr/>
      <dgm:t>
        <a:bodyPr/>
        <a:lstStyle/>
        <a:p>
          <a:endParaRPr lang="fr-FR"/>
        </a:p>
      </dgm:t>
    </dgm:pt>
    <dgm:pt modelId="{CFDAD82C-C0AF-A640-AEB1-0A74EC4CEFE6}" type="sibTrans" cxnId="{9191AB82-6B1D-8240-B5E6-00B7F70BCFE6}">
      <dgm:prSet/>
      <dgm:spPr/>
      <dgm:t>
        <a:bodyPr/>
        <a:lstStyle/>
        <a:p>
          <a:endParaRPr lang="fr-FR"/>
        </a:p>
      </dgm:t>
    </dgm:pt>
    <dgm:pt modelId="{C31B8822-BD2E-7C49-B993-008EAC1D94F3}">
      <dgm:prSet custT="1"/>
      <dgm:spPr/>
      <dgm:t>
        <a:bodyPr/>
        <a:lstStyle/>
        <a:p>
          <a:pPr>
            <a:buNone/>
          </a:pPr>
          <a:r>
            <a:rPr lang="fr-FR" sz="1050" i="0" dirty="0"/>
            <a:t>CRM Client</a:t>
          </a:r>
        </a:p>
      </dgm:t>
    </dgm:pt>
    <dgm:pt modelId="{64C587A2-823C-374E-828B-FAD1929A56F7}" type="parTrans" cxnId="{62B5E692-1139-4849-8D63-D31C0CCB50B8}">
      <dgm:prSet/>
      <dgm:spPr/>
      <dgm:t>
        <a:bodyPr/>
        <a:lstStyle/>
        <a:p>
          <a:endParaRPr lang="fr-FR"/>
        </a:p>
      </dgm:t>
    </dgm:pt>
    <dgm:pt modelId="{99ECDEA6-0C34-BF40-9203-EACA7104B65A}" type="sibTrans" cxnId="{62B5E692-1139-4849-8D63-D31C0CCB50B8}">
      <dgm:prSet/>
      <dgm:spPr/>
      <dgm:t>
        <a:bodyPr/>
        <a:lstStyle/>
        <a:p>
          <a:endParaRPr lang="fr-FR"/>
        </a:p>
      </dgm:t>
    </dgm:pt>
    <dgm:pt modelId="{02BDEF5E-4162-5F4F-A911-AC628756BD86}">
      <dgm:prSet custT="1"/>
      <dgm:spPr/>
      <dgm:t>
        <a:bodyPr/>
        <a:lstStyle/>
        <a:p>
          <a:pPr>
            <a:buClr>
              <a:schemeClr val="accent4"/>
            </a:buClr>
            <a:buFont typeface="Arial" panose="020B0604020202020204" pitchFamily="34" charset="0"/>
            <a:buChar char="•"/>
          </a:pPr>
          <a:r>
            <a:rPr lang="fr-FR" sz="1050" i="0" dirty="0"/>
            <a:t>IHM</a:t>
          </a:r>
        </a:p>
      </dgm:t>
    </dgm:pt>
    <dgm:pt modelId="{4B997598-EA6A-864C-8CD3-8B0478CDC011}" type="parTrans" cxnId="{2B3D1D53-0445-1749-964D-93E5C33DFB1D}">
      <dgm:prSet/>
      <dgm:spPr/>
      <dgm:t>
        <a:bodyPr/>
        <a:lstStyle/>
        <a:p>
          <a:endParaRPr lang="fr-FR"/>
        </a:p>
      </dgm:t>
    </dgm:pt>
    <dgm:pt modelId="{027296FA-45EF-4640-BF19-750C57D5BBFF}" type="sibTrans" cxnId="{2B3D1D53-0445-1749-964D-93E5C33DFB1D}">
      <dgm:prSet/>
      <dgm:spPr/>
      <dgm:t>
        <a:bodyPr/>
        <a:lstStyle/>
        <a:p>
          <a:endParaRPr lang="fr-FR"/>
        </a:p>
      </dgm:t>
    </dgm:pt>
    <dgm:pt modelId="{03C4114F-57C9-224F-B2CF-7CA2BE90C935}">
      <dgm:prSet custT="1"/>
      <dgm:spPr/>
      <dgm:t>
        <a:bodyPr/>
        <a:lstStyle/>
        <a:p>
          <a:pPr>
            <a:buClr>
              <a:schemeClr val="accent4"/>
            </a:buClr>
            <a:buFont typeface="Arial" panose="020B0604020202020204" pitchFamily="34" charset="0"/>
            <a:buChar char="•"/>
          </a:pPr>
          <a:r>
            <a:rPr lang="fr-FR" sz="1050" i="0" dirty="0"/>
            <a:t>BD Client</a:t>
          </a:r>
        </a:p>
      </dgm:t>
    </dgm:pt>
    <dgm:pt modelId="{ED360C6D-ACDE-A748-8A66-1F991CB195F0}" type="parTrans" cxnId="{8BEBC8D2-9407-524B-A684-45973E1FFC68}">
      <dgm:prSet/>
      <dgm:spPr/>
      <dgm:t>
        <a:bodyPr/>
        <a:lstStyle/>
        <a:p>
          <a:endParaRPr lang="fr-FR"/>
        </a:p>
      </dgm:t>
    </dgm:pt>
    <dgm:pt modelId="{A9BFB309-7636-D74B-B334-D4D68367A830}" type="sibTrans" cxnId="{8BEBC8D2-9407-524B-A684-45973E1FFC68}">
      <dgm:prSet/>
      <dgm:spPr/>
      <dgm:t>
        <a:bodyPr/>
        <a:lstStyle/>
        <a:p>
          <a:endParaRPr lang="fr-FR"/>
        </a:p>
      </dgm:t>
    </dgm:pt>
    <dgm:pt modelId="{E1008FD6-9163-3846-9D5F-9BE649BC4545}">
      <dgm:prSet custT="1"/>
      <dgm:spPr/>
      <dgm:t>
        <a:bodyPr/>
        <a:lstStyle/>
        <a:p>
          <a:pPr>
            <a:buClr>
              <a:schemeClr val="accent4"/>
            </a:buClr>
            <a:buFont typeface="Arial" panose="020B0604020202020204" pitchFamily="34" charset="0"/>
            <a:buChar char="•"/>
          </a:pPr>
          <a:r>
            <a:rPr lang="fr-FR" sz="1050" i="0" dirty="0"/>
            <a:t>App Web employé</a:t>
          </a:r>
        </a:p>
      </dgm:t>
    </dgm:pt>
    <dgm:pt modelId="{670DE0B9-6700-2E49-8C07-9D6576745A56}" type="parTrans" cxnId="{6DD0AEDC-B98D-5147-831B-57C60627F105}">
      <dgm:prSet/>
      <dgm:spPr/>
      <dgm:t>
        <a:bodyPr/>
        <a:lstStyle/>
        <a:p>
          <a:endParaRPr lang="fr-FR"/>
        </a:p>
      </dgm:t>
    </dgm:pt>
    <dgm:pt modelId="{944EDC2C-8711-6F40-A7E3-E19B7CC7010C}" type="sibTrans" cxnId="{6DD0AEDC-B98D-5147-831B-57C60627F105}">
      <dgm:prSet/>
      <dgm:spPr/>
      <dgm:t>
        <a:bodyPr/>
        <a:lstStyle/>
        <a:p>
          <a:endParaRPr lang="fr-FR"/>
        </a:p>
      </dgm:t>
    </dgm:pt>
    <dgm:pt modelId="{792EDF79-A6EC-8848-A3CA-FD2C59456FA1}">
      <dgm:prSet custT="1"/>
      <dgm:spPr/>
      <dgm:t>
        <a:bodyPr/>
        <a:lstStyle/>
        <a:p>
          <a:pPr>
            <a:buNone/>
          </a:pPr>
          <a:r>
            <a:rPr lang="fr-FR" sz="1050" i="0" dirty="0"/>
            <a:t>App de réservation</a:t>
          </a:r>
        </a:p>
      </dgm:t>
    </dgm:pt>
    <dgm:pt modelId="{0DE96F8A-D713-4B45-8A43-31248EDBE18F}" type="parTrans" cxnId="{5932720D-8B3F-374A-AFF9-424F927F9ECA}">
      <dgm:prSet/>
      <dgm:spPr/>
      <dgm:t>
        <a:bodyPr/>
        <a:lstStyle/>
        <a:p>
          <a:endParaRPr lang="fr-FR"/>
        </a:p>
      </dgm:t>
    </dgm:pt>
    <dgm:pt modelId="{7AF47312-8E71-474A-953A-864EE04552A2}" type="sibTrans" cxnId="{5932720D-8B3F-374A-AFF9-424F927F9ECA}">
      <dgm:prSet/>
      <dgm:spPr/>
      <dgm:t>
        <a:bodyPr/>
        <a:lstStyle/>
        <a:p>
          <a:endParaRPr lang="fr-FR"/>
        </a:p>
      </dgm:t>
    </dgm:pt>
    <dgm:pt modelId="{F499230F-12B4-D842-8763-B028E00009F0}">
      <dgm:prSet custT="1"/>
      <dgm:spPr/>
      <dgm:t>
        <a:bodyPr/>
        <a:lstStyle/>
        <a:p>
          <a:pPr>
            <a:buNone/>
          </a:pPr>
          <a:r>
            <a:rPr lang="fr-FR" sz="1050" i="0" dirty="0"/>
            <a:t>App facturation</a:t>
          </a:r>
        </a:p>
      </dgm:t>
    </dgm:pt>
    <dgm:pt modelId="{0E09B8CB-B4F7-754A-8C73-E0B942C9DB86}" type="parTrans" cxnId="{7E5EE648-DE31-8E46-A2A4-5D4C2CA8B047}">
      <dgm:prSet/>
      <dgm:spPr/>
      <dgm:t>
        <a:bodyPr/>
        <a:lstStyle/>
        <a:p>
          <a:endParaRPr lang="fr-FR"/>
        </a:p>
      </dgm:t>
    </dgm:pt>
    <dgm:pt modelId="{9F98DC7B-D32C-8045-830F-A746232619FF}" type="sibTrans" cxnId="{7E5EE648-DE31-8E46-A2A4-5D4C2CA8B047}">
      <dgm:prSet/>
      <dgm:spPr/>
      <dgm:t>
        <a:bodyPr/>
        <a:lstStyle/>
        <a:p>
          <a:endParaRPr lang="fr-FR"/>
        </a:p>
      </dgm:t>
    </dgm:pt>
    <dgm:pt modelId="{D02BA1F0-0A1D-6D49-AFF4-F188A8330650}">
      <dgm:prSet/>
      <dgm:spPr/>
      <dgm:t>
        <a:bodyPr/>
        <a:lstStyle/>
        <a:p>
          <a:r>
            <a:rPr lang="fr-FR" dirty="0"/>
            <a:t>Recette</a:t>
          </a:r>
        </a:p>
      </dgm:t>
    </dgm:pt>
    <dgm:pt modelId="{0F919A88-BD90-AF40-8D90-14E1AE97585A}" type="parTrans" cxnId="{097A3EAF-3911-824C-A24E-33B2178348F4}">
      <dgm:prSet/>
      <dgm:spPr/>
      <dgm:t>
        <a:bodyPr/>
        <a:lstStyle/>
        <a:p>
          <a:endParaRPr lang="fr-FR"/>
        </a:p>
      </dgm:t>
    </dgm:pt>
    <dgm:pt modelId="{C8CE9E01-2E6A-6346-90B9-90CB94446CC4}" type="sibTrans" cxnId="{097A3EAF-3911-824C-A24E-33B2178348F4}">
      <dgm:prSet/>
      <dgm:spPr/>
      <dgm:t>
        <a:bodyPr/>
        <a:lstStyle/>
        <a:p>
          <a:endParaRPr lang="fr-FR"/>
        </a:p>
      </dgm:t>
    </dgm:pt>
    <dgm:pt modelId="{428A0D5A-F432-F94E-8D65-5B5F66135344}">
      <dgm:prSet/>
      <dgm:spPr/>
      <dgm:t>
        <a:bodyPr/>
        <a:lstStyle/>
        <a:p>
          <a:r>
            <a:rPr lang="fr-FR" dirty="0"/>
            <a:t>Formation (interne)</a:t>
          </a:r>
        </a:p>
      </dgm:t>
    </dgm:pt>
    <dgm:pt modelId="{EF0DE40F-CD68-D84A-8BD7-85BC1A301A48}" type="parTrans" cxnId="{752A9258-6FC5-4247-A6DD-BDCF356ADB02}">
      <dgm:prSet/>
      <dgm:spPr/>
      <dgm:t>
        <a:bodyPr/>
        <a:lstStyle/>
        <a:p>
          <a:endParaRPr lang="fr-FR"/>
        </a:p>
      </dgm:t>
    </dgm:pt>
    <dgm:pt modelId="{DE7AF7E4-D5CF-FB4B-B782-DF43DDB9DD8B}" type="sibTrans" cxnId="{752A9258-6FC5-4247-A6DD-BDCF356ADB02}">
      <dgm:prSet/>
      <dgm:spPr/>
      <dgm:t>
        <a:bodyPr/>
        <a:lstStyle/>
        <a:p>
          <a:endParaRPr lang="fr-FR"/>
        </a:p>
      </dgm:t>
    </dgm:pt>
    <dgm:pt modelId="{456E2F34-34F4-6045-8432-A30C2898A3EA}">
      <dgm:prSet custT="1"/>
      <dgm:spPr/>
      <dgm:t>
        <a:bodyPr/>
        <a:lstStyle/>
        <a:p>
          <a:pPr>
            <a:buClr>
              <a:schemeClr val="accent4"/>
            </a:buClr>
            <a:buFont typeface="Arial" panose="020B0604020202020204" pitchFamily="34" charset="0"/>
            <a:buChar char="•"/>
          </a:pPr>
          <a:r>
            <a:rPr lang="fr-FR" sz="1050" i="0" dirty="0"/>
            <a:t>SaaS Provider</a:t>
          </a:r>
        </a:p>
      </dgm:t>
    </dgm:pt>
    <dgm:pt modelId="{FB8A9391-7E90-AF48-BB0A-FACCE43DE9F2}" type="parTrans" cxnId="{2BE0C881-3A60-6D40-9E78-61D57029EFF2}">
      <dgm:prSet/>
      <dgm:spPr/>
      <dgm:t>
        <a:bodyPr/>
        <a:lstStyle/>
        <a:p>
          <a:endParaRPr lang="fr-FR"/>
        </a:p>
      </dgm:t>
    </dgm:pt>
    <dgm:pt modelId="{B54678B0-1C5A-924F-BF58-1B0CCC1A2C8B}" type="sibTrans" cxnId="{2BE0C881-3A60-6D40-9E78-61D57029EFF2}">
      <dgm:prSet/>
      <dgm:spPr/>
      <dgm:t>
        <a:bodyPr/>
        <a:lstStyle/>
        <a:p>
          <a:endParaRPr lang="fr-FR"/>
        </a:p>
      </dgm:t>
    </dgm:pt>
    <dgm:pt modelId="{F72E8F09-8A44-7C43-9162-5430760E1057}">
      <dgm:prSet custT="1"/>
      <dgm:spPr/>
      <dgm:t>
        <a:bodyPr/>
        <a:lstStyle/>
        <a:p>
          <a:pPr>
            <a:buClr>
              <a:schemeClr val="accent4"/>
            </a:buClr>
            <a:buFont typeface="Arial" panose="020B0604020202020204" pitchFamily="34" charset="0"/>
            <a:buChar char="•"/>
          </a:pPr>
          <a:r>
            <a:rPr lang="fr-FR" sz="1050" i="0" dirty="0"/>
            <a:t>App Web</a:t>
          </a:r>
        </a:p>
      </dgm:t>
    </dgm:pt>
    <dgm:pt modelId="{0DF89AB0-FF08-5C4E-904E-D2ADFB9DF7E5}" type="parTrans" cxnId="{0A59C7C5-F557-2C49-89DC-8424908F3AE5}">
      <dgm:prSet/>
      <dgm:spPr/>
      <dgm:t>
        <a:bodyPr/>
        <a:lstStyle/>
        <a:p>
          <a:endParaRPr lang="fr-FR"/>
        </a:p>
      </dgm:t>
    </dgm:pt>
    <dgm:pt modelId="{4ECFB790-4AB9-3B48-907E-E8F74B6F5676}" type="sibTrans" cxnId="{0A59C7C5-F557-2C49-89DC-8424908F3AE5}">
      <dgm:prSet/>
      <dgm:spPr/>
      <dgm:t>
        <a:bodyPr/>
        <a:lstStyle/>
        <a:p>
          <a:endParaRPr lang="fr-FR"/>
        </a:p>
      </dgm:t>
    </dgm:pt>
    <dgm:pt modelId="{6F66CF1B-0E27-4245-98E5-EFDACB6C2AA3}">
      <dgm:prSet custT="1"/>
      <dgm:spPr/>
      <dgm:t>
        <a:bodyPr/>
        <a:lstStyle/>
        <a:p>
          <a:pPr>
            <a:buClr>
              <a:schemeClr val="accent4"/>
            </a:buClr>
            <a:buFont typeface="Arial" panose="020B0604020202020204" pitchFamily="34" charset="0"/>
            <a:buChar char="•"/>
          </a:pPr>
          <a:r>
            <a:rPr lang="fr-FR" sz="1050" i="0" dirty="0"/>
            <a:t>App Web</a:t>
          </a:r>
        </a:p>
      </dgm:t>
    </dgm:pt>
    <dgm:pt modelId="{B181571D-21D1-5440-A37D-25D8566424D1}" type="parTrans" cxnId="{8A15903D-58B8-CE4B-82E0-65D54906EF8B}">
      <dgm:prSet/>
      <dgm:spPr/>
      <dgm:t>
        <a:bodyPr/>
        <a:lstStyle/>
        <a:p>
          <a:endParaRPr lang="fr-FR"/>
        </a:p>
      </dgm:t>
    </dgm:pt>
    <dgm:pt modelId="{0F452B14-0FFA-AE4F-97C8-A041D8F61EF3}" type="sibTrans" cxnId="{8A15903D-58B8-CE4B-82E0-65D54906EF8B}">
      <dgm:prSet/>
      <dgm:spPr/>
      <dgm:t>
        <a:bodyPr/>
        <a:lstStyle/>
        <a:p>
          <a:endParaRPr lang="fr-FR"/>
        </a:p>
      </dgm:t>
    </dgm:pt>
    <dgm:pt modelId="{6E7D2CCD-7C88-BC45-A059-119531422898}" type="pres">
      <dgm:prSet presAssocID="{3E320C74-02A7-F747-806B-3ADDF3529AA7}" presName="Name0" presStyleCnt="0">
        <dgm:presLayoutVars>
          <dgm:dir/>
          <dgm:animOne val="branch"/>
          <dgm:animLvl val="lvl"/>
        </dgm:presLayoutVars>
      </dgm:prSet>
      <dgm:spPr/>
    </dgm:pt>
    <dgm:pt modelId="{C8FFBC39-517F-3742-84D7-ADEC5198F13B}" type="pres">
      <dgm:prSet presAssocID="{CC8A9143-B797-364D-AB99-3BDB7817DC3E}" presName="chaos" presStyleCnt="0"/>
      <dgm:spPr/>
    </dgm:pt>
    <dgm:pt modelId="{A583E426-C6D7-BF4A-8B24-A8A4C79C1903}" type="pres">
      <dgm:prSet presAssocID="{CC8A9143-B797-364D-AB99-3BDB7817DC3E}" presName="parTx1" presStyleLbl="revTx" presStyleIdx="0" presStyleCnt="5"/>
      <dgm:spPr/>
    </dgm:pt>
    <dgm:pt modelId="{D9B5970B-08AD-F747-9147-3C62A8255214}" type="pres">
      <dgm:prSet presAssocID="{CC8A9143-B797-364D-AB99-3BDB7817DC3E}" presName="desTx1" presStyleLbl="revTx" presStyleIdx="1" presStyleCnt="5">
        <dgm:presLayoutVars>
          <dgm:bulletEnabled val="1"/>
        </dgm:presLayoutVars>
      </dgm:prSet>
      <dgm:spPr/>
    </dgm:pt>
    <dgm:pt modelId="{C6B9B047-9D67-3749-9CA6-FF8B40A064B3}" type="pres">
      <dgm:prSet presAssocID="{CC8A9143-B797-364D-AB99-3BDB7817DC3E}" presName="c1" presStyleLbl="node1" presStyleIdx="0" presStyleCnt="19"/>
      <dgm:spPr/>
    </dgm:pt>
    <dgm:pt modelId="{A9128F88-B40F-3A4F-A132-0085960A8539}" type="pres">
      <dgm:prSet presAssocID="{CC8A9143-B797-364D-AB99-3BDB7817DC3E}" presName="c2" presStyleLbl="node1" presStyleIdx="1" presStyleCnt="19"/>
      <dgm:spPr/>
    </dgm:pt>
    <dgm:pt modelId="{7E7FE542-8886-9846-B8FC-1CA2EC049AEF}" type="pres">
      <dgm:prSet presAssocID="{CC8A9143-B797-364D-AB99-3BDB7817DC3E}" presName="c3" presStyleLbl="node1" presStyleIdx="2" presStyleCnt="19"/>
      <dgm:spPr/>
    </dgm:pt>
    <dgm:pt modelId="{43D08869-5BA5-A944-A8AC-5264B99D8DA5}" type="pres">
      <dgm:prSet presAssocID="{CC8A9143-B797-364D-AB99-3BDB7817DC3E}" presName="c4" presStyleLbl="node1" presStyleIdx="3" presStyleCnt="19"/>
      <dgm:spPr/>
    </dgm:pt>
    <dgm:pt modelId="{93EBD3CB-6E59-754E-8B7E-D7E18B52F6C9}" type="pres">
      <dgm:prSet presAssocID="{CC8A9143-B797-364D-AB99-3BDB7817DC3E}" presName="c5" presStyleLbl="node1" presStyleIdx="4" presStyleCnt="19"/>
      <dgm:spPr/>
    </dgm:pt>
    <dgm:pt modelId="{CCAE7E69-3A44-6C4F-962A-2B565249FC17}" type="pres">
      <dgm:prSet presAssocID="{CC8A9143-B797-364D-AB99-3BDB7817DC3E}" presName="c6" presStyleLbl="node1" presStyleIdx="5" presStyleCnt="19"/>
      <dgm:spPr/>
    </dgm:pt>
    <dgm:pt modelId="{86814B0B-6F63-EB46-A34D-DAE040D3EE72}" type="pres">
      <dgm:prSet presAssocID="{CC8A9143-B797-364D-AB99-3BDB7817DC3E}" presName="c7" presStyleLbl="node1" presStyleIdx="6" presStyleCnt="19"/>
      <dgm:spPr/>
    </dgm:pt>
    <dgm:pt modelId="{703B9FD6-0966-CA4B-9A12-E9A8E066AD82}" type="pres">
      <dgm:prSet presAssocID="{CC8A9143-B797-364D-AB99-3BDB7817DC3E}" presName="c8" presStyleLbl="node1" presStyleIdx="7" presStyleCnt="19"/>
      <dgm:spPr/>
    </dgm:pt>
    <dgm:pt modelId="{82AA1407-0D4F-2A44-92FD-C74DBCD77BB6}" type="pres">
      <dgm:prSet presAssocID="{CC8A9143-B797-364D-AB99-3BDB7817DC3E}" presName="c9" presStyleLbl="node1" presStyleIdx="8" presStyleCnt="19"/>
      <dgm:spPr/>
    </dgm:pt>
    <dgm:pt modelId="{3556F8C8-F906-4C42-AE1D-500C5D4B913A}" type="pres">
      <dgm:prSet presAssocID="{CC8A9143-B797-364D-AB99-3BDB7817DC3E}" presName="c10" presStyleLbl="node1" presStyleIdx="9" presStyleCnt="19"/>
      <dgm:spPr/>
    </dgm:pt>
    <dgm:pt modelId="{B4BF2F1F-C17B-BB4D-A586-01F3019F3042}" type="pres">
      <dgm:prSet presAssocID="{CC8A9143-B797-364D-AB99-3BDB7817DC3E}" presName="c11" presStyleLbl="node1" presStyleIdx="10" presStyleCnt="19"/>
      <dgm:spPr/>
    </dgm:pt>
    <dgm:pt modelId="{9E0F6D67-8895-EA4B-B0BD-41DC27571C30}" type="pres">
      <dgm:prSet presAssocID="{CC8A9143-B797-364D-AB99-3BDB7817DC3E}" presName="c12" presStyleLbl="node1" presStyleIdx="11" presStyleCnt="19"/>
      <dgm:spPr/>
    </dgm:pt>
    <dgm:pt modelId="{1C6EB35C-6E44-9F43-A68C-DD8C9B3F9C4E}" type="pres">
      <dgm:prSet presAssocID="{CC8A9143-B797-364D-AB99-3BDB7817DC3E}" presName="c13" presStyleLbl="node1" presStyleIdx="12" presStyleCnt="19"/>
      <dgm:spPr/>
    </dgm:pt>
    <dgm:pt modelId="{1A628C83-4B9C-D947-A9AE-69C4F3585312}" type="pres">
      <dgm:prSet presAssocID="{CC8A9143-B797-364D-AB99-3BDB7817DC3E}" presName="c14" presStyleLbl="node1" presStyleIdx="13" presStyleCnt="19"/>
      <dgm:spPr/>
    </dgm:pt>
    <dgm:pt modelId="{E800A39F-74E3-1047-B665-783BF4194181}" type="pres">
      <dgm:prSet presAssocID="{CC8A9143-B797-364D-AB99-3BDB7817DC3E}" presName="c15" presStyleLbl="node1" presStyleIdx="14" presStyleCnt="19"/>
      <dgm:spPr/>
    </dgm:pt>
    <dgm:pt modelId="{CCB9AEA1-DEE9-E942-82D1-98ACD7C39953}" type="pres">
      <dgm:prSet presAssocID="{CC8A9143-B797-364D-AB99-3BDB7817DC3E}" presName="c16" presStyleLbl="node1" presStyleIdx="15" presStyleCnt="19"/>
      <dgm:spPr/>
    </dgm:pt>
    <dgm:pt modelId="{077EE5F6-7001-254B-B942-1A00B27856A7}" type="pres">
      <dgm:prSet presAssocID="{CC8A9143-B797-364D-AB99-3BDB7817DC3E}" presName="c17" presStyleLbl="node1" presStyleIdx="16" presStyleCnt="19"/>
      <dgm:spPr/>
    </dgm:pt>
    <dgm:pt modelId="{B3CCE15D-612A-404C-BEA7-C51B5DAA7FAE}" type="pres">
      <dgm:prSet presAssocID="{CC8A9143-B797-364D-AB99-3BDB7817DC3E}" presName="c18" presStyleLbl="node1" presStyleIdx="17" presStyleCnt="19"/>
      <dgm:spPr/>
    </dgm:pt>
    <dgm:pt modelId="{55D11E08-2DDE-CE4D-A519-74058D923774}" type="pres">
      <dgm:prSet presAssocID="{DFA8F615-C787-8F40-9237-63DC7AF87702}" presName="chevronComposite1" presStyleCnt="0"/>
      <dgm:spPr/>
    </dgm:pt>
    <dgm:pt modelId="{9F7B58EE-73BB-FB48-8DDC-DA01FB2B1535}" type="pres">
      <dgm:prSet presAssocID="{DFA8F615-C787-8F40-9237-63DC7AF87702}" presName="chevron1" presStyleLbl="sibTrans2D1" presStyleIdx="0" presStyleCnt="3"/>
      <dgm:spPr/>
    </dgm:pt>
    <dgm:pt modelId="{F9C5D4E8-8B0D-804B-A434-2D7B6D10C84B}" type="pres">
      <dgm:prSet presAssocID="{DFA8F615-C787-8F40-9237-63DC7AF87702}" presName="spChevron1" presStyleCnt="0"/>
      <dgm:spPr/>
    </dgm:pt>
    <dgm:pt modelId="{74DE6598-5232-EA41-8C62-9F0D395C936E}" type="pres">
      <dgm:prSet presAssocID="{FAE64710-1281-C84B-8405-BB6F109120B6}" presName="middle" presStyleCnt="0"/>
      <dgm:spPr/>
    </dgm:pt>
    <dgm:pt modelId="{BD07F89F-C2C7-9E44-82B6-E9A20218A107}" type="pres">
      <dgm:prSet presAssocID="{FAE64710-1281-C84B-8405-BB6F109120B6}" presName="parTxMid" presStyleLbl="revTx" presStyleIdx="2" presStyleCnt="5"/>
      <dgm:spPr/>
    </dgm:pt>
    <dgm:pt modelId="{5DDBE790-BB17-4547-8ADC-9BBA0487C834}" type="pres">
      <dgm:prSet presAssocID="{FAE64710-1281-C84B-8405-BB6F109120B6}" presName="desTxMid" presStyleLbl="revTx" presStyleIdx="3" presStyleCnt="5" custScaleY="129901">
        <dgm:presLayoutVars>
          <dgm:bulletEnabled val="1"/>
        </dgm:presLayoutVars>
      </dgm:prSet>
      <dgm:spPr/>
    </dgm:pt>
    <dgm:pt modelId="{0AF5A943-9DC0-7646-ACF1-528521165068}" type="pres">
      <dgm:prSet presAssocID="{FAE64710-1281-C84B-8405-BB6F109120B6}" presName="spMid" presStyleCnt="0"/>
      <dgm:spPr/>
    </dgm:pt>
    <dgm:pt modelId="{54772C07-0834-9C47-955C-FF7F5B5B1595}" type="pres">
      <dgm:prSet presAssocID="{CFDAD82C-C0AF-A640-AEB1-0A74EC4CEFE6}" presName="chevronComposite1" presStyleCnt="0"/>
      <dgm:spPr/>
    </dgm:pt>
    <dgm:pt modelId="{A0072AB8-9C64-5A4C-B2EE-7BED891A1C55}" type="pres">
      <dgm:prSet presAssocID="{CFDAD82C-C0AF-A640-AEB1-0A74EC4CEFE6}" presName="chevron1" presStyleLbl="sibTrans2D1" presStyleIdx="1" presStyleCnt="3"/>
      <dgm:spPr/>
    </dgm:pt>
    <dgm:pt modelId="{DDD831D3-F234-AE4C-A313-3F5046280DB3}" type="pres">
      <dgm:prSet presAssocID="{CFDAD82C-C0AF-A640-AEB1-0A74EC4CEFE6}" presName="spChevron1" presStyleCnt="0"/>
      <dgm:spPr/>
    </dgm:pt>
    <dgm:pt modelId="{4FC0688D-C7EA-394B-BE37-66CDC9383BF5}" type="pres">
      <dgm:prSet presAssocID="{D02BA1F0-0A1D-6D49-AFF4-F188A8330650}" presName="middle" presStyleCnt="0"/>
      <dgm:spPr/>
    </dgm:pt>
    <dgm:pt modelId="{908792FD-A8CD-3745-A634-E01D69470E2B}" type="pres">
      <dgm:prSet presAssocID="{D02BA1F0-0A1D-6D49-AFF4-F188A8330650}" presName="parTxMid" presStyleLbl="revTx" presStyleIdx="4" presStyleCnt="5"/>
      <dgm:spPr/>
    </dgm:pt>
    <dgm:pt modelId="{CA0C1F7E-B1A4-704C-AAB6-4E67DE38BC5C}" type="pres">
      <dgm:prSet presAssocID="{D02BA1F0-0A1D-6D49-AFF4-F188A8330650}" presName="spMid" presStyleCnt="0"/>
      <dgm:spPr/>
    </dgm:pt>
    <dgm:pt modelId="{A4C9ED20-7011-7B41-B929-21C4B3B1D20F}" type="pres">
      <dgm:prSet presAssocID="{C8CE9E01-2E6A-6346-90B9-90CB94446CC4}" presName="chevronComposite1" presStyleCnt="0"/>
      <dgm:spPr/>
    </dgm:pt>
    <dgm:pt modelId="{95CF2B5E-6837-0846-9804-CB8CD5FC96D1}" type="pres">
      <dgm:prSet presAssocID="{C8CE9E01-2E6A-6346-90B9-90CB94446CC4}" presName="chevron1" presStyleLbl="sibTrans2D1" presStyleIdx="2" presStyleCnt="3"/>
      <dgm:spPr/>
    </dgm:pt>
    <dgm:pt modelId="{01B4F8BD-3307-664B-9C79-CC6E114C14BA}" type="pres">
      <dgm:prSet presAssocID="{C8CE9E01-2E6A-6346-90B9-90CB94446CC4}" presName="spChevron1" presStyleCnt="0"/>
      <dgm:spPr/>
    </dgm:pt>
    <dgm:pt modelId="{B31C25B5-DEEB-FC4D-9E4D-7BF7385CB7B5}" type="pres">
      <dgm:prSet presAssocID="{428A0D5A-F432-F94E-8D65-5B5F66135344}" presName="last" presStyleCnt="0"/>
      <dgm:spPr/>
    </dgm:pt>
    <dgm:pt modelId="{664E116F-8F83-CF41-8795-2F6D0BB38979}" type="pres">
      <dgm:prSet presAssocID="{428A0D5A-F432-F94E-8D65-5B5F66135344}" presName="circleTx" presStyleLbl="node1" presStyleIdx="18" presStyleCnt="19"/>
      <dgm:spPr/>
    </dgm:pt>
    <dgm:pt modelId="{8BF679B5-6BD0-C644-9540-0ED8E19B7C4B}" type="pres">
      <dgm:prSet presAssocID="{428A0D5A-F432-F94E-8D65-5B5F66135344}" presName="spN" presStyleCnt="0"/>
      <dgm:spPr/>
    </dgm:pt>
  </dgm:ptLst>
  <dgm:cxnLst>
    <dgm:cxn modelId="{5932720D-8B3F-374A-AFF9-424F927F9ECA}" srcId="{FAE64710-1281-C84B-8405-BB6F109120B6}" destId="{792EDF79-A6EC-8848-A3CA-FD2C59456FA1}" srcOrd="1" destOrd="0" parTransId="{0DE96F8A-D713-4B45-8A43-31248EDBE18F}" sibTransId="{7AF47312-8E71-474A-953A-864EE04552A2}"/>
    <dgm:cxn modelId="{49F9A01D-C068-B54A-B0F2-C5DA4C733445}" type="presOf" srcId="{D02BA1F0-0A1D-6D49-AFF4-F188A8330650}" destId="{908792FD-A8CD-3745-A634-E01D69470E2B}" srcOrd="0" destOrd="0" presId="urn:microsoft.com/office/officeart/2009/3/layout/RandomtoResultProcess"/>
    <dgm:cxn modelId="{D912DC1F-AF8B-374B-9332-2D7F5B8CE700}" srcId="{3E320C74-02A7-F747-806B-3ADDF3529AA7}" destId="{CC8A9143-B797-364D-AB99-3BDB7817DC3E}" srcOrd="0" destOrd="0" parTransId="{C5EFB35C-95D7-FA4B-A499-816865D20602}" sibTransId="{DFA8F615-C787-8F40-9237-63DC7AF87702}"/>
    <dgm:cxn modelId="{10A18123-492E-6C42-BDAB-95CBD210B896}" srcId="{CC8A9143-B797-364D-AB99-3BDB7817DC3E}" destId="{AD8C197A-5D5B-4248-87E9-383C6A386985}" srcOrd="0" destOrd="0" parTransId="{B1DF6FD1-0268-994A-93BE-D84CBF643A0E}" sibTransId="{3A4DD000-6C0B-8543-931B-7CB82400169A}"/>
    <dgm:cxn modelId="{8B51CC32-C696-7645-A44C-1535F7F361D2}" type="presOf" srcId="{CC8A9143-B797-364D-AB99-3BDB7817DC3E}" destId="{A583E426-C6D7-BF4A-8B24-A8A4C79C1903}" srcOrd="0" destOrd="0" presId="urn:microsoft.com/office/officeart/2009/3/layout/RandomtoResultProcess"/>
    <dgm:cxn modelId="{9C38BF37-6811-234B-82AE-AF4A8B5A8F9A}" type="presOf" srcId="{C31B8822-BD2E-7C49-B993-008EAC1D94F3}" destId="{5DDBE790-BB17-4547-8ADC-9BBA0487C834}" srcOrd="0" destOrd="0" presId="urn:microsoft.com/office/officeart/2009/3/layout/RandomtoResultProcess"/>
    <dgm:cxn modelId="{5B513C39-1461-EE43-8C18-C7F7B2624840}" type="presOf" srcId="{6F66CF1B-0E27-4245-98E5-EFDACB6C2AA3}" destId="{5DDBE790-BB17-4547-8ADC-9BBA0487C834}" srcOrd="0" destOrd="5" presId="urn:microsoft.com/office/officeart/2009/3/layout/RandomtoResultProcess"/>
    <dgm:cxn modelId="{8A15903D-58B8-CE4B-82E0-65D54906EF8B}" srcId="{792EDF79-A6EC-8848-A3CA-FD2C59456FA1}" destId="{6F66CF1B-0E27-4245-98E5-EFDACB6C2AA3}" srcOrd="0" destOrd="0" parTransId="{B181571D-21D1-5440-A37D-25D8566424D1}" sibTransId="{0F452B14-0FFA-AE4F-97C8-A041D8F61EF3}"/>
    <dgm:cxn modelId="{7E5EE648-DE31-8E46-A2A4-5D4C2CA8B047}" srcId="{FAE64710-1281-C84B-8405-BB6F109120B6}" destId="{F499230F-12B4-D842-8763-B028E00009F0}" srcOrd="2" destOrd="0" parTransId="{0E09B8CB-B4F7-754A-8C73-E0B942C9DB86}" sibTransId="{9F98DC7B-D32C-8045-830F-A746232619FF}"/>
    <dgm:cxn modelId="{89055649-4719-DF4A-B7B9-8F584D961EB6}" type="presOf" srcId="{456E2F34-34F4-6045-8432-A30C2898A3EA}" destId="{5DDBE790-BB17-4547-8ADC-9BBA0487C834}" srcOrd="0" destOrd="7" presId="urn:microsoft.com/office/officeart/2009/3/layout/RandomtoResultProcess"/>
    <dgm:cxn modelId="{2B3D1D53-0445-1749-964D-93E5C33DFB1D}" srcId="{C31B8822-BD2E-7C49-B993-008EAC1D94F3}" destId="{02BDEF5E-4162-5F4F-A911-AC628756BD86}" srcOrd="0" destOrd="0" parTransId="{4B997598-EA6A-864C-8CD3-8B0478CDC011}" sibTransId="{027296FA-45EF-4640-BF19-750C57D5BBFF}"/>
    <dgm:cxn modelId="{C5D21655-86EC-F445-A65C-32C4DFF24425}" type="presOf" srcId="{AD8C197A-5D5B-4248-87E9-383C6A386985}" destId="{D9B5970B-08AD-F747-9147-3C62A8255214}" srcOrd="0" destOrd="0" presId="urn:microsoft.com/office/officeart/2009/3/layout/RandomtoResultProcess"/>
    <dgm:cxn modelId="{752A9258-6FC5-4247-A6DD-BDCF356ADB02}" srcId="{3E320C74-02A7-F747-806B-3ADDF3529AA7}" destId="{428A0D5A-F432-F94E-8D65-5B5F66135344}" srcOrd="3" destOrd="0" parTransId="{EF0DE40F-CD68-D84A-8BD7-85BC1A301A48}" sibTransId="{DE7AF7E4-D5CF-FB4B-B782-DF43DDB9DD8B}"/>
    <dgm:cxn modelId="{54D72D71-9E72-C746-A146-EDAEAA50113B}" type="presOf" srcId="{02BDEF5E-4162-5F4F-A911-AC628756BD86}" destId="{5DDBE790-BB17-4547-8ADC-9BBA0487C834}" srcOrd="0" destOrd="1" presId="urn:microsoft.com/office/officeart/2009/3/layout/RandomtoResultProcess"/>
    <dgm:cxn modelId="{9FD7F37A-409F-F741-93CB-F89EBCBB9028}" type="presOf" srcId="{428A0D5A-F432-F94E-8D65-5B5F66135344}" destId="{664E116F-8F83-CF41-8795-2F6D0BB38979}" srcOrd="0" destOrd="0" presId="urn:microsoft.com/office/officeart/2009/3/layout/RandomtoResultProcess"/>
    <dgm:cxn modelId="{2BE0C881-3A60-6D40-9E78-61D57029EFF2}" srcId="{F499230F-12B4-D842-8763-B028E00009F0}" destId="{456E2F34-34F4-6045-8432-A30C2898A3EA}" srcOrd="0" destOrd="0" parTransId="{FB8A9391-7E90-AF48-BB0A-FACCE43DE9F2}" sibTransId="{B54678B0-1C5A-924F-BF58-1B0CCC1A2C8B}"/>
    <dgm:cxn modelId="{9191AB82-6B1D-8240-B5E6-00B7F70BCFE6}" srcId="{3E320C74-02A7-F747-806B-3ADDF3529AA7}" destId="{FAE64710-1281-C84B-8405-BB6F109120B6}" srcOrd="1" destOrd="0" parTransId="{B51908B0-3996-D447-AA51-9AFCF707C065}" sibTransId="{CFDAD82C-C0AF-A640-AEB1-0A74EC4CEFE6}"/>
    <dgm:cxn modelId="{259C5790-3EB3-BF43-821B-5478A7A14E40}" type="presOf" srcId="{E1008FD6-9163-3846-9D5F-9BE649BC4545}" destId="{5DDBE790-BB17-4547-8ADC-9BBA0487C834}" srcOrd="0" destOrd="3" presId="urn:microsoft.com/office/officeart/2009/3/layout/RandomtoResultProcess"/>
    <dgm:cxn modelId="{62B5E692-1139-4849-8D63-D31C0CCB50B8}" srcId="{FAE64710-1281-C84B-8405-BB6F109120B6}" destId="{C31B8822-BD2E-7C49-B993-008EAC1D94F3}" srcOrd="0" destOrd="0" parTransId="{64C587A2-823C-374E-828B-FAD1929A56F7}" sibTransId="{99ECDEA6-0C34-BF40-9203-EACA7104B65A}"/>
    <dgm:cxn modelId="{E8CF9DA2-A28A-7244-9384-66DF7B637A81}" type="presOf" srcId="{03C4114F-57C9-224F-B2CF-7CA2BE90C935}" destId="{5DDBE790-BB17-4547-8ADC-9BBA0487C834}" srcOrd="0" destOrd="2" presId="urn:microsoft.com/office/officeart/2009/3/layout/RandomtoResultProcess"/>
    <dgm:cxn modelId="{097A3EAF-3911-824C-A24E-33B2178348F4}" srcId="{3E320C74-02A7-F747-806B-3ADDF3529AA7}" destId="{D02BA1F0-0A1D-6D49-AFF4-F188A8330650}" srcOrd="2" destOrd="0" parTransId="{0F919A88-BD90-AF40-8D90-14E1AE97585A}" sibTransId="{C8CE9E01-2E6A-6346-90B9-90CB94446CC4}"/>
    <dgm:cxn modelId="{203DA8C2-78A2-FC4F-B62D-9BD04CD708C9}" type="presOf" srcId="{792EDF79-A6EC-8848-A3CA-FD2C59456FA1}" destId="{5DDBE790-BB17-4547-8ADC-9BBA0487C834}" srcOrd="0" destOrd="4" presId="urn:microsoft.com/office/officeart/2009/3/layout/RandomtoResultProcess"/>
    <dgm:cxn modelId="{0A59C7C5-F557-2C49-89DC-8424908F3AE5}" srcId="{F499230F-12B4-D842-8763-B028E00009F0}" destId="{F72E8F09-8A44-7C43-9162-5430760E1057}" srcOrd="1" destOrd="0" parTransId="{0DF89AB0-FF08-5C4E-904E-D2ADFB9DF7E5}" sibTransId="{4ECFB790-4AB9-3B48-907E-E8F74B6F5676}"/>
    <dgm:cxn modelId="{C7129EC7-4D65-8C42-BBEC-6AD86E0CA266}" type="presOf" srcId="{F499230F-12B4-D842-8763-B028E00009F0}" destId="{5DDBE790-BB17-4547-8ADC-9BBA0487C834}" srcOrd="0" destOrd="6" presId="urn:microsoft.com/office/officeart/2009/3/layout/RandomtoResultProcess"/>
    <dgm:cxn modelId="{8BEBC8D2-9407-524B-A684-45973E1FFC68}" srcId="{C31B8822-BD2E-7C49-B993-008EAC1D94F3}" destId="{03C4114F-57C9-224F-B2CF-7CA2BE90C935}" srcOrd="1" destOrd="0" parTransId="{ED360C6D-ACDE-A748-8A66-1F991CB195F0}" sibTransId="{A9BFB309-7636-D74B-B334-D4D68367A830}"/>
    <dgm:cxn modelId="{CE4832DA-051B-224D-8BFB-008EA0C81CC9}" type="presOf" srcId="{3E320C74-02A7-F747-806B-3ADDF3529AA7}" destId="{6E7D2CCD-7C88-BC45-A059-119531422898}" srcOrd="0" destOrd="0" presId="urn:microsoft.com/office/officeart/2009/3/layout/RandomtoResultProcess"/>
    <dgm:cxn modelId="{6DD0AEDC-B98D-5147-831B-57C60627F105}" srcId="{C31B8822-BD2E-7C49-B993-008EAC1D94F3}" destId="{E1008FD6-9163-3846-9D5F-9BE649BC4545}" srcOrd="2" destOrd="0" parTransId="{670DE0B9-6700-2E49-8C07-9D6576745A56}" sibTransId="{944EDC2C-8711-6F40-A7E3-E19B7CC7010C}"/>
    <dgm:cxn modelId="{FFCAAEE9-2922-E149-B9C0-5D258A803159}" type="presOf" srcId="{FAE64710-1281-C84B-8405-BB6F109120B6}" destId="{BD07F89F-C2C7-9E44-82B6-E9A20218A107}" srcOrd="0" destOrd="0" presId="urn:microsoft.com/office/officeart/2009/3/layout/RandomtoResultProcess"/>
    <dgm:cxn modelId="{DFED39F3-973B-4B4F-83A4-0271FA29A5E9}" type="presOf" srcId="{F72E8F09-8A44-7C43-9162-5430760E1057}" destId="{5DDBE790-BB17-4547-8ADC-9BBA0487C834}" srcOrd="0" destOrd="8" presId="urn:microsoft.com/office/officeart/2009/3/layout/RandomtoResultProcess"/>
    <dgm:cxn modelId="{FC818AD5-5366-BE4F-AA89-BA1D90307A57}" type="presParOf" srcId="{6E7D2CCD-7C88-BC45-A059-119531422898}" destId="{C8FFBC39-517F-3742-84D7-ADEC5198F13B}" srcOrd="0" destOrd="0" presId="urn:microsoft.com/office/officeart/2009/3/layout/RandomtoResultProcess"/>
    <dgm:cxn modelId="{82D949B3-0834-8C4F-8B99-E48D8EE49A3B}" type="presParOf" srcId="{C8FFBC39-517F-3742-84D7-ADEC5198F13B}" destId="{A583E426-C6D7-BF4A-8B24-A8A4C79C1903}" srcOrd="0" destOrd="0" presId="urn:microsoft.com/office/officeart/2009/3/layout/RandomtoResultProcess"/>
    <dgm:cxn modelId="{76AA3CD4-9D44-B440-B5CD-98B1F9578FB0}" type="presParOf" srcId="{C8FFBC39-517F-3742-84D7-ADEC5198F13B}" destId="{D9B5970B-08AD-F747-9147-3C62A8255214}" srcOrd="1" destOrd="0" presId="urn:microsoft.com/office/officeart/2009/3/layout/RandomtoResultProcess"/>
    <dgm:cxn modelId="{C74B00D8-6BC7-8441-A3C5-68897A31592F}" type="presParOf" srcId="{C8FFBC39-517F-3742-84D7-ADEC5198F13B}" destId="{C6B9B047-9D67-3749-9CA6-FF8B40A064B3}" srcOrd="2" destOrd="0" presId="urn:microsoft.com/office/officeart/2009/3/layout/RandomtoResultProcess"/>
    <dgm:cxn modelId="{D9B1353A-F2D7-F44A-9CF2-72B2C7ACC20B}" type="presParOf" srcId="{C8FFBC39-517F-3742-84D7-ADEC5198F13B}" destId="{A9128F88-B40F-3A4F-A132-0085960A8539}" srcOrd="3" destOrd="0" presId="urn:microsoft.com/office/officeart/2009/3/layout/RandomtoResultProcess"/>
    <dgm:cxn modelId="{3EBEAEEB-7880-B141-99B4-B7A8ED66CA3F}" type="presParOf" srcId="{C8FFBC39-517F-3742-84D7-ADEC5198F13B}" destId="{7E7FE542-8886-9846-B8FC-1CA2EC049AEF}" srcOrd="4" destOrd="0" presId="urn:microsoft.com/office/officeart/2009/3/layout/RandomtoResultProcess"/>
    <dgm:cxn modelId="{EE317EA6-73F0-EF4A-98B8-3547B312BB7E}" type="presParOf" srcId="{C8FFBC39-517F-3742-84D7-ADEC5198F13B}" destId="{43D08869-5BA5-A944-A8AC-5264B99D8DA5}" srcOrd="5" destOrd="0" presId="urn:microsoft.com/office/officeart/2009/3/layout/RandomtoResultProcess"/>
    <dgm:cxn modelId="{40BEF750-82B6-0448-9801-CD79DB637E2E}" type="presParOf" srcId="{C8FFBC39-517F-3742-84D7-ADEC5198F13B}" destId="{93EBD3CB-6E59-754E-8B7E-D7E18B52F6C9}" srcOrd="6" destOrd="0" presId="urn:microsoft.com/office/officeart/2009/3/layout/RandomtoResultProcess"/>
    <dgm:cxn modelId="{A7DE10C2-19E8-3846-AC1F-3700F53596E5}" type="presParOf" srcId="{C8FFBC39-517F-3742-84D7-ADEC5198F13B}" destId="{CCAE7E69-3A44-6C4F-962A-2B565249FC17}" srcOrd="7" destOrd="0" presId="urn:microsoft.com/office/officeart/2009/3/layout/RandomtoResultProcess"/>
    <dgm:cxn modelId="{26A7D94E-E1D1-E04C-821B-A2C055FEC110}" type="presParOf" srcId="{C8FFBC39-517F-3742-84D7-ADEC5198F13B}" destId="{86814B0B-6F63-EB46-A34D-DAE040D3EE72}" srcOrd="8" destOrd="0" presId="urn:microsoft.com/office/officeart/2009/3/layout/RandomtoResultProcess"/>
    <dgm:cxn modelId="{F15BE28A-5593-5047-B1CF-D7A2C34119DD}" type="presParOf" srcId="{C8FFBC39-517F-3742-84D7-ADEC5198F13B}" destId="{703B9FD6-0966-CA4B-9A12-E9A8E066AD82}" srcOrd="9" destOrd="0" presId="urn:microsoft.com/office/officeart/2009/3/layout/RandomtoResultProcess"/>
    <dgm:cxn modelId="{08EC98F2-2292-A24F-8989-6E05A3F5FDE1}" type="presParOf" srcId="{C8FFBC39-517F-3742-84D7-ADEC5198F13B}" destId="{82AA1407-0D4F-2A44-92FD-C74DBCD77BB6}" srcOrd="10" destOrd="0" presId="urn:microsoft.com/office/officeart/2009/3/layout/RandomtoResultProcess"/>
    <dgm:cxn modelId="{83C516ED-BF9B-F941-83EB-36C0571D774C}" type="presParOf" srcId="{C8FFBC39-517F-3742-84D7-ADEC5198F13B}" destId="{3556F8C8-F906-4C42-AE1D-500C5D4B913A}" srcOrd="11" destOrd="0" presId="urn:microsoft.com/office/officeart/2009/3/layout/RandomtoResultProcess"/>
    <dgm:cxn modelId="{844064CC-1432-9241-A787-E52043477C63}" type="presParOf" srcId="{C8FFBC39-517F-3742-84D7-ADEC5198F13B}" destId="{B4BF2F1F-C17B-BB4D-A586-01F3019F3042}" srcOrd="12" destOrd="0" presId="urn:microsoft.com/office/officeart/2009/3/layout/RandomtoResultProcess"/>
    <dgm:cxn modelId="{C2764469-81A5-0B4B-8F45-643922CF8DE8}" type="presParOf" srcId="{C8FFBC39-517F-3742-84D7-ADEC5198F13B}" destId="{9E0F6D67-8895-EA4B-B0BD-41DC27571C30}" srcOrd="13" destOrd="0" presId="urn:microsoft.com/office/officeart/2009/3/layout/RandomtoResultProcess"/>
    <dgm:cxn modelId="{3ACACE6E-0C52-CC43-9175-B79E77C29BD2}" type="presParOf" srcId="{C8FFBC39-517F-3742-84D7-ADEC5198F13B}" destId="{1C6EB35C-6E44-9F43-A68C-DD8C9B3F9C4E}" srcOrd="14" destOrd="0" presId="urn:microsoft.com/office/officeart/2009/3/layout/RandomtoResultProcess"/>
    <dgm:cxn modelId="{5C7DC931-8DA6-644A-8BAA-EBF377007BF0}" type="presParOf" srcId="{C8FFBC39-517F-3742-84D7-ADEC5198F13B}" destId="{1A628C83-4B9C-D947-A9AE-69C4F3585312}" srcOrd="15" destOrd="0" presId="urn:microsoft.com/office/officeart/2009/3/layout/RandomtoResultProcess"/>
    <dgm:cxn modelId="{893FA5C7-CCF4-5944-8F7F-03DC0734324B}" type="presParOf" srcId="{C8FFBC39-517F-3742-84D7-ADEC5198F13B}" destId="{E800A39F-74E3-1047-B665-783BF4194181}" srcOrd="16" destOrd="0" presId="urn:microsoft.com/office/officeart/2009/3/layout/RandomtoResultProcess"/>
    <dgm:cxn modelId="{5F88FB08-D413-E840-8460-6F175AF34628}" type="presParOf" srcId="{C8FFBC39-517F-3742-84D7-ADEC5198F13B}" destId="{CCB9AEA1-DEE9-E942-82D1-98ACD7C39953}" srcOrd="17" destOrd="0" presId="urn:microsoft.com/office/officeart/2009/3/layout/RandomtoResultProcess"/>
    <dgm:cxn modelId="{3A61F6B4-B5A6-3243-86AB-F011235AAE60}" type="presParOf" srcId="{C8FFBC39-517F-3742-84D7-ADEC5198F13B}" destId="{077EE5F6-7001-254B-B942-1A00B27856A7}" srcOrd="18" destOrd="0" presId="urn:microsoft.com/office/officeart/2009/3/layout/RandomtoResultProcess"/>
    <dgm:cxn modelId="{AE087F14-9BB3-5443-B24D-70ADAD5D0582}" type="presParOf" srcId="{C8FFBC39-517F-3742-84D7-ADEC5198F13B}" destId="{B3CCE15D-612A-404C-BEA7-C51B5DAA7FAE}" srcOrd="19" destOrd="0" presId="urn:microsoft.com/office/officeart/2009/3/layout/RandomtoResultProcess"/>
    <dgm:cxn modelId="{A3B42F7F-3B8B-7E47-82FF-F7AA82FCDDA0}" type="presParOf" srcId="{6E7D2CCD-7C88-BC45-A059-119531422898}" destId="{55D11E08-2DDE-CE4D-A519-74058D923774}" srcOrd="1" destOrd="0" presId="urn:microsoft.com/office/officeart/2009/3/layout/RandomtoResultProcess"/>
    <dgm:cxn modelId="{EDCBC430-331F-AC43-ABE9-D6C099B31EEC}" type="presParOf" srcId="{55D11E08-2DDE-CE4D-A519-74058D923774}" destId="{9F7B58EE-73BB-FB48-8DDC-DA01FB2B1535}" srcOrd="0" destOrd="0" presId="urn:microsoft.com/office/officeart/2009/3/layout/RandomtoResultProcess"/>
    <dgm:cxn modelId="{ECAFD0C9-32A7-314A-9BF6-7AB117305922}" type="presParOf" srcId="{55D11E08-2DDE-CE4D-A519-74058D923774}" destId="{F9C5D4E8-8B0D-804B-A434-2D7B6D10C84B}" srcOrd="1" destOrd="0" presId="urn:microsoft.com/office/officeart/2009/3/layout/RandomtoResultProcess"/>
    <dgm:cxn modelId="{2E172AD5-8855-7B48-BE51-E61AC0895BBC}" type="presParOf" srcId="{6E7D2CCD-7C88-BC45-A059-119531422898}" destId="{74DE6598-5232-EA41-8C62-9F0D395C936E}" srcOrd="2" destOrd="0" presId="urn:microsoft.com/office/officeart/2009/3/layout/RandomtoResultProcess"/>
    <dgm:cxn modelId="{152D0A44-101B-5347-AFA9-B6E3CEE45A92}" type="presParOf" srcId="{74DE6598-5232-EA41-8C62-9F0D395C936E}" destId="{BD07F89F-C2C7-9E44-82B6-E9A20218A107}" srcOrd="0" destOrd="0" presId="urn:microsoft.com/office/officeart/2009/3/layout/RandomtoResultProcess"/>
    <dgm:cxn modelId="{E10E6BAD-3048-0245-BC45-B1149D7740C9}" type="presParOf" srcId="{74DE6598-5232-EA41-8C62-9F0D395C936E}" destId="{5DDBE790-BB17-4547-8ADC-9BBA0487C834}" srcOrd="1" destOrd="0" presId="urn:microsoft.com/office/officeart/2009/3/layout/RandomtoResultProcess"/>
    <dgm:cxn modelId="{44C0304F-E23A-B04E-BF61-E74D15A161B3}" type="presParOf" srcId="{74DE6598-5232-EA41-8C62-9F0D395C936E}" destId="{0AF5A943-9DC0-7646-ACF1-528521165068}" srcOrd="2" destOrd="0" presId="urn:microsoft.com/office/officeart/2009/3/layout/RandomtoResultProcess"/>
    <dgm:cxn modelId="{85DC2F25-9312-BA4A-96D2-D425CB0EA45D}" type="presParOf" srcId="{6E7D2CCD-7C88-BC45-A059-119531422898}" destId="{54772C07-0834-9C47-955C-FF7F5B5B1595}" srcOrd="3" destOrd="0" presId="urn:microsoft.com/office/officeart/2009/3/layout/RandomtoResultProcess"/>
    <dgm:cxn modelId="{B9FA6646-EFD9-EE43-9B47-458BD9A67272}" type="presParOf" srcId="{54772C07-0834-9C47-955C-FF7F5B5B1595}" destId="{A0072AB8-9C64-5A4C-B2EE-7BED891A1C55}" srcOrd="0" destOrd="0" presId="urn:microsoft.com/office/officeart/2009/3/layout/RandomtoResultProcess"/>
    <dgm:cxn modelId="{EA3FB889-C07A-934C-BBC8-ABCBE0E9D525}" type="presParOf" srcId="{54772C07-0834-9C47-955C-FF7F5B5B1595}" destId="{DDD831D3-F234-AE4C-A313-3F5046280DB3}" srcOrd="1" destOrd="0" presId="urn:microsoft.com/office/officeart/2009/3/layout/RandomtoResultProcess"/>
    <dgm:cxn modelId="{2E2410C1-32B4-CD4A-8582-4BD5838A3E01}" type="presParOf" srcId="{6E7D2CCD-7C88-BC45-A059-119531422898}" destId="{4FC0688D-C7EA-394B-BE37-66CDC9383BF5}" srcOrd="4" destOrd="0" presId="urn:microsoft.com/office/officeart/2009/3/layout/RandomtoResultProcess"/>
    <dgm:cxn modelId="{510ECF84-2E12-A342-AC03-92A55FCF185D}" type="presParOf" srcId="{4FC0688D-C7EA-394B-BE37-66CDC9383BF5}" destId="{908792FD-A8CD-3745-A634-E01D69470E2B}" srcOrd="0" destOrd="0" presId="urn:microsoft.com/office/officeart/2009/3/layout/RandomtoResultProcess"/>
    <dgm:cxn modelId="{E539F83A-48C1-0342-8E1E-AD8FA7D214D6}" type="presParOf" srcId="{4FC0688D-C7EA-394B-BE37-66CDC9383BF5}" destId="{CA0C1F7E-B1A4-704C-AAB6-4E67DE38BC5C}" srcOrd="1" destOrd="0" presId="urn:microsoft.com/office/officeart/2009/3/layout/RandomtoResultProcess"/>
    <dgm:cxn modelId="{D84135D0-0DFE-3946-8E8C-54222CCB3AAB}" type="presParOf" srcId="{6E7D2CCD-7C88-BC45-A059-119531422898}" destId="{A4C9ED20-7011-7B41-B929-21C4B3B1D20F}" srcOrd="5" destOrd="0" presId="urn:microsoft.com/office/officeart/2009/3/layout/RandomtoResultProcess"/>
    <dgm:cxn modelId="{B96B7822-0ABB-5C4B-AB63-994C0C54BEA1}" type="presParOf" srcId="{A4C9ED20-7011-7B41-B929-21C4B3B1D20F}" destId="{95CF2B5E-6837-0846-9804-CB8CD5FC96D1}" srcOrd="0" destOrd="0" presId="urn:microsoft.com/office/officeart/2009/3/layout/RandomtoResultProcess"/>
    <dgm:cxn modelId="{F3E61884-EC90-EF4F-8EF6-A0D0F34DE5AD}" type="presParOf" srcId="{A4C9ED20-7011-7B41-B929-21C4B3B1D20F}" destId="{01B4F8BD-3307-664B-9C79-CC6E114C14BA}" srcOrd="1" destOrd="0" presId="urn:microsoft.com/office/officeart/2009/3/layout/RandomtoResultProcess"/>
    <dgm:cxn modelId="{A58A63C9-C64F-964F-86DD-5B5555C16CBA}" type="presParOf" srcId="{6E7D2CCD-7C88-BC45-A059-119531422898}" destId="{B31C25B5-DEEB-FC4D-9E4D-7BF7385CB7B5}" srcOrd="6" destOrd="0" presId="urn:microsoft.com/office/officeart/2009/3/layout/RandomtoResultProcess"/>
    <dgm:cxn modelId="{F57A0FB7-F5F9-6545-A474-A9FA105A8252}" type="presParOf" srcId="{B31C25B5-DEEB-FC4D-9E4D-7BF7385CB7B5}" destId="{664E116F-8F83-CF41-8795-2F6D0BB38979}" srcOrd="0" destOrd="0" presId="urn:microsoft.com/office/officeart/2009/3/layout/RandomtoResultProcess"/>
    <dgm:cxn modelId="{19FE1A6C-7A40-114F-A608-5FA87E627D08}" type="presParOf" srcId="{B31C25B5-DEEB-FC4D-9E4D-7BF7385CB7B5}" destId="{8BF679B5-6BD0-C644-9540-0ED8E19B7C4B}" srcOrd="1" destOrd="0" presId="urn:microsoft.com/office/officeart/2009/3/layout/RandomtoResult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4E22CAEC-256E-394A-95BE-3EEB3A5C8842}" type="doc">
      <dgm:prSet loTypeId="urn:microsoft.com/office/officeart/2005/8/layout/hList9" loCatId="list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fr-FR"/>
        </a:p>
      </dgm:t>
    </dgm:pt>
    <dgm:pt modelId="{B73C0723-BF49-AE47-96CC-00647DBBAA04}">
      <dgm:prSet/>
      <dgm:spPr/>
      <dgm:t>
        <a:bodyPr/>
        <a:lstStyle/>
        <a:p>
          <a:r>
            <a:rPr lang="fr-FR"/>
            <a:t>Client déployé</a:t>
          </a:r>
        </a:p>
      </dgm:t>
    </dgm:pt>
    <dgm:pt modelId="{CDA4E536-59B8-EE42-8C08-BF34C9E35A03}" type="parTrans" cxnId="{4054522E-5EE4-FD4D-A221-B80289F1CDD5}">
      <dgm:prSet/>
      <dgm:spPr/>
      <dgm:t>
        <a:bodyPr/>
        <a:lstStyle/>
        <a:p>
          <a:endParaRPr lang="fr-FR"/>
        </a:p>
      </dgm:t>
    </dgm:pt>
    <dgm:pt modelId="{E86276B2-77A1-BE43-AF29-E1FA90F57039}" type="sibTrans" cxnId="{4054522E-5EE4-FD4D-A221-B80289F1CDD5}">
      <dgm:prSet/>
      <dgm:spPr/>
      <dgm:t>
        <a:bodyPr/>
        <a:lstStyle/>
        <a:p>
          <a:endParaRPr lang="fr-FR"/>
        </a:p>
      </dgm:t>
    </dgm:pt>
    <dgm:pt modelId="{13238AF3-2213-3D45-B1FB-883D19916849}">
      <dgm:prSet/>
      <dgm:spPr/>
      <dgm:t>
        <a:bodyPr/>
        <a:lstStyle/>
        <a:p>
          <a:r>
            <a:rPr lang="fr-FR" i="1"/>
            <a:t>Steve LAMBORT</a:t>
          </a:r>
          <a:endParaRPr lang="fr-FR"/>
        </a:p>
      </dgm:t>
    </dgm:pt>
    <dgm:pt modelId="{4200AE06-825F-3345-A4E3-AA994D7C41B6}" type="parTrans" cxnId="{EFB4A0B4-E3DC-C440-A783-3311DF925EDB}">
      <dgm:prSet/>
      <dgm:spPr/>
      <dgm:t>
        <a:bodyPr/>
        <a:lstStyle/>
        <a:p>
          <a:endParaRPr lang="fr-FR"/>
        </a:p>
      </dgm:t>
    </dgm:pt>
    <dgm:pt modelId="{B5729341-D231-514D-94FE-C61EF87BC73B}" type="sibTrans" cxnId="{EFB4A0B4-E3DC-C440-A783-3311DF925EDB}">
      <dgm:prSet/>
      <dgm:spPr/>
      <dgm:t>
        <a:bodyPr/>
        <a:lstStyle/>
        <a:p>
          <a:endParaRPr lang="fr-FR"/>
        </a:p>
      </dgm:t>
    </dgm:pt>
    <dgm:pt modelId="{091A1A4E-9AF4-CD43-8B95-EE244E81DDF0}">
      <dgm:prSet/>
      <dgm:spPr/>
      <dgm:t>
        <a:bodyPr/>
        <a:lstStyle/>
        <a:p>
          <a:r>
            <a:rPr lang="fr-FR" dirty="0"/>
            <a:t>Temps suffisant pour la formation et la prise en main</a:t>
          </a:r>
        </a:p>
      </dgm:t>
    </dgm:pt>
    <dgm:pt modelId="{CBE27CBE-3262-8645-88F1-3CE2F90F26DC}" type="parTrans" cxnId="{FC70DE2C-B995-2846-BAE6-91C7CDD735F3}">
      <dgm:prSet/>
      <dgm:spPr/>
      <dgm:t>
        <a:bodyPr/>
        <a:lstStyle/>
        <a:p>
          <a:endParaRPr lang="fr-FR"/>
        </a:p>
      </dgm:t>
    </dgm:pt>
    <dgm:pt modelId="{A0BC76DF-B0F8-0C4A-9CDF-3E5F3E0686C6}" type="sibTrans" cxnId="{FC70DE2C-B995-2846-BAE6-91C7CDD735F3}">
      <dgm:prSet/>
      <dgm:spPr/>
      <dgm:t>
        <a:bodyPr/>
        <a:lstStyle/>
        <a:p>
          <a:endParaRPr lang="fr-FR"/>
        </a:p>
      </dgm:t>
    </dgm:pt>
    <dgm:pt modelId="{C3FC32D6-0100-4E4B-8717-0912711C6C29}" type="pres">
      <dgm:prSet presAssocID="{4E22CAEC-256E-394A-95BE-3EEB3A5C8842}" presName="list" presStyleCnt="0">
        <dgm:presLayoutVars>
          <dgm:dir/>
          <dgm:animLvl val="lvl"/>
        </dgm:presLayoutVars>
      </dgm:prSet>
      <dgm:spPr/>
    </dgm:pt>
    <dgm:pt modelId="{4A4714F9-9661-834A-8B5F-3E6A96C36380}" type="pres">
      <dgm:prSet presAssocID="{B73C0723-BF49-AE47-96CC-00647DBBAA04}" presName="posSpace" presStyleCnt="0"/>
      <dgm:spPr/>
    </dgm:pt>
    <dgm:pt modelId="{5442260F-9745-0D47-B28B-82700F52A656}" type="pres">
      <dgm:prSet presAssocID="{B73C0723-BF49-AE47-96CC-00647DBBAA04}" presName="vertFlow" presStyleCnt="0"/>
      <dgm:spPr/>
    </dgm:pt>
    <dgm:pt modelId="{9CFA0F09-7BDD-F244-AA4B-D76D8A329A79}" type="pres">
      <dgm:prSet presAssocID="{B73C0723-BF49-AE47-96CC-00647DBBAA04}" presName="topSpace" presStyleCnt="0"/>
      <dgm:spPr/>
    </dgm:pt>
    <dgm:pt modelId="{469EE9A0-53DD-0B4A-A258-A6792CBC6BC8}" type="pres">
      <dgm:prSet presAssocID="{B73C0723-BF49-AE47-96CC-00647DBBAA04}" presName="firstComp" presStyleCnt="0"/>
      <dgm:spPr/>
    </dgm:pt>
    <dgm:pt modelId="{627A0AC6-AA7A-C940-AC9A-9D22B03F665A}" type="pres">
      <dgm:prSet presAssocID="{B73C0723-BF49-AE47-96CC-00647DBBAA04}" presName="firstChild" presStyleLbl="bgAccFollowNode1" presStyleIdx="0" presStyleCnt="1"/>
      <dgm:spPr/>
    </dgm:pt>
    <dgm:pt modelId="{0BFD7717-574D-C74B-A4F7-8B0B381888E4}" type="pres">
      <dgm:prSet presAssocID="{B73C0723-BF49-AE47-96CC-00647DBBAA04}" presName="firstChildTx" presStyleLbl="bgAccFollowNode1" presStyleIdx="0" presStyleCnt="1">
        <dgm:presLayoutVars>
          <dgm:bulletEnabled val="1"/>
        </dgm:presLayoutVars>
      </dgm:prSet>
      <dgm:spPr/>
    </dgm:pt>
    <dgm:pt modelId="{A268B25B-C577-4541-A734-923E2297EB07}" type="pres">
      <dgm:prSet presAssocID="{B73C0723-BF49-AE47-96CC-00647DBBAA04}" presName="negSpace" presStyleCnt="0"/>
      <dgm:spPr/>
    </dgm:pt>
    <dgm:pt modelId="{77D748E3-9674-DA42-9885-69324E9C65FE}" type="pres">
      <dgm:prSet presAssocID="{B73C0723-BF49-AE47-96CC-00647DBBAA04}" presName="circle" presStyleLbl="node1" presStyleIdx="0" presStyleCnt="1"/>
      <dgm:spPr/>
    </dgm:pt>
  </dgm:ptLst>
  <dgm:cxnLst>
    <dgm:cxn modelId="{FC70DE2C-B995-2846-BAE6-91C7CDD735F3}" srcId="{13238AF3-2213-3D45-B1FB-883D19916849}" destId="{091A1A4E-9AF4-CD43-8B95-EE244E81DDF0}" srcOrd="0" destOrd="0" parTransId="{CBE27CBE-3262-8645-88F1-3CE2F90F26DC}" sibTransId="{A0BC76DF-B0F8-0C4A-9CDF-3E5F3E0686C6}"/>
    <dgm:cxn modelId="{4054522E-5EE4-FD4D-A221-B80289F1CDD5}" srcId="{4E22CAEC-256E-394A-95BE-3EEB3A5C8842}" destId="{B73C0723-BF49-AE47-96CC-00647DBBAA04}" srcOrd="0" destOrd="0" parTransId="{CDA4E536-59B8-EE42-8C08-BF34C9E35A03}" sibTransId="{E86276B2-77A1-BE43-AF29-E1FA90F57039}"/>
    <dgm:cxn modelId="{8D3DB9AA-2376-E14C-A752-EC924128727C}" type="presOf" srcId="{13238AF3-2213-3D45-B1FB-883D19916849}" destId="{627A0AC6-AA7A-C940-AC9A-9D22B03F665A}" srcOrd="0" destOrd="0" presId="urn:microsoft.com/office/officeart/2005/8/layout/hList9"/>
    <dgm:cxn modelId="{EFB4A0B4-E3DC-C440-A783-3311DF925EDB}" srcId="{B73C0723-BF49-AE47-96CC-00647DBBAA04}" destId="{13238AF3-2213-3D45-B1FB-883D19916849}" srcOrd="0" destOrd="0" parTransId="{4200AE06-825F-3345-A4E3-AA994D7C41B6}" sibTransId="{B5729341-D231-514D-94FE-C61EF87BC73B}"/>
    <dgm:cxn modelId="{8E96DAB8-966C-ED4B-BEC7-C338DBA4E409}" type="presOf" srcId="{4E22CAEC-256E-394A-95BE-3EEB3A5C8842}" destId="{C3FC32D6-0100-4E4B-8717-0912711C6C29}" srcOrd="0" destOrd="0" presId="urn:microsoft.com/office/officeart/2005/8/layout/hList9"/>
    <dgm:cxn modelId="{CAE352B9-88A8-8648-A032-3A949A90C48B}" type="presOf" srcId="{091A1A4E-9AF4-CD43-8B95-EE244E81DDF0}" destId="{627A0AC6-AA7A-C940-AC9A-9D22B03F665A}" srcOrd="0" destOrd="1" presId="urn:microsoft.com/office/officeart/2005/8/layout/hList9"/>
    <dgm:cxn modelId="{4EC8BDC0-708C-3949-BBCD-D1EA0B16D576}" type="presOf" srcId="{13238AF3-2213-3D45-B1FB-883D19916849}" destId="{0BFD7717-574D-C74B-A4F7-8B0B381888E4}" srcOrd="1" destOrd="0" presId="urn:microsoft.com/office/officeart/2005/8/layout/hList9"/>
    <dgm:cxn modelId="{CC59D5D5-50A9-4547-B63B-DC9DF8338F70}" type="presOf" srcId="{B73C0723-BF49-AE47-96CC-00647DBBAA04}" destId="{77D748E3-9674-DA42-9885-69324E9C65FE}" srcOrd="0" destOrd="0" presId="urn:microsoft.com/office/officeart/2005/8/layout/hList9"/>
    <dgm:cxn modelId="{CA168EE8-BEB3-4E46-9E9B-AFA5311FECE6}" type="presOf" srcId="{091A1A4E-9AF4-CD43-8B95-EE244E81DDF0}" destId="{0BFD7717-574D-C74B-A4F7-8B0B381888E4}" srcOrd="1" destOrd="1" presId="urn:microsoft.com/office/officeart/2005/8/layout/hList9"/>
    <dgm:cxn modelId="{5FC17045-0B09-7549-B637-83430FE076A9}" type="presParOf" srcId="{C3FC32D6-0100-4E4B-8717-0912711C6C29}" destId="{4A4714F9-9661-834A-8B5F-3E6A96C36380}" srcOrd="0" destOrd="0" presId="urn:microsoft.com/office/officeart/2005/8/layout/hList9"/>
    <dgm:cxn modelId="{DE0F6BF7-41A5-4547-8B9D-9992F05AABB5}" type="presParOf" srcId="{C3FC32D6-0100-4E4B-8717-0912711C6C29}" destId="{5442260F-9745-0D47-B28B-82700F52A656}" srcOrd="1" destOrd="0" presId="urn:microsoft.com/office/officeart/2005/8/layout/hList9"/>
    <dgm:cxn modelId="{E3E92E8F-9981-0B42-92E2-0E9513F27BA2}" type="presParOf" srcId="{5442260F-9745-0D47-B28B-82700F52A656}" destId="{9CFA0F09-7BDD-F244-AA4B-D76D8A329A79}" srcOrd="0" destOrd="0" presId="urn:microsoft.com/office/officeart/2005/8/layout/hList9"/>
    <dgm:cxn modelId="{7AA2BCBF-1097-F244-BB45-578AACF201A8}" type="presParOf" srcId="{5442260F-9745-0D47-B28B-82700F52A656}" destId="{469EE9A0-53DD-0B4A-A258-A6792CBC6BC8}" srcOrd="1" destOrd="0" presId="urn:microsoft.com/office/officeart/2005/8/layout/hList9"/>
    <dgm:cxn modelId="{690DE858-4419-C14F-AEAF-7BBAD8521960}" type="presParOf" srcId="{469EE9A0-53DD-0B4A-A258-A6792CBC6BC8}" destId="{627A0AC6-AA7A-C940-AC9A-9D22B03F665A}" srcOrd="0" destOrd="0" presId="urn:microsoft.com/office/officeart/2005/8/layout/hList9"/>
    <dgm:cxn modelId="{0FECAD74-ADD1-9F44-B158-834FAA20FA32}" type="presParOf" srcId="{469EE9A0-53DD-0B4A-A258-A6792CBC6BC8}" destId="{0BFD7717-574D-C74B-A4F7-8B0B381888E4}" srcOrd="1" destOrd="0" presId="urn:microsoft.com/office/officeart/2005/8/layout/hList9"/>
    <dgm:cxn modelId="{B256FCFD-83A1-FE45-91FC-DAAEB8D1B182}" type="presParOf" srcId="{C3FC32D6-0100-4E4B-8717-0912711C6C29}" destId="{A268B25B-C577-4541-A734-923E2297EB07}" srcOrd="2" destOrd="0" presId="urn:microsoft.com/office/officeart/2005/8/layout/hList9"/>
    <dgm:cxn modelId="{79D151CE-B62C-4445-B7A9-77A37603DC2D}" type="presParOf" srcId="{C3FC32D6-0100-4E4B-8717-0912711C6C29}" destId="{77D748E3-9674-DA42-9885-69324E9C65FE}" srcOrd="3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1413B5-BD00-A347-BE0E-CAAF75EA0B9A}">
      <dsp:nvSpPr>
        <dsp:cNvPr id="0" name=""/>
        <dsp:cNvSpPr/>
      </dsp:nvSpPr>
      <dsp:spPr>
        <a:xfrm>
          <a:off x="935051" y="77095"/>
          <a:ext cx="10321896" cy="1501093"/>
        </a:xfrm>
        <a:prstGeom prst="rightArrow">
          <a:avLst>
            <a:gd name="adj1" fmla="val 5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254000" bIns="238299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/>
            <a:t>Jalon 1</a:t>
          </a:r>
        </a:p>
      </dsp:txBody>
      <dsp:txXfrm>
        <a:off x="935051" y="452368"/>
        <a:ext cx="9946623" cy="750547"/>
      </dsp:txXfrm>
    </dsp:sp>
    <dsp:sp modelId="{E0F479F2-2126-3B4E-BCCB-5CF56BAF1942}">
      <dsp:nvSpPr>
        <dsp:cNvPr id="0" name=""/>
        <dsp:cNvSpPr/>
      </dsp:nvSpPr>
      <dsp:spPr>
        <a:xfrm>
          <a:off x="935051" y="1232717"/>
          <a:ext cx="1907692" cy="275624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Ressources entreprise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900" kern="1200" dirty="0"/>
            <a:t>Déploiement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900" kern="1200" dirty="0"/>
            <a:t>Recette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900" kern="1200" dirty="0"/>
            <a:t>Formation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Fournisseurs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900" kern="1200" dirty="0"/>
            <a:t>Déploiement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900" kern="1200" dirty="0"/>
            <a:t>Recette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900" kern="1200" dirty="0"/>
            <a:t>Formation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900" kern="1200" dirty="0"/>
            <a:t>Migration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900" kern="1200" dirty="0"/>
            <a:t>MEP</a:t>
          </a:r>
        </a:p>
      </dsp:txBody>
      <dsp:txXfrm>
        <a:off x="935051" y="1232717"/>
        <a:ext cx="1907692" cy="2756247"/>
      </dsp:txXfrm>
    </dsp:sp>
    <dsp:sp modelId="{C86AC957-FE71-F642-B8B6-1E85A28634E4}">
      <dsp:nvSpPr>
        <dsp:cNvPr id="0" name=""/>
        <dsp:cNvSpPr/>
      </dsp:nvSpPr>
      <dsp:spPr>
        <a:xfrm>
          <a:off x="2842537" y="577653"/>
          <a:ext cx="8414410" cy="1501093"/>
        </a:xfrm>
        <a:prstGeom prst="rightArrow">
          <a:avLst>
            <a:gd name="adj1" fmla="val 5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254000" bIns="238299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dirty="0"/>
            <a:t>Jalon 2</a:t>
          </a:r>
        </a:p>
      </dsp:txBody>
      <dsp:txXfrm>
        <a:off x="2842537" y="952926"/>
        <a:ext cx="8039137" cy="750547"/>
      </dsp:txXfrm>
    </dsp:sp>
    <dsp:sp modelId="{F8D0EA4F-1972-BB46-B3E6-E001625CC6D6}">
      <dsp:nvSpPr>
        <dsp:cNvPr id="0" name=""/>
        <dsp:cNvSpPr/>
      </dsp:nvSpPr>
      <dsp:spPr>
        <a:xfrm>
          <a:off x="2842537" y="1733275"/>
          <a:ext cx="1907692" cy="275624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Production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900" kern="1200" dirty="0"/>
            <a:t>Déploiement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900" kern="1200" dirty="0"/>
            <a:t>Recette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900" kern="1200" dirty="0"/>
            <a:t>Formation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Stock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900" kern="1200" dirty="0"/>
            <a:t>Déploiement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900" kern="1200" dirty="0"/>
            <a:t>Recette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900" kern="1200" dirty="0"/>
            <a:t>Formation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900" kern="1200" dirty="0"/>
            <a:t>Migration 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900" kern="1200" dirty="0"/>
            <a:t>MEP (sans lien API Production)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900" kern="1200" dirty="0"/>
            <a:t>Décommission Excel</a:t>
          </a:r>
        </a:p>
      </dsp:txBody>
      <dsp:txXfrm>
        <a:off x="2842537" y="1733275"/>
        <a:ext cx="1907692" cy="2756247"/>
      </dsp:txXfrm>
    </dsp:sp>
    <dsp:sp modelId="{4137CD9F-D694-CC40-BCCB-B3C4DC74C091}">
      <dsp:nvSpPr>
        <dsp:cNvPr id="0" name=""/>
        <dsp:cNvSpPr/>
      </dsp:nvSpPr>
      <dsp:spPr>
        <a:xfrm>
          <a:off x="4750024" y="1078210"/>
          <a:ext cx="6506923" cy="1501093"/>
        </a:xfrm>
        <a:prstGeom prst="rightArrow">
          <a:avLst>
            <a:gd name="adj1" fmla="val 5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254000" bIns="238299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dirty="0"/>
            <a:t>Jalon 3</a:t>
          </a:r>
        </a:p>
      </dsp:txBody>
      <dsp:txXfrm>
        <a:off x="4750024" y="1453483"/>
        <a:ext cx="6131650" cy="750547"/>
      </dsp:txXfrm>
    </dsp:sp>
    <dsp:sp modelId="{2D8A72FD-2621-A145-A893-B75F245DA0E6}">
      <dsp:nvSpPr>
        <dsp:cNvPr id="0" name=""/>
        <dsp:cNvSpPr/>
      </dsp:nvSpPr>
      <dsp:spPr>
        <a:xfrm>
          <a:off x="4750024" y="2233832"/>
          <a:ext cx="1907692" cy="275624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Client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900" kern="1200" dirty="0"/>
            <a:t>Déploiement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900" kern="1200"/>
            <a:t>Recette (interne)</a:t>
          </a:r>
          <a:endParaRPr lang="fr-FR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900" kern="1200" dirty="0"/>
            <a:t>Formation (interne)</a:t>
          </a:r>
        </a:p>
      </dsp:txBody>
      <dsp:txXfrm>
        <a:off x="4750024" y="2233832"/>
        <a:ext cx="1907692" cy="2756247"/>
      </dsp:txXfrm>
    </dsp:sp>
    <dsp:sp modelId="{08097F93-A9E5-6D48-857C-AE2BBD5A3918}">
      <dsp:nvSpPr>
        <dsp:cNvPr id="0" name=""/>
        <dsp:cNvSpPr/>
      </dsp:nvSpPr>
      <dsp:spPr>
        <a:xfrm>
          <a:off x="6658542" y="1578767"/>
          <a:ext cx="4598405" cy="1501093"/>
        </a:xfrm>
        <a:prstGeom prst="rightArrow">
          <a:avLst>
            <a:gd name="adj1" fmla="val 5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254000" bIns="238299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dirty="0"/>
            <a:t>Jalon 4</a:t>
          </a:r>
        </a:p>
      </dsp:txBody>
      <dsp:txXfrm>
        <a:off x="6658542" y="1954040"/>
        <a:ext cx="4223132" cy="750547"/>
      </dsp:txXfrm>
    </dsp:sp>
    <dsp:sp modelId="{6131CAE2-D28F-314A-A440-A609960A01CE}">
      <dsp:nvSpPr>
        <dsp:cNvPr id="0" name=""/>
        <dsp:cNvSpPr/>
      </dsp:nvSpPr>
      <dsp:spPr>
        <a:xfrm>
          <a:off x="6658542" y="2734389"/>
          <a:ext cx="1907692" cy="275624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Ressources entreprise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900" kern="1200" dirty="0"/>
            <a:t>Migration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900" kern="1200" dirty="0"/>
            <a:t>MEP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Production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900" kern="1200" dirty="0"/>
            <a:t>Migration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900" kern="1200" dirty="0"/>
            <a:t>MEP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900" kern="1200" dirty="0"/>
            <a:t>Lien API Stock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900" kern="1200" dirty="0"/>
            <a:t>Décommission : AS 400 - Repository Constructeur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Client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900" kern="1200" dirty="0"/>
            <a:t>Migration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900" kern="1200" dirty="0"/>
            <a:t>MEP : CRM - Facturation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900" kern="1200" dirty="0"/>
            <a:t>Décommission : Serveur facturation - Microsoft Access SGBD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900" kern="1200" dirty="0"/>
            <a:t>Lien API Production</a:t>
          </a:r>
        </a:p>
      </dsp:txBody>
      <dsp:txXfrm>
        <a:off x="6658542" y="2734389"/>
        <a:ext cx="1907692" cy="2756247"/>
      </dsp:txXfrm>
    </dsp:sp>
    <dsp:sp modelId="{13F291B9-FEBF-5F41-87FF-BA248DB5E978}">
      <dsp:nvSpPr>
        <dsp:cNvPr id="0" name=""/>
        <dsp:cNvSpPr/>
      </dsp:nvSpPr>
      <dsp:spPr>
        <a:xfrm>
          <a:off x="8566029" y="2079325"/>
          <a:ext cx="2690918" cy="1501093"/>
        </a:xfrm>
        <a:prstGeom prst="rightArrow">
          <a:avLst>
            <a:gd name="adj1" fmla="val 50000"/>
            <a:gd name="adj2" fmla="val 5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254000" bIns="238299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dirty="0"/>
            <a:t>Jalon 5</a:t>
          </a:r>
        </a:p>
      </dsp:txBody>
      <dsp:txXfrm>
        <a:off x="8566029" y="2454598"/>
        <a:ext cx="2315645" cy="750547"/>
      </dsp:txXfrm>
    </dsp:sp>
    <dsp:sp modelId="{DB4B48BC-FBC2-FD4F-A621-E6FB9F7B3C3E}">
      <dsp:nvSpPr>
        <dsp:cNvPr id="0" name=""/>
        <dsp:cNvSpPr/>
      </dsp:nvSpPr>
      <dsp:spPr>
        <a:xfrm>
          <a:off x="8566029" y="3234947"/>
          <a:ext cx="1907692" cy="275624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Client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900" kern="1200" dirty="0"/>
            <a:t>Beta test (client)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900" kern="1200" dirty="0"/>
            <a:t>Formation (client)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900" kern="1200" dirty="0"/>
            <a:t>MEP : Réservation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900" kern="1200" dirty="0"/>
            <a:t>Liens : API Ressources entreprise - API Production </a:t>
          </a:r>
        </a:p>
      </dsp:txBody>
      <dsp:txXfrm>
        <a:off x="8566029" y="3234947"/>
        <a:ext cx="1907692" cy="2756247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0AD09B-EA26-9A4E-8692-F9B6454F16AF}">
      <dsp:nvSpPr>
        <dsp:cNvPr id="0" name=""/>
        <dsp:cNvSpPr/>
      </dsp:nvSpPr>
      <dsp:spPr>
        <a:xfrm>
          <a:off x="160366" y="1136262"/>
          <a:ext cx="2352205" cy="7751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500" kern="1200"/>
            <a:t>Prérequis</a:t>
          </a:r>
        </a:p>
      </dsp:txBody>
      <dsp:txXfrm>
        <a:off x="160366" y="1136262"/>
        <a:ext cx="2352205" cy="775158"/>
      </dsp:txXfrm>
    </dsp:sp>
    <dsp:sp modelId="{4EDB0A86-1294-BB45-98D0-2D2FEFCE569E}">
      <dsp:nvSpPr>
        <dsp:cNvPr id="0" name=""/>
        <dsp:cNvSpPr/>
      </dsp:nvSpPr>
      <dsp:spPr>
        <a:xfrm>
          <a:off x="160366" y="2770804"/>
          <a:ext cx="2352205" cy="14522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370" tIns="39370" rIns="39370" bIns="39370" numCol="1" spcCol="1270" anchor="t" anchorCtr="0">
          <a:noAutofit/>
        </a:bodyPr>
        <a:lstStyle/>
        <a:p>
          <a:pPr marL="228600" lvl="1" indent="-228600" algn="ctr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fr-FR" sz="2400" i="0" kern="1200" dirty="0"/>
            <a:t>Modules déployés</a:t>
          </a:r>
        </a:p>
        <a:p>
          <a:pPr marL="228600" lvl="1" indent="-228600" algn="ctr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fr-FR" sz="2400" i="0" kern="1200" dirty="0"/>
            <a:t>Recette OK</a:t>
          </a:r>
        </a:p>
        <a:p>
          <a:pPr marL="228600" lvl="1" indent="-228600" algn="ctr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fr-FR" sz="2400" i="0" kern="1200" dirty="0"/>
            <a:t>Formation OK</a:t>
          </a:r>
        </a:p>
      </dsp:txBody>
      <dsp:txXfrm>
        <a:off x="160366" y="2770804"/>
        <a:ext cx="2352205" cy="1452269"/>
      </dsp:txXfrm>
    </dsp:sp>
    <dsp:sp modelId="{1441EC94-691A-6747-AD3A-65E0F641BF4D}">
      <dsp:nvSpPr>
        <dsp:cNvPr id="0" name=""/>
        <dsp:cNvSpPr/>
      </dsp:nvSpPr>
      <dsp:spPr>
        <a:xfrm>
          <a:off x="157693" y="900506"/>
          <a:ext cx="187107" cy="187107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5B540B7-D370-1F4F-A327-B1EC18B123ED}">
      <dsp:nvSpPr>
        <dsp:cNvPr id="0" name=""/>
        <dsp:cNvSpPr/>
      </dsp:nvSpPr>
      <dsp:spPr>
        <a:xfrm>
          <a:off x="288668" y="638556"/>
          <a:ext cx="187107" cy="187107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83DECDD-86E2-1F42-AD6C-9BF4706B38FF}">
      <dsp:nvSpPr>
        <dsp:cNvPr id="0" name=""/>
        <dsp:cNvSpPr/>
      </dsp:nvSpPr>
      <dsp:spPr>
        <a:xfrm>
          <a:off x="603008" y="690946"/>
          <a:ext cx="294025" cy="294025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497760F6-5FF3-1648-8C57-1E4D95F50657}">
      <dsp:nvSpPr>
        <dsp:cNvPr id="0" name=""/>
        <dsp:cNvSpPr/>
      </dsp:nvSpPr>
      <dsp:spPr>
        <a:xfrm>
          <a:off x="864959" y="402801"/>
          <a:ext cx="187107" cy="187107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DA2BFC7-05F6-FA47-B4B5-31F4F960CE65}">
      <dsp:nvSpPr>
        <dsp:cNvPr id="0" name=""/>
        <dsp:cNvSpPr/>
      </dsp:nvSpPr>
      <dsp:spPr>
        <a:xfrm>
          <a:off x="1205494" y="298021"/>
          <a:ext cx="187107" cy="187107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040B2FC-808D-0C44-95FA-7640FAD5D7D9}">
      <dsp:nvSpPr>
        <dsp:cNvPr id="0" name=""/>
        <dsp:cNvSpPr/>
      </dsp:nvSpPr>
      <dsp:spPr>
        <a:xfrm>
          <a:off x="1624614" y="481386"/>
          <a:ext cx="187107" cy="187107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A32AD9C-9770-C447-A960-A5DE915A94CB}">
      <dsp:nvSpPr>
        <dsp:cNvPr id="0" name=""/>
        <dsp:cNvSpPr/>
      </dsp:nvSpPr>
      <dsp:spPr>
        <a:xfrm>
          <a:off x="1886564" y="612361"/>
          <a:ext cx="294025" cy="294025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F00A882E-1086-0246-BBCA-F1148919B20F}">
      <dsp:nvSpPr>
        <dsp:cNvPr id="0" name=""/>
        <dsp:cNvSpPr/>
      </dsp:nvSpPr>
      <dsp:spPr>
        <a:xfrm>
          <a:off x="2253295" y="900506"/>
          <a:ext cx="187107" cy="187107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2481751-D9B4-5644-B91D-27127327643F}">
      <dsp:nvSpPr>
        <dsp:cNvPr id="0" name=""/>
        <dsp:cNvSpPr/>
      </dsp:nvSpPr>
      <dsp:spPr>
        <a:xfrm>
          <a:off x="2410465" y="1188652"/>
          <a:ext cx="187107" cy="187107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15118D9-32E0-1245-A90E-3B356E294C4F}">
      <dsp:nvSpPr>
        <dsp:cNvPr id="0" name=""/>
        <dsp:cNvSpPr/>
      </dsp:nvSpPr>
      <dsp:spPr>
        <a:xfrm>
          <a:off x="1048324" y="638556"/>
          <a:ext cx="481133" cy="481133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456E1731-52E7-8C42-96D4-8166E58C948F}">
      <dsp:nvSpPr>
        <dsp:cNvPr id="0" name=""/>
        <dsp:cNvSpPr/>
      </dsp:nvSpPr>
      <dsp:spPr>
        <a:xfrm>
          <a:off x="26718" y="1633967"/>
          <a:ext cx="187107" cy="187107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3F3F2E2-3DAE-214B-B6AA-C82D50B3E78D}">
      <dsp:nvSpPr>
        <dsp:cNvPr id="0" name=""/>
        <dsp:cNvSpPr/>
      </dsp:nvSpPr>
      <dsp:spPr>
        <a:xfrm>
          <a:off x="183888" y="1869722"/>
          <a:ext cx="294025" cy="294025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FE5D5379-8ADD-B941-B519-A05DD491947B}">
      <dsp:nvSpPr>
        <dsp:cNvPr id="0" name=""/>
        <dsp:cNvSpPr/>
      </dsp:nvSpPr>
      <dsp:spPr>
        <a:xfrm>
          <a:off x="576813" y="2079282"/>
          <a:ext cx="427673" cy="427673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4AC0F6B2-32DB-7F47-9904-78ED84FA5322}">
      <dsp:nvSpPr>
        <dsp:cNvPr id="0" name=""/>
        <dsp:cNvSpPr/>
      </dsp:nvSpPr>
      <dsp:spPr>
        <a:xfrm>
          <a:off x="1126909" y="2419818"/>
          <a:ext cx="187107" cy="187107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4DA32B7-2F6B-5241-AB9B-EF1387740B1D}">
      <dsp:nvSpPr>
        <dsp:cNvPr id="0" name=""/>
        <dsp:cNvSpPr/>
      </dsp:nvSpPr>
      <dsp:spPr>
        <a:xfrm>
          <a:off x="1231689" y="2079282"/>
          <a:ext cx="294025" cy="294025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AB7BC76D-98ED-2A4B-B110-EC51A784C460}">
      <dsp:nvSpPr>
        <dsp:cNvPr id="0" name=""/>
        <dsp:cNvSpPr/>
      </dsp:nvSpPr>
      <dsp:spPr>
        <a:xfrm>
          <a:off x="1493639" y="2446013"/>
          <a:ext cx="187107" cy="187107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4447B213-5C85-A943-9662-4AB65CE77DAD}">
      <dsp:nvSpPr>
        <dsp:cNvPr id="0" name=""/>
        <dsp:cNvSpPr/>
      </dsp:nvSpPr>
      <dsp:spPr>
        <a:xfrm>
          <a:off x="1729394" y="2026892"/>
          <a:ext cx="427673" cy="427673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9144C9D-0E61-274B-8A24-B1CFABE710D4}">
      <dsp:nvSpPr>
        <dsp:cNvPr id="0" name=""/>
        <dsp:cNvSpPr/>
      </dsp:nvSpPr>
      <dsp:spPr>
        <a:xfrm>
          <a:off x="2305685" y="1922112"/>
          <a:ext cx="294025" cy="294025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8F40F801-27E8-A247-AB7A-2CC3DAFCCD0D}">
      <dsp:nvSpPr>
        <dsp:cNvPr id="0" name=""/>
        <dsp:cNvSpPr/>
      </dsp:nvSpPr>
      <dsp:spPr>
        <a:xfrm>
          <a:off x="2599710" y="690511"/>
          <a:ext cx="863511" cy="1648537"/>
        </a:xfrm>
        <a:prstGeom prst="chevron">
          <a:avLst>
            <a:gd name="adj" fmla="val 62310"/>
          </a:avLst>
        </a:prstGeom>
        <a:gradFill rotWithShape="0">
          <a:gsLst>
            <a:gs pos="0">
              <a:schemeClr val="accent5">
                <a:tint val="60000"/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5">
                <a:tint val="60000"/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5">
                <a:tint val="60000"/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3CC874D-08B8-6144-9D56-E4ED833D8357}">
      <dsp:nvSpPr>
        <dsp:cNvPr id="0" name=""/>
        <dsp:cNvSpPr/>
      </dsp:nvSpPr>
      <dsp:spPr>
        <a:xfrm>
          <a:off x="3463222" y="691311"/>
          <a:ext cx="2355031" cy="16485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500" kern="1200"/>
            <a:t>Migration</a:t>
          </a:r>
        </a:p>
      </dsp:txBody>
      <dsp:txXfrm>
        <a:off x="3463222" y="691311"/>
        <a:ext cx="2355031" cy="1648522"/>
      </dsp:txXfrm>
    </dsp:sp>
    <dsp:sp modelId="{0D143230-4BD8-F94C-98FD-B97468CAF564}">
      <dsp:nvSpPr>
        <dsp:cNvPr id="0" name=""/>
        <dsp:cNvSpPr/>
      </dsp:nvSpPr>
      <dsp:spPr>
        <a:xfrm>
          <a:off x="3463222" y="2770804"/>
          <a:ext cx="2355031" cy="14522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370" tIns="39370" rIns="39370" bIns="39370" numCol="1" spcCol="1270" anchor="t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100" i="0" kern="1200" dirty="0"/>
            <a:t>Saisie initiale</a:t>
          </a:r>
        </a:p>
      </dsp:txBody>
      <dsp:txXfrm>
        <a:off x="3463222" y="2770804"/>
        <a:ext cx="2355031" cy="1452269"/>
      </dsp:txXfrm>
    </dsp:sp>
    <dsp:sp modelId="{B4A1D051-4D6A-ED43-8DFB-B00DACDFDDDF}">
      <dsp:nvSpPr>
        <dsp:cNvPr id="0" name=""/>
        <dsp:cNvSpPr/>
      </dsp:nvSpPr>
      <dsp:spPr>
        <a:xfrm>
          <a:off x="5818254" y="690511"/>
          <a:ext cx="863511" cy="1648537"/>
        </a:xfrm>
        <a:prstGeom prst="chevron">
          <a:avLst>
            <a:gd name="adj" fmla="val 62310"/>
          </a:avLst>
        </a:prstGeom>
        <a:gradFill rotWithShape="0">
          <a:gsLst>
            <a:gs pos="0">
              <a:schemeClr val="accent5">
                <a:tint val="60000"/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5">
                <a:tint val="60000"/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5">
                <a:tint val="60000"/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A6C77F2-DADE-3447-B07D-982889A7DE99}">
      <dsp:nvSpPr>
        <dsp:cNvPr id="0" name=""/>
        <dsp:cNvSpPr/>
      </dsp:nvSpPr>
      <dsp:spPr>
        <a:xfrm>
          <a:off x="6775967" y="554272"/>
          <a:ext cx="2001777" cy="2001777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500" kern="1200" dirty="0"/>
            <a:t>MEP</a:t>
          </a:r>
        </a:p>
      </dsp:txBody>
      <dsp:txXfrm>
        <a:off x="7069120" y="847425"/>
        <a:ext cx="1415471" cy="1415471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D2B76F-D0E9-524B-A8B8-BCD58EE3BD05}">
      <dsp:nvSpPr>
        <dsp:cNvPr id="0" name=""/>
        <dsp:cNvSpPr/>
      </dsp:nvSpPr>
      <dsp:spPr>
        <a:xfrm>
          <a:off x="102848" y="1872148"/>
          <a:ext cx="1606957" cy="5295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/>
            <a:t>Prérequis</a:t>
          </a:r>
        </a:p>
      </dsp:txBody>
      <dsp:txXfrm>
        <a:off x="102848" y="1872148"/>
        <a:ext cx="1606957" cy="529565"/>
      </dsp:txXfrm>
    </dsp:sp>
    <dsp:sp modelId="{BD1491D4-A9B6-104C-9EA7-55A5B21BD404}">
      <dsp:nvSpPr>
        <dsp:cNvPr id="0" name=""/>
        <dsp:cNvSpPr/>
      </dsp:nvSpPr>
      <dsp:spPr>
        <a:xfrm>
          <a:off x="29209" y="2988819"/>
          <a:ext cx="1754235" cy="9921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t" anchorCtr="0">
          <a:noAutofit/>
        </a:bodyPr>
        <a:lstStyle/>
        <a:p>
          <a:pPr marL="57150" lvl="1" indent="-57150" algn="ctr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fr-FR" sz="1000" i="0" kern="1200"/>
            <a:t>Modules déployés</a:t>
          </a:r>
        </a:p>
        <a:p>
          <a:pPr marL="57150" lvl="1" indent="-57150" algn="ctr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fr-FR" sz="1000" i="0" kern="1200" dirty="0"/>
            <a:t>Recette OK</a:t>
          </a:r>
        </a:p>
        <a:p>
          <a:pPr marL="57150" lvl="1" indent="-57150" algn="ctr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fr-FR" sz="1000" i="0" kern="1200"/>
            <a:t>Formation OK</a:t>
          </a:r>
        </a:p>
        <a:p>
          <a:pPr marL="57150" lvl="1" indent="-57150" algn="ctr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fr-FR" sz="1000" i="0" kern="1200" dirty="0"/>
            <a:t>Module Stock OK</a:t>
          </a:r>
        </a:p>
        <a:p>
          <a:pPr marL="57150" lvl="1" indent="-57150" algn="ctr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fr-FR" sz="1000" i="0" kern="1200" dirty="0"/>
            <a:t>API Stock OK</a:t>
          </a:r>
        </a:p>
      </dsp:txBody>
      <dsp:txXfrm>
        <a:off x="29209" y="2988819"/>
        <a:ext cx="1754235" cy="992147"/>
      </dsp:txXfrm>
    </dsp:sp>
    <dsp:sp modelId="{E3254E03-CBAC-9449-AA20-1670239FEBC9}">
      <dsp:nvSpPr>
        <dsp:cNvPr id="0" name=""/>
        <dsp:cNvSpPr/>
      </dsp:nvSpPr>
      <dsp:spPr>
        <a:xfrm>
          <a:off x="101022" y="1711087"/>
          <a:ext cx="127826" cy="127826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467BA14-8A5A-2A4C-8FAB-3EA108E07A9F}">
      <dsp:nvSpPr>
        <dsp:cNvPr id="0" name=""/>
        <dsp:cNvSpPr/>
      </dsp:nvSpPr>
      <dsp:spPr>
        <a:xfrm>
          <a:off x="190501" y="1532130"/>
          <a:ext cx="127826" cy="127826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8FD8110-8CCF-014F-89DA-DB0447CAB55E}">
      <dsp:nvSpPr>
        <dsp:cNvPr id="0" name=""/>
        <dsp:cNvSpPr/>
      </dsp:nvSpPr>
      <dsp:spPr>
        <a:xfrm>
          <a:off x="405249" y="1567921"/>
          <a:ext cx="200869" cy="200869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914B3197-0DED-9442-9868-C2C62E6C7659}">
      <dsp:nvSpPr>
        <dsp:cNvPr id="0" name=""/>
        <dsp:cNvSpPr/>
      </dsp:nvSpPr>
      <dsp:spPr>
        <a:xfrm>
          <a:off x="584205" y="1371069"/>
          <a:ext cx="127826" cy="127826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FF792340-E112-2546-AF13-D0881D502036}">
      <dsp:nvSpPr>
        <dsp:cNvPr id="0" name=""/>
        <dsp:cNvSpPr/>
      </dsp:nvSpPr>
      <dsp:spPr>
        <a:xfrm>
          <a:off x="816849" y="1299486"/>
          <a:ext cx="127826" cy="127826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81954F6B-5CA6-CD48-825E-D4489749EBB8}">
      <dsp:nvSpPr>
        <dsp:cNvPr id="0" name=""/>
        <dsp:cNvSpPr/>
      </dsp:nvSpPr>
      <dsp:spPr>
        <a:xfrm>
          <a:off x="1103179" y="1424756"/>
          <a:ext cx="127826" cy="127826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FB26400-B536-1A4E-A067-EE761A50283F}">
      <dsp:nvSpPr>
        <dsp:cNvPr id="0" name=""/>
        <dsp:cNvSpPr/>
      </dsp:nvSpPr>
      <dsp:spPr>
        <a:xfrm>
          <a:off x="1282136" y="1514234"/>
          <a:ext cx="200869" cy="200869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59A992B-312A-B749-BAD5-B24F549CE7DD}">
      <dsp:nvSpPr>
        <dsp:cNvPr id="0" name=""/>
        <dsp:cNvSpPr/>
      </dsp:nvSpPr>
      <dsp:spPr>
        <a:xfrm>
          <a:off x="1532675" y="1711087"/>
          <a:ext cx="127826" cy="127826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41B849B0-FBC9-0A4F-A772-97E630D5809A}">
      <dsp:nvSpPr>
        <dsp:cNvPr id="0" name=""/>
        <dsp:cNvSpPr/>
      </dsp:nvSpPr>
      <dsp:spPr>
        <a:xfrm>
          <a:off x="1640049" y="1907939"/>
          <a:ext cx="127826" cy="127826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99E77B50-2CD6-1C45-9234-127F010D21FE}">
      <dsp:nvSpPr>
        <dsp:cNvPr id="0" name=""/>
        <dsp:cNvSpPr/>
      </dsp:nvSpPr>
      <dsp:spPr>
        <a:xfrm>
          <a:off x="709475" y="1532130"/>
          <a:ext cx="328695" cy="328695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21782D8-EC53-1646-9B5E-45BC03F6DDE8}">
      <dsp:nvSpPr>
        <dsp:cNvPr id="0" name=""/>
        <dsp:cNvSpPr/>
      </dsp:nvSpPr>
      <dsp:spPr>
        <a:xfrm>
          <a:off x="11544" y="2212165"/>
          <a:ext cx="127826" cy="127826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424569A8-073B-EB4F-B021-1D5E363F25E7}">
      <dsp:nvSpPr>
        <dsp:cNvPr id="0" name=""/>
        <dsp:cNvSpPr/>
      </dsp:nvSpPr>
      <dsp:spPr>
        <a:xfrm>
          <a:off x="118918" y="2373226"/>
          <a:ext cx="200869" cy="200869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2501104-9DB9-DF49-B41A-C64105C93813}">
      <dsp:nvSpPr>
        <dsp:cNvPr id="0" name=""/>
        <dsp:cNvSpPr/>
      </dsp:nvSpPr>
      <dsp:spPr>
        <a:xfrm>
          <a:off x="387353" y="2516391"/>
          <a:ext cx="292174" cy="292174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F057A7DB-71C9-4A4A-8376-C6F2928A0368}">
      <dsp:nvSpPr>
        <dsp:cNvPr id="0" name=""/>
        <dsp:cNvSpPr/>
      </dsp:nvSpPr>
      <dsp:spPr>
        <a:xfrm>
          <a:off x="763162" y="2749035"/>
          <a:ext cx="127826" cy="127826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8CDAD60-2937-4042-AE79-845FAA972783}">
      <dsp:nvSpPr>
        <dsp:cNvPr id="0" name=""/>
        <dsp:cNvSpPr/>
      </dsp:nvSpPr>
      <dsp:spPr>
        <a:xfrm>
          <a:off x="834744" y="2516391"/>
          <a:ext cx="200869" cy="200869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5696FFF-1A97-6F40-B482-18B81A6CF98B}">
      <dsp:nvSpPr>
        <dsp:cNvPr id="0" name=""/>
        <dsp:cNvSpPr/>
      </dsp:nvSpPr>
      <dsp:spPr>
        <a:xfrm>
          <a:off x="1013701" y="2766931"/>
          <a:ext cx="127826" cy="127826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559F6C6-9028-F74A-8109-7976559E4140}">
      <dsp:nvSpPr>
        <dsp:cNvPr id="0" name=""/>
        <dsp:cNvSpPr/>
      </dsp:nvSpPr>
      <dsp:spPr>
        <a:xfrm>
          <a:off x="1174762" y="2480600"/>
          <a:ext cx="292174" cy="292174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19671DB-95DF-C948-9468-FD3EACEB5AF5}">
      <dsp:nvSpPr>
        <dsp:cNvPr id="0" name=""/>
        <dsp:cNvSpPr/>
      </dsp:nvSpPr>
      <dsp:spPr>
        <a:xfrm>
          <a:off x="1568467" y="2409017"/>
          <a:ext cx="200869" cy="200869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9707AF67-2D3E-0D49-847D-68CF504A2908}">
      <dsp:nvSpPr>
        <dsp:cNvPr id="0" name=""/>
        <dsp:cNvSpPr/>
      </dsp:nvSpPr>
      <dsp:spPr>
        <a:xfrm>
          <a:off x="1783445" y="1567624"/>
          <a:ext cx="589925" cy="1126232"/>
        </a:xfrm>
        <a:prstGeom prst="chevron">
          <a:avLst>
            <a:gd name="adj" fmla="val 62310"/>
          </a:avLst>
        </a:prstGeom>
        <a:gradFill rotWithShape="0">
          <a:gsLst>
            <a:gs pos="0">
              <a:schemeClr val="accent5">
                <a:tint val="60000"/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5">
                <a:tint val="60000"/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5">
                <a:tint val="60000"/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5D5AEDF-DDD8-A94A-A054-D4EC9312135E}">
      <dsp:nvSpPr>
        <dsp:cNvPr id="0" name=""/>
        <dsp:cNvSpPr/>
      </dsp:nvSpPr>
      <dsp:spPr>
        <a:xfrm>
          <a:off x="2455110" y="1568171"/>
          <a:ext cx="1608888" cy="11262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/>
            <a:t>Migration</a:t>
          </a:r>
        </a:p>
      </dsp:txBody>
      <dsp:txXfrm>
        <a:off x="2455110" y="1568171"/>
        <a:ext cx="1608888" cy="1126221"/>
      </dsp:txXfrm>
    </dsp:sp>
    <dsp:sp modelId="{0808BB21-A97A-BB4D-87F9-9484472E79AB}">
      <dsp:nvSpPr>
        <dsp:cNvPr id="0" name=""/>
        <dsp:cNvSpPr/>
      </dsp:nvSpPr>
      <dsp:spPr>
        <a:xfrm>
          <a:off x="2373371" y="2988819"/>
          <a:ext cx="1772367" cy="9921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fr-FR" sz="1000" i="0" kern="1200" dirty="0"/>
            <a:t>Microsoft Access vers Oracle</a:t>
          </a:r>
        </a:p>
        <a:p>
          <a:pPr marL="114300" lvl="2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chemeClr val="accent5"/>
            </a:buClr>
            <a:buFont typeface="Arial" panose="020B0604020202020204" pitchFamily="34" charset="0"/>
            <a:buChar char="•"/>
          </a:pPr>
          <a:r>
            <a:rPr lang="fr-FR" sz="1000" i="0" kern="1200" dirty="0"/>
            <a:t>BD Suivi Prod vers BD Workflow</a:t>
          </a:r>
        </a:p>
        <a:p>
          <a:pPr marL="114300" lvl="2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chemeClr val="accent5"/>
            </a:buClr>
            <a:buFont typeface="Arial" panose="020B0604020202020204" pitchFamily="34" charset="0"/>
            <a:buChar char="•"/>
          </a:pPr>
          <a:r>
            <a:rPr lang="fr-FR" sz="1000" i="0" kern="1200" dirty="0"/>
            <a:t>BD Outillage vers BD Outil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fr-FR" sz="1000" i="0" kern="1200" dirty="0"/>
            <a:t>Repository vers Oracle</a:t>
          </a:r>
        </a:p>
        <a:p>
          <a:pPr marL="114300" lvl="2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chemeClr val="accent5"/>
            </a:buClr>
            <a:buFont typeface="Arial" panose="020B0604020202020204" pitchFamily="34" charset="0"/>
            <a:buChar char="•"/>
          </a:pPr>
          <a:r>
            <a:rPr lang="fr-FR" sz="1000" i="0" kern="1200" dirty="0"/>
            <a:t> BD Doc Technique</a:t>
          </a:r>
        </a:p>
      </dsp:txBody>
      <dsp:txXfrm>
        <a:off x="2373371" y="2988819"/>
        <a:ext cx="1772367" cy="992147"/>
      </dsp:txXfrm>
    </dsp:sp>
    <dsp:sp modelId="{A6E50566-A420-2842-A615-A7BE0B763BC0}">
      <dsp:nvSpPr>
        <dsp:cNvPr id="0" name=""/>
        <dsp:cNvSpPr/>
      </dsp:nvSpPr>
      <dsp:spPr>
        <a:xfrm>
          <a:off x="4145738" y="1567624"/>
          <a:ext cx="589925" cy="1126232"/>
        </a:xfrm>
        <a:prstGeom prst="chevron">
          <a:avLst>
            <a:gd name="adj" fmla="val 62310"/>
          </a:avLst>
        </a:prstGeom>
        <a:gradFill rotWithShape="0">
          <a:gsLst>
            <a:gs pos="0">
              <a:schemeClr val="accent5">
                <a:tint val="60000"/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5">
                <a:tint val="60000"/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5">
                <a:tint val="60000"/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A412D30-5DE2-D341-8E1C-0B272C520555}">
      <dsp:nvSpPr>
        <dsp:cNvPr id="0" name=""/>
        <dsp:cNvSpPr/>
      </dsp:nvSpPr>
      <dsp:spPr>
        <a:xfrm>
          <a:off x="4735664" y="1568171"/>
          <a:ext cx="1608888" cy="11262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/>
            <a:t>MEP</a:t>
          </a:r>
        </a:p>
      </dsp:txBody>
      <dsp:txXfrm>
        <a:off x="4735664" y="1568171"/>
        <a:ext cx="1608888" cy="1126221"/>
      </dsp:txXfrm>
    </dsp:sp>
    <dsp:sp modelId="{42AC38F6-46D5-204B-BE87-0E1A11538609}">
      <dsp:nvSpPr>
        <dsp:cNvPr id="0" name=""/>
        <dsp:cNvSpPr/>
      </dsp:nvSpPr>
      <dsp:spPr>
        <a:xfrm>
          <a:off x="6344552" y="1567624"/>
          <a:ext cx="589925" cy="1126232"/>
        </a:xfrm>
        <a:prstGeom prst="chevron">
          <a:avLst>
            <a:gd name="adj" fmla="val 62310"/>
          </a:avLst>
        </a:prstGeom>
        <a:gradFill rotWithShape="0">
          <a:gsLst>
            <a:gs pos="0">
              <a:schemeClr val="accent5">
                <a:tint val="60000"/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5">
                <a:tint val="60000"/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5">
                <a:tint val="60000"/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6B3A737-BA61-4847-8218-97F3814BB60F}">
      <dsp:nvSpPr>
        <dsp:cNvPr id="0" name=""/>
        <dsp:cNvSpPr/>
      </dsp:nvSpPr>
      <dsp:spPr>
        <a:xfrm>
          <a:off x="6934478" y="1568171"/>
          <a:ext cx="1608888" cy="11262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Liens</a:t>
          </a:r>
        </a:p>
      </dsp:txBody>
      <dsp:txXfrm>
        <a:off x="6934478" y="1568171"/>
        <a:ext cx="1608888" cy="1126221"/>
      </dsp:txXfrm>
    </dsp:sp>
    <dsp:sp modelId="{78E655DC-A32B-A946-9F44-8747232AF8F3}">
      <dsp:nvSpPr>
        <dsp:cNvPr id="0" name=""/>
        <dsp:cNvSpPr/>
      </dsp:nvSpPr>
      <dsp:spPr>
        <a:xfrm>
          <a:off x="6934478" y="2988819"/>
          <a:ext cx="1608888" cy="9921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API Production - API Stock</a:t>
          </a:r>
        </a:p>
      </dsp:txBody>
      <dsp:txXfrm>
        <a:off x="6934478" y="2988819"/>
        <a:ext cx="1608888" cy="992147"/>
      </dsp:txXfrm>
    </dsp:sp>
    <dsp:sp modelId="{86C68F56-54ED-0E41-8EE7-C23674FE4C1E}">
      <dsp:nvSpPr>
        <dsp:cNvPr id="0" name=""/>
        <dsp:cNvSpPr/>
      </dsp:nvSpPr>
      <dsp:spPr>
        <a:xfrm>
          <a:off x="8543366" y="1567624"/>
          <a:ext cx="589925" cy="1126232"/>
        </a:xfrm>
        <a:prstGeom prst="chevron">
          <a:avLst>
            <a:gd name="adj" fmla="val 62310"/>
          </a:avLst>
        </a:prstGeom>
        <a:gradFill rotWithShape="0">
          <a:gsLst>
            <a:gs pos="0">
              <a:schemeClr val="accent5">
                <a:tint val="60000"/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5">
                <a:tint val="60000"/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5">
                <a:tint val="60000"/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FA4D560B-3325-0F46-BA70-0BB3DA62D8C2}">
      <dsp:nvSpPr>
        <dsp:cNvPr id="0" name=""/>
        <dsp:cNvSpPr/>
      </dsp:nvSpPr>
      <dsp:spPr>
        <a:xfrm>
          <a:off x="9253958" y="1487726"/>
          <a:ext cx="1367555" cy="1367555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/>
            <a:t>Décommission</a:t>
          </a:r>
        </a:p>
      </dsp:txBody>
      <dsp:txXfrm>
        <a:off x="9454232" y="1688000"/>
        <a:ext cx="967007" cy="967007"/>
      </dsp:txXfrm>
    </dsp:sp>
    <dsp:sp modelId="{FA23897C-34DC-724E-B14D-55D5845DA19B}">
      <dsp:nvSpPr>
        <dsp:cNvPr id="0" name=""/>
        <dsp:cNvSpPr/>
      </dsp:nvSpPr>
      <dsp:spPr>
        <a:xfrm>
          <a:off x="9133292" y="2988819"/>
          <a:ext cx="1608888" cy="9921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fr-FR" sz="1000" i="0" kern="1200" dirty="0"/>
            <a:t>AS 400</a:t>
          </a:r>
        </a:p>
        <a:p>
          <a:pPr marL="114300" lvl="2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chemeClr val="accent5"/>
            </a:buClr>
            <a:buFont typeface="Arial" panose="020B0604020202020204" pitchFamily="34" charset="0"/>
            <a:buChar char="•"/>
          </a:pPr>
          <a:r>
            <a:rPr lang="fr-FR" sz="1000" i="0" kern="1200" dirty="0"/>
            <a:t>Microsoft Access SGBD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fr-FR" sz="1000" i="0" kern="1200" dirty="0"/>
            <a:t>Repository Constructeur</a:t>
          </a:r>
        </a:p>
      </dsp:txBody>
      <dsp:txXfrm>
        <a:off x="9133292" y="2988819"/>
        <a:ext cx="1608888" cy="992147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CE3114-A736-0F49-B210-48B37E94E016}">
      <dsp:nvSpPr>
        <dsp:cNvPr id="0" name=""/>
        <dsp:cNvSpPr/>
      </dsp:nvSpPr>
      <dsp:spPr>
        <a:xfrm>
          <a:off x="111869" y="1860331"/>
          <a:ext cx="1631680" cy="5377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/>
            <a:t>Prérequis</a:t>
          </a:r>
        </a:p>
      </dsp:txBody>
      <dsp:txXfrm>
        <a:off x="111869" y="1860331"/>
        <a:ext cx="1631680" cy="537712"/>
      </dsp:txXfrm>
    </dsp:sp>
    <dsp:sp modelId="{1251328F-E123-1240-9FF7-9D499E4052C0}">
      <dsp:nvSpPr>
        <dsp:cNvPr id="0" name=""/>
        <dsp:cNvSpPr/>
      </dsp:nvSpPr>
      <dsp:spPr>
        <a:xfrm>
          <a:off x="111869" y="2994182"/>
          <a:ext cx="1631680" cy="10074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t" anchorCtr="0">
          <a:noAutofit/>
        </a:bodyPr>
        <a:lstStyle/>
        <a:p>
          <a:pPr marL="114300" lvl="1" indent="-114300" algn="ctr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fr-FR" sz="1200" i="0" kern="1200" dirty="0"/>
            <a:t>Modules déployés</a:t>
          </a:r>
        </a:p>
        <a:p>
          <a:pPr marL="114300" lvl="1" indent="-114300" algn="ctr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fr-FR" sz="1200" i="0" kern="1200" dirty="0"/>
            <a:t>Recette OK</a:t>
          </a:r>
        </a:p>
        <a:p>
          <a:pPr marL="114300" lvl="1" indent="-114300" algn="ctr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fr-FR" sz="1200" i="0" kern="1200" dirty="0"/>
            <a:t>Formation OK</a:t>
          </a:r>
        </a:p>
        <a:p>
          <a:pPr marL="114300" lvl="1" indent="-114300" algn="ctr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fr-FR" sz="1200" i="0" kern="1200" dirty="0"/>
            <a:t>Module Production OK</a:t>
          </a:r>
        </a:p>
        <a:p>
          <a:pPr marL="114300" lvl="1" indent="-114300" algn="ctr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fr-FR" sz="1200" i="0" kern="1200" dirty="0"/>
            <a:t>API Production OK</a:t>
          </a:r>
        </a:p>
      </dsp:txBody>
      <dsp:txXfrm>
        <a:off x="111869" y="2994182"/>
        <a:ext cx="1631680" cy="1007411"/>
      </dsp:txXfrm>
    </dsp:sp>
    <dsp:sp modelId="{585DB11B-EA48-2743-9B8E-FBF58F9CBB51}">
      <dsp:nvSpPr>
        <dsp:cNvPr id="0" name=""/>
        <dsp:cNvSpPr/>
      </dsp:nvSpPr>
      <dsp:spPr>
        <a:xfrm>
          <a:off x="110015" y="1696792"/>
          <a:ext cx="129792" cy="129792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EE0426F-1CD9-1945-8048-85C2CE5DAE22}">
      <dsp:nvSpPr>
        <dsp:cNvPr id="0" name=""/>
        <dsp:cNvSpPr/>
      </dsp:nvSpPr>
      <dsp:spPr>
        <a:xfrm>
          <a:off x="200870" y="1515082"/>
          <a:ext cx="129792" cy="129792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CDF102C-36CC-5949-9351-A325FBAB93E9}">
      <dsp:nvSpPr>
        <dsp:cNvPr id="0" name=""/>
        <dsp:cNvSpPr/>
      </dsp:nvSpPr>
      <dsp:spPr>
        <a:xfrm>
          <a:off x="418922" y="1551424"/>
          <a:ext cx="203960" cy="203960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B84CAF6-F633-E144-A8A6-A3D62A3E748E}">
      <dsp:nvSpPr>
        <dsp:cNvPr id="0" name=""/>
        <dsp:cNvSpPr/>
      </dsp:nvSpPr>
      <dsp:spPr>
        <a:xfrm>
          <a:off x="600632" y="1351543"/>
          <a:ext cx="129792" cy="129792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01ED63C-2910-C241-B882-08BEA872D0A7}">
      <dsp:nvSpPr>
        <dsp:cNvPr id="0" name=""/>
        <dsp:cNvSpPr/>
      </dsp:nvSpPr>
      <dsp:spPr>
        <a:xfrm>
          <a:off x="836855" y="1278859"/>
          <a:ext cx="129792" cy="129792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1F71D9B-1B33-C74C-869C-861921A4AD94}">
      <dsp:nvSpPr>
        <dsp:cNvPr id="0" name=""/>
        <dsp:cNvSpPr/>
      </dsp:nvSpPr>
      <dsp:spPr>
        <a:xfrm>
          <a:off x="1127590" y="1406056"/>
          <a:ext cx="129792" cy="129792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E259688-389D-0B43-BD52-D5E0C67FF193}">
      <dsp:nvSpPr>
        <dsp:cNvPr id="0" name=""/>
        <dsp:cNvSpPr/>
      </dsp:nvSpPr>
      <dsp:spPr>
        <a:xfrm>
          <a:off x="1309300" y="1496911"/>
          <a:ext cx="203960" cy="203960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AE680E7E-3803-8C4A-9CC4-256404B87DCA}">
      <dsp:nvSpPr>
        <dsp:cNvPr id="0" name=""/>
        <dsp:cNvSpPr/>
      </dsp:nvSpPr>
      <dsp:spPr>
        <a:xfrm>
          <a:off x="1563694" y="1696792"/>
          <a:ext cx="129792" cy="129792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312CAB5-F925-3348-A141-60360F8DCADF}">
      <dsp:nvSpPr>
        <dsp:cNvPr id="0" name=""/>
        <dsp:cNvSpPr/>
      </dsp:nvSpPr>
      <dsp:spPr>
        <a:xfrm>
          <a:off x="1672720" y="1896673"/>
          <a:ext cx="129792" cy="129792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8D31464F-BF90-D44F-A55A-4DAB860BB8CE}">
      <dsp:nvSpPr>
        <dsp:cNvPr id="0" name=""/>
        <dsp:cNvSpPr/>
      </dsp:nvSpPr>
      <dsp:spPr>
        <a:xfrm>
          <a:off x="727829" y="1515082"/>
          <a:ext cx="333752" cy="333752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A739C31-ABCB-C04C-B745-14F94E687EB7}">
      <dsp:nvSpPr>
        <dsp:cNvPr id="0" name=""/>
        <dsp:cNvSpPr/>
      </dsp:nvSpPr>
      <dsp:spPr>
        <a:xfrm>
          <a:off x="19160" y="2205580"/>
          <a:ext cx="129792" cy="129792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12A2E05-CE86-B849-89AF-0169C51C2BC1}">
      <dsp:nvSpPr>
        <dsp:cNvPr id="0" name=""/>
        <dsp:cNvSpPr/>
      </dsp:nvSpPr>
      <dsp:spPr>
        <a:xfrm>
          <a:off x="128186" y="2369118"/>
          <a:ext cx="203960" cy="203960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3022379-8DBC-8343-9B75-9340B29BFF1A}">
      <dsp:nvSpPr>
        <dsp:cNvPr id="0" name=""/>
        <dsp:cNvSpPr/>
      </dsp:nvSpPr>
      <dsp:spPr>
        <a:xfrm>
          <a:off x="400751" y="2514486"/>
          <a:ext cx="296669" cy="296669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920620D-0AC9-F74D-88C1-11DCB1D60020}">
      <dsp:nvSpPr>
        <dsp:cNvPr id="0" name=""/>
        <dsp:cNvSpPr/>
      </dsp:nvSpPr>
      <dsp:spPr>
        <a:xfrm>
          <a:off x="782342" y="2750709"/>
          <a:ext cx="129792" cy="129792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5CD2354-A7FE-A948-98FB-34606C657C32}">
      <dsp:nvSpPr>
        <dsp:cNvPr id="0" name=""/>
        <dsp:cNvSpPr/>
      </dsp:nvSpPr>
      <dsp:spPr>
        <a:xfrm>
          <a:off x="855026" y="2514486"/>
          <a:ext cx="203960" cy="203960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799E9C9-6350-534F-BF56-36446DFF83E9}">
      <dsp:nvSpPr>
        <dsp:cNvPr id="0" name=""/>
        <dsp:cNvSpPr/>
      </dsp:nvSpPr>
      <dsp:spPr>
        <a:xfrm>
          <a:off x="1036735" y="2768880"/>
          <a:ext cx="129792" cy="129792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05EB10E-DABE-504A-AD00-CBA238542A83}">
      <dsp:nvSpPr>
        <dsp:cNvPr id="0" name=""/>
        <dsp:cNvSpPr/>
      </dsp:nvSpPr>
      <dsp:spPr>
        <a:xfrm>
          <a:off x="1200274" y="2478144"/>
          <a:ext cx="296669" cy="296669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84B01B4B-6736-C84C-9A00-6972BEE205D8}">
      <dsp:nvSpPr>
        <dsp:cNvPr id="0" name=""/>
        <dsp:cNvSpPr/>
      </dsp:nvSpPr>
      <dsp:spPr>
        <a:xfrm>
          <a:off x="1600036" y="2405460"/>
          <a:ext cx="203960" cy="203960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E69EFDD-DFBD-044D-A3F1-B65CBCA261AB}">
      <dsp:nvSpPr>
        <dsp:cNvPr id="0" name=""/>
        <dsp:cNvSpPr/>
      </dsp:nvSpPr>
      <dsp:spPr>
        <a:xfrm>
          <a:off x="1803996" y="1551122"/>
          <a:ext cx="599001" cy="1143559"/>
        </a:xfrm>
        <a:prstGeom prst="chevron">
          <a:avLst>
            <a:gd name="adj" fmla="val 62310"/>
          </a:avLst>
        </a:prstGeom>
        <a:gradFill rotWithShape="0">
          <a:gsLst>
            <a:gs pos="0">
              <a:schemeClr val="accent5">
                <a:tint val="60000"/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5">
                <a:tint val="60000"/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5">
                <a:tint val="60000"/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52C20F1-B072-0442-9E9F-7D6E89464F6D}">
      <dsp:nvSpPr>
        <dsp:cNvPr id="0" name=""/>
        <dsp:cNvSpPr/>
      </dsp:nvSpPr>
      <dsp:spPr>
        <a:xfrm>
          <a:off x="2402997" y="1551677"/>
          <a:ext cx="1633640" cy="11435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/>
            <a:t>Migration</a:t>
          </a:r>
        </a:p>
      </dsp:txBody>
      <dsp:txXfrm>
        <a:off x="2402997" y="1551677"/>
        <a:ext cx="1633640" cy="1143548"/>
      </dsp:txXfrm>
    </dsp:sp>
    <dsp:sp modelId="{F8DB4807-42D5-4F47-9AF7-88F09834DAD9}">
      <dsp:nvSpPr>
        <dsp:cNvPr id="0" name=""/>
        <dsp:cNvSpPr/>
      </dsp:nvSpPr>
      <dsp:spPr>
        <a:xfrm>
          <a:off x="2402997" y="2994182"/>
          <a:ext cx="1633640" cy="10074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t" anchorCtr="0">
          <a:noAutofit/>
        </a:bodyPr>
        <a:lstStyle/>
        <a:p>
          <a:pPr marL="0" lvl="0" indent="0" algn="l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50" kern="1200" dirty="0"/>
            <a:t>Microsoft Access vers Oracle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chemeClr val="accent5"/>
            </a:buClr>
            <a:buFont typeface="Arial" panose="020B0604020202020204" pitchFamily="34" charset="0"/>
            <a:buChar char="•"/>
          </a:pPr>
          <a:r>
            <a:rPr lang="fr-FR" sz="900" kern="1200" dirty="0"/>
            <a:t>BD Client</a:t>
          </a:r>
        </a:p>
      </dsp:txBody>
      <dsp:txXfrm>
        <a:off x="2402997" y="2994182"/>
        <a:ext cx="1633640" cy="1007411"/>
      </dsp:txXfrm>
    </dsp:sp>
    <dsp:sp modelId="{E08D1519-4B40-CF4B-8AAE-90B8A94D1819}">
      <dsp:nvSpPr>
        <dsp:cNvPr id="0" name=""/>
        <dsp:cNvSpPr/>
      </dsp:nvSpPr>
      <dsp:spPr>
        <a:xfrm>
          <a:off x="4036638" y="1551122"/>
          <a:ext cx="599001" cy="1143559"/>
        </a:xfrm>
        <a:prstGeom prst="chevron">
          <a:avLst>
            <a:gd name="adj" fmla="val 62310"/>
          </a:avLst>
        </a:prstGeom>
        <a:gradFill rotWithShape="0">
          <a:gsLst>
            <a:gs pos="0">
              <a:schemeClr val="accent5">
                <a:tint val="60000"/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5">
                <a:tint val="60000"/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5">
                <a:tint val="60000"/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AAE5268-8307-C047-8BD3-1F7A102347FF}">
      <dsp:nvSpPr>
        <dsp:cNvPr id="0" name=""/>
        <dsp:cNvSpPr/>
      </dsp:nvSpPr>
      <dsp:spPr>
        <a:xfrm>
          <a:off x="4635639" y="1551677"/>
          <a:ext cx="1633640" cy="11435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MEP</a:t>
          </a:r>
        </a:p>
      </dsp:txBody>
      <dsp:txXfrm>
        <a:off x="4635639" y="1551677"/>
        <a:ext cx="1633640" cy="1143548"/>
      </dsp:txXfrm>
    </dsp:sp>
    <dsp:sp modelId="{95B227FC-1420-D641-BA80-8997B9BA7B1D}">
      <dsp:nvSpPr>
        <dsp:cNvPr id="0" name=""/>
        <dsp:cNvSpPr/>
      </dsp:nvSpPr>
      <dsp:spPr>
        <a:xfrm>
          <a:off x="4635639" y="2994182"/>
          <a:ext cx="1633640" cy="10074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t" anchorCtr="0">
          <a:noAutofit/>
        </a:bodyPr>
        <a:lstStyle/>
        <a:p>
          <a:pPr marL="114300" lvl="1" indent="-114300" algn="ctr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fr-FR" sz="1200" kern="1200" dirty="0"/>
            <a:t>CRM</a:t>
          </a:r>
        </a:p>
        <a:p>
          <a:pPr marL="114300" lvl="1" indent="-114300" algn="ctr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fr-FR" sz="1200" kern="1200" dirty="0"/>
            <a:t>Facturation</a:t>
          </a:r>
        </a:p>
      </dsp:txBody>
      <dsp:txXfrm>
        <a:off x="4635639" y="2994182"/>
        <a:ext cx="1633640" cy="1007411"/>
      </dsp:txXfrm>
    </dsp:sp>
    <dsp:sp modelId="{9AD8D4EC-8F0C-FB4C-86A1-1C7BE34146EF}">
      <dsp:nvSpPr>
        <dsp:cNvPr id="0" name=""/>
        <dsp:cNvSpPr/>
      </dsp:nvSpPr>
      <dsp:spPr>
        <a:xfrm>
          <a:off x="6269280" y="1551122"/>
          <a:ext cx="599001" cy="1143559"/>
        </a:xfrm>
        <a:prstGeom prst="chevron">
          <a:avLst>
            <a:gd name="adj" fmla="val 62310"/>
          </a:avLst>
        </a:prstGeom>
        <a:gradFill rotWithShape="0">
          <a:gsLst>
            <a:gs pos="0">
              <a:schemeClr val="accent5">
                <a:tint val="60000"/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5">
                <a:tint val="60000"/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5">
                <a:tint val="60000"/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0F03A85-CE29-0A48-8507-5C5573E2DBBC}">
      <dsp:nvSpPr>
        <dsp:cNvPr id="0" name=""/>
        <dsp:cNvSpPr/>
      </dsp:nvSpPr>
      <dsp:spPr>
        <a:xfrm>
          <a:off x="6868281" y="1551677"/>
          <a:ext cx="1633640" cy="11435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Liens</a:t>
          </a:r>
        </a:p>
      </dsp:txBody>
      <dsp:txXfrm>
        <a:off x="6868281" y="1551677"/>
        <a:ext cx="1633640" cy="1143548"/>
      </dsp:txXfrm>
    </dsp:sp>
    <dsp:sp modelId="{EC50B21D-A310-5E4D-829E-F01E0B8DCB53}">
      <dsp:nvSpPr>
        <dsp:cNvPr id="0" name=""/>
        <dsp:cNvSpPr/>
      </dsp:nvSpPr>
      <dsp:spPr>
        <a:xfrm>
          <a:off x="6868281" y="2994182"/>
          <a:ext cx="1633640" cy="10074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t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i="0" kern="1200" dirty="0"/>
            <a:t>Facturation – API de Production</a:t>
          </a:r>
        </a:p>
      </dsp:txBody>
      <dsp:txXfrm>
        <a:off x="6868281" y="2994182"/>
        <a:ext cx="1633640" cy="1007411"/>
      </dsp:txXfrm>
    </dsp:sp>
    <dsp:sp modelId="{88241D6D-E5A4-9A4A-9262-F6163C03CE56}">
      <dsp:nvSpPr>
        <dsp:cNvPr id="0" name=""/>
        <dsp:cNvSpPr/>
      </dsp:nvSpPr>
      <dsp:spPr>
        <a:xfrm>
          <a:off x="8501922" y="1551122"/>
          <a:ext cx="599001" cy="1143559"/>
        </a:xfrm>
        <a:prstGeom prst="chevron">
          <a:avLst>
            <a:gd name="adj" fmla="val 62310"/>
          </a:avLst>
        </a:prstGeom>
        <a:gradFill rotWithShape="0">
          <a:gsLst>
            <a:gs pos="0">
              <a:schemeClr val="accent5">
                <a:tint val="60000"/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5">
                <a:tint val="60000"/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5">
                <a:tint val="60000"/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CEAAF2E-4B7B-9741-8964-8542557F5D9E}">
      <dsp:nvSpPr>
        <dsp:cNvPr id="0" name=""/>
        <dsp:cNvSpPr/>
      </dsp:nvSpPr>
      <dsp:spPr>
        <a:xfrm>
          <a:off x="9223446" y="1469995"/>
          <a:ext cx="1388594" cy="1388594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/>
            <a:t>Décommission</a:t>
          </a:r>
        </a:p>
      </dsp:txBody>
      <dsp:txXfrm>
        <a:off x="9426801" y="1673350"/>
        <a:ext cx="981884" cy="981884"/>
      </dsp:txXfrm>
    </dsp:sp>
    <dsp:sp modelId="{DDA48315-6293-2049-BF78-5A7D401C7E29}">
      <dsp:nvSpPr>
        <dsp:cNvPr id="0" name=""/>
        <dsp:cNvSpPr/>
      </dsp:nvSpPr>
      <dsp:spPr>
        <a:xfrm>
          <a:off x="9100923" y="2994182"/>
          <a:ext cx="1633640" cy="10074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t" anchorCtr="0">
          <a:noAutofit/>
        </a:bodyPr>
        <a:lstStyle/>
        <a:p>
          <a:pPr marL="114300" lvl="1" indent="-114300" algn="ctr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fr-FR" sz="1200" i="0" kern="1200" dirty="0"/>
            <a:t>Serveur facturation</a:t>
          </a:r>
        </a:p>
        <a:p>
          <a:pPr marL="114300" lvl="1" indent="-114300" algn="ctr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fr-FR" sz="1200" i="0" kern="1200" dirty="0"/>
            <a:t>Microsoft Access SGBD</a:t>
          </a:r>
        </a:p>
      </dsp:txBody>
      <dsp:txXfrm>
        <a:off x="9100923" y="2994182"/>
        <a:ext cx="1633640" cy="1007411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7A2DB8-9413-A744-8682-783EC315B3EC}">
      <dsp:nvSpPr>
        <dsp:cNvPr id="0" name=""/>
        <dsp:cNvSpPr/>
      </dsp:nvSpPr>
      <dsp:spPr>
        <a:xfrm>
          <a:off x="1179207" y="1461201"/>
          <a:ext cx="2209291" cy="1473597"/>
        </a:xfrm>
        <a:prstGeom prst="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9568" rIns="99568" bIns="99568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CDE Technicien MAINTENANCE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100" i="1" kern="1200" dirty="0"/>
            <a:t>Suivi des disponibilités techniciens facilité</a:t>
          </a:r>
          <a:endParaRPr lang="fr-FR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100" i="1" kern="1200"/>
            <a:t>Action manuelle : saisie des RDV techniciens</a:t>
          </a:r>
          <a:endParaRPr lang="fr-FR" sz="1100" kern="1200"/>
        </a:p>
      </dsp:txBody>
      <dsp:txXfrm>
        <a:off x="1532694" y="1461201"/>
        <a:ext cx="1855805" cy="1473597"/>
      </dsp:txXfrm>
    </dsp:sp>
    <dsp:sp modelId="{690FE2D2-BAD3-C548-B88D-E01C57733F9C}">
      <dsp:nvSpPr>
        <dsp:cNvPr id="0" name=""/>
        <dsp:cNvSpPr/>
      </dsp:nvSpPr>
      <dsp:spPr>
        <a:xfrm>
          <a:off x="918" y="872057"/>
          <a:ext cx="1472861" cy="1472861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Ressource entreprise en production</a:t>
          </a:r>
        </a:p>
      </dsp:txBody>
      <dsp:txXfrm>
        <a:off x="216613" y="1087752"/>
        <a:ext cx="1041471" cy="1041471"/>
      </dsp:txXfrm>
    </dsp:sp>
    <dsp:sp modelId="{528813AF-E7D1-D540-B931-6DE20A1E8DD0}">
      <dsp:nvSpPr>
        <dsp:cNvPr id="0" name=""/>
        <dsp:cNvSpPr/>
      </dsp:nvSpPr>
      <dsp:spPr>
        <a:xfrm>
          <a:off x="4861361" y="1461201"/>
          <a:ext cx="2209291" cy="1473597"/>
        </a:xfrm>
        <a:prstGeom prst="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9568" rIns="99568" bIns="99568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Technicien MAINTENANCE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100" i="1" kern="1200"/>
            <a:t>Accès direct et à tout moment à la documentation technique à jour &amp; aux RDV avec tablette</a:t>
          </a:r>
          <a:endParaRPr lang="fr-FR" sz="1100" kern="1200"/>
        </a:p>
      </dsp:txBody>
      <dsp:txXfrm>
        <a:off x="5214847" y="1461201"/>
        <a:ext cx="1855805" cy="1473597"/>
      </dsp:txXfrm>
    </dsp:sp>
    <dsp:sp modelId="{4467F972-43E1-BD48-8EB0-C7D22CE502BF}">
      <dsp:nvSpPr>
        <dsp:cNvPr id="0" name=""/>
        <dsp:cNvSpPr/>
      </dsp:nvSpPr>
      <dsp:spPr>
        <a:xfrm>
          <a:off x="4861361" y="2934799"/>
          <a:ext cx="2209291" cy="1473597"/>
        </a:xfrm>
        <a:prstGeom prst="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9568" rIns="99568" bIns="99568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Alain DUPLANC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100" i="1" kern="1200"/>
            <a:t>Suppression action manuelle : mise à jour des stocks</a:t>
          </a:r>
          <a:endParaRPr lang="fr-FR" sz="1100" kern="1200"/>
        </a:p>
      </dsp:txBody>
      <dsp:txXfrm>
        <a:off x="5214847" y="2934799"/>
        <a:ext cx="1855805" cy="1473597"/>
      </dsp:txXfrm>
    </dsp:sp>
    <dsp:sp modelId="{8FF9A834-FF41-4A48-B39A-906DD5261A6E}">
      <dsp:nvSpPr>
        <dsp:cNvPr id="0" name=""/>
        <dsp:cNvSpPr/>
      </dsp:nvSpPr>
      <dsp:spPr>
        <a:xfrm>
          <a:off x="3683072" y="872057"/>
          <a:ext cx="1472861" cy="1472861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/>
            <a:t>Production en production</a:t>
          </a:r>
        </a:p>
      </dsp:txBody>
      <dsp:txXfrm>
        <a:off x="3898767" y="1087752"/>
        <a:ext cx="1041471" cy="1041471"/>
      </dsp:txXfrm>
    </dsp:sp>
    <dsp:sp modelId="{F61E9DC4-15FD-5A41-A741-422AD71CDAE6}">
      <dsp:nvSpPr>
        <dsp:cNvPr id="0" name=""/>
        <dsp:cNvSpPr/>
      </dsp:nvSpPr>
      <dsp:spPr>
        <a:xfrm>
          <a:off x="8543514" y="1461201"/>
          <a:ext cx="2209291" cy="1473597"/>
        </a:xfrm>
        <a:prstGeom prst="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9568" rIns="99568" bIns="99568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Steve LAMBORT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100" i="1" kern="1200"/>
            <a:t>Données client sécurisée</a:t>
          </a:r>
          <a:endParaRPr lang="fr-FR" sz="1100" kern="120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100" i="1" kern="1200"/>
            <a:t>Suppression action manuelle : saisie prix / pièces / temps</a:t>
          </a:r>
          <a:endParaRPr lang="fr-FR" sz="1100" kern="1200"/>
        </a:p>
      </dsp:txBody>
      <dsp:txXfrm>
        <a:off x="8897000" y="1461201"/>
        <a:ext cx="1855805" cy="1473597"/>
      </dsp:txXfrm>
    </dsp:sp>
    <dsp:sp modelId="{7E10BBA0-A752-0A46-B243-9A047869F8A0}">
      <dsp:nvSpPr>
        <dsp:cNvPr id="0" name=""/>
        <dsp:cNvSpPr/>
      </dsp:nvSpPr>
      <dsp:spPr>
        <a:xfrm>
          <a:off x="8543514" y="2934799"/>
          <a:ext cx="2209291" cy="1473597"/>
        </a:xfrm>
        <a:prstGeom prst="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9568" rIns="99568" bIns="99568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Technicien MAINTENANCE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100" i="1" kern="1200"/>
            <a:t>Suppression action manuelle : envoie prix / pièces / temps</a:t>
          </a:r>
          <a:endParaRPr lang="fr-FR" sz="1100" kern="1200"/>
        </a:p>
      </dsp:txBody>
      <dsp:txXfrm>
        <a:off x="8897000" y="2934799"/>
        <a:ext cx="1855805" cy="1473597"/>
      </dsp:txXfrm>
    </dsp:sp>
    <dsp:sp modelId="{F3F4A600-831D-8E47-B6BB-C563E7B86CC2}">
      <dsp:nvSpPr>
        <dsp:cNvPr id="0" name=""/>
        <dsp:cNvSpPr/>
      </dsp:nvSpPr>
      <dsp:spPr>
        <a:xfrm>
          <a:off x="7365225" y="872057"/>
          <a:ext cx="1472861" cy="1472861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/>
            <a:t>CRM et Facturation Client en production</a:t>
          </a:r>
        </a:p>
      </dsp:txBody>
      <dsp:txXfrm>
        <a:off x="7580920" y="1087752"/>
        <a:ext cx="1041471" cy="1041471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51CDD7-8182-C54B-BE67-9DD0CE1F17C6}">
      <dsp:nvSpPr>
        <dsp:cNvPr id="0" name=""/>
        <dsp:cNvSpPr/>
      </dsp:nvSpPr>
      <dsp:spPr>
        <a:xfrm>
          <a:off x="110787" y="1848514"/>
          <a:ext cx="1656402" cy="5458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900" kern="1200"/>
            <a:t>Prérequis</a:t>
          </a:r>
        </a:p>
      </dsp:txBody>
      <dsp:txXfrm>
        <a:off x="110787" y="1848514"/>
        <a:ext cx="1656402" cy="545859"/>
      </dsp:txXfrm>
    </dsp:sp>
    <dsp:sp modelId="{9A9F4426-D9EB-204E-9C1A-FE46168E56C1}">
      <dsp:nvSpPr>
        <dsp:cNvPr id="0" name=""/>
        <dsp:cNvSpPr/>
      </dsp:nvSpPr>
      <dsp:spPr>
        <a:xfrm>
          <a:off x="110787" y="2999545"/>
          <a:ext cx="1656402" cy="10226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fr-FR" sz="1000" i="0" kern="1200" dirty="0"/>
            <a:t>Modules déployés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fr-FR" sz="1000" i="0" kern="1200" dirty="0"/>
            <a:t>Recette (interne) OK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fr-FR" sz="1000" i="0" kern="1200" dirty="0"/>
            <a:t>Formation (interne) OK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fr-FR" sz="1000" i="0" kern="1200" dirty="0"/>
            <a:t>Reste SI OK</a:t>
          </a:r>
        </a:p>
        <a:p>
          <a:pPr marL="114300" lvl="2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chemeClr val="accent6"/>
            </a:buClr>
            <a:buFont typeface="Arial" panose="020B0604020202020204" pitchFamily="34" charset="0"/>
            <a:buChar char="•"/>
          </a:pPr>
          <a:r>
            <a:rPr lang="fr-FR" sz="1000" i="0" kern="1200" dirty="0"/>
            <a:t>Production</a:t>
          </a:r>
        </a:p>
        <a:p>
          <a:pPr marL="114300" lvl="2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chemeClr val="accent6"/>
            </a:buClr>
            <a:buFont typeface="Arial" panose="020B0604020202020204" pitchFamily="34" charset="0"/>
            <a:buChar char="•"/>
          </a:pPr>
          <a:r>
            <a:rPr lang="fr-FR" sz="1000" i="0" kern="1200" dirty="0"/>
            <a:t>Ressources entreprise</a:t>
          </a:r>
        </a:p>
      </dsp:txBody>
      <dsp:txXfrm>
        <a:off x="110787" y="2999545"/>
        <a:ext cx="1656402" cy="1022675"/>
      </dsp:txXfrm>
    </dsp:sp>
    <dsp:sp modelId="{6A7F3418-F36E-9741-A983-70286B8ECC67}">
      <dsp:nvSpPr>
        <dsp:cNvPr id="0" name=""/>
        <dsp:cNvSpPr/>
      </dsp:nvSpPr>
      <dsp:spPr>
        <a:xfrm>
          <a:off x="108905" y="1682498"/>
          <a:ext cx="131759" cy="131759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63531AA-B536-5C43-9A96-4C0861AF4512}">
      <dsp:nvSpPr>
        <dsp:cNvPr id="0" name=""/>
        <dsp:cNvSpPr/>
      </dsp:nvSpPr>
      <dsp:spPr>
        <a:xfrm>
          <a:off x="201136" y="1498035"/>
          <a:ext cx="131759" cy="131759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FD2C3006-6FBB-5448-8D86-56F27580E1F7}">
      <dsp:nvSpPr>
        <dsp:cNvPr id="0" name=""/>
        <dsp:cNvSpPr/>
      </dsp:nvSpPr>
      <dsp:spPr>
        <a:xfrm>
          <a:off x="422492" y="1534927"/>
          <a:ext cx="207050" cy="207050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6DAEBB7-82E6-0943-BDEF-4E01BB89999C}">
      <dsp:nvSpPr>
        <dsp:cNvPr id="0" name=""/>
        <dsp:cNvSpPr/>
      </dsp:nvSpPr>
      <dsp:spPr>
        <a:xfrm>
          <a:off x="606955" y="1332018"/>
          <a:ext cx="131759" cy="131759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AD55720C-533C-9049-80C2-D96AA577BA3E}">
      <dsp:nvSpPr>
        <dsp:cNvPr id="0" name=""/>
        <dsp:cNvSpPr/>
      </dsp:nvSpPr>
      <dsp:spPr>
        <a:xfrm>
          <a:off x="846757" y="1258233"/>
          <a:ext cx="131759" cy="131759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705B7C5-422C-C74A-AB9E-D1806FF19339}">
      <dsp:nvSpPr>
        <dsp:cNvPr id="0" name=""/>
        <dsp:cNvSpPr/>
      </dsp:nvSpPr>
      <dsp:spPr>
        <a:xfrm>
          <a:off x="1141898" y="1387357"/>
          <a:ext cx="131759" cy="131759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78CF5D4-9942-9747-B3BF-8AC61177489B}">
      <dsp:nvSpPr>
        <dsp:cNvPr id="0" name=""/>
        <dsp:cNvSpPr/>
      </dsp:nvSpPr>
      <dsp:spPr>
        <a:xfrm>
          <a:off x="1326361" y="1479588"/>
          <a:ext cx="207050" cy="207050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E9A10E8-0D2A-2549-B45C-9FA9ED8F45AC}">
      <dsp:nvSpPr>
        <dsp:cNvPr id="0" name=""/>
        <dsp:cNvSpPr/>
      </dsp:nvSpPr>
      <dsp:spPr>
        <a:xfrm>
          <a:off x="1584609" y="1682498"/>
          <a:ext cx="131759" cy="131759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74AF943-567C-B147-A760-28C09B78C13B}">
      <dsp:nvSpPr>
        <dsp:cNvPr id="0" name=""/>
        <dsp:cNvSpPr/>
      </dsp:nvSpPr>
      <dsp:spPr>
        <a:xfrm>
          <a:off x="1695287" y="1885407"/>
          <a:ext cx="131759" cy="131759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9845554-0000-AF4E-9657-5D610C683D9F}">
      <dsp:nvSpPr>
        <dsp:cNvPr id="0" name=""/>
        <dsp:cNvSpPr/>
      </dsp:nvSpPr>
      <dsp:spPr>
        <a:xfrm>
          <a:off x="736079" y="1498035"/>
          <a:ext cx="338809" cy="338809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2E27F29-5C47-3848-8BB4-84B6A886F73C}">
      <dsp:nvSpPr>
        <dsp:cNvPr id="0" name=""/>
        <dsp:cNvSpPr/>
      </dsp:nvSpPr>
      <dsp:spPr>
        <a:xfrm>
          <a:off x="16673" y="2198994"/>
          <a:ext cx="131759" cy="131759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FF1AE0F2-F8E2-9D4A-81B0-6939F7D9CC52}">
      <dsp:nvSpPr>
        <dsp:cNvPr id="0" name=""/>
        <dsp:cNvSpPr/>
      </dsp:nvSpPr>
      <dsp:spPr>
        <a:xfrm>
          <a:off x="127351" y="2365011"/>
          <a:ext cx="207050" cy="207050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0848B4B-B938-5D4D-96B3-2E5BF304AAE7}">
      <dsp:nvSpPr>
        <dsp:cNvPr id="0" name=""/>
        <dsp:cNvSpPr/>
      </dsp:nvSpPr>
      <dsp:spPr>
        <a:xfrm>
          <a:off x="404046" y="2512581"/>
          <a:ext cx="301164" cy="301164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9B00250-0788-E841-A525-6FD64448EA8F}">
      <dsp:nvSpPr>
        <dsp:cNvPr id="0" name=""/>
        <dsp:cNvSpPr/>
      </dsp:nvSpPr>
      <dsp:spPr>
        <a:xfrm>
          <a:off x="791418" y="2752383"/>
          <a:ext cx="131759" cy="131759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1A5D08E-4049-FC40-8ABF-03F8C80D8DD5}">
      <dsp:nvSpPr>
        <dsp:cNvPr id="0" name=""/>
        <dsp:cNvSpPr/>
      </dsp:nvSpPr>
      <dsp:spPr>
        <a:xfrm>
          <a:off x="865203" y="2512581"/>
          <a:ext cx="207050" cy="207050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F8AE0FE3-816A-1F47-8CD7-2B3FFF67FB07}">
      <dsp:nvSpPr>
        <dsp:cNvPr id="0" name=""/>
        <dsp:cNvSpPr/>
      </dsp:nvSpPr>
      <dsp:spPr>
        <a:xfrm>
          <a:off x="1049666" y="2770829"/>
          <a:ext cx="131759" cy="131759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2E07018-1058-D443-B7C4-B70382F3F55E}">
      <dsp:nvSpPr>
        <dsp:cNvPr id="0" name=""/>
        <dsp:cNvSpPr/>
      </dsp:nvSpPr>
      <dsp:spPr>
        <a:xfrm>
          <a:off x="1215683" y="2475689"/>
          <a:ext cx="301164" cy="301164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604C74B-B1A3-8A4C-9AB7-46281393038F}">
      <dsp:nvSpPr>
        <dsp:cNvPr id="0" name=""/>
        <dsp:cNvSpPr/>
      </dsp:nvSpPr>
      <dsp:spPr>
        <a:xfrm>
          <a:off x="1621501" y="2401903"/>
          <a:ext cx="207050" cy="207050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462AB6C8-F7DA-264F-8AE7-37745B627E83}">
      <dsp:nvSpPr>
        <dsp:cNvPr id="0" name=""/>
        <dsp:cNvSpPr/>
      </dsp:nvSpPr>
      <dsp:spPr>
        <a:xfrm>
          <a:off x="1828552" y="1534620"/>
          <a:ext cx="608077" cy="1160885"/>
        </a:xfrm>
        <a:prstGeom prst="chevron">
          <a:avLst>
            <a:gd name="adj" fmla="val 62310"/>
          </a:avLst>
        </a:prstGeom>
        <a:gradFill rotWithShape="0">
          <a:gsLst>
            <a:gs pos="0">
              <a:schemeClr val="accent6">
                <a:tint val="60000"/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6">
                <a:tint val="60000"/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6">
                <a:tint val="60000"/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F43505D-23AD-EF4D-9C8D-5501DDFAAA7B}">
      <dsp:nvSpPr>
        <dsp:cNvPr id="0" name=""/>
        <dsp:cNvSpPr/>
      </dsp:nvSpPr>
      <dsp:spPr>
        <a:xfrm>
          <a:off x="2436629" y="1535184"/>
          <a:ext cx="1658392" cy="11608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900" kern="1200" dirty="0"/>
            <a:t>Beta test (client)</a:t>
          </a:r>
        </a:p>
      </dsp:txBody>
      <dsp:txXfrm>
        <a:off x="2436629" y="1535184"/>
        <a:ext cx="1658392" cy="1160874"/>
      </dsp:txXfrm>
    </dsp:sp>
    <dsp:sp modelId="{9580DD2D-BC54-C046-AB39-00973ECA4D56}">
      <dsp:nvSpPr>
        <dsp:cNvPr id="0" name=""/>
        <dsp:cNvSpPr/>
      </dsp:nvSpPr>
      <dsp:spPr>
        <a:xfrm>
          <a:off x="4095022" y="1534620"/>
          <a:ext cx="608077" cy="1160885"/>
        </a:xfrm>
        <a:prstGeom prst="chevron">
          <a:avLst>
            <a:gd name="adj" fmla="val 62310"/>
          </a:avLst>
        </a:prstGeom>
        <a:gradFill rotWithShape="0">
          <a:gsLst>
            <a:gs pos="0">
              <a:schemeClr val="accent6">
                <a:tint val="60000"/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6">
                <a:tint val="60000"/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6">
                <a:tint val="60000"/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0753A69-510A-AB42-A735-291179C98DAB}">
      <dsp:nvSpPr>
        <dsp:cNvPr id="0" name=""/>
        <dsp:cNvSpPr/>
      </dsp:nvSpPr>
      <dsp:spPr>
        <a:xfrm>
          <a:off x="4703099" y="1535184"/>
          <a:ext cx="1658392" cy="11608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900" kern="1200" dirty="0"/>
            <a:t>Formation (client)</a:t>
          </a:r>
        </a:p>
      </dsp:txBody>
      <dsp:txXfrm>
        <a:off x="4703099" y="1535184"/>
        <a:ext cx="1658392" cy="1160874"/>
      </dsp:txXfrm>
    </dsp:sp>
    <dsp:sp modelId="{F47ABF56-A201-6A41-B6ED-979D920C6673}">
      <dsp:nvSpPr>
        <dsp:cNvPr id="0" name=""/>
        <dsp:cNvSpPr/>
      </dsp:nvSpPr>
      <dsp:spPr>
        <a:xfrm>
          <a:off x="6361492" y="1534620"/>
          <a:ext cx="608077" cy="1160885"/>
        </a:xfrm>
        <a:prstGeom prst="chevron">
          <a:avLst>
            <a:gd name="adj" fmla="val 62310"/>
          </a:avLst>
        </a:prstGeom>
        <a:gradFill rotWithShape="0">
          <a:gsLst>
            <a:gs pos="0">
              <a:schemeClr val="accent6">
                <a:tint val="60000"/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6">
                <a:tint val="60000"/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6">
                <a:tint val="60000"/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442161D0-1A78-1C40-B0D2-C1B128DC9FD7}">
      <dsp:nvSpPr>
        <dsp:cNvPr id="0" name=""/>
        <dsp:cNvSpPr/>
      </dsp:nvSpPr>
      <dsp:spPr>
        <a:xfrm>
          <a:off x="6969569" y="1535184"/>
          <a:ext cx="1658392" cy="11608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900" kern="1200" dirty="0"/>
            <a:t>MEP</a:t>
          </a:r>
        </a:p>
      </dsp:txBody>
      <dsp:txXfrm>
        <a:off x="6969569" y="1535184"/>
        <a:ext cx="1658392" cy="1160874"/>
      </dsp:txXfrm>
    </dsp:sp>
    <dsp:sp modelId="{34CEA8B0-368A-B143-BE81-D39C01C87CAD}">
      <dsp:nvSpPr>
        <dsp:cNvPr id="0" name=""/>
        <dsp:cNvSpPr/>
      </dsp:nvSpPr>
      <dsp:spPr>
        <a:xfrm>
          <a:off x="6969569" y="2999545"/>
          <a:ext cx="1658392" cy="10226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Réservation</a:t>
          </a:r>
        </a:p>
      </dsp:txBody>
      <dsp:txXfrm>
        <a:off x="6969569" y="2999545"/>
        <a:ext cx="1658392" cy="1022675"/>
      </dsp:txXfrm>
    </dsp:sp>
    <dsp:sp modelId="{E84CA19D-EADF-A547-ABCB-CA62C297D5A0}">
      <dsp:nvSpPr>
        <dsp:cNvPr id="0" name=""/>
        <dsp:cNvSpPr/>
      </dsp:nvSpPr>
      <dsp:spPr>
        <a:xfrm>
          <a:off x="8627961" y="1534620"/>
          <a:ext cx="608077" cy="1160885"/>
        </a:xfrm>
        <a:prstGeom prst="chevron">
          <a:avLst>
            <a:gd name="adj" fmla="val 62310"/>
          </a:avLst>
        </a:prstGeom>
        <a:gradFill rotWithShape="0">
          <a:gsLst>
            <a:gs pos="0">
              <a:schemeClr val="accent6">
                <a:tint val="60000"/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6">
                <a:tint val="60000"/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6">
                <a:tint val="60000"/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6631DA3-CC09-AF46-8688-0C4F0F709775}">
      <dsp:nvSpPr>
        <dsp:cNvPr id="0" name=""/>
        <dsp:cNvSpPr/>
      </dsp:nvSpPr>
      <dsp:spPr>
        <a:xfrm>
          <a:off x="9619865" y="1452265"/>
          <a:ext cx="1409633" cy="1409633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900" kern="1200" dirty="0"/>
            <a:t>Liens</a:t>
          </a:r>
        </a:p>
      </dsp:txBody>
      <dsp:txXfrm>
        <a:off x="9826301" y="1658701"/>
        <a:ext cx="996761" cy="996761"/>
      </dsp:txXfrm>
    </dsp:sp>
    <dsp:sp modelId="{11D746DD-725F-7E44-B8C9-0216327099AF}">
      <dsp:nvSpPr>
        <dsp:cNvPr id="0" name=""/>
        <dsp:cNvSpPr/>
      </dsp:nvSpPr>
      <dsp:spPr>
        <a:xfrm>
          <a:off x="9236039" y="2999545"/>
          <a:ext cx="2177287" cy="10226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t" anchorCtr="0">
          <a:noAutofit/>
        </a:bodyPr>
        <a:lstStyle/>
        <a:p>
          <a:pPr marL="57150" lvl="1" indent="-57150" algn="ctr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fr-FR" sz="1000" kern="1200" dirty="0"/>
            <a:t>Réservation - API Ressources entreprise</a:t>
          </a:r>
        </a:p>
        <a:p>
          <a:pPr marL="57150" lvl="1" indent="-57150" algn="ctr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fr-FR" sz="1000" kern="1200" dirty="0"/>
            <a:t>Réservation - API Production </a:t>
          </a:r>
        </a:p>
      </dsp:txBody>
      <dsp:txXfrm>
        <a:off x="9236039" y="2999545"/>
        <a:ext cx="2177287" cy="1022675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D5C1DF-2436-6F4F-80B5-655382958EBE}">
      <dsp:nvSpPr>
        <dsp:cNvPr id="0" name=""/>
        <dsp:cNvSpPr/>
      </dsp:nvSpPr>
      <dsp:spPr>
        <a:xfrm>
          <a:off x="4833794" y="621952"/>
          <a:ext cx="2327435" cy="1552399"/>
        </a:xfrm>
        <a:prstGeom prst="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35128" rIns="135128" bIns="135128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/>
            <a:t>Steve LAMBORT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500" i="1" kern="1200" dirty="0"/>
            <a:t>Prise de RDV Client autonome</a:t>
          </a:r>
          <a:endParaRPr lang="fr-FR" sz="1500" kern="1200" dirty="0"/>
        </a:p>
      </dsp:txBody>
      <dsp:txXfrm>
        <a:off x="5206183" y="621952"/>
        <a:ext cx="1955046" cy="1552399"/>
      </dsp:txXfrm>
    </dsp:sp>
    <dsp:sp modelId="{D17C8D68-8851-FA45-B1D1-0DC8DB32A531}">
      <dsp:nvSpPr>
        <dsp:cNvPr id="0" name=""/>
        <dsp:cNvSpPr/>
      </dsp:nvSpPr>
      <dsp:spPr>
        <a:xfrm>
          <a:off x="4833794" y="2174351"/>
          <a:ext cx="2327435" cy="1552399"/>
        </a:xfrm>
        <a:prstGeom prst="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35128" rIns="135128" bIns="135128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 dirty="0"/>
            <a:t>CDE Technicien MAINTENANCE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500" i="1" kern="1200"/>
            <a:t>Suppression action manuelle : saisie des RDV technicien</a:t>
          </a:r>
          <a:endParaRPr lang="fr-FR" sz="1500" kern="1200"/>
        </a:p>
      </dsp:txBody>
      <dsp:txXfrm>
        <a:off x="5206183" y="2174351"/>
        <a:ext cx="1955046" cy="1552399"/>
      </dsp:txXfrm>
    </dsp:sp>
    <dsp:sp modelId="{36EE725E-5952-D042-8D86-74765E458DDF}">
      <dsp:nvSpPr>
        <dsp:cNvPr id="0" name=""/>
        <dsp:cNvSpPr/>
      </dsp:nvSpPr>
      <dsp:spPr>
        <a:xfrm>
          <a:off x="4833794" y="3726751"/>
          <a:ext cx="2327435" cy="1552399"/>
        </a:xfrm>
        <a:prstGeom prst="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35128" rIns="135128" bIns="135128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/>
            <a:t>Client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500" i="1" kern="1200"/>
            <a:t>Prise de RDV facilité à tout moment</a:t>
          </a:r>
          <a:endParaRPr lang="fr-FR" sz="1500" kern="1200"/>
        </a:p>
      </dsp:txBody>
      <dsp:txXfrm>
        <a:off x="5206183" y="3726751"/>
        <a:ext cx="1955046" cy="1552399"/>
      </dsp:txXfrm>
    </dsp:sp>
    <dsp:sp modelId="{6289C965-DD72-5D45-8962-2E9F7BD7DF6E}">
      <dsp:nvSpPr>
        <dsp:cNvPr id="0" name=""/>
        <dsp:cNvSpPr/>
      </dsp:nvSpPr>
      <dsp:spPr>
        <a:xfrm>
          <a:off x="3592495" y="1302"/>
          <a:ext cx="1551623" cy="1551623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/>
            <a:t>Réservation Client en production</a:t>
          </a:r>
        </a:p>
      </dsp:txBody>
      <dsp:txXfrm>
        <a:off x="3819725" y="228532"/>
        <a:ext cx="1097163" cy="109716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4CF16F-4CB6-C942-A66A-D0CCFE5F5ABF}">
      <dsp:nvSpPr>
        <dsp:cNvPr id="0" name=""/>
        <dsp:cNvSpPr/>
      </dsp:nvSpPr>
      <dsp:spPr>
        <a:xfrm>
          <a:off x="146259" y="1643201"/>
          <a:ext cx="2085954" cy="6874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/>
            <a:t>Prérequis</a:t>
          </a:r>
        </a:p>
      </dsp:txBody>
      <dsp:txXfrm>
        <a:off x="146259" y="1643201"/>
        <a:ext cx="2085954" cy="687416"/>
      </dsp:txXfrm>
    </dsp:sp>
    <dsp:sp modelId="{E304EC25-05DD-7C48-B756-5040CB6A8F22}">
      <dsp:nvSpPr>
        <dsp:cNvPr id="0" name=""/>
        <dsp:cNvSpPr/>
      </dsp:nvSpPr>
      <dsp:spPr>
        <a:xfrm>
          <a:off x="146259" y="3092726"/>
          <a:ext cx="2085954" cy="12878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i="0" kern="1200" dirty="0"/>
            <a:t>Modules développés</a:t>
          </a:r>
        </a:p>
      </dsp:txBody>
      <dsp:txXfrm>
        <a:off x="146259" y="3092726"/>
        <a:ext cx="2085954" cy="1287884"/>
      </dsp:txXfrm>
    </dsp:sp>
    <dsp:sp modelId="{7881C629-FB02-5B4F-9E62-203D15FCDD37}">
      <dsp:nvSpPr>
        <dsp:cNvPr id="0" name=""/>
        <dsp:cNvSpPr/>
      </dsp:nvSpPr>
      <dsp:spPr>
        <a:xfrm>
          <a:off x="143888" y="1434131"/>
          <a:ext cx="165928" cy="165928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FD7B6043-3CFA-044C-A9B8-934E299734B7}">
      <dsp:nvSpPr>
        <dsp:cNvPr id="0" name=""/>
        <dsp:cNvSpPr/>
      </dsp:nvSpPr>
      <dsp:spPr>
        <a:xfrm>
          <a:off x="260038" y="1201832"/>
          <a:ext cx="165928" cy="165928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FC99AC9-1870-DA41-8A53-6A2386A6E0DE}">
      <dsp:nvSpPr>
        <dsp:cNvPr id="0" name=""/>
        <dsp:cNvSpPr/>
      </dsp:nvSpPr>
      <dsp:spPr>
        <a:xfrm>
          <a:off x="538797" y="1248292"/>
          <a:ext cx="260744" cy="260744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546844F-DD33-F743-B57D-CE6E00BA3C3C}">
      <dsp:nvSpPr>
        <dsp:cNvPr id="0" name=""/>
        <dsp:cNvSpPr/>
      </dsp:nvSpPr>
      <dsp:spPr>
        <a:xfrm>
          <a:off x="771097" y="992762"/>
          <a:ext cx="165928" cy="165928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2A5462E-164A-D94B-9BCE-AB0D57041559}">
      <dsp:nvSpPr>
        <dsp:cNvPr id="0" name=""/>
        <dsp:cNvSpPr/>
      </dsp:nvSpPr>
      <dsp:spPr>
        <a:xfrm>
          <a:off x="1073086" y="899842"/>
          <a:ext cx="165928" cy="165928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9750E4E-EDA2-5946-BF87-97286CE0F599}">
      <dsp:nvSpPr>
        <dsp:cNvPr id="0" name=""/>
        <dsp:cNvSpPr/>
      </dsp:nvSpPr>
      <dsp:spPr>
        <a:xfrm>
          <a:off x="1444765" y="1062452"/>
          <a:ext cx="165928" cy="165928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A17D281-466C-454F-A625-67DB0D53120A}">
      <dsp:nvSpPr>
        <dsp:cNvPr id="0" name=""/>
        <dsp:cNvSpPr/>
      </dsp:nvSpPr>
      <dsp:spPr>
        <a:xfrm>
          <a:off x="1677065" y="1178602"/>
          <a:ext cx="260744" cy="260744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E434434-0303-8E49-994D-F13144CB23B8}">
      <dsp:nvSpPr>
        <dsp:cNvPr id="0" name=""/>
        <dsp:cNvSpPr/>
      </dsp:nvSpPr>
      <dsp:spPr>
        <a:xfrm>
          <a:off x="2002284" y="1434131"/>
          <a:ext cx="165928" cy="165928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167DAE6-77E4-1B47-99C2-2519725671F4}">
      <dsp:nvSpPr>
        <dsp:cNvPr id="0" name=""/>
        <dsp:cNvSpPr/>
      </dsp:nvSpPr>
      <dsp:spPr>
        <a:xfrm>
          <a:off x="2141664" y="1689661"/>
          <a:ext cx="165928" cy="165928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9C7F4257-5408-F349-8657-66E9E00C1ADD}">
      <dsp:nvSpPr>
        <dsp:cNvPr id="0" name=""/>
        <dsp:cNvSpPr/>
      </dsp:nvSpPr>
      <dsp:spPr>
        <a:xfrm>
          <a:off x="933707" y="1201832"/>
          <a:ext cx="426672" cy="426672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E914080-9FAD-134C-9895-E3EFA933D644}">
      <dsp:nvSpPr>
        <dsp:cNvPr id="0" name=""/>
        <dsp:cNvSpPr/>
      </dsp:nvSpPr>
      <dsp:spPr>
        <a:xfrm>
          <a:off x="27738" y="2084570"/>
          <a:ext cx="165928" cy="165928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A8E29FFB-0E3D-F44A-A009-EB882A5F46F7}">
      <dsp:nvSpPr>
        <dsp:cNvPr id="0" name=""/>
        <dsp:cNvSpPr/>
      </dsp:nvSpPr>
      <dsp:spPr>
        <a:xfrm>
          <a:off x="167118" y="2293639"/>
          <a:ext cx="260744" cy="260744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4A32C9E-BE57-544B-BBC9-90849056FBD1}">
      <dsp:nvSpPr>
        <dsp:cNvPr id="0" name=""/>
        <dsp:cNvSpPr/>
      </dsp:nvSpPr>
      <dsp:spPr>
        <a:xfrm>
          <a:off x="515567" y="2479479"/>
          <a:ext cx="379264" cy="379264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D87520C-D2F9-1541-9DF6-5C1C0D1EA0A7}">
      <dsp:nvSpPr>
        <dsp:cNvPr id="0" name=""/>
        <dsp:cNvSpPr/>
      </dsp:nvSpPr>
      <dsp:spPr>
        <a:xfrm>
          <a:off x="1003396" y="2781468"/>
          <a:ext cx="165928" cy="165928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6D6291D-3DEF-5E44-9850-6753537E5BBA}">
      <dsp:nvSpPr>
        <dsp:cNvPr id="0" name=""/>
        <dsp:cNvSpPr/>
      </dsp:nvSpPr>
      <dsp:spPr>
        <a:xfrm>
          <a:off x="1096316" y="2479479"/>
          <a:ext cx="260744" cy="260744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E8460D9-0090-7244-9210-62990D596E70}">
      <dsp:nvSpPr>
        <dsp:cNvPr id="0" name=""/>
        <dsp:cNvSpPr/>
      </dsp:nvSpPr>
      <dsp:spPr>
        <a:xfrm>
          <a:off x="1328616" y="2804698"/>
          <a:ext cx="165928" cy="165928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F08197BE-F30F-2D48-98F6-AE770C973A10}">
      <dsp:nvSpPr>
        <dsp:cNvPr id="0" name=""/>
        <dsp:cNvSpPr/>
      </dsp:nvSpPr>
      <dsp:spPr>
        <a:xfrm>
          <a:off x="1537685" y="2433019"/>
          <a:ext cx="379264" cy="379264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AF6F2AA-383A-994E-BA64-8B64B95D76BA}">
      <dsp:nvSpPr>
        <dsp:cNvPr id="0" name=""/>
        <dsp:cNvSpPr/>
      </dsp:nvSpPr>
      <dsp:spPr>
        <a:xfrm>
          <a:off x="2048744" y="2340099"/>
          <a:ext cx="260744" cy="260744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A7E93A3C-E363-6348-8CCF-DDEE0CDBB809}">
      <dsp:nvSpPr>
        <dsp:cNvPr id="0" name=""/>
        <dsp:cNvSpPr/>
      </dsp:nvSpPr>
      <dsp:spPr>
        <a:xfrm>
          <a:off x="2309488" y="1247905"/>
          <a:ext cx="765768" cy="1461936"/>
        </a:xfrm>
        <a:prstGeom prst="chevron">
          <a:avLst>
            <a:gd name="adj" fmla="val 62310"/>
          </a:avLst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tint val="60000"/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A7B7A0AA-5DDC-DB46-834E-611C3209E9B1}">
      <dsp:nvSpPr>
        <dsp:cNvPr id="0" name=""/>
        <dsp:cNvSpPr/>
      </dsp:nvSpPr>
      <dsp:spPr>
        <a:xfrm>
          <a:off x="3075257" y="1248615"/>
          <a:ext cx="2088460" cy="14619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/>
            <a:t>Déploiement </a:t>
          </a:r>
        </a:p>
      </dsp:txBody>
      <dsp:txXfrm>
        <a:off x="3075257" y="1248615"/>
        <a:ext cx="2088460" cy="1461922"/>
      </dsp:txXfrm>
    </dsp:sp>
    <dsp:sp modelId="{D2B35634-6BF1-F940-9592-C19A91F9F0F7}">
      <dsp:nvSpPr>
        <dsp:cNvPr id="0" name=""/>
        <dsp:cNvSpPr/>
      </dsp:nvSpPr>
      <dsp:spPr>
        <a:xfrm>
          <a:off x="3075257" y="3092726"/>
          <a:ext cx="2088460" cy="12878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i="0" kern="1200" dirty="0"/>
            <a:t>CRM Client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chemeClr val="accent2"/>
            </a:buClr>
            <a:buChar char="•"/>
          </a:pPr>
          <a:r>
            <a:rPr lang="fr-FR" sz="1400" i="0" kern="1200" dirty="0"/>
            <a:t>IHM</a:t>
          </a:r>
          <a:endParaRPr lang="fr-FR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chemeClr val="accent2"/>
            </a:buClr>
            <a:buChar char="•"/>
          </a:pPr>
          <a:r>
            <a:rPr lang="fr-FR" sz="1400" i="0" kern="1200" dirty="0"/>
            <a:t>Server App</a:t>
          </a:r>
          <a:endParaRPr lang="fr-FR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chemeClr val="accent2"/>
            </a:buClr>
            <a:buChar char="•"/>
          </a:pPr>
          <a:r>
            <a:rPr lang="fr-FR" sz="1400" i="0" kern="1200" dirty="0"/>
            <a:t>BD Disponibilité Technicien</a:t>
          </a:r>
          <a:endParaRPr lang="fr-FR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chemeClr val="accent2"/>
            </a:buClr>
            <a:buChar char="•"/>
          </a:pPr>
          <a:r>
            <a:rPr lang="fr-FR" sz="1400" i="0" kern="1200" dirty="0"/>
            <a:t>App Web Employé</a:t>
          </a:r>
          <a:endParaRPr lang="fr-FR" sz="1400" kern="1200" dirty="0"/>
        </a:p>
      </dsp:txBody>
      <dsp:txXfrm>
        <a:off x="3075257" y="3092726"/>
        <a:ext cx="2088460" cy="1287884"/>
      </dsp:txXfrm>
    </dsp:sp>
    <dsp:sp modelId="{8B315D36-4464-D84F-B216-217F7DA32AAA}">
      <dsp:nvSpPr>
        <dsp:cNvPr id="0" name=""/>
        <dsp:cNvSpPr/>
      </dsp:nvSpPr>
      <dsp:spPr>
        <a:xfrm>
          <a:off x="5163718" y="1247905"/>
          <a:ext cx="765768" cy="1461936"/>
        </a:xfrm>
        <a:prstGeom prst="chevron">
          <a:avLst>
            <a:gd name="adj" fmla="val 62310"/>
          </a:avLst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tint val="60000"/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FA5D9AD6-C30C-7142-BA32-5A917614C9C9}">
      <dsp:nvSpPr>
        <dsp:cNvPr id="0" name=""/>
        <dsp:cNvSpPr/>
      </dsp:nvSpPr>
      <dsp:spPr>
        <a:xfrm>
          <a:off x="5929487" y="1248615"/>
          <a:ext cx="2088460" cy="14619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/>
            <a:t>Recette</a:t>
          </a:r>
        </a:p>
      </dsp:txBody>
      <dsp:txXfrm>
        <a:off x="5929487" y="1248615"/>
        <a:ext cx="2088460" cy="1461922"/>
      </dsp:txXfrm>
    </dsp:sp>
    <dsp:sp modelId="{6D96D9DC-0CFD-D940-9DD2-C7A734D400E3}">
      <dsp:nvSpPr>
        <dsp:cNvPr id="0" name=""/>
        <dsp:cNvSpPr/>
      </dsp:nvSpPr>
      <dsp:spPr>
        <a:xfrm>
          <a:off x="8017948" y="1247905"/>
          <a:ext cx="765768" cy="1461936"/>
        </a:xfrm>
        <a:prstGeom prst="chevron">
          <a:avLst>
            <a:gd name="adj" fmla="val 62310"/>
          </a:avLst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tint val="60000"/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B7E2119-F1D6-C847-BC1F-34342A3DA131}">
      <dsp:nvSpPr>
        <dsp:cNvPr id="0" name=""/>
        <dsp:cNvSpPr/>
      </dsp:nvSpPr>
      <dsp:spPr>
        <a:xfrm>
          <a:off x="8867255" y="1127088"/>
          <a:ext cx="1775191" cy="1775191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/>
            <a:t>Formation</a:t>
          </a:r>
        </a:p>
      </dsp:txBody>
      <dsp:txXfrm>
        <a:off x="9127226" y="1387059"/>
        <a:ext cx="1255249" cy="125524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C828EF-B24E-CE46-8104-0E600A1C0A07}">
      <dsp:nvSpPr>
        <dsp:cNvPr id="0" name=""/>
        <dsp:cNvSpPr/>
      </dsp:nvSpPr>
      <dsp:spPr>
        <a:xfrm>
          <a:off x="94771" y="1988836"/>
          <a:ext cx="1362823" cy="4491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/>
            <a:t>Prérequis</a:t>
          </a:r>
        </a:p>
      </dsp:txBody>
      <dsp:txXfrm>
        <a:off x="94771" y="1988836"/>
        <a:ext cx="1362823" cy="449112"/>
      </dsp:txXfrm>
    </dsp:sp>
    <dsp:sp modelId="{DF38BBD1-8BB0-C44D-8059-2AB1CCD0DC0D}">
      <dsp:nvSpPr>
        <dsp:cNvPr id="0" name=""/>
        <dsp:cNvSpPr/>
      </dsp:nvSpPr>
      <dsp:spPr>
        <a:xfrm>
          <a:off x="94771" y="2935860"/>
          <a:ext cx="1362823" cy="8414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57150" lvl="1" indent="-57150" algn="ctr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fr-FR" sz="900" i="0" kern="1200" dirty="0"/>
            <a:t>Modules développés</a:t>
          </a:r>
        </a:p>
        <a:p>
          <a:pPr marL="57150" lvl="1" indent="-57150" algn="ctr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fr-FR" sz="900" i="0" kern="1200" dirty="0"/>
            <a:t>API Colissimo</a:t>
          </a:r>
        </a:p>
      </dsp:txBody>
      <dsp:txXfrm>
        <a:off x="94771" y="2935860"/>
        <a:ext cx="1362823" cy="841417"/>
      </dsp:txXfrm>
    </dsp:sp>
    <dsp:sp modelId="{5A1090DD-2E03-A14A-A53F-EFBAA0D38174}">
      <dsp:nvSpPr>
        <dsp:cNvPr id="0" name=""/>
        <dsp:cNvSpPr/>
      </dsp:nvSpPr>
      <dsp:spPr>
        <a:xfrm>
          <a:off x="93222" y="1852244"/>
          <a:ext cx="108406" cy="108406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E9E08BA-CE6F-9D49-AEF3-70F582936C99}">
      <dsp:nvSpPr>
        <dsp:cNvPr id="0" name=""/>
        <dsp:cNvSpPr/>
      </dsp:nvSpPr>
      <dsp:spPr>
        <a:xfrm>
          <a:off x="169107" y="1700475"/>
          <a:ext cx="108406" cy="108406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0DAF285-8EAD-6A4B-81BD-D7FA509FFA1E}">
      <dsp:nvSpPr>
        <dsp:cNvPr id="0" name=""/>
        <dsp:cNvSpPr/>
      </dsp:nvSpPr>
      <dsp:spPr>
        <a:xfrm>
          <a:off x="351230" y="1730829"/>
          <a:ext cx="170352" cy="170352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8E7A26C-60FF-7B4A-80D4-FF8B6C9FE611}">
      <dsp:nvSpPr>
        <dsp:cNvPr id="0" name=""/>
        <dsp:cNvSpPr/>
      </dsp:nvSpPr>
      <dsp:spPr>
        <a:xfrm>
          <a:off x="502999" y="1563883"/>
          <a:ext cx="108406" cy="108406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F1AF516-80C2-9841-980E-C9A8DE099419}">
      <dsp:nvSpPr>
        <dsp:cNvPr id="0" name=""/>
        <dsp:cNvSpPr/>
      </dsp:nvSpPr>
      <dsp:spPr>
        <a:xfrm>
          <a:off x="700298" y="1503176"/>
          <a:ext cx="108406" cy="108406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46DACEBF-68D2-074D-953B-539B9AC8589D}">
      <dsp:nvSpPr>
        <dsp:cNvPr id="0" name=""/>
        <dsp:cNvSpPr/>
      </dsp:nvSpPr>
      <dsp:spPr>
        <a:xfrm>
          <a:off x="943129" y="1609414"/>
          <a:ext cx="108406" cy="108406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A11D0B13-D808-A347-9EC4-7D91F40B1C0B}">
      <dsp:nvSpPr>
        <dsp:cNvPr id="0" name=""/>
        <dsp:cNvSpPr/>
      </dsp:nvSpPr>
      <dsp:spPr>
        <a:xfrm>
          <a:off x="1094898" y="1685298"/>
          <a:ext cx="170352" cy="170352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B4CEDC1-B4C7-814D-A220-AF37882EDCF0}">
      <dsp:nvSpPr>
        <dsp:cNvPr id="0" name=""/>
        <dsp:cNvSpPr/>
      </dsp:nvSpPr>
      <dsp:spPr>
        <a:xfrm>
          <a:off x="1307374" y="1852244"/>
          <a:ext cx="108406" cy="108406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A5CF3DDC-24CB-044C-BE04-7A481FBCE4C5}">
      <dsp:nvSpPr>
        <dsp:cNvPr id="0" name=""/>
        <dsp:cNvSpPr/>
      </dsp:nvSpPr>
      <dsp:spPr>
        <a:xfrm>
          <a:off x="1398436" y="2019190"/>
          <a:ext cx="108406" cy="108406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4DAF8668-4A98-1B42-921B-3F1E3A948EFF}">
      <dsp:nvSpPr>
        <dsp:cNvPr id="0" name=""/>
        <dsp:cNvSpPr/>
      </dsp:nvSpPr>
      <dsp:spPr>
        <a:xfrm>
          <a:off x="609237" y="1700475"/>
          <a:ext cx="278759" cy="278759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ACECB53-6298-B94D-8ED3-CD796BAE9B5B}">
      <dsp:nvSpPr>
        <dsp:cNvPr id="0" name=""/>
        <dsp:cNvSpPr/>
      </dsp:nvSpPr>
      <dsp:spPr>
        <a:xfrm>
          <a:off x="17338" y="2277198"/>
          <a:ext cx="108406" cy="108406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19ABAAD-4430-FA48-AE41-1A8C723197DD}">
      <dsp:nvSpPr>
        <dsp:cNvPr id="0" name=""/>
        <dsp:cNvSpPr/>
      </dsp:nvSpPr>
      <dsp:spPr>
        <a:xfrm>
          <a:off x="108399" y="2413790"/>
          <a:ext cx="170352" cy="170352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4342BC0F-6FE0-4F4F-85D2-1109D85D1A96}">
      <dsp:nvSpPr>
        <dsp:cNvPr id="0" name=""/>
        <dsp:cNvSpPr/>
      </dsp:nvSpPr>
      <dsp:spPr>
        <a:xfrm>
          <a:off x="336053" y="2535205"/>
          <a:ext cx="247786" cy="247786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DCE8536-A292-D548-B383-5BDC1470BFB6}">
      <dsp:nvSpPr>
        <dsp:cNvPr id="0" name=""/>
        <dsp:cNvSpPr/>
      </dsp:nvSpPr>
      <dsp:spPr>
        <a:xfrm>
          <a:off x="654768" y="2732505"/>
          <a:ext cx="108406" cy="108406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E38C4C5-627A-584C-AC37-E6441146E5DB}">
      <dsp:nvSpPr>
        <dsp:cNvPr id="0" name=""/>
        <dsp:cNvSpPr/>
      </dsp:nvSpPr>
      <dsp:spPr>
        <a:xfrm>
          <a:off x="715475" y="2535205"/>
          <a:ext cx="170352" cy="170352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A082606-D7A4-9948-B36B-4EA33B19E8D5}">
      <dsp:nvSpPr>
        <dsp:cNvPr id="0" name=""/>
        <dsp:cNvSpPr/>
      </dsp:nvSpPr>
      <dsp:spPr>
        <a:xfrm>
          <a:off x="867244" y="2747681"/>
          <a:ext cx="108406" cy="108406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B61DB98-5A76-074E-A7A4-7E506ACA3D4C}">
      <dsp:nvSpPr>
        <dsp:cNvPr id="0" name=""/>
        <dsp:cNvSpPr/>
      </dsp:nvSpPr>
      <dsp:spPr>
        <a:xfrm>
          <a:off x="1003836" y="2504851"/>
          <a:ext cx="247786" cy="247786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8F86E45E-5E40-AB4B-8E36-0D303207562E}">
      <dsp:nvSpPr>
        <dsp:cNvPr id="0" name=""/>
        <dsp:cNvSpPr/>
      </dsp:nvSpPr>
      <dsp:spPr>
        <a:xfrm>
          <a:off x="1337728" y="2444143"/>
          <a:ext cx="170352" cy="170352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A48AE7D7-C6F8-D341-8995-7DC042B2EC50}">
      <dsp:nvSpPr>
        <dsp:cNvPr id="0" name=""/>
        <dsp:cNvSpPr/>
      </dsp:nvSpPr>
      <dsp:spPr>
        <a:xfrm>
          <a:off x="1508081" y="1730577"/>
          <a:ext cx="500302" cy="955131"/>
        </a:xfrm>
        <a:prstGeom prst="chevron">
          <a:avLst>
            <a:gd name="adj" fmla="val 62310"/>
          </a:avLst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tint val="60000"/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B0BD530-1B56-B948-B442-22FC0033BF67}">
      <dsp:nvSpPr>
        <dsp:cNvPr id="0" name=""/>
        <dsp:cNvSpPr/>
      </dsp:nvSpPr>
      <dsp:spPr>
        <a:xfrm>
          <a:off x="2008384" y="1731041"/>
          <a:ext cx="1364461" cy="9551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/>
            <a:t>Déploiement </a:t>
          </a:r>
        </a:p>
      </dsp:txBody>
      <dsp:txXfrm>
        <a:off x="2008384" y="1731041"/>
        <a:ext cx="1364461" cy="955122"/>
      </dsp:txXfrm>
    </dsp:sp>
    <dsp:sp modelId="{1F7470DC-37AE-4F4E-A416-D91C4952E163}">
      <dsp:nvSpPr>
        <dsp:cNvPr id="0" name=""/>
        <dsp:cNvSpPr/>
      </dsp:nvSpPr>
      <dsp:spPr>
        <a:xfrm>
          <a:off x="2008384" y="2935860"/>
          <a:ext cx="1364461" cy="8414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i="0" kern="1200" dirty="0"/>
            <a:t>Application Fournisseur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chemeClr val="accent2"/>
            </a:buClr>
            <a:buFont typeface="Arial" panose="020B0604020202020204" pitchFamily="34" charset="0"/>
            <a:buChar char="•"/>
          </a:pPr>
          <a:r>
            <a:rPr lang="fr-FR" sz="900" i="0" kern="1200" dirty="0"/>
            <a:t>IHM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chemeClr val="accent2"/>
            </a:buClr>
            <a:buFont typeface="Arial" panose="020B0604020202020204" pitchFamily="34" charset="0"/>
            <a:buChar char="•"/>
          </a:pPr>
          <a:r>
            <a:rPr lang="fr-FR" sz="900" i="0" kern="1200" dirty="0"/>
            <a:t>BD Fournisseur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chemeClr val="accent2"/>
            </a:buClr>
            <a:buFont typeface="Arial" panose="020B0604020202020204" pitchFamily="34" charset="0"/>
            <a:buChar char="•"/>
          </a:pPr>
          <a:r>
            <a:rPr lang="fr-FR" sz="900" i="0" kern="1200" dirty="0"/>
            <a:t>BD Bon de commande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chemeClr val="accent2"/>
            </a:buClr>
            <a:buFont typeface="Arial" panose="020B0604020202020204" pitchFamily="34" charset="0"/>
            <a:buChar char="•"/>
          </a:pPr>
          <a:r>
            <a:rPr lang="fr-FR" sz="900" i="0" kern="1200" dirty="0"/>
            <a:t>BD Suivi des paiements</a:t>
          </a:r>
        </a:p>
      </dsp:txBody>
      <dsp:txXfrm>
        <a:off x="2008384" y="2935860"/>
        <a:ext cx="1364461" cy="841417"/>
      </dsp:txXfrm>
    </dsp:sp>
    <dsp:sp modelId="{375A6C2D-7EC6-7848-9A9C-9B2366398485}">
      <dsp:nvSpPr>
        <dsp:cNvPr id="0" name=""/>
        <dsp:cNvSpPr/>
      </dsp:nvSpPr>
      <dsp:spPr>
        <a:xfrm>
          <a:off x="3372845" y="1730577"/>
          <a:ext cx="500302" cy="955131"/>
        </a:xfrm>
        <a:prstGeom prst="chevron">
          <a:avLst>
            <a:gd name="adj" fmla="val 62310"/>
          </a:avLst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tint val="60000"/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8ED3CCCD-A6D4-F844-A2EF-4D0E9CB76CA8}">
      <dsp:nvSpPr>
        <dsp:cNvPr id="0" name=""/>
        <dsp:cNvSpPr/>
      </dsp:nvSpPr>
      <dsp:spPr>
        <a:xfrm>
          <a:off x="3873147" y="1731041"/>
          <a:ext cx="1364461" cy="9551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/>
            <a:t>Recette</a:t>
          </a:r>
        </a:p>
      </dsp:txBody>
      <dsp:txXfrm>
        <a:off x="3873147" y="1731041"/>
        <a:ext cx="1364461" cy="955122"/>
      </dsp:txXfrm>
    </dsp:sp>
    <dsp:sp modelId="{B587AC0B-6A84-844D-BF15-02DDAA7E1C01}">
      <dsp:nvSpPr>
        <dsp:cNvPr id="0" name=""/>
        <dsp:cNvSpPr/>
      </dsp:nvSpPr>
      <dsp:spPr>
        <a:xfrm>
          <a:off x="5237608" y="1730577"/>
          <a:ext cx="500302" cy="955131"/>
        </a:xfrm>
        <a:prstGeom prst="chevron">
          <a:avLst>
            <a:gd name="adj" fmla="val 62310"/>
          </a:avLst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tint val="60000"/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B22FAD8-D740-9C40-BB9A-1453F361A377}">
      <dsp:nvSpPr>
        <dsp:cNvPr id="0" name=""/>
        <dsp:cNvSpPr/>
      </dsp:nvSpPr>
      <dsp:spPr>
        <a:xfrm>
          <a:off x="5737910" y="1731041"/>
          <a:ext cx="1364461" cy="9551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/>
            <a:t>Formation</a:t>
          </a:r>
        </a:p>
      </dsp:txBody>
      <dsp:txXfrm>
        <a:off x="5737910" y="1731041"/>
        <a:ext cx="1364461" cy="955122"/>
      </dsp:txXfrm>
    </dsp:sp>
    <dsp:sp modelId="{E29B6F59-BF91-6D42-8575-17F434BD7CDF}">
      <dsp:nvSpPr>
        <dsp:cNvPr id="0" name=""/>
        <dsp:cNvSpPr/>
      </dsp:nvSpPr>
      <dsp:spPr>
        <a:xfrm>
          <a:off x="7102372" y="1730577"/>
          <a:ext cx="500302" cy="955131"/>
        </a:xfrm>
        <a:prstGeom prst="chevron">
          <a:avLst>
            <a:gd name="adj" fmla="val 62310"/>
          </a:avLst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tint val="60000"/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266D8FC-B769-0343-96F0-3CE5F60A9785}">
      <dsp:nvSpPr>
        <dsp:cNvPr id="0" name=""/>
        <dsp:cNvSpPr/>
      </dsp:nvSpPr>
      <dsp:spPr>
        <a:xfrm>
          <a:off x="7602674" y="1731041"/>
          <a:ext cx="1364461" cy="9551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/>
            <a:t>Migration</a:t>
          </a:r>
        </a:p>
      </dsp:txBody>
      <dsp:txXfrm>
        <a:off x="7602674" y="1731041"/>
        <a:ext cx="1364461" cy="955122"/>
      </dsp:txXfrm>
    </dsp:sp>
    <dsp:sp modelId="{90B61CD9-CF0A-0041-9560-8FDE9963F9D4}">
      <dsp:nvSpPr>
        <dsp:cNvPr id="0" name=""/>
        <dsp:cNvSpPr/>
      </dsp:nvSpPr>
      <dsp:spPr>
        <a:xfrm>
          <a:off x="7602674" y="2935860"/>
          <a:ext cx="1364461" cy="8414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i="0" kern="1200" dirty="0"/>
            <a:t>Oracle vers Oracle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chemeClr val="accent2"/>
            </a:buClr>
            <a:buChar char="•"/>
          </a:pPr>
          <a:r>
            <a:rPr lang="fr-FR" sz="900" i="0" kern="1200" dirty="0"/>
            <a:t>BD Fournisseur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chemeClr val="accent2"/>
            </a:buClr>
            <a:buChar char="•"/>
          </a:pPr>
          <a:r>
            <a:rPr lang="fr-FR" sz="900" i="0" kern="1200" dirty="0"/>
            <a:t>BD Bon de commande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chemeClr val="accent2"/>
            </a:buClr>
            <a:buChar char="•"/>
          </a:pPr>
          <a:r>
            <a:rPr lang="fr-FR" sz="900" i="0" kern="1200" dirty="0"/>
            <a:t>BD Suivi des paiements</a:t>
          </a:r>
        </a:p>
      </dsp:txBody>
      <dsp:txXfrm>
        <a:off x="7602674" y="2935860"/>
        <a:ext cx="1364461" cy="841417"/>
      </dsp:txXfrm>
    </dsp:sp>
    <dsp:sp modelId="{11B88E70-82F9-0F40-A6D9-748A58BBA715}">
      <dsp:nvSpPr>
        <dsp:cNvPr id="0" name=""/>
        <dsp:cNvSpPr/>
      </dsp:nvSpPr>
      <dsp:spPr>
        <a:xfrm>
          <a:off x="8967135" y="1730577"/>
          <a:ext cx="500302" cy="955131"/>
        </a:xfrm>
        <a:prstGeom prst="chevron">
          <a:avLst>
            <a:gd name="adj" fmla="val 62310"/>
          </a:avLst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tint val="60000"/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430E5CC4-1D23-CC4B-AAA7-992DCA4E9DDF}">
      <dsp:nvSpPr>
        <dsp:cNvPr id="0" name=""/>
        <dsp:cNvSpPr/>
      </dsp:nvSpPr>
      <dsp:spPr>
        <a:xfrm>
          <a:off x="9522016" y="1651643"/>
          <a:ext cx="1159791" cy="1159791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/>
            <a:t>MEP</a:t>
          </a:r>
        </a:p>
      </dsp:txBody>
      <dsp:txXfrm>
        <a:off x="9691863" y="1821490"/>
        <a:ext cx="820097" cy="82009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70BE67-C4EE-4A48-98A6-E34C6E71CCFD}">
      <dsp:nvSpPr>
        <dsp:cNvPr id="0" name=""/>
        <dsp:cNvSpPr/>
      </dsp:nvSpPr>
      <dsp:spPr>
        <a:xfrm>
          <a:off x="1793687" y="1967821"/>
          <a:ext cx="3359226" cy="2240603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2024" rIns="192024" bIns="192024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700" i="1" kern="1200"/>
            <a:t>CDE Technicien MAINTENANCE</a:t>
          </a:r>
          <a:endParaRPr lang="fr-FR" sz="2700" kern="120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100" kern="1200" dirty="0"/>
            <a:t>Temps suffisant pour la formation et la prise en main</a:t>
          </a:r>
        </a:p>
      </dsp:txBody>
      <dsp:txXfrm>
        <a:off x="2331163" y="1967821"/>
        <a:ext cx="2821750" cy="2240603"/>
      </dsp:txXfrm>
    </dsp:sp>
    <dsp:sp modelId="{A907B6BF-471F-7B4F-96E8-E20111F8ACEB}">
      <dsp:nvSpPr>
        <dsp:cNvPr id="0" name=""/>
        <dsp:cNvSpPr/>
      </dsp:nvSpPr>
      <dsp:spPr>
        <a:xfrm>
          <a:off x="2100" y="1072028"/>
          <a:ext cx="2239484" cy="223948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600" kern="1200"/>
            <a:t>Ressources entreprise déployé</a:t>
          </a:r>
        </a:p>
      </dsp:txBody>
      <dsp:txXfrm>
        <a:off x="330065" y="1399993"/>
        <a:ext cx="1583554" cy="1583554"/>
      </dsp:txXfrm>
    </dsp:sp>
    <dsp:sp modelId="{1A13042F-3A00-4940-A05B-C760C871052D}">
      <dsp:nvSpPr>
        <dsp:cNvPr id="0" name=""/>
        <dsp:cNvSpPr/>
      </dsp:nvSpPr>
      <dsp:spPr>
        <a:xfrm>
          <a:off x="7392398" y="1967821"/>
          <a:ext cx="3359226" cy="2240603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2024" rIns="192024" bIns="192024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700" i="1" kern="1200"/>
            <a:t>Steve LAMBORT</a:t>
          </a:r>
          <a:endParaRPr lang="fr-FR" sz="2700" kern="120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100" kern="1200"/>
            <a:t>Suppression action manuelle : consultation Banque et Colissimo</a:t>
          </a:r>
        </a:p>
      </dsp:txBody>
      <dsp:txXfrm>
        <a:off x="7929874" y="1967821"/>
        <a:ext cx="2821750" cy="2240603"/>
      </dsp:txXfrm>
    </dsp:sp>
    <dsp:sp modelId="{9AD1AF91-63BA-BD45-BB66-F21CBC084DAD}">
      <dsp:nvSpPr>
        <dsp:cNvPr id="0" name=""/>
        <dsp:cNvSpPr/>
      </dsp:nvSpPr>
      <dsp:spPr>
        <a:xfrm>
          <a:off x="5600810" y="1072028"/>
          <a:ext cx="2239484" cy="223948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600" kern="1200"/>
            <a:t>Fournisseur en production</a:t>
          </a:r>
        </a:p>
      </dsp:txBody>
      <dsp:txXfrm>
        <a:off x="5928775" y="1399993"/>
        <a:ext cx="1583554" cy="158355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4604D7-8866-2147-9A3D-8A401F452ACA}">
      <dsp:nvSpPr>
        <dsp:cNvPr id="0" name=""/>
        <dsp:cNvSpPr/>
      </dsp:nvSpPr>
      <dsp:spPr>
        <a:xfrm>
          <a:off x="146259" y="1453457"/>
          <a:ext cx="2085954" cy="6874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 dirty="0"/>
            <a:t>Prérequis</a:t>
          </a:r>
        </a:p>
      </dsp:txBody>
      <dsp:txXfrm>
        <a:off x="146259" y="1453457"/>
        <a:ext cx="2085954" cy="687416"/>
      </dsp:txXfrm>
    </dsp:sp>
    <dsp:sp modelId="{6ACB53F5-2E75-D84F-886D-765F215740B4}">
      <dsp:nvSpPr>
        <dsp:cNvPr id="0" name=""/>
        <dsp:cNvSpPr/>
      </dsp:nvSpPr>
      <dsp:spPr>
        <a:xfrm>
          <a:off x="146259" y="2902982"/>
          <a:ext cx="2085954" cy="12878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t" anchorCtr="0">
          <a:noAutofit/>
        </a:bodyPr>
        <a:lstStyle/>
        <a:p>
          <a:pPr marL="57150" lvl="1" indent="-57150" algn="ctr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fr-FR" sz="1100" i="0" kern="1200"/>
            <a:t>Modules développés</a:t>
          </a:r>
          <a:endParaRPr lang="fr-FR" sz="1100" i="0" kern="1200" dirty="0"/>
        </a:p>
        <a:p>
          <a:pPr marL="57150" lvl="1" indent="-57150" algn="ctr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fr-FR" sz="1100" i="0" kern="1200"/>
            <a:t>IPad techniciens</a:t>
          </a:r>
          <a:endParaRPr lang="fr-FR" sz="1100" i="0" kern="1200" dirty="0"/>
        </a:p>
      </dsp:txBody>
      <dsp:txXfrm>
        <a:off x="146259" y="2902982"/>
        <a:ext cx="2085954" cy="1287884"/>
      </dsp:txXfrm>
    </dsp:sp>
    <dsp:sp modelId="{14729966-F51A-AC46-BA8A-0DB5D0BD2CDC}">
      <dsp:nvSpPr>
        <dsp:cNvPr id="0" name=""/>
        <dsp:cNvSpPr/>
      </dsp:nvSpPr>
      <dsp:spPr>
        <a:xfrm>
          <a:off x="143888" y="1244387"/>
          <a:ext cx="165928" cy="165928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55E399F-C1C3-DE49-8FF9-467BEDE09AC3}">
      <dsp:nvSpPr>
        <dsp:cNvPr id="0" name=""/>
        <dsp:cNvSpPr/>
      </dsp:nvSpPr>
      <dsp:spPr>
        <a:xfrm>
          <a:off x="260038" y="1012088"/>
          <a:ext cx="165928" cy="165928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46AFC984-A26D-F449-939D-DAE18C76C62C}">
      <dsp:nvSpPr>
        <dsp:cNvPr id="0" name=""/>
        <dsp:cNvSpPr/>
      </dsp:nvSpPr>
      <dsp:spPr>
        <a:xfrm>
          <a:off x="538797" y="1058548"/>
          <a:ext cx="260744" cy="260744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F68E9A1E-5D25-C444-997D-BD390934970E}">
      <dsp:nvSpPr>
        <dsp:cNvPr id="0" name=""/>
        <dsp:cNvSpPr/>
      </dsp:nvSpPr>
      <dsp:spPr>
        <a:xfrm>
          <a:off x="771097" y="803018"/>
          <a:ext cx="165928" cy="165928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C6257E7-4807-B946-BD94-8F63E5A4F814}">
      <dsp:nvSpPr>
        <dsp:cNvPr id="0" name=""/>
        <dsp:cNvSpPr/>
      </dsp:nvSpPr>
      <dsp:spPr>
        <a:xfrm>
          <a:off x="1073086" y="710099"/>
          <a:ext cx="165928" cy="165928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790DE3B-6BA4-8C4E-B2C1-D8A67EA751D9}">
      <dsp:nvSpPr>
        <dsp:cNvPr id="0" name=""/>
        <dsp:cNvSpPr/>
      </dsp:nvSpPr>
      <dsp:spPr>
        <a:xfrm>
          <a:off x="1444765" y="872708"/>
          <a:ext cx="165928" cy="165928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FB2A7D6F-877A-6347-BD7B-D7416EB15308}">
      <dsp:nvSpPr>
        <dsp:cNvPr id="0" name=""/>
        <dsp:cNvSpPr/>
      </dsp:nvSpPr>
      <dsp:spPr>
        <a:xfrm>
          <a:off x="1677065" y="988858"/>
          <a:ext cx="260744" cy="260744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902DF155-F95F-9C4C-86AF-84C8C19039D3}">
      <dsp:nvSpPr>
        <dsp:cNvPr id="0" name=""/>
        <dsp:cNvSpPr/>
      </dsp:nvSpPr>
      <dsp:spPr>
        <a:xfrm>
          <a:off x="2002284" y="1244387"/>
          <a:ext cx="165928" cy="165928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596FECA-BF4C-8745-9F12-1FC227D3B941}">
      <dsp:nvSpPr>
        <dsp:cNvPr id="0" name=""/>
        <dsp:cNvSpPr/>
      </dsp:nvSpPr>
      <dsp:spPr>
        <a:xfrm>
          <a:off x="2141664" y="1499917"/>
          <a:ext cx="165928" cy="165928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17A0EFF-6049-2E49-BA9F-F89D4EA09F78}">
      <dsp:nvSpPr>
        <dsp:cNvPr id="0" name=""/>
        <dsp:cNvSpPr/>
      </dsp:nvSpPr>
      <dsp:spPr>
        <a:xfrm>
          <a:off x="933707" y="1012088"/>
          <a:ext cx="426672" cy="426672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FC07438-2284-3340-B575-7847987FEE49}">
      <dsp:nvSpPr>
        <dsp:cNvPr id="0" name=""/>
        <dsp:cNvSpPr/>
      </dsp:nvSpPr>
      <dsp:spPr>
        <a:xfrm>
          <a:off x="27738" y="1894826"/>
          <a:ext cx="165928" cy="165928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FA568E34-6D1B-3D41-81F3-AED76A2CDB57}">
      <dsp:nvSpPr>
        <dsp:cNvPr id="0" name=""/>
        <dsp:cNvSpPr/>
      </dsp:nvSpPr>
      <dsp:spPr>
        <a:xfrm>
          <a:off x="167118" y="2103895"/>
          <a:ext cx="260744" cy="260744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6344C15-9484-3242-BA6D-8AC5D090C6C2}">
      <dsp:nvSpPr>
        <dsp:cNvPr id="0" name=""/>
        <dsp:cNvSpPr/>
      </dsp:nvSpPr>
      <dsp:spPr>
        <a:xfrm>
          <a:off x="515567" y="2289735"/>
          <a:ext cx="379264" cy="379264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3100421-432F-8444-BACD-9C3356889BD3}">
      <dsp:nvSpPr>
        <dsp:cNvPr id="0" name=""/>
        <dsp:cNvSpPr/>
      </dsp:nvSpPr>
      <dsp:spPr>
        <a:xfrm>
          <a:off x="1003396" y="2591724"/>
          <a:ext cx="165928" cy="165928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5B8BB96-CE31-A546-9FAA-09CC62BE3094}">
      <dsp:nvSpPr>
        <dsp:cNvPr id="0" name=""/>
        <dsp:cNvSpPr/>
      </dsp:nvSpPr>
      <dsp:spPr>
        <a:xfrm>
          <a:off x="1096316" y="2289735"/>
          <a:ext cx="260744" cy="260744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9E4AA148-E1FF-4148-BDA1-47C4CD840BAA}">
      <dsp:nvSpPr>
        <dsp:cNvPr id="0" name=""/>
        <dsp:cNvSpPr/>
      </dsp:nvSpPr>
      <dsp:spPr>
        <a:xfrm>
          <a:off x="1328616" y="2614954"/>
          <a:ext cx="165928" cy="165928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F21AFDE1-6B8C-0B44-A3AE-EE982F07A30A}">
      <dsp:nvSpPr>
        <dsp:cNvPr id="0" name=""/>
        <dsp:cNvSpPr/>
      </dsp:nvSpPr>
      <dsp:spPr>
        <a:xfrm>
          <a:off x="1537685" y="2243275"/>
          <a:ext cx="379264" cy="379264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CFF309F-FC3C-D342-A7BB-FB804640D3F3}">
      <dsp:nvSpPr>
        <dsp:cNvPr id="0" name=""/>
        <dsp:cNvSpPr/>
      </dsp:nvSpPr>
      <dsp:spPr>
        <a:xfrm>
          <a:off x="2048744" y="2150355"/>
          <a:ext cx="260744" cy="260744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9D4107EB-2F75-7A49-A1B8-9CFA44A70BCB}">
      <dsp:nvSpPr>
        <dsp:cNvPr id="0" name=""/>
        <dsp:cNvSpPr/>
      </dsp:nvSpPr>
      <dsp:spPr>
        <a:xfrm>
          <a:off x="2309488" y="1058161"/>
          <a:ext cx="765768" cy="1461936"/>
        </a:xfrm>
        <a:prstGeom prst="chevron">
          <a:avLst>
            <a:gd name="adj" fmla="val 62310"/>
          </a:avLst>
        </a:prstGeom>
        <a:gradFill rotWithShape="0">
          <a:gsLst>
            <a:gs pos="0">
              <a:schemeClr val="accent3">
                <a:tint val="60000"/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3">
                <a:tint val="60000"/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3">
                <a:tint val="60000"/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8331BAFF-4FAD-6140-9DF8-226866687870}">
      <dsp:nvSpPr>
        <dsp:cNvPr id="0" name=""/>
        <dsp:cNvSpPr/>
      </dsp:nvSpPr>
      <dsp:spPr>
        <a:xfrm>
          <a:off x="3075257" y="1058871"/>
          <a:ext cx="2088460" cy="14619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 dirty="0"/>
            <a:t>Déploiement</a:t>
          </a:r>
        </a:p>
      </dsp:txBody>
      <dsp:txXfrm>
        <a:off x="3075257" y="1058871"/>
        <a:ext cx="2088460" cy="1461922"/>
      </dsp:txXfrm>
    </dsp:sp>
    <dsp:sp modelId="{72367949-2519-1F44-A437-397A1E667CF7}">
      <dsp:nvSpPr>
        <dsp:cNvPr id="0" name=""/>
        <dsp:cNvSpPr/>
      </dsp:nvSpPr>
      <dsp:spPr>
        <a:xfrm>
          <a:off x="3075257" y="2523494"/>
          <a:ext cx="2088460" cy="20468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fr-FR" sz="1100" i="0" kern="1200" dirty="0"/>
            <a:t>Application de production</a:t>
          </a:r>
        </a:p>
        <a:p>
          <a:pPr marL="114300" lvl="2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chemeClr val="accent3"/>
            </a:buClr>
            <a:buFont typeface="Arial" panose="020B0604020202020204" pitchFamily="34" charset="0"/>
            <a:buChar char="•"/>
          </a:pPr>
          <a:r>
            <a:rPr lang="fr-FR" sz="1100" i="0" kern="1200" dirty="0"/>
            <a:t>IHM</a:t>
          </a:r>
        </a:p>
        <a:p>
          <a:pPr marL="114300" lvl="2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chemeClr val="accent3"/>
            </a:buClr>
            <a:buFont typeface="Arial" panose="020B0604020202020204" pitchFamily="34" charset="0"/>
            <a:buChar char="•"/>
          </a:pPr>
          <a:r>
            <a:rPr lang="fr-FR" sz="1100" i="0" kern="1200" dirty="0"/>
            <a:t>Server App</a:t>
          </a:r>
        </a:p>
        <a:p>
          <a:pPr marL="114300" lvl="2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chemeClr val="accent3"/>
            </a:buClr>
            <a:buFont typeface="Arial" panose="020B0604020202020204" pitchFamily="34" charset="0"/>
            <a:buChar char="•"/>
          </a:pPr>
          <a:r>
            <a:rPr lang="fr-FR" sz="1100" i="0" kern="1200" dirty="0"/>
            <a:t>BD Workflow</a:t>
          </a:r>
        </a:p>
        <a:p>
          <a:pPr marL="114300" lvl="2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chemeClr val="accent3"/>
            </a:buClr>
            <a:buFont typeface="Arial" panose="020B0604020202020204" pitchFamily="34" charset="0"/>
            <a:buChar char="•"/>
          </a:pPr>
          <a:r>
            <a:rPr lang="fr-FR" sz="1100" i="0" kern="1200" dirty="0"/>
            <a:t>BD Outil</a:t>
          </a:r>
        </a:p>
        <a:p>
          <a:pPr marL="114300" lvl="2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chemeClr val="accent3"/>
            </a:buClr>
            <a:buFont typeface="Arial" panose="020B0604020202020204" pitchFamily="34" charset="0"/>
            <a:buChar char="•"/>
          </a:pPr>
          <a:r>
            <a:rPr lang="fr-FR" sz="1100" i="0" kern="1200" dirty="0"/>
            <a:t>BD Doc technique</a:t>
          </a:r>
        </a:p>
        <a:p>
          <a:pPr marL="114300" lvl="2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chemeClr val="accent3"/>
            </a:buClr>
            <a:buFont typeface="Arial" panose="020B0604020202020204" pitchFamily="34" charset="0"/>
            <a:buChar char="•"/>
          </a:pPr>
          <a:r>
            <a:rPr lang="fr-FR" sz="1100" i="0" kern="1200" dirty="0"/>
            <a:t>App Web Employé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fr-FR" sz="1100" i="0" kern="1200" dirty="0"/>
            <a:t>API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fr-FR" sz="1100" i="0" kern="1200" dirty="0"/>
            <a:t>Middleware</a:t>
          </a:r>
        </a:p>
        <a:p>
          <a:pPr marL="114300" lvl="2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chemeClr val="accent3"/>
            </a:buClr>
            <a:buFont typeface="Arial" panose="020B0604020202020204" pitchFamily="34" charset="0"/>
            <a:buChar char="•"/>
          </a:pPr>
          <a:r>
            <a:rPr lang="fr-FR" sz="1100" i="0" kern="1200" dirty="0"/>
            <a:t>FTP Constructeur - Doc technique</a:t>
          </a:r>
        </a:p>
        <a:p>
          <a:pPr marL="114300" lvl="2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chemeClr val="accent3"/>
            </a:buClr>
            <a:buFont typeface="Arial" panose="020B0604020202020204" pitchFamily="34" charset="0"/>
            <a:buChar char="•"/>
          </a:pPr>
          <a:r>
            <a:rPr lang="fr-FR" sz="1100" i="0" kern="1200" dirty="0"/>
            <a:t>Tablette - Application</a:t>
          </a:r>
        </a:p>
      </dsp:txBody>
      <dsp:txXfrm>
        <a:off x="3075257" y="2523494"/>
        <a:ext cx="2088460" cy="2046860"/>
      </dsp:txXfrm>
    </dsp:sp>
    <dsp:sp modelId="{8B982A09-4748-EB46-ABE4-8A347A387BFE}">
      <dsp:nvSpPr>
        <dsp:cNvPr id="0" name=""/>
        <dsp:cNvSpPr/>
      </dsp:nvSpPr>
      <dsp:spPr>
        <a:xfrm>
          <a:off x="5163718" y="1058161"/>
          <a:ext cx="765768" cy="1461936"/>
        </a:xfrm>
        <a:prstGeom prst="chevron">
          <a:avLst>
            <a:gd name="adj" fmla="val 62310"/>
          </a:avLst>
        </a:prstGeom>
        <a:gradFill rotWithShape="0">
          <a:gsLst>
            <a:gs pos="0">
              <a:schemeClr val="accent3">
                <a:tint val="60000"/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3">
                <a:tint val="60000"/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3">
                <a:tint val="60000"/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7A7893A-DBD2-ED4E-B8F6-BCAAAC692DCF}">
      <dsp:nvSpPr>
        <dsp:cNvPr id="0" name=""/>
        <dsp:cNvSpPr/>
      </dsp:nvSpPr>
      <dsp:spPr>
        <a:xfrm>
          <a:off x="5929487" y="1058871"/>
          <a:ext cx="2088460" cy="14619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 dirty="0"/>
            <a:t>Recette</a:t>
          </a:r>
        </a:p>
      </dsp:txBody>
      <dsp:txXfrm>
        <a:off x="5929487" y="1058871"/>
        <a:ext cx="2088460" cy="1461922"/>
      </dsp:txXfrm>
    </dsp:sp>
    <dsp:sp modelId="{A21FED9B-116B-3C49-A816-B0FBCA5C47AF}">
      <dsp:nvSpPr>
        <dsp:cNvPr id="0" name=""/>
        <dsp:cNvSpPr/>
      </dsp:nvSpPr>
      <dsp:spPr>
        <a:xfrm>
          <a:off x="8017948" y="1058161"/>
          <a:ext cx="765768" cy="1461936"/>
        </a:xfrm>
        <a:prstGeom prst="chevron">
          <a:avLst>
            <a:gd name="adj" fmla="val 62310"/>
          </a:avLst>
        </a:prstGeom>
        <a:gradFill rotWithShape="0">
          <a:gsLst>
            <a:gs pos="0">
              <a:schemeClr val="accent3">
                <a:tint val="60000"/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3">
                <a:tint val="60000"/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3">
                <a:tint val="60000"/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4246F810-A0C1-F04C-BCC8-5012E539E445}">
      <dsp:nvSpPr>
        <dsp:cNvPr id="0" name=""/>
        <dsp:cNvSpPr/>
      </dsp:nvSpPr>
      <dsp:spPr>
        <a:xfrm>
          <a:off x="8867255" y="937344"/>
          <a:ext cx="1775191" cy="1775191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/>
            <a:t>Formation</a:t>
          </a:r>
        </a:p>
      </dsp:txBody>
      <dsp:txXfrm>
        <a:off x="9127226" y="1197315"/>
        <a:ext cx="1255249" cy="125524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67EF8A-CBC1-D44B-99AC-1C1EFC06191E}">
      <dsp:nvSpPr>
        <dsp:cNvPr id="0" name=""/>
        <dsp:cNvSpPr/>
      </dsp:nvSpPr>
      <dsp:spPr>
        <a:xfrm>
          <a:off x="89657" y="1910363"/>
          <a:ext cx="1287111" cy="4241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i="0" kern="1200"/>
            <a:t>Prérequis</a:t>
          </a:r>
        </a:p>
      </dsp:txBody>
      <dsp:txXfrm>
        <a:off x="89657" y="1910363"/>
        <a:ext cx="1287111" cy="424161"/>
      </dsp:txXfrm>
    </dsp:sp>
    <dsp:sp modelId="{C1772F3D-7540-E344-BE8B-D63C884F523D}">
      <dsp:nvSpPr>
        <dsp:cNvPr id="0" name=""/>
        <dsp:cNvSpPr/>
      </dsp:nvSpPr>
      <dsp:spPr>
        <a:xfrm>
          <a:off x="89657" y="2804774"/>
          <a:ext cx="1287111" cy="7946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t" anchorCtr="0">
          <a:noAutofit/>
        </a:bodyPr>
        <a:lstStyle/>
        <a:p>
          <a:pPr marL="57150" lvl="1" indent="-57150" algn="ctr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fr-FR" sz="1050" i="0" kern="1200" dirty="0"/>
            <a:t>Modules développés</a:t>
          </a:r>
        </a:p>
        <a:p>
          <a:pPr marL="57150" lvl="1" indent="-57150" algn="ctr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fr-FR" sz="1050" i="0" kern="1200" dirty="0"/>
            <a:t>Lecteur de code-barres</a:t>
          </a:r>
        </a:p>
      </dsp:txBody>
      <dsp:txXfrm>
        <a:off x="89657" y="2804774"/>
        <a:ext cx="1287111" cy="794672"/>
      </dsp:txXfrm>
    </dsp:sp>
    <dsp:sp modelId="{AD33A3DE-9E2E-3F4E-BA04-E01D3D2DC959}">
      <dsp:nvSpPr>
        <dsp:cNvPr id="0" name=""/>
        <dsp:cNvSpPr/>
      </dsp:nvSpPr>
      <dsp:spPr>
        <a:xfrm>
          <a:off x="88195" y="1781360"/>
          <a:ext cx="102383" cy="102383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78A1065-8570-3E41-95CE-F9540FF10A4B}">
      <dsp:nvSpPr>
        <dsp:cNvPr id="0" name=""/>
        <dsp:cNvSpPr/>
      </dsp:nvSpPr>
      <dsp:spPr>
        <a:xfrm>
          <a:off x="159863" y="1638022"/>
          <a:ext cx="102383" cy="102383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837884E9-9E78-9449-86F2-64DCB732FE60}">
      <dsp:nvSpPr>
        <dsp:cNvPr id="0" name=""/>
        <dsp:cNvSpPr/>
      </dsp:nvSpPr>
      <dsp:spPr>
        <a:xfrm>
          <a:off x="331868" y="1666690"/>
          <a:ext cx="160888" cy="160888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D7B7336-2FDB-2F40-95C7-F3463C0F72B9}">
      <dsp:nvSpPr>
        <dsp:cNvPr id="0" name=""/>
        <dsp:cNvSpPr/>
      </dsp:nvSpPr>
      <dsp:spPr>
        <a:xfrm>
          <a:off x="475206" y="1509019"/>
          <a:ext cx="102383" cy="102383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E0356F1-2479-074A-B3B0-A71A01035327}">
      <dsp:nvSpPr>
        <dsp:cNvPr id="0" name=""/>
        <dsp:cNvSpPr/>
      </dsp:nvSpPr>
      <dsp:spPr>
        <a:xfrm>
          <a:off x="661544" y="1451684"/>
          <a:ext cx="102383" cy="102383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0C3C498-BC71-ED4A-BB9A-A2669EE1FFFA}">
      <dsp:nvSpPr>
        <dsp:cNvPr id="0" name=""/>
        <dsp:cNvSpPr/>
      </dsp:nvSpPr>
      <dsp:spPr>
        <a:xfrm>
          <a:off x="890884" y="1552020"/>
          <a:ext cx="102383" cy="102383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8FEBF4D-B0CA-0D43-95CA-7B7ED6C38A2A}">
      <dsp:nvSpPr>
        <dsp:cNvPr id="0" name=""/>
        <dsp:cNvSpPr/>
      </dsp:nvSpPr>
      <dsp:spPr>
        <a:xfrm>
          <a:off x="1034221" y="1623689"/>
          <a:ext cx="160888" cy="160888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CB483BD-3DEE-DD43-B980-72D344928638}">
      <dsp:nvSpPr>
        <dsp:cNvPr id="0" name=""/>
        <dsp:cNvSpPr/>
      </dsp:nvSpPr>
      <dsp:spPr>
        <a:xfrm>
          <a:off x="1234894" y="1781360"/>
          <a:ext cx="102383" cy="102383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44522155-C2AC-6849-9E82-A76A67D1252E}">
      <dsp:nvSpPr>
        <dsp:cNvPr id="0" name=""/>
        <dsp:cNvSpPr/>
      </dsp:nvSpPr>
      <dsp:spPr>
        <a:xfrm>
          <a:off x="1320896" y="1939031"/>
          <a:ext cx="102383" cy="102383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E507CCF-567E-4044-A31A-90D7067D2F09}">
      <dsp:nvSpPr>
        <dsp:cNvPr id="0" name=""/>
        <dsp:cNvSpPr/>
      </dsp:nvSpPr>
      <dsp:spPr>
        <a:xfrm>
          <a:off x="575542" y="1638022"/>
          <a:ext cx="263272" cy="263272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A8F3E66-D481-9D46-84F0-4EFFACD32BDD}">
      <dsp:nvSpPr>
        <dsp:cNvPr id="0" name=""/>
        <dsp:cNvSpPr/>
      </dsp:nvSpPr>
      <dsp:spPr>
        <a:xfrm>
          <a:off x="16526" y="2182705"/>
          <a:ext cx="102383" cy="102383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37EF308-2E98-FA4C-BCAE-AEA36A6A64C5}">
      <dsp:nvSpPr>
        <dsp:cNvPr id="0" name=""/>
        <dsp:cNvSpPr/>
      </dsp:nvSpPr>
      <dsp:spPr>
        <a:xfrm>
          <a:off x="102528" y="2311708"/>
          <a:ext cx="160888" cy="160888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3DEE76F-8465-4D4C-9C64-03F1CEE35BC2}">
      <dsp:nvSpPr>
        <dsp:cNvPr id="0" name=""/>
        <dsp:cNvSpPr/>
      </dsp:nvSpPr>
      <dsp:spPr>
        <a:xfrm>
          <a:off x="317534" y="2426378"/>
          <a:ext cx="234020" cy="234020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51BA221-1EF6-C64D-8589-6DE03E03D53F}">
      <dsp:nvSpPr>
        <dsp:cNvPr id="0" name=""/>
        <dsp:cNvSpPr/>
      </dsp:nvSpPr>
      <dsp:spPr>
        <a:xfrm>
          <a:off x="618543" y="2612717"/>
          <a:ext cx="102383" cy="102383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0F26F9F-9E15-8749-B39A-616B65D4290B}">
      <dsp:nvSpPr>
        <dsp:cNvPr id="0" name=""/>
        <dsp:cNvSpPr/>
      </dsp:nvSpPr>
      <dsp:spPr>
        <a:xfrm>
          <a:off x="675878" y="2426378"/>
          <a:ext cx="160888" cy="160888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9ADB6DF-2AEB-0F47-A34A-F05160326A44}">
      <dsp:nvSpPr>
        <dsp:cNvPr id="0" name=""/>
        <dsp:cNvSpPr/>
      </dsp:nvSpPr>
      <dsp:spPr>
        <a:xfrm>
          <a:off x="819215" y="2627050"/>
          <a:ext cx="102383" cy="102383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BCD1B6E-8307-C842-A9A5-1E43E497132B}">
      <dsp:nvSpPr>
        <dsp:cNvPr id="0" name=""/>
        <dsp:cNvSpPr/>
      </dsp:nvSpPr>
      <dsp:spPr>
        <a:xfrm>
          <a:off x="948219" y="2397711"/>
          <a:ext cx="234020" cy="234020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79DC82E-54BF-AF4A-957B-0CD49D759E44}">
      <dsp:nvSpPr>
        <dsp:cNvPr id="0" name=""/>
        <dsp:cNvSpPr/>
      </dsp:nvSpPr>
      <dsp:spPr>
        <a:xfrm>
          <a:off x="1263561" y="2340376"/>
          <a:ext cx="160888" cy="160888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53BF6E9-318F-4F45-9059-57572B64F493}">
      <dsp:nvSpPr>
        <dsp:cNvPr id="0" name=""/>
        <dsp:cNvSpPr/>
      </dsp:nvSpPr>
      <dsp:spPr>
        <a:xfrm>
          <a:off x="1424450" y="1666452"/>
          <a:ext cx="472507" cy="902068"/>
        </a:xfrm>
        <a:prstGeom prst="chevron">
          <a:avLst>
            <a:gd name="adj" fmla="val 62310"/>
          </a:avLst>
        </a:prstGeom>
        <a:gradFill rotWithShape="0">
          <a:gsLst>
            <a:gs pos="0">
              <a:schemeClr val="accent3">
                <a:tint val="60000"/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3">
                <a:tint val="60000"/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3">
                <a:tint val="60000"/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5CDBFDA-8683-0847-A2E9-293AD56B9E64}">
      <dsp:nvSpPr>
        <dsp:cNvPr id="0" name=""/>
        <dsp:cNvSpPr/>
      </dsp:nvSpPr>
      <dsp:spPr>
        <a:xfrm>
          <a:off x="1896958" y="1666890"/>
          <a:ext cx="1288657" cy="9020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i="0" kern="1200" dirty="0"/>
            <a:t>Déploiement</a:t>
          </a:r>
        </a:p>
      </dsp:txBody>
      <dsp:txXfrm>
        <a:off x="1896958" y="1666890"/>
        <a:ext cx="1288657" cy="902060"/>
      </dsp:txXfrm>
    </dsp:sp>
    <dsp:sp modelId="{496EE631-963E-4B4B-9C03-856D6AA49DED}">
      <dsp:nvSpPr>
        <dsp:cNvPr id="0" name=""/>
        <dsp:cNvSpPr/>
      </dsp:nvSpPr>
      <dsp:spPr>
        <a:xfrm>
          <a:off x="1888337" y="2765235"/>
          <a:ext cx="1288657" cy="12533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t" anchorCtr="0">
          <a:noAutofit/>
        </a:bodyPr>
        <a:lstStyle/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fr-FR" sz="1050" i="0" kern="1200" dirty="0"/>
            <a:t>Application de gestion des stocks</a:t>
          </a:r>
        </a:p>
        <a:p>
          <a:pPr marL="114300" lvl="2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chemeClr val="accent3"/>
            </a:buClr>
            <a:buChar char="•"/>
          </a:pPr>
          <a:r>
            <a:rPr lang="fr-FR" sz="1050" i="0" kern="1200" dirty="0"/>
            <a:t>IHM</a:t>
          </a:r>
        </a:p>
        <a:p>
          <a:pPr marL="114300" lvl="2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chemeClr val="accent3"/>
            </a:buClr>
            <a:buChar char="•"/>
          </a:pPr>
          <a:r>
            <a:rPr lang="fr-FR" sz="1050" i="0" kern="1200" dirty="0"/>
            <a:t>BD Stock</a:t>
          </a:r>
        </a:p>
        <a:p>
          <a:pPr marL="114300" lvl="2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chemeClr val="accent3"/>
            </a:buClr>
            <a:buChar char="•"/>
          </a:pPr>
          <a:r>
            <a:rPr lang="fr-FR" sz="1050" i="0" kern="1200" dirty="0"/>
            <a:t>App Web</a:t>
          </a: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fr-FR" sz="1050" i="0" kern="1200" dirty="0"/>
            <a:t>API</a:t>
          </a:r>
        </a:p>
      </dsp:txBody>
      <dsp:txXfrm>
        <a:off x="1888337" y="2765235"/>
        <a:ext cx="1288657" cy="1253317"/>
      </dsp:txXfrm>
    </dsp:sp>
    <dsp:sp modelId="{826580EA-8204-7242-98C0-334082C50600}">
      <dsp:nvSpPr>
        <dsp:cNvPr id="0" name=""/>
        <dsp:cNvSpPr/>
      </dsp:nvSpPr>
      <dsp:spPr>
        <a:xfrm>
          <a:off x="3185616" y="1666452"/>
          <a:ext cx="472507" cy="902068"/>
        </a:xfrm>
        <a:prstGeom prst="chevron">
          <a:avLst>
            <a:gd name="adj" fmla="val 62310"/>
          </a:avLst>
        </a:prstGeom>
        <a:gradFill rotWithShape="0">
          <a:gsLst>
            <a:gs pos="0">
              <a:schemeClr val="accent3">
                <a:tint val="60000"/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3">
                <a:tint val="60000"/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3">
                <a:tint val="60000"/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43D7EB70-07C9-EC43-B2BF-532BC9025C64}">
      <dsp:nvSpPr>
        <dsp:cNvPr id="0" name=""/>
        <dsp:cNvSpPr/>
      </dsp:nvSpPr>
      <dsp:spPr>
        <a:xfrm>
          <a:off x="3658123" y="1666890"/>
          <a:ext cx="1288657" cy="9020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i="0" kern="1200" dirty="0"/>
            <a:t>Recette</a:t>
          </a:r>
        </a:p>
      </dsp:txBody>
      <dsp:txXfrm>
        <a:off x="3658123" y="1666890"/>
        <a:ext cx="1288657" cy="902060"/>
      </dsp:txXfrm>
    </dsp:sp>
    <dsp:sp modelId="{4AAD96EB-2E37-B145-822B-8F48D3807FC5}">
      <dsp:nvSpPr>
        <dsp:cNvPr id="0" name=""/>
        <dsp:cNvSpPr/>
      </dsp:nvSpPr>
      <dsp:spPr>
        <a:xfrm>
          <a:off x="4946781" y="1666452"/>
          <a:ext cx="472507" cy="902068"/>
        </a:xfrm>
        <a:prstGeom prst="chevron">
          <a:avLst>
            <a:gd name="adj" fmla="val 62310"/>
          </a:avLst>
        </a:prstGeom>
        <a:gradFill rotWithShape="0">
          <a:gsLst>
            <a:gs pos="0">
              <a:schemeClr val="accent3">
                <a:tint val="60000"/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3">
                <a:tint val="60000"/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3">
                <a:tint val="60000"/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F1F6B0E-1668-3F45-9B0E-42C447886AFE}">
      <dsp:nvSpPr>
        <dsp:cNvPr id="0" name=""/>
        <dsp:cNvSpPr/>
      </dsp:nvSpPr>
      <dsp:spPr>
        <a:xfrm>
          <a:off x="5419289" y="1666890"/>
          <a:ext cx="1288657" cy="9020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i="0" kern="1200"/>
            <a:t>Formation</a:t>
          </a:r>
        </a:p>
      </dsp:txBody>
      <dsp:txXfrm>
        <a:off x="5419289" y="1666890"/>
        <a:ext cx="1288657" cy="902060"/>
      </dsp:txXfrm>
    </dsp:sp>
    <dsp:sp modelId="{A4989C42-A212-CC48-82C5-782CF50F37C5}">
      <dsp:nvSpPr>
        <dsp:cNvPr id="0" name=""/>
        <dsp:cNvSpPr/>
      </dsp:nvSpPr>
      <dsp:spPr>
        <a:xfrm>
          <a:off x="6707947" y="1666452"/>
          <a:ext cx="472507" cy="902068"/>
        </a:xfrm>
        <a:prstGeom prst="chevron">
          <a:avLst>
            <a:gd name="adj" fmla="val 62310"/>
          </a:avLst>
        </a:prstGeom>
        <a:gradFill rotWithShape="0">
          <a:gsLst>
            <a:gs pos="0">
              <a:schemeClr val="accent3">
                <a:tint val="60000"/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3">
                <a:tint val="60000"/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3">
                <a:tint val="60000"/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EB38B5D-3F3E-F844-A83E-B67C226D986D}">
      <dsp:nvSpPr>
        <dsp:cNvPr id="0" name=""/>
        <dsp:cNvSpPr/>
      </dsp:nvSpPr>
      <dsp:spPr>
        <a:xfrm>
          <a:off x="7180454" y="1666890"/>
          <a:ext cx="1288657" cy="9020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i="0" kern="1200" dirty="0"/>
            <a:t>Migration</a:t>
          </a:r>
        </a:p>
      </dsp:txBody>
      <dsp:txXfrm>
        <a:off x="7180454" y="1666890"/>
        <a:ext cx="1288657" cy="902060"/>
      </dsp:txXfrm>
    </dsp:sp>
    <dsp:sp modelId="{35B88BE9-C413-C449-99CA-76D634B24A38}">
      <dsp:nvSpPr>
        <dsp:cNvPr id="0" name=""/>
        <dsp:cNvSpPr/>
      </dsp:nvSpPr>
      <dsp:spPr>
        <a:xfrm>
          <a:off x="7180454" y="2804774"/>
          <a:ext cx="1288657" cy="7946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t" anchorCtr="0">
          <a:noAutofit/>
        </a:bodyPr>
        <a:lstStyle/>
        <a:p>
          <a:pPr marL="0" lvl="0" indent="0" algn="l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50" i="0" kern="1200" dirty="0"/>
            <a:t>Excel vers Oracle</a:t>
          </a: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chemeClr val="accent3"/>
            </a:buClr>
            <a:buChar char="•"/>
          </a:pPr>
          <a:r>
            <a:rPr lang="fr-FR" sz="1050" i="0" kern="1200" dirty="0"/>
            <a:t>BD Stock</a:t>
          </a:r>
        </a:p>
      </dsp:txBody>
      <dsp:txXfrm>
        <a:off x="7180454" y="2804774"/>
        <a:ext cx="1288657" cy="794672"/>
      </dsp:txXfrm>
    </dsp:sp>
    <dsp:sp modelId="{FB3C8752-986B-6345-AAD1-24934C8E7FE6}">
      <dsp:nvSpPr>
        <dsp:cNvPr id="0" name=""/>
        <dsp:cNvSpPr/>
      </dsp:nvSpPr>
      <dsp:spPr>
        <a:xfrm>
          <a:off x="8469112" y="1666452"/>
          <a:ext cx="472507" cy="902068"/>
        </a:xfrm>
        <a:prstGeom prst="chevron">
          <a:avLst>
            <a:gd name="adj" fmla="val 62310"/>
          </a:avLst>
        </a:prstGeom>
        <a:gradFill rotWithShape="0">
          <a:gsLst>
            <a:gs pos="0">
              <a:schemeClr val="accent3">
                <a:tint val="60000"/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3">
                <a:tint val="60000"/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3">
                <a:tint val="60000"/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69CABFE-313B-4549-A4B9-0B26333E422E}">
      <dsp:nvSpPr>
        <dsp:cNvPr id="0" name=""/>
        <dsp:cNvSpPr/>
      </dsp:nvSpPr>
      <dsp:spPr>
        <a:xfrm>
          <a:off x="8941620" y="1666890"/>
          <a:ext cx="1288657" cy="9020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i="0" kern="1200"/>
            <a:t>MEP</a:t>
          </a:r>
        </a:p>
      </dsp:txBody>
      <dsp:txXfrm>
        <a:off x="8941620" y="1666890"/>
        <a:ext cx="1288657" cy="902060"/>
      </dsp:txXfrm>
    </dsp:sp>
    <dsp:sp modelId="{FA1CF853-0D10-2F40-8C5D-79CC0D404E8F}">
      <dsp:nvSpPr>
        <dsp:cNvPr id="0" name=""/>
        <dsp:cNvSpPr/>
      </dsp:nvSpPr>
      <dsp:spPr>
        <a:xfrm>
          <a:off x="10230278" y="1666452"/>
          <a:ext cx="472507" cy="902068"/>
        </a:xfrm>
        <a:prstGeom prst="chevron">
          <a:avLst>
            <a:gd name="adj" fmla="val 62310"/>
          </a:avLst>
        </a:prstGeom>
        <a:gradFill rotWithShape="0">
          <a:gsLst>
            <a:gs pos="0">
              <a:schemeClr val="accent3">
                <a:tint val="60000"/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3">
                <a:tint val="60000"/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3">
                <a:tint val="60000"/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90A57F46-2E11-F84F-83F8-D6C85B0750B4}">
      <dsp:nvSpPr>
        <dsp:cNvPr id="0" name=""/>
        <dsp:cNvSpPr/>
      </dsp:nvSpPr>
      <dsp:spPr>
        <a:xfrm>
          <a:off x="10799435" y="1602457"/>
          <a:ext cx="1095359" cy="1095359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i="0" kern="1200"/>
            <a:t>Décommissions</a:t>
          </a:r>
        </a:p>
      </dsp:txBody>
      <dsp:txXfrm>
        <a:off x="10959847" y="1762869"/>
        <a:ext cx="774535" cy="774535"/>
      </dsp:txXfrm>
    </dsp:sp>
    <dsp:sp modelId="{C9748D21-54A1-BD41-80AE-A9372AD455E3}">
      <dsp:nvSpPr>
        <dsp:cNvPr id="0" name=""/>
        <dsp:cNvSpPr/>
      </dsp:nvSpPr>
      <dsp:spPr>
        <a:xfrm>
          <a:off x="10702785" y="2804774"/>
          <a:ext cx="1288657" cy="7946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50" i="0" kern="1200" dirty="0"/>
            <a:t>Excel</a:t>
          </a:r>
        </a:p>
      </dsp:txBody>
      <dsp:txXfrm>
        <a:off x="10702785" y="2804774"/>
        <a:ext cx="1288657" cy="79467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ACBEA0-8B79-2144-890B-10A168386893}">
      <dsp:nvSpPr>
        <dsp:cNvPr id="0" name=""/>
        <dsp:cNvSpPr/>
      </dsp:nvSpPr>
      <dsp:spPr>
        <a:xfrm>
          <a:off x="1793687" y="1967821"/>
          <a:ext cx="3359226" cy="2240603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70688" rIns="170688" bIns="170688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i="1" kern="1200"/>
            <a:t>Technicien MAINTENANCE</a:t>
          </a:r>
          <a:endParaRPr lang="fr-FR" sz="24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900" kern="1200" dirty="0"/>
            <a:t>Temps suffisant pour la formation et la prise en main</a:t>
          </a:r>
        </a:p>
      </dsp:txBody>
      <dsp:txXfrm>
        <a:off x="2331163" y="1967821"/>
        <a:ext cx="2821750" cy="2240603"/>
      </dsp:txXfrm>
    </dsp:sp>
    <dsp:sp modelId="{B19EE733-6E12-2C4C-9BFE-CAC19186ED36}">
      <dsp:nvSpPr>
        <dsp:cNvPr id="0" name=""/>
        <dsp:cNvSpPr/>
      </dsp:nvSpPr>
      <dsp:spPr>
        <a:xfrm>
          <a:off x="2100" y="1072028"/>
          <a:ext cx="2239484" cy="223948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/>
            <a:t>Production déployé</a:t>
          </a:r>
        </a:p>
      </dsp:txBody>
      <dsp:txXfrm>
        <a:off x="330065" y="1399993"/>
        <a:ext cx="1583554" cy="1583554"/>
      </dsp:txXfrm>
    </dsp:sp>
    <dsp:sp modelId="{75800FF7-B5E7-974C-A21D-2463E978CEAA}">
      <dsp:nvSpPr>
        <dsp:cNvPr id="0" name=""/>
        <dsp:cNvSpPr/>
      </dsp:nvSpPr>
      <dsp:spPr>
        <a:xfrm>
          <a:off x="7392398" y="1967821"/>
          <a:ext cx="3359226" cy="2240603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70688" rIns="170688" bIns="170688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/>
            <a:t>Alain DUPLANC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900" kern="1200" dirty="0"/>
            <a:t>Réception en direct des alertes (SMS, mail) et interface plus accessible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900" kern="1200" dirty="0"/>
            <a:t>Action manuelle : mise à jour des quantités</a:t>
          </a:r>
        </a:p>
      </dsp:txBody>
      <dsp:txXfrm>
        <a:off x="7929874" y="1967821"/>
        <a:ext cx="2821750" cy="2240603"/>
      </dsp:txXfrm>
    </dsp:sp>
    <dsp:sp modelId="{9AC39B64-D7D3-7E46-9780-9731DF743FDD}">
      <dsp:nvSpPr>
        <dsp:cNvPr id="0" name=""/>
        <dsp:cNvSpPr/>
      </dsp:nvSpPr>
      <dsp:spPr>
        <a:xfrm>
          <a:off x="5600810" y="1072028"/>
          <a:ext cx="2239484" cy="223948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dirty="0"/>
            <a:t>Stock en production</a:t>
          </a:r>
        </a:p>
      </dsp:txBody>
      <dsp:txXfrm>
        <a:off x="5928775" y="1399993"/>
        <a:ext cx="1583554" cy="158355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83E426-C6D7-BF4A-8B24-A8A4C79C1903}">
      <dsp:nvSpPr>
        <dsp:cNvPr id="0" name=""/>
        <dsp:cNvSpPr/>
      </dsp:nvSpPr>
      <dsp:spPr>
        <a:xfrm>
          <a:off x="146259" y="1546928"/>
          <a:ext cx="2085954" cy="6874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/>
            <a:t>Prérequis</a:t>
          </a:r>
        </a:p>
      </dsp:txBody>
      <dsp:txXfrm>
        <a:off x="146259" y="1546928"/>
        <a:ext cx="2085954" cy="687416"/>
      </dsp:txXfrm>
    </dsp:sp>
    <dsp:sp modelId="{D9B5970B-08AD-F747-9147-3C62A8255214}">
      <dsp:nvSpPr>
        <dsp:cNvPr id="0" name=""/>
        <dsp:cNvSpPr/>
      </dsp:nvSpPr>
      <dsp:spPr>
        <a:xfrm>
          <a:off x="146259" y="2996454"/>
          <a:ext cx="2085954" cy="12878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i="0" kern="1200" dirty="0"/>
            <a:t>Modules développés</a:t>
          </a:r>
        </a:p>
      </dsp:txBody>
      <dsp:txXfrm>
        <a:off x="146259" y="2996454"/>
        <a:ext cx="2085954" cy="1287884"/>
      </dsp:txXfrm>
    </dsp:sp>
    <dsp:sp modelId="{C6B9B047-9D67-3749-9CA6-FF8B40A064B3}">
      <dsp:nvSpPr>
        <dsp:cNvPr id="0" name=""/>
        <dsp:cNvSpPr/>
      </dsp:nvSpPr>
      <dsp:spPr>
        <a:xfrm>
          <a:off x="143888" y="1337859"/>
          <a:ext cx="165928" cy="165928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A9128F88-B40F-3A4F-A132-0085960A8539}">
      <dsp:nvSpPr>
        <dsp:cNvPr id="0" name=""/>
        <dsp:cNvSpPr/>
      </dsp:nvSpPr>
      <dsp:spPr>
        <a:xfrm>
          <a:off x="260038" y="1105559"/>
          <a:ext cx="165928" cy="165928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E7FE542-8886-9846-B8FC-1CA2EC049AEF}">
      <dsp:nvSpPr>
        <dsp:cNvPr id="0" name=""/>
        <dsp:cNvSpPr/>
      </dsp:nvSpPr>
      <dsp:spPr>
        <a:xfrm>
          <a:off x="538797" y="1152019"/>
          <a:ext cx="260744" cy="260744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43D08869-5BA5-A944-A8AC-5264B99D8DA5}">
      <dsp:nvSpPr>
        <dsp:cNvPr id="0" name=""/>
        <dsp:cNvSpPr/>
      </dsp:nvSpPr>
      <dsp:spPr>
        <a:xfrm>
          <a:off x="771097" y="896490"/>
          <a:ext cx="165928" cy="165928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93EBD3CB-6E59-754E-8B7E-D7E18B52F6C9}">
      <dsp:nvSpPr>
        <dsp:cNvPr id="0" name=""/>
        <dsp:cNvSpPr/>
      </dsp:nvSpPr>
      <dsp:spPr>
        <a:xfrm>
          <a:off x="1073086" y="803570"/>
          <a:ext cx="165928" cy="165928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CAE7E69-3A44-6C4F-962A-2B565249FC17}">
      <dsp:nvSpPr>
        <dsp:cNvPr id="0" name=""/>
        <dsp:cNvSpPr/>
      </dsp:nvSpPr>
      <dsp:spPr>
        <a:xfrm>
          <a:off x="1444765" y="966180"/>
          <a:ext cx="165928" cy="165928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86814B0B-6F63-EB46-A34D-DAE040D3EE72}">
      <dsp:nvSpPr>
        <dsp:cNvPr id="0" name=""/>
        <dsp:cNvSpPr/>
      </dsp:nvSpPr>
      <dsp:spPr>
        <a:xfrm>
          <a:off x="1677065" y="1082329"/>
          <a:ext cx="260744" cy="260744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03B9FD6-0966-CA4B-9A12-E9A8E066AD82}">
      <dsp:nvSpPr>
        <dsp:cNvPr id="0" name=""/>
        <dsp:cNvSpPr/>
      </dsp:nvSpPr>
      <dsp:spPr>
        <a:xfrm>
          <a:off x="2002284" y="1337859"/>
          <a:ext cx="165928" cy="165928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82AA1407-0D4F-2A44-92FD-C74DBCD77BB6}">
      <dsp:nvSpPr>
        <dsp:cNvPr id="0" name=""/>
        <dsp:cNvSpPr/>
      </dsp:nvSpPr>
      <dsp:spPr>
        <a:xfrm>
          <a:off x="2141664" y="1593388"/>
          <a:ext cx="165928" cy="165928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556F8C8-F906-4C42-AE1D-500C5D4B913A}">
      <dsp:nvSpPr>
        <dsp:cNvPr id="0" name=""/>
        <dsp:cNvSpPr/>
      </dsp:nvSpPr>
      <dsp:spPr>
        <a:xfrm>
          <a:off x="933707" y="1105559"/>
          <a:ext cx="426672" cy="426672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4BF2F1F-C17B-BB4D-A586-01F3019F3042}">
      <dsp:nvSpPr>
        <dsp:cNvPr id="0" name=""/>
        <dsp:cNvSpPr/>
      </dsp:nvSpPr>
      <dsp:spPr>
        <a:xfrm>
          <a:off x="27738" y="1988297"/>
          <a:ext cx="165928" cy="165928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9E0F6D67-8895-EA4B-B0BD-41DC27571C30}">
      <dsp:nvSpPr>
        <dsp:cNvPr id="0" name=""/>
        <dsp:cNvSpPr/>
      </dsp:nvSpPr>
      <dsp:spPr>
        <a:xfrm>
          <a:off x="167118" y="2197367"/>
          <a:ext cx="260744" cy="260744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C6EB35C-6E44-9F43-A68C-DD8C9B3F9C4E}">
      <dsp:nvSpPr>
        <dsp:cNvPr id="0" name=""/>
        <dsp:cNvSpPr/>
      </dsp:nvSpPr>
      <dsp:spPr>
        <a:xfrm>
          <a:off x="515567" y="2383207"/>
          <a:ext cx="379264" cy="379264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A628C83-4B9C-D947-A9AE-69C4F3585312}">
      <dsp:nvSpPr>
        <dsp:cNvPr id="0" name=""/>
        <dsp:cNvSpPr/>
      </dsp:nvSpPr>
      <dsp:spPr>
        <a:xfrm>
          <a:off x="1003396" y="2685196"/>
          <a:ext cx="165928" cy="165928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800A39F-74E3-1047-B665-783BF4194181}">
      <dsp:nvSpPr>
        <dsp:cNvPr id="0" name=""/>
        <dsp:cNvSpPr/>
      </dsp:nvSpPr>
      <dsp:spPr>
        <a:xfrm>
          <a:off x="1096316" y="2383207"/>
          <a:ext cx="260744" cy="260744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CB9AEA1-DEE9-E942-82D1-98ACD7C39953}">
      <dsp:nvSpPr>
        <dsp:cNvPr id="0" name=""/>
        <dsp:cNvSpPr/>
      </dsp:nvSpPr>
      <dsp:spPr>
        <a:xfrm>
          <a:off x="1328616" y="2708426"/>
          <a:ext cx="165928" cy="165928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77EE5F6-7001-254B-B942-1A00B27856A7}">
      <dsp:nvSpPr>
        <dsp:cNvPr id="0" name=""/>
        <dsp:cNvSpPr/>
      </dsp:nvSpPr>
      <dsp:spPr>
        <a:xfrm>
          <a:off x="1537685" y="2336747"/>
          <a:ext cx="379264" cy="379264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3CCE15D-612A-404C-BEA7-C51B5DAA7FAE}">
      <dsp:nvSpPr>
        <dsp:cNvPr id="0" name=""/>
        <dsp:cNvSpPr/>
      </dsp:nvSpPr>
      <dsp:spPr>
        <a:xfrm>
          <a:off x="2048744" y="2243827"/>
          <a:ext cx="260744" cy="260744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9F7B58EE-73BB-FB48-8DDC-DA01FB2B1535}">
      <dsp:nvSpPr>
        <dsp:cNvPr id="0" name=""/>
        <dsp:cNvSpPr/>
      </dsp:nvSpPr>
      <dsp:spPr>
        <a:xfrm>
          <a:off x="2309488" y="1151633"/>
          <a:ext cx="765768" cy="1461936"/>
        </a:xfrm>
        <a:prstGeom prst="chevron">
          <a:avLst>
            <a:gd name="adj" fmla="val 62310"/>
          </a:avLst>
        </a:prstGeom>
        <a:gradFill rotWithShape="0">
          <a:gsLst>
            <a:gs pos="0">
              <a:schemeClr val="accent4">
                <a:tint val="60000"/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4">
                <a:tint val="60000"/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4">
                <a:tint val="60000"/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D07F89F-C2C7-9E44-82B6-E9A20218A107}">
      <dsp:nvSpPr>
        <dsp:cNvPr id="0" name=""/>
        <dsp:cNvSpPr/>
      </dsp:nvSpPr>
      <dsp:spPr>
        <a:xfrm>
          <a:off x="3075257" y="1152343"/>
          <a:ext cx="2088460" cy="14619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/>
            <a:t>Déploiement</a:t>
          </a:r>
        </a:p>
      </dsp:txBody>
      <dsp:txXfrm>
        <a:off x="3075257" y="1152343"/>
        <a:ext cx="2088460" cy="1461922"/>
      </dsp:txXfrm>
    </dsp:sp>
    <dsp:sp modelId="{5DDBE790-BB17-4547-8ADC-9BBA0487C834}">
      <dsp:nvSpPr>
        <dsp:cNvPr id="0" name=""/>
        <dsp:cNvSpPr/>
      </dsp:nvSpPr>
      <dsp:spPr>
        <a:xfrm>
          <a:off x="3075257" y="2803909"/>
          <a:ext cx="2088460" cy="16729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t" anchorCtr="0">
          <a:noAutofit/>
        </a:bodyPr>
        <a:lstStyle/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fr-FR" sz="1050" i="0" kern="1200" dirty="0"/>
            <a:t>CRM Client</a:t>
          </a:r>
        </a:p>
        <a:p>
          <a:pPr marL="114300" lvl="2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chemeClr val="accent4"/>
            </a:buClr>
            <a:buFont typeface="Arial" panose="020B0604020202020204" pitchFamily="34" charset="0"/>
            <a:buChar char="•"/>
          </a:pPr>
          <a:r>
            <a:rPr lang="fr-FR" sz="1050" i="0" kern="1200" dirty="0"/>
            <a:t>IHM</a:t>
          </a:r>
        </a:p>
        <a:p>
          <a:pPr marL="114300" lvl="2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chemeClr val="accent4"/>
            </a:buClr>
            <a:buFont typeface="Arial" panose="020B0604020202020204" pitchFamily="34" charset="0"/>
            <a:buChar char="•"/>
          </a:pPr>
          <a:r>
            <a:rPr lang="fr-FR" sz="1050" i="0" kern="1200" dirty="0"/>
            <a:t>BD Client</a:t>
          </a:r>
        </a:p>
        <a:p>
          <a:pPr marL="114300" lvl="2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chemeClr val="accent4"/>
            </a:buClr>
            <a:buFont typeface="Arial" panose="020B0604020202020204" pitchFamily="34" charset="0"/>
            <a:buChar char="•"/>
          </a:pPr>
          <a:r>
            <a:rPr lang="fr-FR" sz="1050" i="0" kern="1200" dirty="0"/>
            <a:t>App Web employé</a:t>
          </a: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fr-FR" sz="1050" i="0" kern="1200" dirty="0"/>
            <a:t>App de réservation</a:t>
          </a:r>
        </a:p>
        <a:p>
          <a:pPr marL="114300" lvl="2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chemeClr val="accent4"/>
            </a:buClr>
            <a:buFont typeface="Arial" panose="020B0604020202020204" pitchFamily="34" charset="0"/>
            <a:buChar char="•"/>
          </a:pPr>
          <a:r>
            <a:rPr lang="fr-FR" sz="1050" i="0" kern="1200" dirty="0"/>
            <a:t>App Web</a:t>
          </a: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fr-FR" sz="1050" i="0" kern="1200" dirty="0"/>
            <a:t>App facturation</a:t>
          </a:r>
        </a:p>
        <a:p>
          <a:pPr marL="114300" lvl="2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chemeClr val="accent4"/>
            </a:buClr>
            <a:buFont typeface="Arial" panose="020B0604020202020204" pitchFamily="34" charset="0"/>
            <a:buChar char="•"/>
          </a:pPr>
          <a:r>
            <a:rPr lang="fr-FR" sz="1050" i="0" kern="1200" dirty="0"/>
            <a:t>SaaS Provider</a:t>
          </a:r>
        </a:p>
        <a:p>
          <a:pPr marL="114300" lvl="2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chemeClr val="accent4"/>
            </a:buClr>
            <a:buFont typeface="Arial" panose="020B0604020202020204" pitchFamily="34" charset="0"/>
            <a:buChar char="•"/>
          </a:pPr>
          <a:r>
            <a:rPr lang="fr-FR" sz="1050" i="0" kern="1200" dirty="0"/>
            <a:t>App Web</a:t>
          </a:r>
        </a:p>
      </dsp:txBody>
      <dsp:txXfrm>
        <a:off x="3075257" y="2803909"/>
        <a:ext cx="2088460" cy="1672974"/>
      </dsp:txXfrm>
    </dsp:sp>
    <dsp:sp modelId="{A0072AB8-9C64-5A4C-B2EE-7BED891A1C55}">
      <dsp:nvSpPr>
        <dsp:cNvPr id="0" name=""/>
        <dsp:cNvSpPr/>
      </dsp:nvSpPr>
      <dsp:spPr>
        <a:xfrm>
          <a:off x="5163718" y="1151633"/>
          <a:ext cx="765768" cy="1461936"/>
        </a:xfrm>
        <a:prstGeom prst="chevron">
          <a:avLst>
            <a:gd name="adj" fmla="val 62310"/>
          </a:avLst>
        </a:prstGeom>
        <a:gradFill rotWithShape="0">
          <a:gsLst>
            <a:gs pos="0">
              <a:schemeClr val="accent4">
                <a:tint val="60000"/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4">
                <a:tint val="60000"/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4">
                <a:tint val="60000"/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908792FD-A8CD-3745-A634-E01D69470E2B}">
      <dsp:nvSpPr>
        <dsp:cNvPr id="0" name=""/>
        <dsp:cNvSpPr/>
      </dsp:nvSpPr>
      <dsp:spPr>
        <a:xfrm>
          <a:off x="5929487" y="1152343"/>
          <a:ext cx="2088460" cy="14619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 dirty="0"/>
            <a:t>Recette</a:t>
          </a:r>
        </a:p>
      </dsp:txBody>
      <dsp:txXfrm>
        <a:off x="5929487" y="1152343"/>
        <a:ext cx="2088460" cy="1461922"/>
      </dsp:txXfrm>
    </dsp:sp>
    <dsp:sp modelId="{95CF2B5E-6837-0846-9804-CB8CD5FC96D1}">
      <dsp:nvSpPr>
        <dsp:cNvPr id="0" name=""/>
        <dsp:cNvSpPr/>
      </dsp:nvSpPr>
      <dsp:spPr>
        <a:xfrm>
          <a:off x="8017948" y="1151633"/>
          <a:ext cx="765768" cy="1461936"/>
        </a:xfrm>
        <a:prstGeom prst="chevron">
          <a:avLst>
            <a:gd name="adj" fmla="val 62310"/>
          </a:avLst>
        </a:prstGeom>
        <a:gradFill rotWithShape="0">
          <a:gsLst>
            <a:gs pos="0">
              <a:schemeClr val="accent4">
                <a:tint val="60000"/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4">
                <a:tint val="60000"/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4">
                <a:tint val="60000"/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64E116F-8F83-CF41-8795-2F6D0BB38979}">
      <dsp:nvSpPr>
        <dsp:cNvPr id="0" name=""/>
        <dsp:cNvSpPr/>
      </dsp:nvSpPr>
      <dsp:spPr>
        <a:xfrm>
          <a:off x="8867255" y="1030815"/>
          <a:ext cx="1775191" cy="1775191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 dirty="0"/>
            <a:t>Formation (interne)</a:t>
          </a:r>
        </a:p>
      </dsp:txBody>
      <dsp:txXfrm>
        <a:off x="9127226" y="1290786"/>
        <a:ext cx="1255249" cy="1255249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7A0AC6-AA7A-C940-AC9A-9D22B03F665A}">
      <dsp:nvSpPr>
        <dsp:cNvPr id="0" name=""/>
        <dsp:cNvSpPr/>
      </dsp:nvSpPr>
      <dsp:spPr>
        <a:xfrm>
          <a:off x="1946044" y="713884"/>
          <a:ext cx="2672518" cy="1782569"/>
        </a:xfrm>
        <a:prstGeom prst="rect">
          <a:avLst/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70688" rIns="170688" bIns="170688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i="1" kern="1200"/>
            <a:t>Steve LAMBORT</a:t>
          </a:r>
          <a:endParaRPr lang="fr-FR" sz="24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900" kern="1200" dirty="0"/>
            <a:t>Temps suffisant pour la formation et la prise en main</a:t>
          </a:r>
        </a:p>
      </dsp:txBody>
      <dsp:txXfrm>
        <a:off x="2373647" y="713884"/>
        <a:ext cx="2244915" cy="1782569"/>
      </dsp:txXfrm>
    </dsp:sp>
    <dsp:sp modelId="{77D748E3-9674-DA42-9885-69324E9C65FE}">
      <dsp:nvSpPr>
        <dsp:cNvPr id="0" name=""/>
        <dsp:cNvSpPr/>
      </dsp:nvSpPr>
      <dsp:spPr>
        <a:xfrm>
          <a:off x="520701" y="1212"/>
          <a:ext cx="1781678" cy="1781678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100" kern="1200"/>
            <a:t>Client déployé</a:t>
          </a:r>
        </a:p>
      </dsp:txBody>
      <dsp:txXfrm>
        <a:off x="781622" y="262133"/>
        <a:ext cx="1259836" cy="12598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IncreasingArrowsProcess">
  <dgm:title val=""/>
  <dgm:desc val=""/>
  <dgm:catLst>
    <dgm:cat type="process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 val="5"/>
      <dgm:chPref val="5"/>
      <dgm:dir/>
      <dgm:animLvl val="lvl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choose name="Name3">
          <dgm:if name="Name4" axis="ch ch" ptType="node node" func="cnt" op="equ" val="0">
            <dgm:alg type="composite">
              <dgm:param type="ar" val="6.8662"/>
            </dgm:alg>
            <dgm:choose name="Name5">
              <dgm:if name="Name6" func="var" arg="dir" op="equ" val="norm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if>
              <dgm:else name="Name7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else>
            </dgm:choose>
          </dgm:if>
          <dgm:else name="Name8">
            <dgm:alg type="composite">
              <dgm:param type="ar" val="1.9864"/>
            </dgm:alg>
            <dgm:choose name="Name9">
              <dgm:if name="Name1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if>
              <dgm:else name="Name1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.076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else>
            </dgm:choose>
          </dgm:else>
        </dgm:choose>
      </dgm:if>
      <dgm:if name="Name12" axis="ch" ptType="node" func="cnt" op="equ" val="2">
        <dgm:choose name="Name13">
          <dgm:if name="Name14" axis="ch ch" ptType="node node" func="cnt" op="equ" val="0">
            <dgm:alg type="composite">
              <dgm:param type="ar" val="5.1498"/>
            </dgm:alg>
            <dgm:choose name="Name15">
              <dgm:if name="Name1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.462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if>
              <dgm:else name="Name1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else>
            </dgm:choose>
          </dgm:if>
          <dgm:else name="Name18">
            <dgm:alg type="composite">
              <dgm:param type="ar" val="2.0563"/>
            </dgm:alg>
            <dgm:choose name="Name19">
              <dgm:if name="Name2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.462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462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if>
              <dgm:else name="Name2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.538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076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else>
            </dgm:choose>
          </dgm:else>
        </dgm:choose>
      </dgm:if>
      <dgm:if name="Name22" axis="ch" ptType="node" func="cnt" op="equ" val="3">
        <dgm:choose name="Name23">
          <dgm:if name="Name24" axis="ch ch" ptType="node node" func="cnt" op="equ" val="0">
            <dgm:alg type="composite">
              <dgm:param type="ar" val="4.1198"/>
            </dgm:alg>
            <dgm:choose name="Name25">
              <dgm:if name="Name2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.308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.616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if>
              <dgm:else name="Name2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else>
            </dgm:choose>
          </dgm:if>
          <dgm:else name="Name28">
            <dgm:alg type="composite">
              <dgm:param type="ar" val="2.0702"/>
            </dgm:alg>
            <dgm:choose name="Name29">
              <dgm:if name="Name3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08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61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.308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.616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if>
              <dgm:else name="Name3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.692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84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07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else>
            </dgm:choose>
          </dgm:else>
        </dgm:choose>
      </dgm:if>
      <dgm:if name="Name32" axis="ch" ptType="node" func="cnt" op="equ" val="4">
        <dgm:choose name="Name33">
          <dgm:if name="Name34" axis="ch ch" ptType="node node" func="cnt" op="equ" val="0">
            <dgm:alg type="composite">
              <dgm:param type="ar" val="3.435"/>
            </dgm:alg>
            <dgm:choose name="Name35">
              <dgm:if name="Name3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.2305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.461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.6915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if>
              <dgm:else name="Name3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else>
            </dgm:choose>
          </dgm:if>
          <dgm:else name="Name38">
            <dgm:alg type="composite">
              <dgm:param type="ar" val="1.9377"/>
            </dgm:alg>
            <dgm:choose name="Name39">
              <dgm:if name="Name4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2305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461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6915"/>
                  <dgm:constr type="t" for="ch" forName="childText4" refType="h" fact="0.5"/>
                  <dgm:constr type="w" for="ch" forName="childText4" refType="w" fact="0.232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.2305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.461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.6915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if>
              <dgm:else name="Name4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.7695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539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3085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076"/>
                  <dgm:constr type="t" for="ch" forName="childText4" refType="h" fact="0.5"/>
                  <dgm:constr type="w" for="ch" forName="childText4" refType="w" fact="0.234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else>
            </dgm:choose>
          </dgm:else>
        </dgm:choose>
      </dgm:if>
      <dgm:else name="Name42">
        <dgm:choose name="Name43">
          <dgm:if name="Name44" axis="ch ch" ptType="node node" func="cnt" op="equ" val="0">
            <dgm:alg type="composite">
              <dgm:param type="ar" val="2.9463"/>
            </dgm:alg>
            <dgm:choose name="Name45">
              <dgm:if name="Name4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.1848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.3696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.5545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.7393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if>
              <dgm:else name="Name4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else>
            </dgm:choose>
          </dgm:if>
          <dgm:else name="Name48">
            <dgm:alg type="composite">
              <dgm:param type="ar" val="1.7837"/>
            </dgm:alg>
            <dgm:choose name="Name49">
              <dgm:if name="Name5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1848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3696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5545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7393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.1848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.3696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.5545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.7393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if>
              <dgm:else name="Name5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.81518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63036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44554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26072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0759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else>
            </dgm:choose>
          </dgm:else>
        </dgm:choose>
      </dgm:else>
    </dgm:choose>
    <dgm:forEach name="Name52" axis="ch" ptType="node" cnt="1">
      <dgm:layoutNode name="parentText1" styleLbl="node1">
        <dgm:varLst>
          <dgm:chMax/>
          <dgm:chPref val="3"/>
          <dgm:bulletEnabled val="1"/>
        </dgm:varLst>
        <dgm:choose name="Name53">
          <dgm:if name="Name54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55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56">
        <dgm:if name="Name57" axis="ch" ptType="node" func="cnt" op="gte" val="1">
          <dgm:layoutNode name="childText1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8"/>
      </dgm:choose>
    </dgm:forEach>
    <dgm:forEach name="Name59" axis="ch" ptType="node" st="2" cnt="1">
      <dgm:layoutNode name="parentText2" styleLbl="node1">
        <dgm:varLst>
          <dgm:chMax/>
          <dgm:chPref val="3"/>
          <dgm:bulletEnabled val="1"/>
        </dgm:varLst>
        <dgm:choose name="Name60">
          <dgm:if name="Name61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2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63">
        <dgm:if name="Name64" axis="ch" ptType="node" func="cnt" op="gte" val="1">
          <dgm:layoutNode name="childText2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5"/>
      </dgm:choose>
    </dgm:forEach>
    <dgm:forEach name="Name66" axis="ch" ptType="node" st="3" cnt="1">
      <dgm:layoutNode name="parentText3" styleLbl="node1">
        <dgm:varLst>
          <dgm:chMax/>
          <dgm:chPref val="3"/>
          <dgm:bulletEnabled val="1"/>
        </dgm:varLst>
        <dgm:choose name="Name67">
          <dgm:if name="Name68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9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0">
        <dgm:if name="Name71" axis="ch" ptType="node" func="cnt" op="gte" val="1">
          <dgm:layoutNode name="childText3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</dgm:forEach>
    <dgm:forEach name="Name73" axis="ch" ptType="node" st="4" cnt="1">
      <dgm:layoutNode name="parentText4" styleLbl="node1">
        <dgm:varLst>
          <dgm:chMax/>
          <dgm:chPref val="3"/>
          <dgm:bulletEnabled val="1"/>
        </dgm:varLst>
        <dgm:choose name="Name74">
          <dgm:if name="Name75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76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7">
        <dgm:if name="Name78" axis="ch" ptType="node" func="cnt" op="gte" val="1">
          <dgm:layoutNode name="childText4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9"/>
      </dgm:choose>
    </dgm:forEach>
    <dgm:forEach name="Name80" axis="ch" ptType="node" st="5" cnt="1">
      <dgm:layoutNode name="parentText5" styleLbl="node1">
        <dgm:varLst>
          <dgm:chMax/>
          <dgm:chPref val="3"/>
          <dgm:bulletEnabled val="1"/>
        </dgm:varLst>
        <dgm:choose name="Name81">
          <dgm:if name="Name82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83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84">
        <dgm:if name="Name85" axis="ch" ptType="node" func="cnt" op="gte" val="1">
          <dgm:layoutNode name="childText5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6"/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9/3/layout/RandomtoResultProcess">
  <dgm:title val=""/>
  <dgm:desc val=""/>
  <dgm:catLst>
    <dgm:cat type="process" pri="1275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Name0">
    <dgm:varLst>
      <dgm:dir/>
      <dgm:animOne val="branch"/>
      <dgm:animLvl val="lvl"/>
    </dgm:varLst>
    <dgm:choose name="Name1">
      <dgm:if name="Name2" func="var" arg="dir" op="equ" val="norm">
        <dgm:alg type="lin">
          <dgm:param type="fallback" val="2D"/>
          <dgm:param type="nodeVertAlign" val="t"/>
        </dgm:alg>
      </dgm:if>
      <dgm:else name="Name3">
        <dgm:alg type="lin">
          <dgm:param type="fallback" val="2D"/>
          <dgm:param type="nodeVertAlign" val="t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userH" refType="h" fact="2"/>
      <dgm:constr type="w" for="ch" forName="chaos" refType="userH" fact="0.681"/>
      <dgm:constr type="h" for="ch" forName="chaos" refType="userH"/>
      <dgm:constr type="w" for="ch" forName="middle" refType="userH" fact="0.6"/>
      <dgm:constr type="h" for="ch" forName="middle" refType="userH"/>
      <dgm:constr type="w" for="ch" forName="last" refType="userH" fact="0.6"/>
      <dgm:constr type="h" for="ch" forName="last" refType="userH"/>
      <dgm:constr type="w" for="ch" forName="chevronComposite1" refType="userH" fact="0.22"/>
      <dgm:constr type="h" for="ch" forName="chevronComposite1" refType="userH" fact="0.52"/>
      <dgm:constr type="w" for="ch" forName="chevronComposite2" refType="userH" fact="0.22"/>
      <dgm:constr type="h" for="ch" forName="chevronComposite2" refType="userH" fact="0.52"/>
      <dgm:constr type="w" for="ch" forName="overlap" refType="userH" fact="-0.04"/>
      <dgm:constr type="h" for="ch" forName="overlap" refType="userH" fact="0.06"/>
      <dgm:constr type="primFontSz" for="des" forName="parTx1" op="equ" val="65"/>
      <dgm:constr type="primFontSz" for="des" forName="parTxMid" refType="primFontSz" refFor="des" refForName="parTx1" op="equ"/>
      <dgm:constr type="primFontSz" for="des" forName="circleTx" refType="primFontSz" refFor="des" refForName="parTx1" op="equ"/>
      <dgm:constr type="primFontSz" for="des" forName="desTx1" op="equ" val="65"/>
      <dgm:constr type="primFontSz" for="des" forName="desTxMid" refType="primFontSz" refFor="des" refForName="desTx1" op="equ"/>
      <dgm:constr type="primFontSz" for="des" forName="desTxN" refType="primFontSz" refFor="des" refForName="desTx1" op="equ"/>
    </dgm:constrLst>
    <dgm:forEach name="Name4" axis="ch" ptType="node">
      <dgm:choose name="Name5">
        <dgm:if name="Name6" axis="self" ptType="node" func="pos" op="equ" val="1">
          <dgm:layoutNode name="chaos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parTx1" refType="w" fact="0.5"/>
              <dgm:constr type="t" for="ch" forName="parTx1" refType="w" fact="0.32"/>
              <dgm:constr type="w" for="ch" forName="parTx1" refType="w" fact="0.88"/>
              <dgm:constr type="h" for="ch" forName="parTx1" refType="w" fact="0.29"/>
              <dgm:constr type="ctrX" for="ch" forName="desTx1" refType="w" fact="0.5"/>
              <dgm:constr type="b" for="ch" forName="desTx1" refType="h"/>
              <dgm:constr type="w" for="ch" forName="desTx1" refType="w" fact="0.88"/>
              <dgm:constr type="h" for="ch" forName="desTx1" refType="h" fact="0.37"/>
              <dgm:constr type="l" for="ch" forName="c1" refType="w" fact="0.05"/>
              <dgm:constr type="t" for="ch" forName="c1" refType="w" fact="0.23"/>
              <dgm:constr type="w" for="ch" forName="c1" refType="w" fact="0.07"/>
              <dgm:constr type="h" for="ch" forName="c1" refType="w" refFor="ch" refForName="c1"/>
              <dgm:constr type="l" for="ch" forName="c2" refType="w" fact="0.1"/>
              <dgm:constr type="t" for="ch" forName="c2" refType="w" fact="0.13"/>
              <dgm:constr type="w" for="ch" forName="c2" refType="w" fact="0.07"/>
              <dgm:constr type="h" for="ch" forName="c2" refType="w" refFor="ch" refForName="c2"/>
              <dgm:constr type="l" for="ch" forName="c3" refType="w" fact="0.22"/>
              <dgm:constr type="t" for="ch" forName="c3" refType="w" fact="0.15"/>
              <dgm:constr type="w" for="ch" forName="c3" refType="w" fact="0.11"/>
              <dgm:constr type="h" for="ch" forName="c3" refType="w" refFor="ch" refForName="c3"/>
              <dgm:constr type="l" for="ch" forName="c4" refType="w" fact="0.32"/>
              <dgm:constr type="t" for="ch" forName="c4" refType="w" fact="0.04"/>
              <dgm:constr type="w" for="ch" forName="c4" refType="w" fact="0.07"/>
              <dgm:constr type="h" for="ch" forName="c4" refType="w" refFor="ch" refForName="c4"/>
              <dgm:constr type="l" for="ch" forName="c5" refType="w" fact="0.45"/>
              <dgm:constr type="t" for="ch" forName="c5" refType="w" fact="0"/>
              <dgm:constr type="w" for="ch" forName="c5" refType="w" fact="0.07"/>
              <dgm:constr type="h" for="ch" forName="c5" refType="w" refFor="ch" refForName="c5"/>
              <dgm:constr type="l" for="ch" forName="c6" refType="w" fact="0.61"/>
              <dgm:constr type="t" for="ch" forName="c6" refType="w" fact="0.07"/>
              <dgm:constr type="w" for="ch" forName="c6" refType="w" fact="0.07"/>
              <dgm:constr type="h" for="ch" forName="c6" refType="w" refFor="ch" refForName="c6"/>
              <dgm:constr type="l" for="ch" forName="c7" refType="w" fact="0.71"/>
              <dgm:constr type="t" for="ch" forName="c7" refType="w" fact="0.12"/>
              <dgm:constr type="w" for="ch" forName="c7" refType="w" fact="0.11"/>
              <dgm:constr type="h" for="ch" forName="c7" refType="w" refFor="ch" refForName="c7"/>
              <dgm:constr type="l" for="ch" forName="c8" refType="w" fact="0.85"/>
              <dgm:constr type="t" for="ch" forName="c8" refType="w" fact="0.23"/>
              <dgm:constr type="w" for="ch" forName="c8" refType="w" fact="0.07"/>
              <dgm:constr type="h" for="ch" forName="c8" refType="w" refFor="ch" refForName="c8"/>
              <dgm:constr type="l" for="ch" forName="c9" refType="w" fact="0.91"/>
              <dgm:constr type="t" for="ch" forName="c9" refType="w" fact="0.34"/>
              <dgm:constr type="w" for="ch" forName="c9" refType="w" fact="0.07"/>
              <dgm:constr type="h" for="ch" forName="c9" refType="w" refFor="ch" refForName="c9"/>
              <dgm:constr type="l" for="ch" forName="c10" refType="w" fact="0.39"/>
              <dgm:constr type="t" for="ch" forName="c10" refType="w" fact="0.13"/>
              <dgm:constr type="w" for="ch" forName="c10" refType="w" fact="0.18"/>
              <dgm:constr type="h" for="ch" forName="c10" refType="w" refFor="ch" refForName="c10"/>
              <dgm:constr type="l" for="ch" forName="c11" refType="w" fact="0"/>
              <dgm:constr type="t" for="ch" forName="c11" refType="w" fact="0.51"/>
              <dgm:constr type="w" for="ch" forName="c11" refType="w" fact="0.07"/>
              <dgm:constr type="h" for="ch" forName="c11" refType="w" refFor="ch" refForName="c11"/>
              <dgm:constr type="l" for="ch" forName="c12" refType="w" fact="0.06"/>
              <dgm:constr type="t" for="ch" forName="c12" refType="w" fact="0.6"/>
              <dgm:constr type="w" for="ch" forName="c12" refType="w" fact="0.11"/>
              <dgm:constr type="h" for="ch" forName="c12" refType="w" refFor="ch" refForName="c12"/>
              <dgm:constr type="l" for="ch" forName="c13" refType="w" fact="0.21"/>
              <dgm:constr type="t" for="ch" forName="c13" refType="w" fact="0.68"/>
              <dgm:constr type="w" for="ch" forName="c13" refType="w" fact="0.16"/>
              <dgm:constr type="h" for="ch" forName="c13" refType="w" refFor="ch" refForName="c13"/>
              <dgm:constr type="l" for="ch" forName="c14" refType="w" fact="0.42"/>
              <dgm:constr type="t" for="ch" forName="c14" refType="w" fact="0.81"/>
              <dgm:constr type="w" for="ch" forName="c14" refType="w" fact="0.07"/>
              <dgm:constr type="h" for="ch" forName="c14" refType="w" refFor="ch" refForName="c14"/>
              <dgm:constr type="l" for="ch" forName="c15" refType="w" fact="0.46"/>
              <dgm:constr type="t" for="ch" forName="c15" refType="w" fact="0.68"/>
              <dgm:constr type="w" for="ch" forName="c15" refType="w" fact="0.11"/>
              <dgm:constr type="h" for="ch" forName="c15" refType="w" refFor="ch" refForName="c15"/>
              <dgm:constr type="l" for="ch" forName="c16" refType="w" fact="0.56"/>
              <dgm:constr type="t" for="ch" forName="c16" refType="w" fact="0.82"/>
              <dgm:constr type="w" for="ch" forName="c16" refType="w" fact="0.07"/>
              <dgm:constr type="h" for="ch" forName="c16" refType="w" refFor="ch" refForName="c16"/>
              <dgm:constr type="l" for="ch" forName="c17" refType="w" fact="0.65"/>
              <dgm:constr type="t" for="ch" forName="c17" refType="w" fact="0.66"/>
              <dgm:constr type="w" for="ch" forName="c17" refType="w" fact="0.16"/>
              <dgm:constr type="h" for="ch" forName="c17" refType="w" refFor="ch" refForName="c17"/>
              <dgm:constr type="l" for="ch" forName="c18" refType="w" fact="0.87"/>
              <dgm:constr type="t" for="ch" forName="c18" refType="w" fact="0.62"/>
              <dgm:constr type="w" for="ch" forName="c18" refType="w" fact="0.11"/>
              <dgm:constr type="h" for="ch" forName="c18" refType="w" refFor="ch" refForName="c18"/>
            </dgm:constrLst>
            <dgm:layoutNode name="parTx1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7">
              <dgm:if name="Name8" axis="ch" ptType="node" func="cnt" op="gte" val="1">
                <dgm:layoutNode name="desTx1" styleLbl="revTx">
                  <dgm:varLst>
                    <dgm:bulletEnabled val="1"/>
                  </dgm:varLst>
                  <dgm:choose name="Name9">
                    <dgm:if name="Name10" axis="ch" ptType="node" func="cnt" op="equ" val="1">
                      <dgm:alg type="tx">
                        <dgm:param type="shpTxLTRAlignCh" val="l"/>
                      </dgm:alg>
                    </dgm:if>
                    <dgm:else name="Name11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2"/>
            </dgm:choose>
            <dgm:layoutNode name="c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9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0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layoutNode>
        </dgm:if>
        <dgm:if name="Name13" axis="self" ptType="node" func="revPos" op="equ" val="1">
          <dgm:layoutNode name="last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circleTx" refType="w" fact="0.5"/>
              <dgm:constr type="t" for="ch" forName="circleTx" refType="w" fact="0.117"/>
              <dgm:constr type="w" for="ch" forName="circleTx" refType="h" refFor="ch" refForName="circleTx"/>
              <dgm:constr type="h" for="ch" forName="circleTx" refType="w" fact="0.85"/>
              <dgm:constr type="l" for="ch" forName="desTxN"/>
              <dgm:constr type="b" for="ch" forName="desTxN" refType="h"/>
              <dgm:constr type="w" for="ch" forName="desTxN" refType="w"/>
              <dgm:constr type="h" for="ch" forName="desTxN" refType="h" fact="0.37"/>
              <dgm:constr type="ctrX" for="ch" forName="spN" refType="w" fact="0.5"/>
              <dgm:constr type="t" for="ch" forName="spN"/>
              <dgm:constr type="w" for="ch" forName="spN" refType="w" fact="0.93"/>
              <dgm:constr type="h" for="ch" forName="spN" refType="h" fact="0.01"/>
            </dgm:constrLst>
            <dgm:layoutNode name="circleTx" styleLbl="node1">
              <dgm:alg type="tx"/>
              <dgm:shape xmlns:r="http://schemas.openxmlformats.org/officeDocument/2006/relationships" type="ellipse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  <dgm:choose name="Name14">
              <dgm:if name="Name15" axis="ch" ptType="node" func="cnt" op="gte" val="1">
                <dgm:layoutNode name="desTxN" styleLbl="revTx">
                  <dgm:varLst>
                    <dgm:bulletEnabled val="1"/>
                  </dgm:varLst>
                  <dgm:choose name="Name16">
                    <dgm:if name="Name17" axis="ch" ptType="node" func="cnt" op="equ" val="1">
                      <dgm:alg type="tx">
                        <dgm:param type="shpTxLTRAlignCh" val="l"/>
                      </dgm:alg>
                    </dgm:if>
                    <dgm:else name="Name18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  <dgm:layoutNode name="spN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if>
        <dgm:else name="Name20">
          <dgm:layoutNode name="middl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l" for="ch" forName="parTxMid"/>
              <dgm:constr type="t" for="ch" forName="parTxMid" refType="w" fact="0.167"/>
              <dgm:constr type="w" for="ch" forName="parTxMid" refType="w"/>
              <dgm:constr type="h" for="ch" forName="parTxMid" refType="w" fact="0.7"/>
              <dgm:constr type="l" for="ch" forName="desTxMid"/>
              <dgm:constr type="b" for="ch" forName="desTxMid" refType="h"/>
              <dgm:constr type="w" for="ch" forName="desTxMid" refType="w"/>
              <dgm:constr type="h" for="ch" forName="desTxMid" refType="h" fact="0.37"/>
              <dgm:constr type="ctrX" for="ch" forName="spMid" refType="w" fact="0.5"/>
              <dgm:constr type="t" for="ch" forName="spMid"/>
              <dgm:constr type="w" for="ch" forName="spMid" refType="w" fact="0.01"/>
              <dgm:constr type="h" for="ch" forName="spMid" refType="h" fact="0.01"/>
            </dgm:constrLst>
            <dgm:layoutNode name="parTxMid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21">
              <dgm:if name="Name22" axis="ch" ptType="node" func="cnt" op="gte" val="1">
                <dgm:layoutNode name="desTxMid" styleLbl="revTx">
                  <dgm:varLst>
                    <dgm:bulletEnabled val="1"/>
                  </dgm:varLst>
                  <dgm:choose name="Name23">
                    <dgm:if name="Name24" axis="ch" ptType="node" func="cnt" op="equ" val="1">
                      <dgm:alg type="tx">
                        <dgm:param type="shpTxLTRAlignCh" val="l"/>
                      </dgm:alg>
                    </dgm:if>
                    <dgm:else name="Name25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26"/>
            </dgm:choose>
            <dgm:layoutNode name="spMid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else>
      </dgm:choose>
      <dgm:forEach name="Name27" axis="followSib" ptType="sibTrans" cnt="1">
        <dgm:layoutNode name="chevronComposite1" styleLbl="alignImgPlace1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chevron1"/>
            <dgm:constr type="t" for="ch" forName="chevron1" refType="h" fact="0.1923"/>
            <dgm:constr type="w" for="ch" forName="chevron1" refType="w"/>
            <dgm:constr type="b" for="ch" forName="chevron1" refType="h"/>
            <dgm:constr type="l" for="ch" forName="spChevron1"/>
            <dgm:constr type="t" for="ch" forName="spChevron1"/>
            <dgm:constr type="w" for="ch" forName="spChevron1" refType="w" fact="0.01"/>
            <dgm:constr type="h" for="ch" forName="spChevron1" refType="h" fact="0.01"/>
          </dgm:constrLst>
          <dgm:layoutNode name="chevron1">
            <dgm:alg type="sp"/>
            <dgm:choose name="Name28">
              <dgm:if name="Name29" func="var" arg="dir" op="equ" val="norm">
                <dgm:shape xmlns:r="http://schemas.openxmlformats.org/officeDocument/2006/relationships" type="chevron" r:blip="">
                  <dgm:adjLst>
                    <dgm:adj idx="1" val="0.6231"/>
                  </dgm:adjLst>
                </dgm:shape>
              </dgm:if>
              <dgm:else name="Name30">
                <dgm:shape xmlns:r="http://schemas.openxmlformats.org/officeDocument/2006/relationships" rot="180" type="chevron" r:blip="">
                  <dgm:adjLst>
                    <dgm:adj idx="1" val="0.6231"/>
                  </dgm:adjLst>
                </dgm:shape>
              </dgm:else>
            </dgm:choose>
            <dgm:presOf/>
          </dgm:layoutNode>
          <dgm:layoutNode name="spChevron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  <dgm:choose name="Name31">
          <dgm:if name="Name32" axis="root ch" ptType="all node" func="cnt" op="equ" val="2">
            <dgm:layoutNode name="overl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chevronComposite2" styleLbl="alignImgPlace1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l" for="ch" forName="chevron2"/>
                <dgm:constr type="t" for="ch" forName="chevron2" refType="h" fact="0.1923"/>
                <dgm:constr type="w" for="ch" forName="chevron2" refType="w"/>
                <dgm:constr type="b" for="ch" forName="chevron2" refType="h"/>
                <dgm:constr type="l" for="ch" forName="spChevron2"/>
                <dgm:constr type="t" for="ch" forName="spChevron2"/>
                <dgm:constr type="w" for="ch" forName="spChevron2" refType="w" fact="0.01"/>
                <dgm:constr type="h" for="ch" forName="spChevron2" refType="h" fact="0.01"/>
              </dgm:constrLst>
              <dgm:layoutNode name="chevron2">
                <dgm:alg type="sp"/>
                <dgm:choose name="Name33">
                  <dgm:if name="Name34" func="var" arg="dir" op="equ" val="norm">
                    <dgm:shape xmlns:r="http://schemas.openxmlformats.org/officeDocument/2006/relationships" type="chevron" r:blip="">
                      <dgm:adjLst>
                        <dgm:adj idx="1" val="0.6231"/>
                      </dgm:adjLst>
                    </dgm:shape>
                  </dgm:if>
                  <dgm:else name="Name35">
                    <dgm:shape xmlns:r="http://schemas.openxmlformats.org/officeDocument/2006/relationships" rot="180" type="chevron" r:blip="">
                      <dgm:adjLst>
                        <dgm:adj idx="1" val="0.6231"/>
                      </dgm:adjLst>
                    </dgm:shape>
                  </dgm:else>
                </dgm:choose>
                <dgm:presOf/>
              </dgm:layoutNode>
              <dgm:layoutNode name="spChevron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layoutNode>
          </dgm:if>
          <dgm:else name="Name36"/>
        </dgm:choos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9/3/layout/RandomtoResultProcess">
  <dgm:title val=""/>
  <dgm:desc val=""/>
  <dgm:catLst>
    <dgm:cat type="process" pri="1275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Name0">
    <dgm:varLst>
      <dgm:dir/>
      <dgm:animOne val="branch"/>
      <dgm:animLvl val="lvl"/>
    </dgm:varLst>
    <dgm:choose name="Name1">
      <dgm:if name="Name2" func="var" arg="dir" op="equ" val="norm">
        <dgm:alg type="lin">
          <dgm:param type="fallback" val="2D"/>
          <dgm:param type="nodeVertAlign" val="t"/>
        </dgm:alg>
      </dgm:if>
      <dgm:else name="Name3">
        <dgm:alg type="lin">
          <dgm:param type="fallback" val="2D"/>
          <dgm:param type="nodeVertAlign" val="t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userH" refType="h" fact="2"/>
      <dgm:constr type="w" for="ch" forName="chaos" refType="userH" fact="0.681"/>
      <dgm:constr type="h" for="ch" forName="chaos" refType="userH"/>
      <dgm:constr type="w" for="ch" forName="middle" refType="userH" fact="0.6"/>
      <dgm:constr type="h" for="ch" forName="middle" refType="userH"/>
      <dgm:constr type="w" for="ch" forName="last" refType="userH" fact="0.6"/>
      <dgm:constr type="h" for="ch" forName="last" refType="userH"/>
      <dgm:constr type="w" for="ch" forName="chevronComposite1" refType="userH" fact="0.22"/>
      <dgm:constr type="h" for="ch" forName="chevronComposite1" refType="userH" fact="0.52"/>
      <dgm:constr type="w" for="ch" forName="chevronComposite2" refType="userH" fact="0.22"/>
      <dgm:constr type="h" for="ch" forName="chevronComposite2" refType="userH" fact="0.52"/>
      <dgm:constr type="w" for="ch" forName="overlap" refType="userH" fact="-0.04"/>
      <dgm:constr type="h" for="ch" forName="overlap" refType="userH" fact="0.06"/>
      <dgm:constr type="primFontSz" for="des" forName="parTx1" op="equ" val="65"/>
      <dgm:constr type="primFontSz" for="des" forName="parTxMid" refType="primFontSz" refFor="des" refForName="parTx1" op="equ"/>
      <dgm:constr type="primFontSz" for="des" forName="circleTx" refType="primFontSz" refFor="des" refForName="parTx1" op="equ"/>
      <dgm:constr type="primFontSz" for="des" forName="desTx1" op="equ" val="65"/>
      <dgm:constr type="primFontSz" for="des" forName="desTxMid" refType="primFontSz" refFor="des" refForName="desTx1" op="equ"/>
      <dgm:constr type="primFontSz" for="des" forName="desTxN" refType="primFontSz" refFor="des" refForName="desTx1" op="equ"/>
    </dgm:constrLst>
    <dgm:forEach name="Name4" axis="ch" ptType="node">
      <dgm:choose name="Name5">
        <dgm:if name="Name6" axis="self" ptType="node" func="pos" op="equ" val="1">
          <dgm:layoutNode name="chaos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parTx1" refType="w" fact="0.5"/>
              <dgm:constr type="t" for="ch" forName="parTx1" refType="w" fact="0.32"/>
              <dgm:constr type="w" for="ch" forName="parTx1" refType="w" fact="0.88"/>
              <dgm:constr type="h" for="ch" forName="parTx1" refType="w" fact="0.29"/>
              <dgm:constr type="ctrX" for="ch" forName="desTx1" refType="w" fact="0.5"/>
              <dgm:constr type="b" for="ch" forName="desTx1" refType="h"/>
              <dgm:constr type="w" for="ch" forName="desTx1" refType="w" fact="0.88"/>
              <dgm:constr type="h" for="ch" forName="desTx1" refType="h" fact="0.37"/>
              <dgm:constr type="l" for="ch" forName="c1" refType="w" fact="0.05"/>
              <dgm:constr type="t" for="ch" forName="c1" refType="w" fact="0.23"/>
              <dgm:constr type="w" for="ch" forName="c1" refType="w" fact="0.07"/>
              <dgm:constr type="h" for="ch" forName="c1" refType="w" refFor="ch" refForName="c1"/>
              <dgm:constr type="l" for="ch" forName="c2" refType="w" fact="0.1"/>
              <dgm:constr type="t" for="ch" forName="c2" refType="w" fact="0.13"/>
              <dgm:constr type="w" for="ch" forName="c2" refType="w" fact="0.07"/>
              <dgm:constr type="h" for="ch" forName="c2" refType="w" refFor="ch" refForName="c2"/>
              <dgm:constr type="l" for="ch" forName="c3" refType="w" fact="0.22"/>
              <dgm:constr type="t" for="ch" forName="c3" refType="w" fact="0.15"/>
              <dgm:constr type="w" for="ch" forName="c3" refType="w" fact="0.11"/>
              <dgm:constr type="h" for="ch" forName="c3" refType="w" refFor="ch" refForName="c3"/>
              <dgm:constr type="l" for="ch" forName="c4" refType="w" fact="0.32"/>
              <dgm:constr type="t" for="ch" forName="c4" refType="w" fact="0.04"/>
              <dgm:constr type="w" for="ch" forName="c4" refType="w" fact="0.07"/>
              <dgm:constr type="h" for="ch" forName="c4" refType="w" refFor="ch" refForName="c4"/>
              <dgm:constr type="l" for="ch" forName="c5" refType="w" fact="0.45"/>
              <dgm:constr type="t" for="ch" forName="c5" refType="w" fact="0"/>
              <dgm:constr type="w" for="ch" forName="c5" refType="w" fact="0.07"/>
              <dgm:constr type="h" for="ch" forName="c5" refType="w" refFor="ch" refForName="c5"/>
              <dgm:constr type="l" for="ch" forName="c6" refType="w" fact="0.61"/>
              <dgm:constr type="t" for="ch" forName="c6" refType="w" fact="0.07"/>
              <dgm:constr type="w" for="ch" forName="c6" refType="w" fact="0.07"/>
              <dgm:constr type="h" for="ch" forName="c6" refType="w" refFor="ch" refForName="c6"/>
              <dgm:constr type="l" for="ch" forName="c7" refType="w" fact="0.71"/>
              <dgm:constr type="t" for="ch" forName="c7" refType="w" fact="0.12"/>
              <dgm:constr type="w" for="ch" forName="c7" refType="w" fact="0.11"/>
              <dgm:constr type="h" for="ch" forName="c7" refType="w" refFor="ch" refForName="c7"/>
              <dgm:constr type="l" for="ch" forName="c8" refType="w" fact="0.85"/>
              <dgm:constr type="t" for="ch" forName="c8" refType="w" fact="0.23"/>
              <dgm:constr type="w" for="ch" forName="c8" refType="w" fact="0.07"/>
              <dgm:constr type="h" for="ch" forName="c8" refType="w" refFor="ch" refForName="c8"/>
              <dgm:constr type="l" for="ch" forName="c9" refType="w" fact="0.91"/>
              <dgm:constr type="t" for="ch" forName="c9" refType="w" fact="0.34"/>
              <dgm:constr type="w" for="ch" forName="c9" refType="w" fact="0.07"/>
              <dgm:constr type="h" for="ch" forName="c9" refType="w" refFor="ch" refForName="c9"/>
              <dgm:constr type="l" for="ch" forName="c10" refType="w" fact="0.39"/>
              <dgm:constr type="t" for="ch" forName="c10" refType="w" fact="0.13"/>
              <dgm:constr type="w" for="ch" forName="c10" refType="w" fact="0.18"/>
              <dgm:constr type="h" for="ch" forName="c10" refType="w" refFor="ch" refForName="c10"/>
              <dgm:constr type="l" for="ch" forName="c11" refType="w" fact="0"/>
              <dgm:constr type="t" for="ch" forName="c11" refType="w" fact="0.51"/>
              <dgm:constr type="w" for="ch" forName="c11" refType="w" fact="0.07"/>
              <dgm:constr type="h" for="ch" forName="c11" refType="w" refFor="ch" refForName="c11"/>
              <dgm:constr type="l" for="ch" forName="c12" refType="w" fact="0.06"/>
              <dgm:constr type="t" for="ch" forName="c12" refType="w" fact="0.6"/>
              <dgm:constr type="w" for="ch" forName="c12" refType="w" fact="0.11"/>
              <dgm:constr type="h" for="ch" forName="c12" refType="w" refFor="ch" refForName="c12"/>
              <dgm:constr type="l" for="ch" forName="c13" refType="w" fact="0.21"/>
              <dgm:constr type="t" for="ch" forName="c13" refType="w" fact="0.68"/>
              <dgm:constr type="w" for="ch" forName="c13" refType="w" fact="0.16"/>
              <dgm:constr type="h" for="ch" forName="c13" refType="w" refFor="ch" refForName="c13"/>
              <dgm:constr type="l" for="ch" forName="c14" refType="w" fact="0.42"/>
              <dgm:constr type="t" for="ch" forName="c14" refType="w" fact="0.81"/>
              <dgm:constr type="w" for="ch" forName="c14" refType="w" fact="0.07"/>
              <dgm:constr type="h" for="ch" forName="c14" refType="w" refFor="ch" refForName="c14"/>
              <dgm:constr type="l" for="ch" forName="c15" refType="w" fact="0.46"/>
              <dgm:constr type="t" for="ch" forName="c15" refType="w" fact="0.68"/>
              <dgm:constr type="w" for="ch" forName="c15" refType="w" fact="0.11"/>
              <dgm:constr type="h" for="ch" forName="c15" refType="w" refFor="ch" refForName="c15"/>
              <dgm:constr type="l" for="ch" forName="c16" refType="w" fact="0.56"/>
              <dgm:constr type="t" for="ch" forName="c16" refType="w" fact="0.82"/>
              <dgm:constr type="w" for="ch" forName="c16" refType="w" fact="0.07"/>
              <dgm:constr type="h" for="ch" forName="c16" refType="w" refFor="ch" refForName="c16"/>
              <dgm:constr type="l" for="ch" forName="c17" refType="w" fact="0.65"/>
              <dgm:constr type="t" for="ch" forName="c17" refType="w" fact="0.66"/>
              <dgm:constr type="w" for="ch" forName="c17" refType="w" fact="0.16"/>
              <dgm:constr type="h" for="ch" forName="c17" refType="w" refFor="ch" refForName="c17"/>
              <dgm:constr type="l" for="ch" forName="c18" refType="w" fact="0.87"/>
              <dgm:constr type="t" for="ch" forName="c18" refType="w" fact="0.62"/>
              <dgm:constr type="w" for="ch" forName="c18" refType="w" fact="0.11"/>
              <dgm:constr type="h" for="ch" forName="c18" refType="w" refFor="ch" refForName="c18"/>
            </dgm:constrLst>
            <dgm:layoutNode name="parTx1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7">
              <dgm:if name="Name8" axis="ch" ptType="node" func="cnt" op="gte" val="1">
                <dgm:layoutNode name="desTx1" styleLbl="revTx">
                  <dgm:varLst>
                    <dgm:bulletEnabled val="1"/>
                  </dgm:varLst>
                  <dgm:choose name="Name9">
                    <dgm:if name="Name10" axis="ch" ptType="node" func="cnt" op="equ" val="1">
                      <dgm:alg type="tx">
                        <dgm:param type="shpTxLTRAlignCh" val="l"/>
                      </dgm:alg>
                    </dgm:if>
                    <dgm:else name="Name11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2"/>
            </dgm:choose>
            <dgm:layoutNode name="c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9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0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layoutNode>
        </dgm:if>
        <dgm:if name="Name13" axis="self" ptType="node" func="revPos" op="equ" val="1">
          <dgm:layoutNode name="last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circleTx" refType="w" fact="0.5"/>
              <dgm:constr type="t" for="ch" forName="circleTx" refType="w" fact="0.117"/>
              <dgm:constr type="w" for="ch" forName="circleTx" refType="h" refFor="ch" refForName="circleTx"/>
              <dgm:constr type="h" for="ch" forName="circleTx" refType="w" fact="0.85"/>
              <dgm:constr type="l" for="ch" forName="desTxN"/>
              <dgm:constr type="b" for="ch" forName="desTxN" refType="h"/>
              <dgm:constr type="w" for="ch" forName="desTxN" refType="w"/>
              <dgm:constr type="h" for="ch" forName="desTxN" refType="h" fact="0.37"/>
              <dgm:constr type="ctrX" for="ch" forName="spN" refType="w" fact="0.5"/>
              <dgm:constr type="t" for="ch" forName="spN"/>
              <dgm:constr type="w" for="ch" forName="spN" refType="w" fact="0.93"/>
              <dgm:constr type="h" for="ch" forName="spN" refType="h" fact="0.01"/>
            </dgm:constrLst>
            <dgm:layoutNode name="circleTx" styleLbl="node1">
              <dgm:alg type="tx"/>
              <dgm:shape xmlns:r="http://schemas.openxmlformats.org/officeDocument/2006/relationships" type="ellipse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  <dgm:choose name="Name14">
              <dgm:if name="Name15" axis="ch" ptType="node" func="cnt" op="gte" val="1">
                <dgm:layoutNode name="desTxN" styleLbl="revTx">
                  <dgm:varLst>
                    <dgm:bulletEnabled val="1"/>
                  </dgm:varLst>
                  <dgm:choose name="Name16">
                    <dgm:if name="Name17" axis="ch" ptType="node" func="cnt" op="equ" val="1">
                      <dgm:alg type="tx">
                        <dgm:param type="shpTxLTRAlignCh" val="l"/>
                      </dgm:alg>
                    </dgm:if>
                    <dgm:else name="Name18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  <dgm:layoutNode name="spN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if>
        <dgm:else name="Name20">
          <dgm:layoutNode name="middl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l" for="ch" forName="parTxMid"/>
              <dgm:constr type="t" for="ch" forName="parTxMid" refType="w" fact="0.167"/>
              <dgm:constr type="w" for="ch" forName="parTxMid" refType="w"/>
              <dgm:constr type="h" for="ch" forName="parTxMid" refType="w" fact="0.7"/>
              <dgm:constr type="l" for="ch" forName="desTxMid"/>
              <dgm:constr type="b" for="ch" forName="desTxMid" refType="h"/>
              <dgm:constr type="w" for="ch" forName="desTxMid" refType="w"/>
              <dgm:constr type="h" for="ch" forName="desTxMid" refType="h" fact="0.37"/>
              <dgm:constr type="ctrX" for="ch" forName="spMid" refType="w" fact="0.5"/>
              <dgm:constr type="t" for="ch" forName="spMid"/>
              <dgm:constr type="w" for="ch" forName="spMid" refType="w" fact="0.01"/>
              <dgm:constr type="h" for="ch" forName="spMid" refType="h" fact="0.01"/>
            </dgm:constrLst>
            <dgm:layoutNode name="parTxMid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21">
              <dgm:if name="Name22" axis="ch" ptType="node" func="cnt" op="gte" val="1">
                <dgm:layoutNode name="desTxMid" styleLbl="revTx">
                  <dgm:varLst>
                    <dgm:bulletEnabled val="1"/>
                  </dgm:varLst>
                  <dgm:choose name="Name23">
                    <dgm:if name="Name24" axis="ch" ptType="node" func="cnt" op="equ" val="1">
                      <dgm:alg type="tx">
                        <dgm:param type="shpTxLTRAlignCh" val="l"/>
                      </dgm:alg>
                    </dgm:if>
                    <dgm:else name="Name25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26"/>
            </dgm:choose>
            <dgm:layoutNode name="spMid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else>
      </dgm:choose>
      <dgm:forEach name="Name27" axis="followSib" ptType="sibTrans" cnt="1">
        <dgm:layoutNode name="chevronComposite1" styleLbl="alignImgPlace1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chevron1"/>
            <dgm:constr type="t" for="ch" forName="chevron1" refType="h" fact="0.1923"/>
            <dgm:constr type="w" for="ch" forName="chevron1" refType="w"/>
            <dgm:constr type="b" for="ch" forName="chevron1" refType="h"/>
            <dgm:constr type="l" for="ch" forName="spChevron1"/>
            <dgm:constr type="t" for="ch" forName="spChevron1"/>
            <dgm:constr type="w" for="ch" forName="spChevron1" refType="w" fact="0.01"/>
            <dgm:constr type="h" for="ch" forName="spChevron1" refType="h" fact="0.01"/>
          </dgm:constrLst>
          <dgm:layoutNode name="chevron1">
            <dgm:alg type="sp"/>
            <dgm:choose name="Name28">
              <dgm:if name="Name29" func="var" arg="dir" op="equ" val="norm">
                <dgm:shape xmlns:r="http://schemas.openxmlformats.org/officeDocument/2006/relationships" type="chevron" r:blip="">
                  <dgm:adjLst>
                    <dgm:adj idx="1" val="0.6231"/>
                  </dgm:adjLst>
                </dgm:shape>
              </dgm:if>
              <dgm:else name="Name30">
                <dgm:shape xmlns:r="http://schemas.openxmlformats.org/officeDocument/2006/relationships" rot="180" type="chevron" r:blip="">
                  <dgm:adjLst>
                    <dgm:adj idx="1" val="0.6231"/>
                  </dgm:adjLst>
                </dgm:shape>
              </dgm:else>
            </dgm:choose>
            <dgm:presOf/>
          </dgm:layoutNode>
          <dgm:layoutNode name="spChevron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  <dgm:choose name="Name31">
          <dgm:if name="Name32" axis="root ch" ptType="all node" func="cnt" op="equ" val="2">
            <dgm:layoutNode name="overl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chevronComposite2" styleLbl="alignImgPlace1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l" for="ch" forName="chevron2"/>
                <dgm:constr type="t" for="ch" forName="chevron2" refType="h" fact="0.1923"/>
                <dgm:constr type="w" for="ch" forName="chevron2" refType="w"/>
                <dgm:constr type="b" for="ch" forName="chevron2" refType="h"/>
                <dgm:constr type="l" for="ch" forName="spChevron2"/>
                <dgm:constr type="t" for="ch" forName="spChevron2"/>
                <dgm:constr type="w" for="ch" forName="spChevron2" refType="w" fact="0.01"/>
                <dgm:constr type="h" for="ch" forName="spChevron2" refType="h" fact="0.01"/>
              </dgm:constrLst>
              <dgm:layoutNode name="chevron2">
                <dgm:alg type="sp"/>
                <dgm:choose name="Name33">
                  <dgm:if name="Name34" func="var" arg="dir" op="equ" val="norm">
                    <dgm:shape xmlns:r="http://schemas.openxmlformats.org/officeDocument/2006/relationships" type="chevron" r:blip="">
                      <dgm:adjLst>
                        <dgm:adj idx="1" val="0.6231"/>
                      </dgm:adjLst>
                    </dgm:shape>
                  </dgm:if>
                  <dgm:else name="Name35">
                    <dgm:shape xmlns:r="http://schemas.openxmlformats.org/officeDocument/2006/relationships" rot="180" type="chevron" r:blip="">
                      <dgm:adjLst>
                        <dgm:adj idx="1" val="0.6231"/>
                      </dgm:adjLst>
                    </dgm:shape>
                  </dgm:else>
                </dgm:choose>
                <dgm:presOf/>
              </dgm:layoutNode>
              <dgm:layoutNode name="spChevron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layoutNode>
          </dgm:if>
          <dgm:else name="Name36"/>
        </dgm:choos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9/3/layout/RandomtoResultProcess">
  <dgm:title val=""/>
  <dgm:desc val=""/>
  <dgm:catLst>
    <dgm:cat type="process" pri="1275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Name0">
    <dgm:varLst>
      <dgm:dir/>
      <dgm:animOne val="branch"/>
      <dgm:animLvl val="lvl"/>
    </dgm:varLst>
    <dgm:choose name="Name1">
      <dgm:if name="Name2" func="var" arg="dir" op="equ" val="norm">
        <dgm:alg type="lin">
          <dgm:param type="fallback" val="2D"/>
          <dgm:param type="nodeVertAlign" val="t"/>
        </dgm:alg>
      </dgm:if>
      <dgm:else name="Name3">
        <dgm:alg type="lin">
          <dgm:param type="fallback" val="2D"/>
          <dgm:param type="nodeVertAlign" val="t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userH" refType="h" fact="2"/>
      <dgm:constr type="w" for="ch" forName="chaos" refType="userH" fact="0.681"/>
      <dgm:constr type="h" for="ch" forName="chaos" refType="userH"/>
      <dgm:constr type="w" for="ch" forName="middle" refType="userH" fact="0.6"/>
      <dgm:constr type="h" for="ch" forName="middle" refType="userH"/>
      <dgm:constr type="w" for="ch" forName="last" refType="userH" fact="0.6"/>
      <dgm:constr type="h" for="ch" forName="last" refType="userH"/>
      <dgm:constr type="w" for="ch" forName="chevronComposite1" refType="userH" fact="0.22"/>
      <dgm:constr type="h" for="ch" forName="chevronComposite1" refType="userH" fact="0.52"/>
      <dgm:constr type="w" for="ch" forName="chevronComposite2" refType="userH" fact="0.22"/>
      <dgm:constr type="h" for="ch" forName="chevronComposite2" refType="userH" fact="0.52"/>
      <dgm:constr type="w" for="ch" forName="overlap" refType="userH" fact="-0.04"/>
      <dgm:constr type="h" for="ch" forName="overlap" refType="userH" fact="0.06"/>
      <dgm:constr type="primFontSz" for="des" forName="parTx1" op="equ" val="65"/>
      <dgm:constr type="primFontSz" for="des" forName="parTxMid" refType="primFontSz" refFor="des" refForName="parTx1" op="equ"/>
      <dgm:constr type="primFontSz" for="des" forName="circleTx" refType="primFontSz" refFor="des" refForName="parTx1" op="equ"/>
      <dgm:constr type="primFontSz" for="des" forName="desTx1" op="equ" val="65"/>
      <dgm:constr type="primFontSz" for="des" forName="desTxMid" refType="primFontSz" refFor="des" refForName="desTx1" op="equ"/>
      <dgm:constr type="primFontSz" for="des" forName="desTxN" refType="primFontSz" refFor="des" refForName="desTx1" op="equ"/>
    </dgm:constrLst>
    <dgm:forEach name="Name4" axis="ch" ptType="node">
      <dgm:choose name="Name5">
        <dgm:if name="Name6" axis="self" ptType="node" func="pos" op="equ" val="1">
          <dgm:layoutNode name="chaos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parTx1" refType="w" fact="0.5"/>
              <dgm:constr type="t" for="ch" forName="parTx1" refType="w" fact="0.32"/>
              <dgm:constr type="w" for="ch" forName="parTx1" refType="w" fact="0.88"/>
              <dgm:constr type="h" for="ch" forName="parTx1" refType="w" fact="0.29"/>
              <dgm:constr type="ctrX" for="ch" forName="desTx1" refType="w" fact="0.5"/>
              <dgm:constr type="b" for="ch" forName="desTx1" refType="h"/>
              <dgm:constr type="w" for="ch" forName="desTx1" refType="w" fact="0.88"/>
              <dgm:constr type="h" for="ch" forName="desTx1" refType="h" fact="0.37"/>
              <dgm:constr type="l" for="ch" forName="c1" refType="w" fact="0.05"/>
              <dgm:constr type="t" for="ch" forName="c1" refType="w" fact="0.23"/>
              <dgm:constr type="w" for="ch" forName="c1" refType="w" fact="0.07"/>
              <dgm:constr type="h" for="ch" forName="c1" refType="w" refFor="ch" refForName="c1"/>
              <dgm:constr type="l" for="ch" forName="c2" refType="w" fact="0.1"/>
              <dgm:constr type="t" for="ch" forName="c2" refType="w" fact="0.13"/>
              <dgm:constr type="w" for="ch" forName="c2" refType="w" fact="0.07"/>
              <dgm:constr type="h" for="ch" forName="c2" refType="w" refFor="ch" refForName="c2"/>
              <dgm:constr type="l" for="ch" forName="c3" refType="w" fact="0.22"/>
              <dgm:constr type="t" for="ch" forName="c3" refType="w" fact="0.15"/>
              <dgm:constr type="w" for="ch" forName="c3" refType="w" fact="0.11"/>
              <dgm:constr type="h" for="ch" forName="c3" refType="w" refFor="ch" refForName="c3"/>
              <dgm:constr type="l" for="ch" forName="c4" refType="w" fact="0.32"/>
              <dgm:constr type="t" for="ch" forName="c4" refType="w" fact="0.04"/>
              <dgm:constr type="w" for="ch" forName="c4" refType="w" fact="0.07"/>
              <dgm:constr type="h" for="ch" forName="c4" refType="w" refFor="ch" refForName="c4"/>
              <dgm:constr type="l" for="ch" forName="c5" refType="w" fact="0.45"/>
              <dgm:constr type="t" for="ch" forName="c5" refType="w" fact="0"/>
              <dgm:constr type="w" for="ch" forName="c5" refType="w" fact="0.07"/>
              <dgm:constr type="h" for="ch" forName="c5" refType="w" refFor="ch" refForName="c5"/>
              <dgm:constr type="l" for="ch" forName="c6" refType="w" fact="0.61"/>
              <dgm:constr type="t" for="ch" forName="c6" refType="w" fact="0.07"/>
              <dgm:constr type="w" for="ch" forName="c6" refType="w" fact="0.07"/>
              <dgm:constr type="h" for="ch" forName="c6" refType="w" refFor="ch" refForName="c6"/>
              <dgm:constr type="l" for="ch" forName="c7" refType="w" fact="0.71"/>
              <dgm:constr type="t" for="ch" forName="c7" refType="w" fact="0.12"/>
              <dgm:constr type="w" for="ch" forName="c7" refType="w" fact="0.11"/>
              <dgm:constr type="h" for="ch" forName="c7" refType="w" refFor="ch" refForName="c7"/>
              <dgm:constr type="l" for="ch" forName="c8" refType="w" fact="0.85"/>
              <dgm:constr type="t" for="ch" forName="c8" refType="w" fact="0.23"/>
              <dgm:constr type="w" for="ch" forName="c8" refType="w" fact="0.07"/>
              <dgm:constr type="h" for="ch" forName="c8" refType="w" refFor="ch" refForName="c8"/>
              <dgm:constr type="l" for="ch" forName="c9" refType="w" fact="0.91"/>
              <dgm:constr type="t" for="ch" forName="c9" refType="w" fact="0.34"/>
              <dgm:constr type="w" for="ch" forName="c9" refType="w" fact="0.07"/>
              <dgm:constr type="h" for="ch" forName="c9" refType="w" refFor="ch" refForName="c9"/>
              <dgm:constr type="l" for="ch" forName="c10" refType="w" fact="0.39"/>
              <dgm:constr type="t" for="ch" forName="c10" refType="w" fact="0.13"/>
              <dgm:constr type="w" for="ch" forName="c10" refType="w" fact="0.18"/>
              <dgm:constr type="h" for="ch" forName="c10" refType="w" refFor="ch" refForName="c10"/>
              <dgm:constr type="l" for="ch" forName="c11" refType="w" fact="0"/>
              <dgm:constr type="t" for="ch" forName="c11" refType="w" fact="0.51"/>
              <dgm:constr type="w" for="ch" forName="c11" refType="w" fact="0.07"/>
              <dgm:constr type="h" for="ch" forName="c11" refType="w" refFor="ch" refForName="c11"/>
              <dgm:constr type="l" for="ch" forName="c12" refType="w" fact="0.06"/>
              <dgm:constr type="t" for="ch" forName="c12" refType="w" fact="0.6"/>
              <dgm:constr type="w" for="ch" forName="c12" refType="w" fact="0.11"/>
              <dgm:constr type="h" for="ch" forName="c12" refType="w" refFor="ch" refForName="c12"/>
              <dgm:constr type="l" for="ch" forName="c13" refType="w" fact="0.21"/>
              <dgm:constr type="t" for="ch" forName="c13" refType="w" fact="0.68"/>
              <dgm:constr type="w" for="ch" forName="c13" refType="w" fact="0.16"/>
              <dgm:constr type="h" for="ch" forName="c13" refType="w" refFor="ch" refForName="c13"/>
              <dgm:constr type="l" for="ch" forName="c14" refType="w" fact="0.42"/>
              <dgm:constr type="t" for="ch" forName="c14" refType="w" fact="0.81"/>
              <dgm:constr type="w" for="ch" forName="c14" refType="w" fact="0.07"/>
              <dgm:constr type="h" for="ch" forName="c14" refType="w" refFor="ch" refForName="c14"/>
              <dgm:constr type="l" for="ch" forName="c15" refType="w" fact="0.46"/>
              <dgm:constr type="t" for="ch" forName="c15" refType="w" fact="0.68"/>
              <dgm:constr type="w" for="ch" forName="c15" refType="w" fact="0.11"/>
              <dgm:constr type="h" for="ch" forName="c15" refType="w" refFor="ch" refForName="c15"/>
              <dgm:constr type="l" for="ch" forName="c16" refType="w" fact="0.56"/>
              <dgm:constr type="t" for="ch" forName="c16" refType="w" fact="0.82"/>
              <dgm:constr type="w" for="ch" forName="c16" refType="w" fact="0.07"/>
              <dgm:constr type="h" for="ch" forName="c16" refType="w" refFor="ch" refForName="c16"/>
              <dgm:constr type="l" for="ch" forName="c17" refType="w" fact="0.65"/>
              <dgm:constr type="t" for="ch" forName="c17" refType="w" fact="0.66"/>
              <dgm:constr type="w" for="ch" forName="c17" refType="w" fact="0.16"/>
              <dgm:constr type="h" for="ch" forName="c17" refType="w" refFor="ch" refForName="c17"/>
              <dgm:constr type="l" for="ch" forName="c18" refType="w" fact="0.87"/>
              <dgm:constr type="t" for="ch" forName="c18" refType="w" fact="0.62"/>
              <dgm:constr type="w" for="ch" forName="c18" refType="w" fact="0.11"/>
              <dgm:constr type="h" for="ch" forName="c18" refType="w" refFor="ch" refForName="c18"/>
            </dgm:constrLst>
            <dgm:layoutNode name="parTx1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7">
              <dgm:if name="Name8" axis="ch" ptType="node" func="cnt" op="gte" val="1">
                <dgm:layoutNode name="desTx1" styleLbl="revTx">
                  <dgm:varLst>
                    <dgm:bulletEnabled val="1"/>
                  </dgm:varLst>
                  <dgm:choose name="Name9">
                    <dgm:if name="Name10" axis="ch" ptType="node" func="cnt" op="equ" val="1">
                      <dgm:alg type="tx">
                        <dgm:param type="shpTxLTRAlignCh" val="l"/>
                      </dgm:alg>
                    </dgm:if>
                    <dgm:else name="Name11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2"/>
            </dgm:choose>
            <dgm:layoutNode name="c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9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0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layoutNode>
        </dgm:if>
        <dgm:if name="Name13" axis="self" ptType="node" func="revPos" op="equ" val="1">
          <dgm:layoutNode name="last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circleTx" refType="w" fact="0.5"/>
              <dgm:constr type="t" for="ch" forName="circleTx" refType="w" fact="0.117"/>
              <dgm:constr type="w" for="ch" forName="circleTx" refType="h" refFor="ch" refForName="circleTx"/>
              <dgm:constr type="h" for="ch" forName="circleTx" refType="w" fact="0.85"/>
              <dgm:constr type="l" for="ch" forName="desTxN"/>
              <dgm:constr type="b" for="ch" forName="desTxN" refType="h"/>
              <dgm:constr type="w" for="ch" forName="desTxN" refType="w"/>
              <dgm:constr type="h" for="ch" forName="desTxN" refType="h" fact="0.37"/>
              <dgm:constr type="ctrX" for="ch" forName="spN" refType="w" fact="0.5"/>
              <dgm:constr type="t" for="ch" forName="spN"/>
              <dgm:constr type="w" for="ch" forName="spN" refType="w" fact="0.93"/>
              <dgm:constr type="h" for="ch" forName="spN" refType="h" fact="0.01"/>
            </dgm:constrLst>
            <dgm:layoutNode name="circleTx" styleLbl="node1">
              <dgm:alg type="tx"/>
              <dgm:shape xmlns:r="http://schemas.openxmlformats.org/officeDocument/2006/relationships" type="ellipse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  <dgm:choose name="Name14">
              <dgm:if name="Name15" axis="ch" ptType="node" func="cnt" op="gte" val="1">
                <dgm:layoutNode name="desTxN" styleLbl="revTx">
                  <dgm:varLst>
                    <dgm:bulletEnabled val="1"/>
                  </dgm:varLst>
                  <dgm:choose name="Name16">
                    <dgm:if name="Name17" axis="ch" ptType="node" func="cnt" op="equ" val="1">
                      <dgm:alg type="tx">
                        <dgm:param type="shpTxLTRAlignCh" val="l"/>
                      </dgm:alg>
                    </dgm:if>
                    <dgm:else name="Name18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  <dgm:layoutNode name="spN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if>
        <dgm:else name="Name20">
          <dgm:layoutNode name="middl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l" for="ch" forName="parTxMid"/>
              <dgm:constr type="t" for="ch" forName="parTxMid" refType="w" fact="0.167"/>
              <dgm:constr type="w" for="ch" forName="parTxMid" refType="w"/>
              <dgm:constr type="h" for="ch" forName="parTxMid" refType="w" fact="0.7"/>
              <dgm:constr type="l" for="ch" forName="desTxMid"/>
              <dgm:constr type="b" for="ch" forName="desTxMid" refType="h"/>
              <dgm:constr type="w" for="ch" forName="desTxMid" refType="w"/>
              <dgm:constr type="h" for="ch" forName="desTxMid" refType="h" fact="0.37"/>
              <dgm:constr type="ctrX" for="ch" forName="spMid" refType="w" fact="0.5"/>
              <dgm:constr type="t" for="ch" forName="spMid"/>
              <dgm:constr type="w" for="ch" forName="spMid" refType="w" fact="0.01"/>
              <dgm:constr type="h" for="ch" forName="spMid" refType="h" fact="0.01"/>
            </dgm:constrLst>
            <dgm:layoutNode name="parTxMid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21">
              <dgm:if name="Name22" axis="ch" ptType="node" func="cnt" op="gte" val="1">
                <dgm:layoutNode name="desTxMid" styleLbl="revTx">
                  <dgm:varLst>
                    <dgm:bulletEnabled val="1"/>
                  </dgm:varLst>
                  <dgm:choose name="Name23">
                    <dgm:if name="Name24" axis="ch" ptType="node" func="cnt" op="equ" val="1">
                      <dgm:alg type="tx">
                        <dgm:param type="shpTxLTRAlignCh" val="l"/>
                      </dgm:alg>
                    </dgm:if>
                    <dgm:else name="Name25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26"/>
            </dgm:choose>
            <dgm:layoutNode name="spMid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else>
      </dgm:choose>
      <dgm:forEach name="Name27" axis="followSib" ptType="sibTrans" cnt="1">
        <dgm:layoutNode name="chevronComposite1" styleLbl="alignImgPlace1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chevron1"/>
            <dgm:constr type="t" for="ch" forName="chevron1" refType="h" fact="0.1923"/>
            <dgm:constr type="w" for="ch" forName="chevron1" refType="w"/>
            <dgm:constr type="b" for="ch" forName="chevron1" refType="h"/>
            <dgm:constr type="l" for="ch" forName="spChevron1"/>
            <dgm:constr type="t" for="ch" forName="spChevron1"/>
            <dgm:constr type="w" for="ch" forName="spChevron1" refType="w" fact="0.01"/>
            <dgm:constr type="h" for="ch" forName="spChevron1" refType="h" fact="0.01"/>
          </dgm:constrLst>
          <dgm:layoutNode name="chevron1">
            <dgm:alg type="sp"/>
            <dgm:choose name="Name28">
              <dgm:if name="Name29" func="var" arg="dir" op="equ" val="norm">
                <dgm:shape xmlns:r="http://schemas.openxmlformats.org/officeDocument/2006/relationships" type="chevron" r:blip="">
                  <dgm:adjLst>
                    <dgm:adj idx="1" val="0.6231"/>
                  </dgm:adjLst>
                </dgm:shape>
              </dgm:if>
              <dgm:else name="Name30">
                <dgm:shape xmlns:r="http://schemas.openxmlformats.org/officeDocument/2006/relationships" rot="180" type="chevron" r:blip="">
                  <dgm:adjLst>
                    <dgm:adj idx="1" val="0.6231"/>
                  </dgm:adjLst>
                </dgm:shape>
              </dgm:else>
            </dgm:choose>
            <dgm:presOf/>
          </dgm:layoutNode>
          <dgm:layoutNode name="spChevron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  <dgm:choose name="Name31">
          <dgm:if name="Name32" axis="root ch" ptType="all node" func="cnt" op="equ" val="2">
            <dgm:layoutNode name="overl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chevronComposite2" styleLbl="alignImgPlace1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l" for="ch" forName="chevron2"/>
                <dgm:constr type="t" for="ch" forName="chevron2" refType="h" fact="0.1923"/>
                <dgm:constr type="w" for="ch" forName="chevron2" refType="w"/>
                <dgm:constr type="b" for="ch" forName="chevron2" refType="h"/>
                <dgm:constr type="l" for="ch" forName="spChevron2"/>
                <dgm:constr type="t" for="ch" forName="spChevron2"/>
                <dgm:constr type="w" for="ch" forName="spChevron2" refType="w" fact="0.01"/>
                <dgm:constr type="h" for="ch" forName="spChevron2" refType="h" fact="0.01"/>
              </dgm:constrLst>
              <dgm:layoutNode name="chevron2">
                <dgm:alg type="sp"/>
                <dgm:choose name="Name33">
                  <dgm:if name="Name34" func="var" arg="dir" op="equ" val="norm">
                    <dgm:shape xmlns:r="http://schemas.openxmlformats.org/officeDocument/2006/relationships" type="chevron" r:blip="">
                      <dgm:adjLst>
                        <dgm:adj idx="1" val="0.6231"/>
                      </dgm:adjLst>
                    </dgm:shape>
                  </dgm:if>
                  <dgm:else name="Name35">
                    <dgm:shape xmlns:r="http://schemas.openxmlformats.org/officeDocument/2006/relationships" rot="180" type="chevron" r:blip="">
                      <dgm:adjLst>
                        <dgm:adj idx="1" val="0.6231"/>
                      </dgm:adjLst>
                    </dgm:shape>
                  </dgm:else>
                </dgm:choose>
                <dgm:presOf/>
              </dgm:layoutNode>
              <dgm:layoutNode name="spChevron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layoutNode>
          </dgm:if>
          <dgm:else name="Name36"/>
        </dgm:choos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9/3/layout/RandomtoResultProcess">
  <dgm:title val=""/>
  <dgm:desc val=""/>
  <dgm:catLst>
    <dgm:cat type="process" pri="1275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Name0">
    <dgm:varLst>
      <dgm:dir/>
      <dgm:animOne val="branch"/>
      <dgm:animLvl val="lvl"/>
    </dgm:varLst>
    <dgm:choose name="Name1">
      <dgm:if name="Name2" func="var" arg="dir" op="equ" val="norm">
        <dgm:alg type="lin">
          <dgm:param type="fallback" val="2D"/>
          <dgm:param type="nodeVertAlign" val="t"/>
        </dgm:alg>
      </dgm:if>
      <dgm:else name="Name3">
        <dgm:alg type="lin">
          <dgm:param type="fallback" val="2D"/>
          <dgm:param type="nodeVertAlign" val="t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userH" refType="h" fact="2"/>
      <dgm:constr type="w" for="ch" forName="chaos" refType="userH" fact="0.681"/>
      <dgm:constr type="h" for="ch" forName="chaos" refType="userH"/>
      <dgm:constr type="w" for="ch" forName="middle" refType="userH" fact="0.6"/>
      <dgm:constr type="h" for="ch" forName="middle" refType="userH"/>
      <dgm:constr type="w" for="ch" forName="last" refType="userH" fact="0.6"/>
      <dgm:constr type="h" for="ch" forName="last" refType="userH"/>
      <dgm:constr type="w" for="ch" forName="chevronComposite1" refType="userH" fact="0.22"/>
      <dgm:constr type="h" for="ch" forName="chevronComposite1" refType="userH" fact="0.52"/>
      <dgm:constr type="w" for="ch" forName="chevronComposite2" refType="userH" fact="0.22"/>
      <dgm:constr type="h" for="ch" forName="chevronComposite2" refType="userH" fact="0.52"/>
      <dgm:constr type="w" for="ch" forName="overlap" refType="userH" fact="-0.04"/>
      <dgm:constr type="h" for="ch" forName="overlap" refType="userH" fact="0.06"/>
      <dgm:constr type="primFontSz" for="des" forName="parTx1" op="equ" val="65"/>
      <dgm:constr type="primFontSz" for="des" forName="parTxMid" refType="primFontSz" refFor="des" refForName="parTx1" op="equ"/>
      <dgm:constr type="primFontSz" for="des" forName="circleTx" refType="primFontSz" refFor="des" refForName="parTx1" op="equ"/>
      <dgm:constr type="primFontSz" for="des" forName="desTx1" op="equ" val="65"/>
      <dgm:constr type="primFontSz" for="des" forName="desTxMid" refType="primFontSz" refFor="des" refForName="desTx1" op="equ"/>
      <dgm:constr type="primFontSz" for="des" forName="desTxN" refType="primFontSz" refFor="des" refForName="desTx1" op="equ"/>
    </dgm:constrLst>
    <dgm:forEach name="Name4" axis="ch" ptType="node">
      <dgm:choose name="Name5">
        <dgm:if name="Name6" axis="self" ptType="node" func="pos" op="equ" val="1">
          <dgm:layoutNode name="chaos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parTx1" refType="w" fact="0.5"/>
              <dgm:constr type="t" for="ch" forName="parTx1" refType="w" fact="0.32"/>
              <dgm:constr type="w" for="ch" forName="parTx1" refType="w" fact="0.88"/>
              <dgm:constr type="h" for="ch" forName="parTx1" refType="w" fact="0.29"/>
              <dgm:constr type="ctrX" for="ch" forName="desTx1" refType="w" fact="0.5"/>
              <dgm:constr type="b" for="ch" forName="desTx1" refType="h"/>
              <dgm:constr type="w" for="ch" forName="desTx1" refType="w" fact="0.88"/>
              <dgm:constr type="h" for="ch" forName="desTx1" refType="h" fact="0.37"/>
              <dgm:constr type="l" for="ch" forName="c1" refType="w" fact="0.05"/>
              <dgm:constr type="t" for="ch" forName="c1" refType="w" fact="0.23"/>
              <dgm:constr type="w" for="ch" forName="c1" refType="w" fact="0.07"/>
              <dgm:constr type="h" for="ch" forName="c1" refType="w" refFor="ch" refForName="c1"/>
              <dgm:constr type="l" for="ch" forName="c2" refType="w" fact="0.1"/>
              <dgm:constr type="t" for="ch" forName="c2" refType="w" fact="0.13"/>
              <dgm:constr type="w" for="ch" forName="c2" refType="w" fact="0.07"/>
              <dgm:constr type="h" for="ch" forName="c2" refType="w" refFor="ch" refForName="c2"/>
              <dgm:constr type="l" for="ch" forName="c3" refType="w" fact="0.22"/>
              <dgm:constr type="t" for="ch" forName="c3" refType="w" fact="0.15"/>
              <dgm:constr type="w" for="ch" forName="c3" refType="w" fact="0.11"/>
              <dgm:constr type="h" for="ch" forName="c3" refType="w" refFor="ch" refForName="c3"/>
              <dgm:constr type="l" for="ch" forName="c4" refType="w" fact="0.32"/>
              <dgm:constr type="t" for="ch" forName="c4" refType="w" fact="0.04"/>
              <dgm:constr type="w" for="ch" forName="c4" refType="w" fact="0.07"/>
              <dgm:constr type="h" for="ch" forName="c4" refType="w" refFor="ch" refForName="c4"/>
              <dgm:constr type="l" for="ch" forName="c5" refType="w" fact="0.45"/>
              <dgm:constr type="t" for="ch" forName="c5" refType="w" fact="0"/>
              <dgm:constr type="w" for="ch" forName="c5" refType="w" fact="0.07"/>
              <dgm:constr type="h" for="ch" forName="c5" refType="w" refFor="ch" refForName="c5"/>
              <dgm:constr type="l" for="ch" forName="c6" refType="w" fact="0.61"/>
              <dgm:constr type="t" for="ch" forName="c6" refType="w" fact="0.07"/>
              <dgm:constr type="w" for="ch" forName="c6" refType="w" fact="0.07"/>
              <dgm:constr type="h" for="ch" forName="c6" refType="w" refFor="ch" refForName="c6"/>
              <dgm:constr type="l" for="ch" forName="c7" refType="w" fact="0.71"/>
              <dgm:constr type="t" for="ch" forName="c7" refType="w" fact="0.12"/>
              <dgm:constr type="w" for="ch" forName="c7" refType="w" fact="0.11"/>
              <dgm:constr type="h" for="ch" forName="c7" refType="w" refFor="ch" refForName="c7"/>
              <dgm:constr type="l" for="ch" forName="c8" refType="w" fact="0.85"/>
              <dgm:constr type="t" for="ch" forName="c8" refType="w" fact="0.23"/>
              <dgm:constr type="w" for="ch" forName="c8" refType="w" fact="0.07"/>
              <dgm:constr type="h" for="ch" forName="c8" refType="w" refFor="ch" refForName="c8"/>
              <dgm:constr type="l" for="ch" forName="c9" refType="w" fact="0.91"/>
              <dgm:constr type="t" for="ch" forName="c9" refType="w" fact="0.34"/>
              <dgm:constr type="w" for="ch" forName="c9" refType="w" fact="0.07"/>
              <dgm:constr type="h" for="ch" forName="c9" refType="w" refFor="ch" refForName="c9"/>
              <dgm:constr type="l" for="ch" forName="c10" refType="w" fact="0.39"/>
              <dgm:constr type="t" for="ch" forName="c10" refType="w" fact="0.13"/>
              <dgm:constr type="w" for="ch" forName="c10" refType="w" fact="0.18"/>
              <dgm:constr type="h" for="ch" forName="c10" refType="w" refFor="ch" refForName="c10"/>
              <dgm:constr type="l" for="ch" forName="c11" refType="w" fact="0"/>
              <dgm:constr type="t" for="ch" forName="c11" refType="w" fact="0.51"/>
              <dgm:constr type="w" for="ch" forName="c11" refType="w" fact="0.07"/>
              <dgm:constr type="h" for="ch" forName="c11" refType="w" refFor="ch" refForName="c11"/>
              <dgm:constr type="l" for="ch" forName="c12" refType="w" fact="0.06"/>
              <dgm:constr type="t" for="ch" forName="c12" refType="w" fact="0.6"/>
              <dgm:constr type="w" for="ch" forName="c12" refType="w" fact="0.11"/>
              <dgm:constr type="h" for="ch" forName="c12" refType="w" refFor="ch" refForName="c12"/>
              <dgm:constr type="l" for="ch" forName="c13" refType="w" fact="0.21"/>
              <dgm:constr type="t" for="ch" forName="c13" refType="w" fact="0.68"/>
              <dgm:constr type="w" for="ch" forName="c13" refType="w" fact="0.16"/>
              <dgm:constr type="h" for="ch" forName="c13" refType="w" refFor="ch" refForName="c13"/>
              <dgm:constr type="l" for="ch" forName="c14" refType="w" fact="0.42"/>
              <dgm:constr type="t" for="ch" forName="c14" refType="w" fact="0.81"/>
              <dgm:constr type="w" for="ch" forName="c14" refType="w" fact="0.07"/>
              <dgm:constr type="h" for="ch" forName="c14" refType="w" refFor="ch" refForName="c14"/>
              <dgm:constr type="l" for="ch" forName="c15" refType="w" fact="0.46"/>
              <dgm:constr type="t" for="ch" forName="c15" refType="w" fact="0.68"/>
              <dgm:constr type="w" for="ch" forName="c15" refType="w" fact="0.11"/>
              <dgm:constr type="h" for="ch" forName="c15" refType="w" refFor="ch" refForName="c15"/>
              <dgm:constr type="l" for="ch" forName="c16" refType="w" fact="0.56"/>
              <dgm:constr type="t" for="ch" forName="c16" refType="w" fact="0.82"/>
              <dgm:constr type="w" for="ch" forName="c16" refType="w" fact="0.07"/>
              <dgm:constr type="h" for="ch" forName="c16" refType="w" refFor="ch" refForName="c16"/>
              <dgm:constr type="l" for="ch" forName="c17" refType="w" fact="0.65"/>
              <dgm:constr type="t" for="ch" forName="c17" refType="w" fact="0.66"/>
              <dgm:constr type="w" for="ch" forName="c17" refType="w" fact="0.16"/>
              <dgm:constr type="h" for="ch" forName="c17" refType="w" refFor="ch" refForName="c17"/>
              <dgm:constr type="l" for="ch" forName="c18" refType="w" fact="0.87"/>
              <dgm:constr type="t" for="ch" forName="c18" refType="w" fact="0.62"/>
              <dgm:constr type="w" for="ch" forName="c18" refType="w" fact="0.11"/>
              <dgm:constr type="h" for="ch" forName="c18" refType="w" refFor="ch" refForName="c18"/>
            </dgm:constrLst>
            <dgm:layoutNode name="parTx1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7">
              <dgm:if name="Name8" axis="ch" ptType="node" func="cnt" op="gte" val="1">
                <dgm:layoutNode name="desTx1" styleLbl="revTx">
                  <dgm:varLst>
                    <dgm:bulletEnabled val="1"/>
                  </dgm:varLst>
                  <dgm:choose name="Name9">
                    <dgm:if name="Name10" axis="ch" ptType="node" func="cnt" op="equ" val="1">
                      <dgm:alg type="tx">
                        <dgm:param type="shpTxLTRAlignCh" val="l"/>
                      </dgm:alg>
                    </dgm:if>
                    <dgm:else name="Name11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2"/>
            </dgm:choose>
            <dgm:layoutNode name="c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9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0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layoutNode>
        </dgm:if>
        <dgm:if name="Name13" axis="self" ptType="node" func="revPos" op="equ" val="1">
          <dgm:layoutNode name="last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circleTx" refType="w" fact="0.5"/>
              <dgm:constr type="t" for="ch" forName="circleTx" refType="w" fact="0.117"/>
              <dgm:constr type="w" for="ch" forName="circleTx" refType="h" refFor="ch" refForName="circleTx"/>
              <dgm:constr type="h" for="ch" forName="circleTx" refType="w" fact="0.85"/>
              <dgm:constr type="l" for="ch" forName="desTxN"/>
              <dgm:constr type="b" for="ch" forName="desTxN" refType="h"/>
              <dgm:constr type="w" for="ch" forName="desTxN" refType="w"/>
              <dgm:constr type="h" for="ch" forName="desTxN" refType="h" fact="0.37"/>
              <dgm:constr type="ctrX" for="ch" forName="spN" refType="w" fact="0.5"/>
              <dgm:constr type="t" for="ch" forName="spN"/>
              <dgm:constr type="w" for="ch" forName="spN" refType="w" fact="0.93"/>
              <dgm:constr type="h" for="ch" forName="spN" refType="h" fact="0.01"/>
            </dgm:constrLst>
            <dgm:layoutNode name="circleTx" styleLbl="node1">
              <dgm:alg type="tx"/>
              <dgm:shape xmlns:r="http://schemas.openxmlformats.org/officeDocument/2006/relationships" type="ellipse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  <dgm:choose name="Name14">
              <dgm:if name="Name15" axis="ch" ptType="node" func="cnt" op="gte" val="1">
                <dgm:layoutNode name="desTxN" styleLbl="revTx">
                  <dgm:varLst>
                    <dgm:bulletEnabled val="1"/>
                  </dgm:varLst>
                  <dgm:choose name="Name16">
                    <dgm:if name="Name17" axis="ch" ptType="node" func="cnt" op="equ" val="1">
                      <dgm:alg type="tx">
                        <dgm:param type="shpTxLTRAlignCh" val="l"/>
                      </dgm:alg>
                    </dgm:if>
                    <dgm:else name="Name18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  <dgm:layoutNode name="spN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if>
        <dgm:else name="Name20">
          <dgm:layoutNode name="middl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l" for="ch" forName="parTxMid"/>
              <dgm:constr type="t" for="ch" forName="parTxMid" refType="w" fact="0.167"/>
              <dgm:constr type="w" for="ch" forName="parTxMid" refType="w"/>
              <dgm:constr type="h" for="ch" forName="parTxMid" refType="w" fact="0.7"/>
              <dgm:constr type="l" for="ch" forName="desTxMid"/>
              <dgm:constr type="b" for="ch" forName="desTxMid" refType="h"/>
              <dgm:constr type="w" for="ch" forName="desTxMid" refType="w"/>
              <dgm:constr type="h" for="ch" forName="desTxMid" refType="h" fact="0.37"/>
              <dgm:constr type="ctrX" for="ch" forName="spMid" refType="w" fact="0.5"/>
              <dgm:constr type="t" for="ch" forName="spMid"/>
              <dgm:constr type="w" for="ch" forName="spMid" refType="w" fact="0.01"/>
              <dgm:constr type="h" for="ch" forName="spMid" refType="h" fact="0.01"/>
            </dgm:constrLst>
            <dgm:layoutNode name="parTxMid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21">
              <dgm:if name="Name22" axis="ch" ptType="node" func="cnt" op="gte" val="1">
                <dgm:layoutNode name="desTxMid" styleLbl="revTx">
                  <dgm:varLst>
                    <dgm:bulletEnabled val="1"/>
                  </dgm:varLst>
                  <dgm:choose name="Name23">
                    <dgm:if name="Name24" axis="ch" ptType="node" func="cnt" op="equ" val="1">
                      <dgm:alg type="tx">
                        <dgm:param type="shpTxLTRAlignCh" val="l"/>
                      </dgm:alg>
                    </dgm:if>
                    <dgm:else name="Name25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26"/>
            </dgm:choose>
            <dgm:layoutNode name="spMid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else>
      </dgm:choose>
      <dgm:forEach name="Name27" axis="followSib" ptType="sibTrans" cnt="1">
        <dgm:layoutNode name="chevronComposite1" styleLbl="alignImgPlace1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chevron1"/>
            <dgm:constr type="t" for="ch" forName="chevron1" refType="h" fact="0.1923"/>
            <dgm:constr type="w" for="ch" forName="chevron1" refType="w"/>
            <dgm:constr type="b" for="ch" forName="chevron1" refType="h"/>
            <dgm:constr type="l" for="ch" forName="spChevron1"/>
            <dgm:constr type="t" for="ch" forName="spChevron1"/>
            <dgm:constr type="w" for="ch" forName="spChevron1" refType="w" fact="0.01"/>
            <dgm:constr type="h" for="ch" forName="spChevron1" refType="h" fact="0.01"/>
          </dgm:constrLst>
          <dgm:layoutNode name="chevron1">
            <dgm:alg type="sp"/>
            <dgm:choose name="Name28">
              <dgm:if name="Name29" func="var" arg="dir" op="equ" val="norm">
                <dgm:shape xmlns:r="http://schemas.openxmlformats.org/officeDocument/2006/relationships" type="chevron" r:blip="">
                  <dgm:adjLst>
                    <dgm:adj idx="1" val="0.6231"/>
                  </dgm:adjLst>
                </dgm:shape>
              </dgm:if>
              <dgm:else name="Name30">
                <dgm:shape xmlns:r="http://schemas.openxmlformats.org/officeDocument/2006/relationships" rot="180" type="chevron" r:blip="">
                  <dgm:adjLst>
                    <dgm:adj idx="1" val="0.6231"/>
                  </dgm:adjLst>
                </dgm:shape>
              </dgm:else>
            </dgm:choose>
            <dgm:presOf/>
          </dgm:layoutNode>
          <dgm:layoutNode name="spChevron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  <dgm:choose name="Name31">
          <dgm:if name="Name32" axis="root ch" ptType="all node" func="cnt" op="equ" val="2">
            <dgm:layoutNode name="overl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chevronComposite2" styleLbl="alignImgPlace1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l" for="ch" forName="chevron2"/>
                <dgm:constr type="t" for="ch" forName="chevron2" refType="h" fact="0.1923"/>
                <dgm:constr type="w" for="ch" forName="chevron2" refType="w"/>
                <dgm:constr type="b" for="ch" forName="chevron2" refType="h"/>
                <dgm:constr type="l" for="ch" forName="spChevron2"/>
                <dgm:constr type="t" for="ch" forName="spChevron2"/>
                <dgm:constr type="w" for="ch" forName="spChevron2" refType="w" fact="0.01"/>
                <dgm:constr type="h" for="ch" forName="spChevron2" refType="h" fact="0.01"/>
              </dgm:constrLst>
              <dgm:layoutNode name="chevron2">
                <dgm:alg type="sp"/>
                <dgm:choose name="Name33">
                  <dgm:if name="Name34" func="var" arg="dir" op="equ" val="norm">
                    <dgm:shape xmlns:r="http://schemas.openxmlformats.org/officeDocument/2006/relationships" type="chevron" r:blip="">
                      <dgm:adjLst>
                        <dgm:adj idx="1" val="0.6231"/>
                      </dgm:adjLst>
                    </dgm:shape>
                  </dgm:if>
                  <dgm:else name="Name35">
                    <dgm:shape xmlns:r="http://schemas.openxmlformats.org/officeDocument/2006/relationships" rot="180" type="chevron" r:blip="">
                      <dgm:adjLst>
                        <dgm:adj idx="1" val="0.6231"/>
                      </dgm:adjLst>
                    </dgm:shape>
                  </dgm:else>
                </dgm:choose>
                <dgm:presOf/>
              </dgm:layoutNode>
              <dgm:layoutNode name="spChevron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layoutNode>
          </dgm:if>
          <dgm:else name="Name36"/>
        </dgm:choos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RandomtoResultProcess">
  <dgm:title val=""/>
  <dgm:desc val=""/>
  <dgm:catLst>
    <dgm:cat type="process" pri="1275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Name0">
    <dgm:varLst>
      <dgm:dir/>
      <dgm:animOne val="branch"/>
      <dgm:animLvl val="lvl"/>
    </dgm:varLst>
    <dgm:choose name="Name1">
      <dgm:if name="Name2" func="var" arg="dir" op="equ" val="norm">
        <dgm:alg type="lin">
          <dgm:param type="fallback" val="2D"/>
          <dgm:param type="nodeVertAlign" val="t"/>
        </dgm:alg>
      </dgm:if>
      <dgm:else name="Name3">
        <dgm:alg type="lin">
          <dgm:param type="fallback" val="2D"/>
          <dgm:param type="nodeVertAlign" val="t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userH" refType="h" fact="2"/>
      <dgm:constr type="w" for="ch" forName="chaos" refType="userH" fact="0.681"/>
      <dgm:constr type="h" for="ch" forName="chaos" refType="userH"/>
      <dgm:constr type="w" for="ch" forName="middle" refType="userH" fact="0.6"/>
      <dgm:constr type="h" for="ch" forName="middle" refType="userH"/>
      <dgm:constr type="w" for="ch" forName="last" refType="userH" fact="0.6"/>
      <dgm:constr type="h" for="ch" forName="last" refType="userH"/>
      <dgm:constr type="w" for="ch" forName="chevronComposite1" refType="userH" fact="0.22"/>
      <dgm:constr type="h" for="ch" forName="chevronComposite1" refType="userH" fact="0.52"/>
      <dgm:constr type="w" for="ch" forName="chevronComposite2" refType="userH" fact="0.22"/>
      <dgm:constr type="h" for="ch" forName="chevronComposite2" refType="userH" fact="0.52"/>
      <dgm:constr type="w" for="ch" forName="overlap" refType="userH" fact="-0.04"/>
      <dgm:constr type="h" for="ch" forName="overlap" refType="userH" fact="0.06"/>
      <dgm:constr type="primFontSz" for="des" forName="parTx1" op="equ" val="65"/>
      <dgm:constr type="primFontSz" for="des" forName="parTxMid" refType="primFontSz" refFor="des" refForName="parTx1" op="equ"/>
      <dgm:constr type="primFontSz" for="des" forName="circleTx" refType="primFontSz" refFor="des" refForName="parTx1" op="equ"/>
      <dgm:constr type="primFontSz" for="des" forName="desTx1" op="equ" val="65"/>
      <dgm:constr type="primFontSz" for="des" forName="desTxMid" refType="primFontSz" refFor="des" refForName="desTx1" op="equ"/>
      <dgm:constr type="primFontSz" for="des" forName="desTxN" refType="primFontSz" refFor="des" refForName="desTx1" op="equ"/>
    </dgm:constrLst>
    <dgm:forEach name="Name4" axis="ch" ptType="node">
      <dgm:choose name="Name5">
        <dgm:if name="Name6" axis="self" ptType="node" func="pos" op="equ" val="1">
          <dgm:layoutNode name="chaos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parTx1" refType="w" fact="0.5"/>
              <dgm:constr type="t" for="ch" forName="parTx1" refType="w" fact="0.32"/>
              <dgm:constr type="w" for="ch" forName="parTx1" refType="w" fact="0.88"/>
              <dgm:constr type="h" for="ch" forName="parTx1" refType="w" fact="0.29"/>
              <dgm:constr type="ctrX" for="ch" forName="desTx1" refType="w" fact="0.5"/>
              <dgm:constr type="b" for="ch" forName="desTx1" refType="h"/>
              <dgm:constr type="w" for="ch" forName="desTx1" refType="w" fact="0.88"/>
              <dgm:constr type="h" for="ch" forName="desTx1" refType="h" fact="0.37"/>
              <dgm:constr type="l" for="ch" forName="c1" refType="w" fact="0.05"/>
              <dgm:constr type="t" for="ch" forName="c1" refType="w" fact="0.23"/>
              <dgm:constr type="w" for="ch" forName="c1" refType="w" fact="0.07"/>
              <dgm:constr type="h" for="ch" forName="c1" refType="w" refFor="ch" refForName="c1"/>
              <dgm:constr type="l" for="ch" forName="c2" refType="w" fact="0.1"/>
              <dgm:constr type="t" for="ch" forName="c2" refType="w" fact="0.13"/>
              <dgm:constr type="w" for="ch" forName="c2" refType="w" fact="0.07"/>
              <dgm:constr type="h" for="ch" forName="c2" refType="w" refFor="ch" refForName="c2"/>
              <dgm:constr type="l" for="ch" forName="c3" refType="w" fact="0.22"/>
              <dgm:constr type="t" for="ch" forName="c3" refType="w" fact="0.15"/>
              <dgm:constr type="w" for="ch" forName="c3" refType="w" fact="0.11"/>
              <dgm:constr type="h" for="ch" forName="c3" refType="w" refFor="ch" refForName="c3"/>
              <dgm:constr type="l" for="ch" forName="c4" refType="w" fact="0.32"/>
              <dgm:constr type="t" for="ch" forName="c4" refType="w" fact="0.04"/>
              <dgm:constr type="w" for="ch" forName="c4" refType="w" fact="0.07"/>
              <dgm:constr type="h" for="ch" forName="c4" refType="w" refFor="ch" refForName="c4"/>
              <dgm:constr type="l" for="ch" forName="c5" refType="w" fact="0.45"/>
              <dgm:constr type="t" for="ch" forName="c5" refType="w" fact="0"/>
              <dgm:constr type="w" for="ch" forName="c5" refType="w" fact="0.07"/>
              <dgm:constr type="h" for="ch" forName="c5" refType="w" refFor="ch" refForName="c5"/>
              <dgm:constr type="l" for="ch" forName="c6" refType="w" fact="0.61"/>
              <dgm:constr type="t" for="ch" forName="c6" refType="w" fact="0.07"/>
              <dgm:constr type="w" for="ch" forName="c6" refType="w" fact="0.07"/>
              <dgm:constr type="h" for="ch" forName="c6" refType="w" refFor="ch" refForName="c6"/>
              <dgm:constr type="l" for="ch" forName="c7" refType="w" fact="0.71"/>
              <dgm:constr type="t" for="ch" forName="c7" refType="w" fact="0.12"/>
              <dgm:constr type="w" for="ch" forName="c7" refType="w" fact="0.11"/>
              <dgm:constr type="h" for="ch" forName="c7" refType="w" refFor="ch" refForName="c7"/>
              <dgm:constr type="l" for="ch" forName="c8" refType="w" fact="0.85"/>
              <dgm:constr type="t" for="ch" forName="c8" refType="w" fact="0.23"/>
              <dgm:constr type="w" for="ch" forName="c8" refType="w" fact="0.07"/>
              <dgm:constr type="h" for="ch" forName="c8" refType="w" refFor="ch" refForName="c8"/>
              <dgm:constr type="l" for="ch" forName="c9" refType="w" fact="0.91"/>
              <dgm:constr type="t" for="ch" forName="c9" refType="w" fact="0.34"/>
              <dgm:constr type="w" for="ch" forName="c9" refType="w" fact="0.07"/>
              <dgm:constr type="h" for="ch" forName="c9" refType="w" refFor="ch" refForName="c9"/>
              <dgm:constr type="l" for="ch" forName="c10" refType="w" fact="0.39"/>
              <dgm:constr type="t" for="ch" forName="c10" refType="w" fact="0.13"/>
              <dgm:constr type="w" for="ch" forName="c10" refType="w" fact="0.18"/>
              <dgm:constr type="h" for="ch" forName="c10" refType="w" refFor="ch" refForName="c10"/>
              <dgm:constr type="l" for="ch" forName="c11" refType="w" fact="0"/>
              <dgm:constr type="t" for="ch" forName="c11" refType="w" fact="0.51"/>
              <dgm:constr type="w" for="ch" forName="c11" refType="w" fact="0.07"/>
              <dgm:constr type="h" for="ch" forName="c11" refType="w" refFor="ch" refForName="c11"/>
              <dgm:constr type="l" for="ch" forName="c12" refType="w" fact="0.06"/>
              <dgm:constr type="t" for="ch" forName="c12" refType="w" fact="0.6"/>
              <dgm:constr type="w" for="ch" forName="c12" refType="w" fact="0.11"/>
              <dgm:constr type="h" for="ch" forName="c12" refType="w" refFor="ch" refForName="c12"/>
              <dgm:constr type="l" for="ch" forName="c13" refType="w" fact="0.21"/>
              <dgm:constr type="t" for="ch" forName="c13" refType="w" fact="0.68"/>
              <dgm:constr type="w" for="ch" forName="c13" refType="w" fact="0.16"/>
              <dgm:constr type="h" for="ch" forName="c13" refType="w" refFor="ch" refForName="c13"/>
              <dgm:constr type="l" for="ch" forName="c14" refType="w" fact="0.42"/>
              <dgm:constr type="t" for="ch" forName="c14" refType="w" fact="0.81"/>
              <dgm:constr type="w" for="ch" forName="c14" refType="w" fact="0.07"/>
              <dgm:constr type="h" for="ch" forName="c14" refType="w" refFor="ch" refForName="c14"/>
              <dgm:constr type="l" for="ch" forName="c15" refType="w" fact="0.46"/>
              <dgm:constr type="t" for="ch" forName="c15" refType="w" fact="0.68"/>
              <dgm:constr type="w" for="ch" forName="c15" refType="w" fact="0.11"/>
              <dgm:constr type="h" for="ch" forName="c15" refType="w" refFor="ch" refForName="c15"/>
              <dgm:constr type="l" for="ch" forName="c16" refType="w" fact="0.56"/>
              <dgm:constr type="t" for="ch" forName="c16" refType="w" fact="0.82"/>
              <dgm:constr type="w" for="ch" forName="c16" refType="w" fact="0.07"/>
              <dgm:constr type="h" for="ch" forName="c16" refType="w" refFor="ch" refForName="c16"/>
              <dgm:constr type="l" for="ch" forName="c17" refType="w" fact="0.65"/>
              <dgm:constr type="t" for="ch" forName="c17" refType="w" fact="0.66"/>
              <dgm:constr type="w" for="ch" forName="c17" refType="w" fact="0.16"/>
              <dgm:constr type="h" for="ch" forName="c17" refType="w" refFor="ch" refForName="c17"/>
              <dgm:constr type="l" for="ch" forName="c18" refType="w" fact="0.87"/>
              <dgm:constr type="t" for="ch" forName="c18" refType="w" fact="0.62"/>
              <dgm:constr type="w" for="ch" forName="c18" refType="w" fact="0.11"/>
              <dgm:constr type="h" for="ch" forName="c18" refType="w" refFor="ch" refForName="c18"/>
            </dgm:constrLst>
            <dgm:layoutNode name="parTx1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7">
              <dgm:if name="Name8" axis="ch" ptType="node" func="cnt" op="gte" val="1">
                <dgm:layoutNode name="desTx1" styleLbl="revTx">
                  <dgm:varLst>
                    <dgm:bulletEnabled val="1"/>
                  </dgm:varLst>
                  <dgm:choose name="Name9">
                    <dgm:if name="Name10" axis="ch" ptType="node" func="cnt" op="equ" val="1">
                      <dgm:alg type="tx">
                        <dgm:param type="shpTxLTRAlignCh" val="l"/>
                      </dgm:alg>
                    </dgm:if>
                    <dgm:else name="Name11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2"/>
            </dgm:choose>
            <dgm:layoutNode name="c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9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0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layoutNode>
        </dgm:if>
        <dgm:if name="Name13" axis="self" ptType="node" func="revPos" op="equ" val="1">
          <dgm:layoutNode name="last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circleTx" refType="w" fact="0.5"/>
              <dgm:constr type="t" for="ch" forName="circleTx" refType="w" fact="0.117"/>
              <dgm:constr type="w" for="ch" forName="circleTx" refType="h" refFor="ch" refForName="circleTx"/>
              <dgm:constr type="h" for="ch" forName="circleTx" refType="w" fact="0.85"/>
              <dgm:constr type="l" for="ch" forName="desTxN"/>
              <dgm:constr type="b" for="ch" forName="desTxN" refType="h"/>
              <dgm:constr type="w" for="ch" forName="desTxN" refType="w"/>
              <dgm:constr type="h" for="ch" forName="desTxN" refType="h" fact="0.37"/>
              <dgm:constr type="ctrX" for="ch" forName="spN" refType="w" fact="0.5"/>
              <dgm:constr type="t" for="ch" forName="spN"/>
              <dgm:constr type="w" for="ch" forName="spN" refType="w" fact="0.93"/>
              <dgm:constr type="h" for="ch" forName="spN" refType="h" fact="0.01"/>
            </dgm:constrLst>
            <dgm:layoutNode name="circleTx" styleLbl="node1">
              <dgm:alg type="tx"/>
              <dgm:shape xmlns:r="http://schemas.openxmlformats.org/officeDocument/2006/relationships" type="ellipse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  <dgm:choose name="Name14">
              <dgm:if name="Name15" axis="ch" ptType="node" func="cnt" op="gte" val="1">
                <dgm:layoutNode name="desTxN" styleLbl="revTx">
                  <dgm:varLst>
                    <dgm:bulletEnabled val="1"/>
                  </dgm:varLst>
                  <dgm:choose name="Name16">
                    <dgm:if name="Name17" axis="ch" ptType="node" func="cnt" op="equ" val="1">
                      <dgm:alg type="tx">
                        <dgm:param type="shpTxLTRAlignCh" val="l"/>
                      </dgm:alg>
                    </dgm:if>
                    <dgm:else name="Name18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  <dgm:layoutNode name="spN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if>
        <dgm:else name="Name20">
          <dgm:layoutNode name="middl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l" for="ch" forName="parTxMid"/>
              <dgm:constr type="t" for="ch" forName="parTxMid" refType="w" fact="0.167"/>
              <dgm:constr type="w" for="ch" forName="parTxMid" refType="w"/>
              <dgm:constr type="h" for="ch" forName="parTxMid" refType="w" fact="0.7"/>
              <dgm:constr type="l" for="ch" forName="desTxMid"/>
              <dgm:constr type="b" for="ch" forName="desTxMid" refType="h"/>
              <dgm:constr type="w" for="ch" forName="desTxMid" refType="w"/>
              <dgm:constr type="h" for="ch" forName="desTxMid" refType="h" fact="0.37"/>
              <dgm:constr type="ctrX" for="ch" forName="spMid" refType="w" fact="0.5"/>
              <dgm:constr type="t" for="ch" forName="spMid"/>
              <dgm:constr type="w" for="ch" forName="spMid" refType="w" fact="0.01"/>
              <dgm:constr type="h" for="ch" forName="spMid" refType="h" fact="0.01"/>
            </dgm:constrLst>
            <dgm:layoutNode name="parTxMid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21">
              <dgm:if name="Name22" axis="ch" ptType="node" func="cnt" op="gte" val="1">
                <dgm:layoutNode name="desTxMid" styleLbl="revTx">
                  <dgm:varLst>
                    <dgm:bulletEnabled val="1"/>
                  </dgm:varLst>
                  <dgm:choose name="Name23">
                    <dgm:if name="Name24" axis="ch" ptType="node" func="cnt" op="equ" val="1">
                      <dgm:alg type="tx">
                        <dgm:param type="shpTxLTRAlignCh" val="l"/>
                      </dgm:alg>
                    </dgm:if>
                    <dgm:else name="Name25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26"/>
            </dgm:choose>
            <dgm:layoutNode name="spMid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else>
      </dgm:choose>
      <dgm:forEach name="Name27" axis="followSib" ptType="sibTrans" cnt="1">
        <dgm:layoutNode name="chevronComposite1" styleLbl="alignImgPlace1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chevron1"/>
            <dgm:constr type="t" for="ch" forName="chevron1" refType="h" fact="0.1923"/>
            <dgm:constr type="w" for="ch" forName="chevron1" refType="w"/>
            <dgm:constr type="b" for="ch" forName="chevron1" refType="h"/>
            <dgm:constr type="l" for="ch" forName="spChevron1"/>
            <dgm:constr type="t" for="ch" forName="spChevron1"/>
            <dgm:constr type="w" for="ch" forName="spChevron1" refType="w" fact="0.01"/>
            <dgm:constr type="h" for="ch" forName="spChevron1" refType="h" fact="0.01"/>
          </dgm:constrLst>
          <dgm:layoutNode name="chevron1">
            <dgm:alg type="sp"/>
            <dgm:choose name="Name28">
              <dgm:if name="Name29" func="var" arg="dir" op="equ" val="norm">
                <dgm:shape xmlns:r="http://schemas.openxmlformats.org/officeDocument/2006/relationships" type="chevron" r:blip="">
                  <dgm:adjLst>
                    <dgm:adj idx="1" val="0.6231"/>
                  </dgm:adjLst>
                </dgm:shape>
              </dgm:if>
              <dgm:else name="Name30">
                <dgm:shape xmlns:r="http://schemas.openxmlformats.org/officeDocument/2006/relationships" rot="180" type="chevron" r:blip="">
                  <dgm:adjLst>
                    <dgm:adj idx="1" val="0.6231"/>
                  </dgm:adjLst>
                </dgm:shape>
              </dgm:else>
            </dgm:choose>
            <dgm:presOf/>
          </dgm:layoutNode>
          <dgm:layoutNode name="spChevron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  <dgm:choose name="Name31">
          <dgm:if name="Name32" axis="root ch" ptType="all node" func="cnt" op="equ" val="2">
            <dgm:layoutNode name="overl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chevronComposite2" styleLbl="alignImgPlace1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l" for="ch" forName="chevron2"/>
                <dgm:constr type="t" for="ch" forName="chevron2" refType="h" fact="0.1923"/>
                <dgm:constr type="w" for="ch" forName="chevron2" refType="w"/>
                <dgm:constr type="b" for="ch" forName="chevron2" refType="h"/>
                <dgm:constr type="l" for="ch" forName="spChevron2"/>
                <dgm:constr type="t" for="ch" forName="spChevron2"/>
                <dgm:constr type="w" for="ch" forName="spChevron2" refType="w" fact="0.01"/>
                <dgm:constr type="h" for="ch" forName="spChevron2" refType="h" fact="0.01"/>
              </dgm:constrLst>
              <dgm:layoutNode name="chevron2">
                <dgm:alg type="sp"/>
                <dgm:choose name="Name33">
                  <dgm:if name="Name34" func="var" arg="dir" op="equ" val="norm">
                    <dgm:shape xmlns:r="http://schemas.openxmlformats.org/officeDocument/2006/relationships" type="chevron" r:blip="">
                      <dgm:adjLst>
                        <dgm:adj idx="1" val="0.6231"/>
                      </dgm:adjLst>
                    </dgm:shape>
                  </dgm:if>
                  <dgm:else name="Name35">
                    <dgm:shape xmlns:r="http://schemas.openxmlformats.org/officeDocument/2006/relationships" rot="180" type="chevron" r:blip="">
                      <dgm:adjLst>
                        <dgm:adj idx="1" val="0.6231"/>
                      </dgm:adjLst>
                    </dgm:shape>
                  </dgm:else>
                </dgm:choose>
                <dgm:presOf/>
              </dgm:layoutNode>
              <dgm:layoutNode name="spChevron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layoutNode>
          </dgm:if>
          <dgm:else name="Name36"/>
        </dgm:choos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3/layout/RandomtoResultProcess">
  <dgm:title val=""/>
  <dgm:desc val=""/>
  <dgm:catLst>
    <dgm:cat type="process" pri="1275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Name0">
    <dgm:varLst>
      <dgm:dir/>
      <dgm:animOne val="branch"/>
      <dgm:animLvl val="lvl"/>
    </dgm:varLst>
    <dgm:choose name="Name1">
      <dgm:if name="Name2" func="var" arg="dir" op="equ" val="norm">
        <dgm:alg type="lin">
          <dgm:param type="fallback" val="2D"/>
          <dgm:param type="nodeVertAlign" val="t"/>
        </dgm:alg>
      </dgm:if>
      <dgm:else name="Name3">
        <dgm:alg type="lin">
          <dgm:param type="fallback" val="2D"/>
          <dgm:param type="nodeVertAlign" val="t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userH" refType="h" fact="2"/>
      <dgm:constr type="w" for="ch" forName="chaos" refType="userH" fact="0.681"/>
      <dgm:constr type="h" for="ch" forName="chaos" refType="userH"/>
      <dgm:constr type="w" for="ch" forName="middle" refType="userH" fact="0.6"/>
      <dgm:constr type="h" for="ch" forName="middle" refType="userH"/>
      <dgm:constr type="w" for="ch" forName="last" refType="userH" fact="0.6"/>
      <dgm:constr type="h" for="ch" forName="last" refType="userH"/>
      <dgm:constr type="w" for="ch" forName="chevronComposite1" refType="userH" fact="0.22"/>
      <dgm:constr type="h" for="ch" forName="chevronComposite1" refType="userH" fact="0.52"/>
      <dgm:constr type="w" for="ch" forName="chevronComposite2" refType="userH" fact="0.22"/>
      <dgm:constr type="h" for="ch" forName="chevronComposite2" refType="userH" fact="0.52"/>
      <dgm:constr type="w" for="ch" forName="overlap" refType="userH" fact="-0.04"/>
      <dgm:constr type="h" for="ch" forName="overlap" refType="userH" fact="0.06"/>
      <dgm:constr type="primFontSz" for="des" forName="parTx1" op="equ" val="65"/>
      <dgm:constr type="primFontSz" for="des" forName="parTxMid" refType="primFontSz" refFor="des" refForName="parTx1" op="equ"/>
      <dgm:constr type="primFontSz" for="des" forName="circleTx" refType="primFontSz" refFor="des" refForName="parTx1" op="equ"/>
      <dgm:constr type="primFontSz" for="des" forName="desTx1" op="equ" val="65"/>
      <dgm:constr type="primFontSz" for="des" forName="desTxMid" refType="primFontSz" refFor="des" refForName="desTx1" op="equ"/>
      <dgm:constr type="primFontSz" for="des" forName="desTxN" refType="primFontSz" refFor="des" refForName="desTx1" op="equ"/>
    </dgm:constrLst>
    <dgm:forEach name="Name4" axis="ch" ptType="node">
      <dgm:choose name="Name5">
        <dgm:if name="Name6" axis="self" ptType="node" func="pos" op="equ" val="1">
          <dgm:layoutNode name="chaos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parTx1" refType="w" fact="0.5"/>
              <dgm:constr type="t" for="ch" forName="parTx1" refType="w" fact="0.32"/>
              <dgm:constr type="w" for="ch" forName="parTx1" refType="w" fact="0.88"/>
              <dgm:constr type="h" for="ch" forName="parTx1" refType="w" fact="0.29"/>
              <dgm:constr type="ctrX" for="ch" forName="desTx1" refType="w" fact="0.5"/>
              <dgm:constr type="b" for="ch" forName="desTx1" refType="h"/>
              <dgm:constr type="w" for="ch" forName="desTx1" refType="w" fact="0.88"/>
              <dgm:constr type="h" for="ch" forName="desTx1" refType="h" fact="0.37"/>
              <dgm:constr type="l" for="ch" forName="c1" refType="w" fact="0.05"/>
              <dgm:constr type="t" for="ch" forName="c1" refType="w" fact="0.23"/>
              <dgm:constr type="w" for="ch" forName="c1" refType="w" fact="0.07"/>
              <dgm:constr type="h" for="ch" forName="c1" refType="w" refFor="ch" refForName="c1"/>
              <dgm:constr type="l" for="ch" forName="c2" refType="w" fact="0.1"/>
              <dgm:constr type="t" for="ch" forName="c2" refType="w" fact="0.13"/>
              <dgm:constr type="w" for="ch" forName="c2" refType="w" fact="0.07"/>
              <dgm:constr type="h" for="ch" forName="c2" refType="w" refFor="ch" refForName="c2"/>
              <dgm:constr type="l" for="ch" forName="c3" refType="w" fact="0.22"/>
              <dgm:constr type="t" for="ch" forName="c3" refType="w" fact="0.15"/>
              <dgm:constr type="w" for="ch" forName="c3" refType="w" fact="0.11"/>
              <dgm:constr type="h" for="ch" forName="c3" refType="w" refFor="ch" refForName="c3"/>
              <dgm:constr type="l" for="ch" forName="c4" refType="w" fact="0.32"/>
              <dgm:constr type="t" for="ch" forName="c4" refType="w" fact="0.04"/>
              <dgm:constr type="w" for="ch" forName="c4" refType="w" fact="0.07"/>
              <dgm:constr type="h" for="ch" forName="c4" refType="w" refFor="ch" refForName="c4"/>
              <dgm:constr type="l" for="ch" forName="c5" refType="w" fact="0.45"/>
              <dgm:constr type="t" for="ch" forName="c5" refType="w" fact="0"/>
              <dgm:constr type="w" for="ch" forName="c5" refType="w" fact="0.07"/>
              <dgm:constr type="h" for="ch" forName="c5" refType="w" refFor="ch" refForName="c5"/>
              <dgm:constr type="l" for="ch" forName="c6" refType="w" fact="0.61"/>
              <dgm:constr type="t" for="ch" forName="c6" refType="w" fact="0.07"/>
              <dgm:constr type="w" for="ch" forName="c6" refType="w" fact="0.07"/>
              <dgm:constr type="h" for="ch" forName="c6" refType="w" refFor="ch" refForName="c6"/>
              <dgm:constr type="l" for="ch" forName="c7" refType="w" fact="0.71"/>
              <dgm:constr type="t" for="ch" forName="c7" refType="w" fact="0.12"/>
              <dgm:constr type="w" for="ch" forName="c7" refType="w" fact="0.11"/>
              <dgm:constr type="h" for="ch" forName="c7" refType="w" refFor="ch" refForName="c7"/>
              <dgm:constr type="l" for="ch" forName="c8" refType="w" fact="0.85"/>
              <dgm:constr type="t" for="ch" forName="c8" refType="w" fact="0.23"/>
              <dgm:constr type="w" for="ch" forName="c8" refType="w" fact="0.07"/>
              <dgm:constr type="h" for="ch" forName="c8" refType="w" refFor="ch" refForName="c8"/>
              <dgm:constr type="l" for="ch" forName="c9" refType="w" fact="0.91"/>
              <dgm:constr type="t" for="ch" forName="c9" refType="w" fact="0.34"/>
              <dgm:constr type="w" for="ch" forName="c9" refType="w" fact="0.07"/>
              <dgm:constr type="h" for="ch" forName="c9" refType="w" refFor="ch" refForName="c9"/>
              <dgm:constr type="l" for="ch" forName="c10" refType="w" fact="0.39"/>
              <dgm:constr type="t" for="ch" forName="c10" refType="w" fact="0.13"/>
              <dgm:constr type="w" for="ch" forName="c10" refType="w" fact="0.18"/>
              <dgm:constr type="h" for="ch" forName="c10" refType="w" refFor="ch" refForName="c10"/>
              <dgm:constr type="l" for="ch" forName="c11" refType="w" fact="0"/>
              <dgm:constr type="t" for="ch" forName="c11" refType="w" fact="0.51"/>
              <dgm:constr type="w" for="ch" forName="c11" refType="w" fact="0.07"/>
              <dgm:constr type="h" for="ch" forName="c11" refType="w" refFor="ch" refForName="c11"/>
              <dgm:constr type="l" for="ch" forName="c12" refType="w" fact="0.06"/>
              <dgm:constr type="t" for="ch" forName="c12" refType="w" fact="0.6"/>
              <dgm:constr type="w" for="ch" forName="c12" refType="w" fact="0.11"/>
              <dgm:constr type="h" for="ch" forName="c12" refType="w" refFor="ch" refForName="c12"/>
              <dgm:constr type="l" for="ch" forName="c13" refType="w" fact="0.21"/>
              <dgm:constr type="t" for="ch" forName="c13" refType="w" fact="0.68"/>
              <dgm:constr type="w" for="ch" forName="c13" refType="w" fact="0.16"/>
              <dgm:constr type="h" for="ch" forName="c13" refType="w" refFor="ch" refForName="c13"/>
              <dgm:constr type="l" for="ch" forName="c14" refType="w" fact="0.42"/>
              <dgm:constr type="t" for="ch" forName="c14" refType="w" fact="0.81"/>
              <dgm:constr type="w" for="ch" forName="c14" refType="w" fact="0.07"/>
              <dgm:constr type="h" for="ch" forName="c14" refType="w" refFor="ch" refForName="c14"/>
              <dgm:constr type="l" for="ch" forName="c15" refType="w" fact="0.46"/>
              <dgm:constr type="t" for="ch" forName="c15" refType="w" fact="0.68"/>
              <dgm:constr type="w" for="ch" forName="c15" refType="w" fact="0.11"/>
              <dgm:constr type="h" for="ch" forName="c15" refType="w" refFor="ch" refForName="c15"/>
              <dgm:constr type="l" for="ch" forName="c16" refType="w" fact="0.56"/>
              <dgm:constr type="t" for="ch" forName="c16" refType="w" fact="0.82"/>
              <dgm:constr type="w" for="ch" forName="c16" refType="w" fact="0.07"/>
              <dgm:constr type="h" for="ch" forName="c16" refType="w" refFor="ch" refForName="c16"/>
              <dgm:constr type="l" for="ch" forName="c17" refType="w" fact="0.65"/>
              <dgm:constr type="t" for="ch" forName="c17" refType="w" fact="0.66"/>
              <dgm:constr type="w" for="ch" forName="c17" refType="w" fact="0.16"/>
              <dgm:constr type="h" for="ch" forName="c17" refType="w" refFor="ch" refForName="c17"/>
              <dgm:constr type="l" for="ch" forName="c18" refType="w" fact="0.87"/>
              <dgm:constr type="t" for="ch" forName="c18" refType="w" fact="0.62"/>
              <dgm:constr type="w" for="ch" forName="c18" refType="w" fact="0.11"/>
              <dgm:constr type="h" for="ch" forName="c18" refType="w" refFor="ch" refForName="c18"/>
            </dgm:constrLst>
            <dgm:layoutNode name="parTx1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7">
              <dgm:if name="Name8" axis="ch" ptType="node" func="cnt" op="gte" val="1">
                <dgm:layoutNode name="desTx1" styleLbl="revTx">
                  <dgm:varLst>
                    <dgm:bulletEnabled val="1"/>
                  </dgm:varLst>
                  <dgm:choose name="Name9">
                    <dgm:if name="Name10" axis="ch" ptType="node" func="cnt" op="equ" val="1">
                      <dgm:alg type="tx">
                        <dgm:param type="shpTxLTRAlignCh" val="l"/>
                      </dgm:alg>
                    </dgm:if>
                    <dgm:else name="Name11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2"/>
            </dgm:choose>
            <dgm:layoutNode name="c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9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0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layoutNode>
        </dgm:if>
        <dgm:if name="Name13" axis="self" ptType="node" func="revPos" op="equ" val="1">
          <dgm:layoutNode name="last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circleTx" refType="w" fact="0.5"/>
              <dgm:constr type="t" for="ch" forName="circleTx" refType="w" fact="0.117"/>
              <dgm:constr type="w" for="ch" forName="circleTx" refType="h" refFor="ch" refForName="circleTx"/>
              <dgm:constr type="h" for="ch" forName="circleTx" refType="w" fact="0.85"/>
              <dgm:constr type="l" for="ch" forName="desTxN"/>
              <dgm:constr type="b" for="ch" forName="desTxN" refType="h"/>
              <dgm:constr type="w" for="ch" forName="desTxN" refType="w"/>
              <dgm:constr type="h" for="ch" forName="desTxN" refType="h" fact="0.37"/>
              <dgm:constr type="ctrX" for="ch" forName="spN" refType="w" fact="0.5"/>
              <dgm:constr type="t" for="ch" forName="spN"/>
              <dgm:constr type="w" for="ch" forName="spN" refType="w" fact="0.93"/>
              <dgm:constr type="h" for="ch" forName="spN" refType="h" fact="0.01"/>
            </dgm:constrLst>
            <dgm:layoutNode name="circleTx" styleLbl="node1">
              <dgm:alg type="tx"/>
              <dgm:shape xmlns:r="http://schemas.openxmlformats.org/officeDocument/2006/relationships" type="ellipse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  <dgm:choose name="Name14">
              <dgm:if name="Name15" axis="ch" ptType="node" func="cnt" op="gte" val="1">
                <dgm:layoutNode name="desTxN" styleLbl="revTx">
                  <dgm:varLst>
                    <dgm:bulletEnabled val="1"/>
                  </dgm:varLst>
                  <dgm:choose name="Name16">
                    <dgm:if name="Name17" axis="ch" ptType="node" func="cnt" op="equ" val="1">
                      <dgm:alg type="tx">
                        <dgm:param type="shpTxLTRAlignCh" val="l"/>
                      </dgm:alg>
                    </dgm:if>
                    <dgm:else name="Name18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  <dgm:layoutNode name="spN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if>
        <dgm:else name="Name20">
          <dgm:layoutNode name="middl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l" for="ch" forName="parTxMid"/>
              <dgm:constr type="t" for="ch" forName="parTxMid" refType="w" fact="0.167"/>
              <dgm:constr type="w" for="ch" forName="parTxMid" refType="w"/>
              <dgm:constr type="h" for="ch" forName="parTxMid" refType="w" fact="0.7"/>
              <dgm:constr type="l" for="ch" forName="desTxMid"/>
              <dgm:constr type="b" for="ch" forName="desTxMid" refType="h"/>
              <dgm:constr type="w" for="ch" forName="desTxMid" refType="w"/>
              <dgm:constr type="h" for="ch" forName="desTxMid" refType="h" fact="0.37"/>
              <dgm:constr type="ctrX" for="ch" forName="spMid" refType="w" fact="0.5"/>
              <dgm:constr type="t" for="ch" forName="spMid"/>
              <dgm:constr type="w" for="ch" forName="spMid" refType="w" fact="0.01"/>
              <dgm:constr type="h" for="ch" forName="spMid" refType="h" fact="0.01"/>
            </dgm:constrLst>
            <dgm:layoutNode name="parTxMid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21">
              <dgm:if name="Name22" axis="ch" ptType="node" func="cnt" op="gte" val="1">
                <dgm:layoutNode name="desTxMid" styleLbl="revTx">
                  <dgm:varLst>
                    <dgm:bulletEnabled val="1"/>
                  </dgm:varLst>
                  <dgm:choose name="Name23">
                    <dgm:if name="Name24" axis="ch" ptType="node" func="cnt" op="equ" val="1">
                      <dgm:alg type="tx">
                        <dgm:param type="shpTxLTRAlignCh" val="l"/>
                      </dgm:alg>
                    </dgm:if>
                    <dgm:else name="Name25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26"/>
            </dgm:choose>
            <dgm:layoutNode name="spMid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else>
      </dgm:choose>
      <dgm:forEach name="Name27" axis="followSib" ptType="sibTrans" cnt="1">
        <dgm:layoutNode name="chevronComposite1" styleLbl="alignImgPlace1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chevron1"/>
            <dgm:constr type="t" for="ch" forName="chevron1" refType="h" fact="0.1923"/>
            <dgm:constr type="w" for="ch" forName="chevron1" refType="w"/>
            <dgm:constr type="b" for="ch" forName="chevron1" refType="h"/>
            <dgm:constr type="l" for="ch" forName="spChevron1"/>
            <dgm:constr type="t" for="ch" forName="spChevron1"/>
            <dgm:constr type="w" for="ch" forName="spChevron1" refType="w" fact="0.01"/>
            <dgm:constr type="h" for="ch" forName="spChevron1" refType="h" fact="0.01"/>
          </dgm:constrLst>
          <dgm:layoutNode name="chevron1">
            <dgm:alg type="sp"/>
            <dgm:choose name="Name28">
              <dgm:if name="Name29" func="var" arg="dir" op="equ" val="norm">
                <dgm:shape xmlns:r="http://schemas.openxmlformats.org/officeDocument/2006/relationships" type="chevron" r:blip="">
                  <dgm:adjLst>
                    <dgm:adj idx="1" val="0.6231"/>
                  </dgm:adjLst>
                </dgm:shape>
              </dgm:if>
              <dgm:else name="Name30">
                <dgm:shape xmlns:r="http://schemas.openxmlformats.org/officeDocument/2006/relationships" rot="180" type="chevron" r:blip="">
                  <dgm:adjLst>
                    <dgm:adj idx="1" val="0.6231"/>
                  </dgm:adjLst>
                </dgm:shape>
              </dgm:else>
            </dgm:choose>
            <dgm:presOf/>
          </dgm:layoutNode>
          <dgm:layoutNode name="spChevron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  <dgm:choose name="Name31">
          <dgm:if name="Name32" axis="root ch" ptType="all node" func="cnt" op="equ" val="2">
            <dgm:layoutNode name="overl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chevronComposite2" styleLbl="alignImgPlace1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l" for="ch" forName="chevron2"/>
                <dgm:constr type="t" for="ch" forName="chevron2" refType="h" fact="0.1923"/>
                <dgm:constr type="w" for="ch" forName="chevron2" refType="w"/>
                <dgm:constr type="b" for="ch" forName="chevron2" refType="h"/>
                <dgm:constr type="l" for="ch" forName="spChevron2"/>
                <dgm:constr type="t" for="ch" forName="spChevron2"/>
                <dgm:constr type="w" for="ch" forName="spChevron2" refType="w" fact="0.01"/>
                <dgm:constr type="h" for="ch" forName="spChevron2" refType="h" fact="0.01"/>
              </dgm:constrLst>
              <dgm:layoutNode name="chevron2">
                <dgm:alg type="sp"/>
                <dgm:choose name="Name33">
                  <dgm:if name="Name34" func="var" arg="dir" op="equ" val="norm">
                    <dgm:shape xmlns:r="http://schemas.openxmlformats.org/officeDocument/2006/relationships" type="chevron" r:blip="">
                      <dgm:adjLst>
                        <dgm:adj idx="1" val="0.6231"/>
                      </dgm:adjLst>
                    </dgm:shape>
                  </dgm:if>
                  <dgm:else name="Name35">
                    <dgm:shape xmlns:r="http://schemas.openxmlformats.org/officeDocument/2006/relationships" rot="180" type="chevron" r:blip="">
                      <dgm:adjLst>
                        <dgm:adj idx="1" val="0.6231"/>
                      </dgm:adjLst>
                    </dgm:shape>
                  </dgm:else>
                </dgm:choose>
                <dgm:presOf/>
              </dgm:layoutNode>
              <dgm:layoutNode name="spChevron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layoutNode>
          </dgm:if>
          <dgm:else name="Name36"/>
        </dgm:choos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9/3/layout/RandomtoResultProcess">
  <dgm:title val=""/>
  <dgm:desc val=""/>
  <dgm:catLst>
    <dgm:cat type="process" pri="1275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Name0">
    <dgm:varLst>
      <dgm:dir/>
      <dgm:animOne val="branch"/>
      <dgm:animLvl val="lvl"/>
    </dgm:varLst>
    <dgm:choose name="Name1">
      <dgm:if name="Name2" func="var" arg="dir" op="equ" val="norm">
        <dgm:alg type="lin">
          <dgm:param type="fallback" val="2D"/>
          <dgm:param type="nodeVertAlign" val="t"/>
        </dgm:alg>
      </dgm:if>
      <dgm:else name="Name3">
        <dgm:alg type="lin">
          <dgm:param type="fallback" val="2D"/>
          <dgm:param type="nodeVertAlign" val="t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userH" refType="h" fact="2"/>
      <dgm:constr type="w" for="ch" forName="chaos" refType="userH" fact="0.681"/>
      <dgm:constr type="h" for="ch" forName="chaos" refType="userH"/>
      <dgm:constr type="w" for="ch" forName="middle" refType="userH" fact="0.6"/>
      <dgm:constr type="h" for="ch" forName="middle" refType="userH"/>
      <dgm:constr type="w" for="ch" forName="last" refType="userH" fact="0.6"/>
      <dgm:constr type="h" for="ch" forName="last" refType="userH"/>
      <dgm:constr type="w" for="ch" forName="chevronComposite1" refType="userH" fact="0.22"/>
      <dgm:constr type="h" for="ch" forName="chevronComposite1" refType="userH" fact="0.52"/>
      <dgm:constr type="w" for="ch" forName="chevronComposite2" refType="userH" fact="0.22"/>
      <dgm:constr type="h" for="ch" forName="chevronComposite2" refType="userH" fact="0.52"/>
      <dgm:constr type="w" for="ch" forName="overlap" refType="userH" fact="-0.04"/>
      <dgm:constr type="h" for="ch" forName="overlap" refType="userH" fact="0.06"/>
      <dgm:constr type="primFontSz" for="des" forName="parTx1" op="equ" val="65"/>
      <dgm:constr type="primFontSz" for="des" forName="parTxMid" refType="primFontSz" refFor="des" refForName="parTx1" op="equ"/>
      <dgm:constr type="primFontSz" for="des" forName="circleTx" refType="primFontSz" refFor="des" refForName="parTx1" op="equ"/>
      <dgm:constr type="primFontSz" for="des" forName="desTx1" op="equ" val="65"/>
      <dgm:constr type="primFontSz" for="des" forName="desTxMid" refType="primFontSz" refFor="des" refForName="desTx1" op="equ"/>
      <dgm:constr type="primFontSz" for="des" forName="desTxN" refType="primFontSz" refFor="des" refForName="desTx1" op="equ"/>
    </dgm:constrLst>
    <dgm:forEach name="Name4" axis="ch" ptType="node">
      <dgm:choose name="Name5">
        <dgm:if name="Name6" axis="self" ptType="node" func="pos" op="equ" val="1">
          <dgm:layoutNode name="chaos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parTx1" refType="w" fact="0.5"/>
              <dgm:constr type="t" for="ch" forName="parTx1" refType="w" fact="0.32"/>
              <dgm:constr type="w" for="ch" forName="parTx1" refType="w" fact="0.88"/>
              <dgm:constr type="h" for="ch" forName="parTx1" refType="w" fact="0.29"/>
              <dgm:constr type="ctrX" for="ch" forName="desTx1" refType="w" fact="0.5"/>
              <dgm:constr type="b" for="ch" forName="desTx1" refType="h"/>
              <dgm:constr type="w" for="ch" forName="desTx1" refType="w" fact="0.88"/>
              <dgm:constr type="h" for="ch" forName="desTx1" refType="h" fact="0.37"/>
              <dgm:constr type="l" for="ch" forName="c1" refType="w" fact="0.05"/>
              <dgm:constr type="t" for="ch" forName="c1" refType="w" fact="0.23"/>
              <dgm:constr type="w" for="ch" forName="c1" refType="w" fact="0.07"/>
              <dgm:constr type="h" for="ch" forName="c1" refType="w" refFor="ch" refForName="c1"/>
              <dgm:constr type="l" for="ch" forName="c2" refType="w" fact="0.1"/>
              <dgm:constr type="t" for="ch" forName="c2" refType="w" fact="0.13"/>
              <dgm:constr type="w" for="ch" forName="c2" refType="w" fact="0.07"/>
              <dgm:constr type="h" for="ch" forName="c2" refType="w" refFor="ch" refForName="c2"/>
              <dgm:constr type="l" for="ch" forName="c3" refType="w" fact="0.22"/>
              <dgm:constr type="t" for="ch" forName="c3" refType="w" fact="0.15"/>
              <dgm:constr type="w" for="ch" forName="c3" refType="w" fact="0.11"/>
              <dgm:constr type="h" for="ch" forName="c3" refType="w" refFor="ch" refForName="c3"/>
              <dgm:constr type="l" for="ch" forName="c4" refType="w" fact="0.32"/>
              <dgm:constr type="t" for="ch" forName="c4" refType="w" fact="0.04"/>
              <dgm:constr type="w" for="ch" forName="c4" refType="w" fact="0.07"/>
              <dgm:constr type="h" for="ch" forName="c4" refType="w" refFor="ch" refForName="c4"/>
              <dgm:constr type="l" for="ch" forName="c5" refType="w" fact="0.45"/>
              <dgm:constr type="t" for="ch" forName="c5" refType="w" fact="0"/>
              <dgm:constr type="w" for="ch" forName="c5" refType="w" fact="0.07"/>
              <dgm:constr type="h" for="ch" forName="c5" refType="w" refFor="ch" refForName="c5"/>
              <dgm:constr type="l" for="ch" forName="c6" refType="w" fact="0.61"/>
              <dgm:constr type="t" for="ch" forName="c6" refType="w" fact="0.07"/>
              <dgm:constr type="w" for="ch" forName="c6" refType="w" fact="0.07"/>
              <dgm:constr type="h" for="ch" forName="c6" refType="w" refFor="ch" refForName="c6"/>
              <dgm:constr type="l" for="ch" forName="c7" refType="w" fact="0.71"/>
              <dgm:constr type="t" for="ch" forName="c7" refType="w" fact="0.12"/>
              <dgm:constr type="w" for="ch" forName="c7" refType="w" fact="0.11"/>
              <dgm:constr type="h" for="ch" forName="c7" refType="w" refFor="ch" refForName="c7"/>
              <dgm:constr type="l" for="ch" forName="c8" refType="w" fact="0.85"/>
              <dgm:constr type="t" for="ch" forName="c8" refType="w" fact="0.23"/>
              <dgm:constr type="w" for="ch" forName="c8" refType="w" fact="0.07"/>
              <dgm:constr type="h" for="ch" forName="c8" refType="w" refFor="ch" refForName="c8"/>
              <dgm:constr type="l" for="ch" forName="c9" refType="w" fact="0.91"/>
              <dgm:constr type="t" for="ch" forName="c9" refType="w" fact="0.34"/>
              <dgm:constr type="w" for="ch" forName="c9" refType="w" fact="0.07"/>
              <dgm:constr type="h" for="ch" forName="c9" refType="w" refFor="ch" refForName="c9"/>
              <dgm:constr type="l" for="ch" forName="c10" refType="w" fact="0.39"/>
              <dgm:constr type="t" for="ch" forName="c10" refType="w" fact="0.13"/>
              <dgm:constr type="w" for="ch" forName="c10" refType="w" fact="0.18"/>
              <dgm:constr type="h" for="ch" forName="c10" refType="w" refFor="ch" refForName="c10"/>
              <dgm:constr type="l" for="ch" forName="c11" refType="w" fact="0"/>
              <dgm:constr type="t" for="ch" forName="c11" refType="w" fact="0.51"/>
              <dgm:constr type="w" for="ch" forName="c11" refType="w" fact="0.07"/>
              <dgm:constr type="h" for="ch" forName="c11" refType="w" refFor="ch" refForName="c11"/>
              <dgm:constr type="l" for="ch" forName="c12" refType="w" fact="0.06"/>
              <dgm:constr type="t" for="ch" forName="c12" refType="w" fact="0.6"/>
              <dgm:constr type="w" for="ch" forName="c12" refType="w" fact="0.11"/>
              <dgm:constr type="h" for="ch" forName="c12" refType="w" refFor="ch" refForName="c12"/>
              <dgm:constr type="l" for="ch" forName="c13" refType="w" fact="0.21"/>
              <dgm:constr type="t" for="ch" forName="c13" refType="w" fact="0.68"/>
              <dgm:constr type="w" for="ch" forName="c13" refType="w" fact="0.16"/>
              <dgm:constr type="h" for="ch" forName="c13" refType="w" refFor="ch" refForName="c13"/>
              <dgm:constr type="l" for="ch" forName="c14" refType="w" fact="0.42"/>
              <dgm:constr type="t" for="ch" forName="c14" refType="w" fact="0.81"/>
              <dgm:constr type="w" for="ch" forName="c14" refType="w" fact="0.07"/>
              <dgm:constr type="h" for="ch" forName="c14" refType="w" refFor="ch" refForName="c14"/>
              <dgm:constr type="l" for="ch" forName="c15" refType="w" fact="0.46"/>
              <dgm:constr type="t" for="ch" forName="c15" refType="w" fact="0.68"/>
              <dgm:constr type="w" for="ch" forName="c15" refType="w" fact="0.11"/>
              <dgm:constr type="h" for="ch" forName="c15" refType="w" refFor="ch" refForName="c15"/>
              <dgm:constr type="l" for="ch" forName="c16" refType="w" fact="0.56"/>
              <dgm:constr type="t" for="ch" forName="c16" refType="w" fact="0.82"/>
              <dgm:constr type="w" for="ch" forName="c16" refType="w" fact="0.07"/>
              <dgm:constr type="h" for="ch" forName="c16" refType="w" refFor="ch" refForName="c16"/>
              <dgm:constr type="l" for="ch" forName="c17" refType="w" fact="0.65"/>
              <dgm:constr type="t" for="ch" forName="c17" refType="w" fact="0.66"/>
              <dgm:constr type="w" for="ch" forName="c17" refType="w" fact="0.16"/>
              <dgm:constr type="h" for="ch" forName="c17" refType="w" refFor="ch" refForName="c17"/>
              <dgm:constr type="l" for="ch" forName="c18" refType="w" fact="0.87"/>
              <dgm:constr type="t" for="ch" forName="c18" refType="w" fact="0.62"/>
              <dgm:constr type="w" for="ch" forName="c18" refType="w" fact="0.11"/>
              <dgm:constr type="h" for="ch" forName="c18" refType="w" refFor="ch" refForName="c18"/>
            </dgm:constrLst>
            <dgm:layoutNode name="parTx1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7">
              <dgm:if name="Name8" axis="ch" ptType="node" func="cnt" op="gte" val="1">
                <dgm:layoutNode name="desTx1" styleLbl="revTx">
                  <dgm:varLst>
                    <dgm:bulletEnabled val="1"/>
                  </dgm:varLst>
                  <dgm:choose name="Name9">
                    <dgm:if name="Name10" axis="ch" ptType="node" func="cnt" op="equ" val="1">
                      <dgm:alg type="tx">
                        <dgm:param type="shpTxLTRAlignCh" val="l"/>
                      </dgm:alg>
                    </dgm:if>
                    <dgm:else name="Name11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2"/>
            </dgm:choose>
            <dgm:layoutNode name="c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9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0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layoutNode>
        </dgm:if>
        <dgm:if name="Name13" axis="self" ptType="node" func="revPos" op="equ" val="1">
          <dgm:layoutNode name="last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circleTx" refType="w" fact="0.5"/>
              <dgm:constr type="t" for="ch" forName="circleTx" refType="w" fact="0.117"/>
              <dgm:constr type="w" for="ch" forName="circleTx" refType="h" refFor="ch" refForName="circleTx"/>
              <dgm:constr type="h" for="ch" forName="circleTx" refType="w" fact="0.85"/>
              <dgm:constr type="l" for="ch" forName="desTxN"/>
              <dgm:constr type="b" for="ch" forName="desTxN" refType="h"/>
              <dgm:constr type="w" for="ch" forName="desTxN" refType="w"/>
              <dgm:constr type="h" for="ch" forName="desTxN" refType="h" fact="0.37"/>
              <dgm:constr type="ctrX" for="ch" forName="spN" refType="w" fact="0.5"/>
              <dgm:constr type="t" for="ch" forName="spN"/>
              <dgm:constr type="w" for="ch" forName="spN" refType="w" fact="0.93"/>
              <dgm:constr type="h" for="ch" forName="spN" refType="h" fact="0.01"/>
            </dgm:constrLst>
            <dgm:layoutNode name="circleTx" styleLbl="node1">
              <dgm:alg type="tx"/>
              <dgm:shape xmlns:r="http://schemas.openxmlformats.org/officeDocument/2006/relationships" type="ellipse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  <dgm:choose name="Name14">
              <dgm:if name="Name15" axis="ch" ptType="node" func="cnt" op="gte" val="1">
                <dgm:layoutNode name="desTxN" styleLbl="revTx">
                  <dgm:varLst>
                    <dgm:bulletEnabled val="1"/>
                  </dgm:varLst>
                  <dgm:choose name="Name16">
                    <dgm:if name="Name17" axis="ch" ptType="node" func="cnt" op="equ" val="1">
                      <dgm:alg type="tx">
                        <dgm:param type="shpTxLTRAlignCh" val="l"/>
                      </dgm:alg>
                    </dgm:if>
                    <dgm:else name="Name18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  <dgm:layoutNode name="spN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if>
        <dgm:else name="Name20">
          <dgm:layoutNode name="middl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l" for="ch" forName="parTxMid"/>
              <dgm:constr type="t" for="ch" forName="parTxMid" refType="w" fact="0.167"/>
              <dgm:constr type="w" for="ch" forName="parTxMid" refType="w"/>
              <dgm:constr type="h" for="ch" forName="parTxMid" refType="w" fact="0.7"/>
              <dgm:constr type="l" for="ch" forName="desTxMid"/>
              <dgm:constr type="b" for="ch" forName="desTxMid" refType="h"/>
              <dgm:constr type="w" for="ch" forName="desTxMid" refType="w"/>
              <dgm:constr type="h" for="ch" forName="desTxMid" refType="h" fact="0.37"/>
              <dgm:constr type="ctrX" for="ch" forName="spMid" refType="w" fact="0.5"/>
              <dgm:constr type="t" for="ch" forName="spMid"/>
              <dgm:constr type="w" for="ch" forName="spMid" refType="w" fact="0.01"/>
              <dgm:constr type="h" for="ch" forName="spMid" refType="h" fact="0.01"/>
            </dgm:constrLst>
            <dgm:layoutNode name="parTxMid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21">
              <dgm:if name="Name22" axis="ch" ptType="node" func="cnt" op="gte" val="1">
                <dgm:layoutNode name="desTxMid" styleLbl="revTx">
                  <dgm:varLst>
                    <dgm:bulletEnabled val="1"/>
                  </dgm:varLst>
                  <dgm:choose name="Name23">
                    <dgm:if name="Name24" axis="ch" ptType="node" func="cnt" op="equ" val="1">
                      <dgm:alg type="tx">
                        <dgm:param type="shpTxLTRAlignCh" val="l"/>
                      </dgm:alg>
                    </dgm:if>
                    <dgm:else name="Name25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26"/>
            </dgm:choose>
            <dgm:layoutNode name="spMid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else>
      </dgm:choose>
      <dgm:forEach name="Name27" axis="followSib" ptType="sibTrans" cnt="1">
        <dgm:layoutNode name="chevronComposite1" styleLbl="alignImgPlace1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chevron1"/>
            <dgm:constr type="t" for="ch" forName="chevron1" refType="h" fact="0.1923"/>
            <dgm:constr type="w" for="ch" forName="chevron1" refType="w"/>
            <dgm:constr type="b" for="ch" forName="chevron1" refType="h"/>
            <dgm:constr type="l" for="ch" forName="spChevron1"/>
            <dgm:constr type="t" for="ch" forName="spChevron1"/>
            <dgm:constr type="w" for="ch" forName="spChevron1" refType="w" fact="0.01"/>
            <dgm:constr type="h" for="ch" forName="spChevron1" refType="h" fact="0.01"/>
          </dgm:constrLst>
          <dgm:layoutNode name="chevron1">
            <dgm:alg type="sp"/>
            <dgm:choose name="Name28">
              <dgm:if name="Name29" func="var" arg="dir" op="equ" val="norm">
                <dgm:shape xmlns:r="http://schemas.openxmlformats.org/officeDocument/2006/relationships" type="chevron" r:blip="">
                  <dgm:adjLst>
                    <dgm:adj idx="1" val="0.6231"/>
                  </dgm:adjLst>
                </dgm:shape>
              </dgm:if>
              <dgm:else name="Name30">
                <dgm:shape xmlns:r="http://schemas.openxmlformats.org/officeDocument/2006/relationships" rot="180" type="chevron" r:blip="">
                  <dgm:adjLst>
                    <dgm:adj idx="1" val="0.6231"/>
                  </dgm:adjLst>
                </dgm:shape>
              </dgm:else>
            </dgm:choose>
            <dgm:presOf/>
          </dgm:layoutNode>
          <dgm:layoutNode name="spChevron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  <dgm:choose name="Name31">
          <dgm:if name="Name32" axis="root ch" ptType="all node" func="cnt" op="equ" val="2">
            <dgm:layoutNode name="overl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chevronComposite2" styleLbl="alignImgPlace1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l" for="ch" forName="chevron2"/>
                <dgm:constr type="t" for="ch" forName="chevron2" refType="h" fact="0.1923"/>
                <dgm:constr type="w" for="ch" forName="chevron2" refType="w"/>
                <dgm:constr type="b" for="ch" forName="chevron2" refType="h"/>
                <dgm:constr type="l" for="ch" forName="spChevron2"/>
                <dgm:constr type="t" for="ch" forName="spChevron2"/>
                <dgm:constr type="w" for="ch" forName="spChevron2" refType="w" fact="0.01"/>
                <dgm:constr type="h" for="ch" forName="spChevron2" refType="h" fact="0.01"/>
              </dgm:constrLst>
              <dgm:layoutNode name="chevron2">
                <dgm:alg type="sp"/>
                <dgm:choose name="Name33">
                  <dgm:if name="Name34" func="var" arg="dir" op="equ" val="norm">
                    <dgm:shape xmlns:r="http://schemas.openxmlformats.org/officeDocument/2006/relationships" type="chevron" r:blip="">
                      <dgm:adjLst>
                        <dgm:adj idx="1" val="0.6231"/>
                      </dgm:adjLst>
                    </dgm:shape>
                  </dgm:if>
                  <dgm:else name="Name35">
                    <dgm:shape xmlns:r="http://schemas.openxmlformats.org/officeDocument/2006/relationships" rot="180" type="chevron" r:blip="">
                      <dgm:adjLst>
                        <dgm:adj idx="1" val="0.6231"/>
                      </dgm:adjLst>
                    </dgm:shape>
                  </dgm:else>
                </dgm:choose>
                <dgm:presOf/>
              </dgm:layoutNode>
              <dgm:layoutNode name="spChevron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layoutNode>
          </dgm:if>
          <dgm:else name="Name36"/>
        </dgm:choos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9/3/layout/RandomtoResultProcess">
  <dgm:title val=""/>
  <dgm:desc val=""/>
  <dgm:catLst>
    <dgm:cat type="process" pri="1275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Name0">
    <dgm:varLst>
      <dgm:dir/>
      <dgm:animOne val="branch"/>
      <dgm:animLvl val="lvl"/>
    </dgm:varLst>
    <dgm:choose name="Name1">
      <dgm:if name="Name2" func="var" arg="dir" op="equ" val="norm">
        <dgm:alg type="lin">
          <dgm:param type="fallback" val="2D"/>
          <dgm:param type="nodeVertAlign" val="t"/>
        </dgm:alg>
      </dgm:if>
      <dgm:else name="Name3">
        <dgm:alg type="lin">
          <dgm:param type="fallback" val="2D"/>
          <dgm:param type="nodeVertAlign" val="t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userH" refType="h" fact="2"/>
      <dgm:constr type="w" for="ch" forName="chaos" refType="userH" fact="0.681"/>
      <dgm:constr type="h" for="ch" forName="chaos" refType="userH"/>
      <dgm:constr type="w" for="ch" forName="middle" refType="userH" fact="0.6"/>
      <dgm:constr type="h" for="ch" forName="middle" refType="userH"/>
      <dgm:constr type="w" for="ch" forName="last" refType="userH" fact="0.6"/>
      <dgm:constr type="h" for="ch" forName="last" refType="userH"/>
      <dgm:constr type="w" for="ch" forName="chevronComposite1" refType="userH" fact="0.22"/>
      <dgm:constr type="h" for="ch" forName="chevronComposite1" refType="userH" fact="0.52"/>
      <dgm:constr type="w" for="ch" forName="chevronComposite2" refType="userH" fact="0.22"/>
      <dgm:constr type="h" for="ch" forName="chevronComposite2" refType="userH" fact="0.52"/>
      <dgm:constr type="w" for="ch" forName="overlap" refType="userH" fact="-0.04"/>
      <dgm:constr type="h" for="ch" forName="overlap" refType="userH" fact="0.06"/>
      <dgm:constr type="primFontSz" for="des" forName="parTx1" op="equ" val="65"/>
      <dgm:constr type="primFontSz" for="des" forName="parTxMid" refType="primFontSz" refFor="des" refForName="parTx1" op="equ"/>
      <dgm:constr type="primFontSz" for="des" forName="circleTx" refType="primFontSz" refFor="des" refForName="parTx1" op="equ"/>
      <dgm:constr type="primFontSz" for="des" forName="desTx1" op="equ" val="65"/>
      <dgm:constr type="primFontSz" for="des" forName="desTxMid" refType="primFontSz" refFor="des" refForName="desTx1" op="equ"/>
      <dgm:constr type="primFontSz" for="des" forName="desTxN" refType="primFontSz" refFor="des" refForName="desTx1" op="equ"/>
    </dgm:constrLst>
    <dgm:forEach name="Name4" axis="ch" ptType="node">
      <dgm:choose name="Name5">
        <dgm:if name="Name6" axis="self" ptType="node" func="pos" op="equ" val="1">
          <dgm:layoutNode name="chaos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parTx1" refType="w" fact="0.5"/>
              <dgm:constr type="t" for="ch" forName="parTx1" refType="w" fact="0.32"/>
              <dgm:constr type="w" for="ch" forName="parTx1" refType="w" fact="0.88"/>
              <dgm:constr type="h" for="ch" forName="parTx1" refType="w" fact="0.29"/>
              <dgm:constr type="ctrX" for="ch" forName="desTx1" refType="w" fact="0.5"/>
              <dgm:constr type="b" for="ch" forName="desTx1" refType="h"/>
              <dgm:constr type="w" for="ch" forName="desTx1" refType="w" fact="0.88"/>
              <dgm:constr type="h" for="ch" forName="desTx1" refType="h" fact="0.37"/>
              <dgm:constr type="l" for="ch" forName="c1" refType="w" fact="0.05"/>
              <dgm:constr type="t" for="ch" forName="c1" refType="w" fact="0.23"/>
              <dgm:constr type="w" for="ch" forName="c1" refType="w" fact="0.07"/>
              <dgm:constr type="h" for="ch" forName="c1" refType="w" refFor="ch" refForName="c1"/>
              <dgm:constr type="l" for="ch" forName="c2" refType="w" fact="0.1"/>
              <dgm:constr type="t" for="ch" forName="c2" refType="w" fact="0.13"/>
              <dgm:constr type="w" for="ch" forName="c2" refType="w" fact="0.07"/>
              <dgm:constr type="h" for="ch" forName="c2" refType="w" refFor="ch" refForName="c2"/>
              <dgm:constr type="l" for="ch" forName="c3" refType="w" fact="0.22"/>
              <dgm:constr type="t" for="ch" forName="c3" refType="w" fact="0.15"/>
              <dgm:constr type="w" for="ch" forName="c3" refType="w" fact="0.11"/>
              <dgm:constr type="h" for="ch" forName="c3" refType="w" refFor="ch" refForName="c3"/>
              <dgm:constr type="l" for="ch" forName="c4" refType="w" fact="0.32"/>
              <dgm:constr type="t" for="ch" forName="c4" refType="w" fact="0.04"/>
              <dgm:constr type="w" for="ch" forName="c4" refType="w" fact="0.07"/>
              <dgm:constr type="h" for="ch" forName="c4" refType="w" refFor="ch" refForName="c4"/>
              <dgm:constr type="l" for="ch" forName="c5" refType="w" fact="0.45"/>
              <dgm:constr type="t" for="ch" forName="c5" refType="w" fact="0"/>
              <dgm:constr type="w" for="ch" forName="c5" refType="w" fact="0.07"/>
              <dgm:constr type="h" for="ch" forName="c5" refType="w" refFor="ch" refForName="c5"/>
              <dgm:constr type="l" for="ch" forName="c6" refType="w" fact="0.61"/>
              <dgm:constr type="t" for="ch" forName="c6" refType="w" fact="0.07"/>
              <dgm:constr type="w" for="ch" forName="c6" refType="w" fact="0.07"/>
              <dgm:constr type="h" for="ch" forName="c6" refType="w" refFor="ch" refForName="c6"/>
              <dgm:constr type="l" for="ch" forName="c7" refType="w" fact="0.71"/>
              <dgm:constr type="t" for="ch" forName="c7" refType="w" fact="0.12"/>
              <dgm:constr type="w" for="ch" forName="c7" refType="w" fact="0.11"/>
              <dgm:constr type="h" for="ch" forName="c7" refType="w" refFor="ch" refForName="c7"/>
              <dgm:constr type="l" for="ch" forName="c8" refType="w" fact="0.85"/>
              <dgm:constr type="t" for="ch" forName="c8" refType="w" fact="0.23"/>
              <dgm:constr type="w" for="ch" forName="c8" refType="w" fact="0.07"/>
              <dgm:constr type="h" for="ch" forName="c8" refType="w" refFor="ch" refForName="c8"/>
              <dgm:constr type="l" for="ch" forName="c9" refType="w" fact="0.91"/>
              <dgm:constr type="t" for="ch" forName="c9" refType="w" fact="0.34"/>
              <dgm:constr type="w" for="ch" forName="c9" refType="w" fact="0.07"/>
              <dgm:constr type="h" for="ch" forName="c9" refType="w" refFor="ch" refForName="c9"/>
              <dgm:constr type="l" for="ch" forName="c10" refType="w" fact="0.39"/>
              <dgm:constr type="t" for="ch" forName="c10" refType="w" fact="0.13"/>
              <dgm:constr type="w" for="ch" forName="c10" refType="w" fact="0.18"/>
              <dgm:constr type="h" for="ch" forName="c10" refType="w" refFor="ch" refForName="c10"/>
              <dgm:constr type="l" for="ch" forName="c11" refType="w" fact="0"/>
              <dgm:constr type="t" for="ch" forName="c11" refType="w" fact="0.51"/>
              <dgm:constr type="w" for="ch" forName="c11" refType="w" fact="0.07"/>
              <dgm:constr type="h" for="ch" forName="c11" refType="w" refFor="ch" refForName="c11"/>
              <dgm:constr type="l" for="ch" forName="c12" refType="w" fact="0.06"/>
              <dgm:constr type="t" for="ch" forName="c12" refType="w" fact="0.6"/>
              <dgm:constr type="w" for="ch" forName="c12" refType="w" fact="0.11"/>
              <dgm:constr type="h" for="ch" forName="c12" refType="w" refFor="ch" refForName="c12"/>
              <dgm:constr type="l" for="ch" forName="c13" refType="w" fact="0.21"/>
              <dgm:constr type="t" for="ch" forName="c13" refType="w" fact="0.68"/>
              <dgm:constr type="w" for="ch" forName="c13" refType="w" fact="0.16"/>
              <dgm:constr type="h" for="ch" forName="c13" refType="w" refFor="ch" refForName="c13"/>
              <dgm:constr type="l" for="ch" forName="c14" refType="w" fact="0.42"/>
              <dgm:constr type="t" for="ch" forName="c14" refType="w" fact="0.81"/>
              <dgm:constr type="w" for="ch" forName="c14" refType="w" fact="0.07"/>
              <dgm:constr type="h" for="ch" forName="c14" refType="w" refFor="ch" refForName="c14"/>
              <dgm:constr type="l" for="ch" forName="c15" refType="w" fact="0.46"/>
              <dgm:constr type="t" for="ch" forName="c15" refType="w" fact="0.68"/>
              <dgm:constr type="w" for="ch" forName="c15" refType="w" fact="0.11"/>
              <dgm:constr type="h" for="ch" forName="c15" refType="w" refFor="ch" refForName="c15"/>
              <dgm:constr type="l" for="ch" forName="c16" refType="w" fact="0.56"/>
              <dgm:constr type="t" for="ch" forName="c16" refType="w" fact="0.82"/>
              <dgm:constr type="w" for="ch" forName="c16" refType="w" fact="0.07"/>
              <dgm:constr type="h" for="ch" forName="c16" refType="w" refFor="ch" refForName="c16"/>
              <dgm:constr type="l" for="ch" forName="c17" refType="w" fact="0.65"/>
              <dgm:constr type="t" for="ch" forName="c17" refType="w" fact="0.66"/>
              <dgm:constr type="w" for="ch" forName="c17" refType="w" fact="0.16"/>
              <dgm:constr type="h" for="ch" forName="c17" refType="w" refFor="ch" refForName="c17"/>
              <dgm:constr type="l" for="ch" forName="c18" refType="w" fact="0.87"/>
              <dgm:constr type="t" for="ch" forName="c18" refType="w" fact="0.62"/>
              <dgm:constr type="w" for="ch" forName="c18" refType="w" fact="0.11"/>
              <dgm:constr type="h" for="ch" forName="c18" refType="w" refFor="ch" refForName="c18"/>
            </dgm:constrLst>
            <dgm:layoutNode name="parTx1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7">
              <dgm:if name="Name8" axis="ch" ptType="node" func="cnt" op="gte" val="1">
                <dgm:layoutNode name="desTx1" styleLbl="revTx">
                  <dgm:varLst>
                    <dgm:bulletEnabled val="1"/>
                  </dgm:varLst>
                  <dgm:choose name="Name9">
                    <dgm:if name="Name10" axis="ch" ptType="node" func="cnt" op="equ" val="1">
                      <dgm:alg type="tx">
                        <dgm:param type="shpTxLTRAlignCh" val="l"/>
                      </dgm:alg>
                    </dgm:if>
                    <dgm:else name="Name11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2"/>
            </dgm:choose>
            <dgm:layoutNode name="c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9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0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layoutNode>
        </dgm:if>
        <dgm:if name="Name13" axis="self" ptType="node" func="revPos" op="equ" val="1">
          <dgm:layoutNode name="last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circleTx" refType="w" fact="0.5"/>
              <dgm:constr type="t" for="ch" forName="circleTx" refType="w" fact="0.117"/>
              <dgm:constr type="w" for="ch" forName="circleTx" refType="h" refFor="ch" refForName="circleTx"/>
              <dgm:constr type="h" for="ch" forName="circleTx" refType="w" fact="0.85"/>
              <dgm:constr type="l" for="ch" forName="desTxN"/>
              <dgm:constr type="b" for="ch" forName="desTxN" refType="h"/>
              <dgm:constr type="w" for="ch" forName="desTxN" refType="w"/>
              <dgm:constr type="h" for="ch" forName="desTxN" refType="h" fact="0.37"/>
              <dgm:constr type="ctrX" for="ch" forName="spN" refType="w" fact="0.5"/>
              <dgm:constr type="t" for="ch" forName="spN"/>
              <dgm:constr type="w" for="ch" forName="spN" refType="w" fact="0.93"/>
              <dgm:constr type="h" for="ch" forName="spN" refType="h" fact="0.01"/>
            </dgm:constrLst>
            <dgm:layoutNode name="circleTx" styleLbl="node1">
              <dgm:alg type="tx"/>
              <dgm:shape xmlns:r="http://schemas.openxmlformats.org/officeDocument/2006/relationships" type="ellipse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  <dgm:choose name="Name14">
              <dgm:if name="Name15" axis="ch" ptType="node" func="cnt" op="gte" val="1">
                <dgm:layoutNode name="desTxN" styleLbl="revTx">
                  <dgm:varLst>
                    <dgm:bulletEnabled val="1"/>
                  </dgm:varLst>
                  <dgm:choose name="Name16">
                    <dgm:if name="Name17" axis="ch" ptType="node" func="cnt" op="equ" val="1">
                      <dgm:alg type="tx">
                        <dgm:param type="shpTxLTRAlignCh" val="l"/>
                      </dgm:alg>
                    </dgm:if>
                    <dgm:else name="Name18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  <dgm:layoutNode name="spN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if>
        <dgm:else name="Name20">
          <dgm:layoutNode name="middl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l" for="ch" forName="parTxMid"/>
              <dgm:constr type="t" for="ch" forName="parTxMid" refType="w" fact="0.167"/>
              <dgm:constr type="w" for="ch" forName="parTxMid" refType="w"/>
              <dgm:constr type="h" for="ch" forName="parTxMid" refType="w" fact="0.7"/>
              <dgm:constr type="l" for="ch" forName="desTxMid"/>
              <dgm:constr type="b" for="ch" forName="desTxMid" refType="h"/>
              <dgm:constr type="w" for="ch" forName="desTxMid" refType="w"/>
              <dgm:constr type="h" for="ch" forName="desTxMid" refType="h" fact="0.37"/>
              <dgm:constr type="ctrX" for="ch" forName="spMid" refType="w" fact="0.5"/>
              <dgm:constr type="t" for="ch" forName="spMid"/>
              <dgm:constr type="w" for="ch" forName="spMid" refType="w" fact="0.01"/>
              <dgm:constr type="h" for="ch" forName="spMid" refType="h" fact="0.01"/>
            </dgm:constrLst>
            <dgm:layoutNode name="parTxMid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21">
              <dgm:if name="Name22" axis="ch" ptType="node" func="cnt" op="gte" val="1">
                <dgm:layoutNode name="desTxMid" styleLbl="revTx">
                  <dgm:varLst>
                    <dgm:bulletEnabled val="1"/>
                  </dgm:varLst>
                  <dgm:choose name="Name23">
                    <dgm:if name="Name24" axis="ch" ptType="node" func="cnt" op="equ" val="1">
                      <dgm:alg type="tx">
                        <dgm:param type="shpTxLTRAlignCh" val="l"/>
                      </dgm:alg>
                    </dgm:if>
                    <dgm:else name="Name25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26"/>
            </dgm:choose>
            <dgm:layoutNode name="spMid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else>
      </dgm:choose>
      <dgm:forEach name="Name27" axis="followSib" ptType="sibTrans" cnt="1">
        <dgm:layoutNode name="chevronComposite1" styleLbl="alignImgPlace1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chevron1"/>
            <dgm:constr type="t" for="ch" forName="chevron1" refType="h" fact="0.1923"/>
            <dgm:constr type="w" for="ch" forName="chevron1" refType="w"/>
            <dgm:constr type="b" for="ch" forName="chevron1" refType="h"/>
            <dgm:constr type="l" for="ch" forName="spChevron1"/>
            <dgm:constr type="t" for="ch" forName="spChevron1"/>
            <dgm:constr type="w" for="ch" forName="spChevron1" refType="w" fact="0.01"/>
            <dgm:constr type="h" for="ch" forName="spChevron1" refType="h" fact="0.01"/>
          </dgm:constrLst>
          <dgm:layoutNode name="chevron1">
            <dgm:alg type="sp"/>
            <dgm:choose name="Name28">
              <dgm:if name="Name29" func="var" arg="dir" op="equ" val="norm">
                <dgm:shape xmlns:r="http://schemas.openxmlformats.org/officeDocument/2006/relationships" type="chevron" r:blip="">
                  <dgm:adjLst>
                    <dgm:adj idx="1" val="0.6231"/>
                  </dgm:adjLst>
                </dgm:shape>
              </dgm:if>
              <dgm:else name="Name30">
                <dgm:shape xmlns:r="http://schemas.openxmlformats.org/officeDocument/2006/relationships" rot="180" type="chevron" r:blip="">
                  <dgm:adjLst>
                    <dgm:adj idx="1" val="0.6231"/>
                  </dgm:adjLst>
                </dgm:shape>
              </dgm:else>
            </dgm:choose>
            <dgm:presOf/>
          </dgm:layoutNode>
          <dgm:layoutNode name="spChevron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  <dgm:choose name="Name31">
          <dgm:if name="Name32" axis="root ch" ptType="all node" func="cnt" op="equ" val="2">
            <dgm:layoutNode name="overl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chevronComposite2" styleLbl="alignImgPlace1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l" for="ch" forName="chevron2"/>
                <dgm:constr type="t" for="ch" forName="chevron2" refType="h" fact="0.1923"/>
                <dgm:constr type="w" for="ch" forName="chevron2" refType="w"/>
                <dgm:constr type="b" for="ch" forName="chevron2" refType="h"/>
                <dgm:constr type="l" for="ch" forName="spChevron2"/>
                <dgm:constr type="t" for="ch" forName="spChevron2"/>
                <dgm:constr type="w" for="ch" forName="spChevron2" refType="w" fact="0.01"/>
                <dgm:constr type="h" for="ch" forName="spChevron2" refType="h" fact="0.01"/>
              </dgm:constrLst>
              <dgm:layoutNode name="chevron2">
                <dgm:alg type="sp"/>
                <dgm:choose name="Name33">
                  <dgm:if name="Name34" func="var" arg="dir" op="equ" val="norm">
                    <dgm:shape xmlns:r="http://schemas.openxmlformats.org/officeDocument/2006/relationships" type="chevron" r:blip="">
                      <dgm:adjLst>
                        <dgm:adj idx="1" val="0.6231"/>
                      </dgm:adjLst>
                    </dgm:shape>
                  </dgm:if>
                  <dgm:else name="Name35">
                    <dgm:shape xmlns:r="http://schemas.openxmlformats.org/officeDocument/2006/relationships" rot="180" type="chevron" r:blip="">
                      <dgm:adjLst>
                        <dgm:adj idx="1" val="0.6231"/>
                      </dgm:adjLst>
                    </dgm:shape>
                  </dgm:else>
                </dgm:choose>
                <dgm:presOf/>
              </dgm:layoutNode>
              <dgm:layoutNode name="spChevron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layoutNode>
          </dgm:if>
          <dgm:else name="Name36"/>
        </dgm:choos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9/3/layout/RandomtoResultProcess">
  <dgm:title val=""/>
  <dgm:desc val=""/>
  <dgm:catLst>
    <dgm:cat type="process" pri="1275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Name0">
    <dgm:varLst>
      <dgm:dir/>
      <dgm:animOne val="branch"/>
      <dgm:animLvl val="lvl"/>
    </dgm:varLst>
    <dgm:choose name="Name1">
      <dgm:if name="Name2" func="var" arg="dir" op="equ" val="norm">
        <dgm:alg type="lin">
          <dgm:param type="fallback" val="2D"/>
          <dgm:param type="nodeVertAlign" val="t"/>
        </dgm:alg>
      </dgm:if>
      <dgm:else name="Name3">
        <dgm:alg type="lin">
          <dgm:param type="fallback" val="2D"/>
          <dgm:param type="nodeVertAlign" val="t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userH" refType="h" fact="2"/>
      <dgm:constr type="w" for="ch" forName="chaos" refType="userH" fact="0.681"/>
      <dgm:constr type="h" for="ch" forName="chaos" refType="userH"/>
      <dgm:constr type="w" for="ch" forName="middle" refType="userH" fact="0.6"/>
      <dgm:constr type="h" for="ch" forName="middle" refType="userH"/>
      <dgm:constr type="w" for="ch" forName="last" refType="userH" fact="0.6"/>
      <dgm:constr type="h" for="ch" forName="last" refType="userH"/>
      <dgm:constr type="w" for="ch" forName="chevronComposite1" refType="userH" fact="0.22"/>
      <dgm:constr type="h" for="ch" forName="chevronComposite1" refType="userH" fact="0.52"/>
      <dgm:constr type="w" for="ch" forName="chevronComposite2" refType="userH" fact="0.22"/>
      <dgm:constr type="h" for="ch" forName="chevronComposite2" refType="userH" fact="0.52"/>
      <dgm:constr type="w" for="ch" forName="overlap" refType="userH" fact="-0.04"/>
      <dgm:constr type="h" for="ch" forName="overlap" refType="userH" fact="0.06"/>
      <dgm:constr type="primFontSz" for="des" forName="parTx1" op="equ" val="65"/>
      <dgm:constr type="primFontSz" for="des" forName="parTxMid" refType="primFontSz" refFor="des" refForName="parTx1" op="equ"/>
      <dgm:constr type="primFontSz" for="des" forName="circleTx" refType="primFontSz" refFor="des" refForName="parTx1" op="equ"/>
      <dgm:constr type="primFontSz" for="des" forName="desTx1" op="equ" val="65"/>
      <dgm:constr type="primFontSz" for="des" forName="desTxMid" refType="primFontSz" refFor="des" refForName="desTx1" op="equ"/>
      <dgm:constr type="primFontSz" for="des" forName="desTxN" refType="primFontSz" refFor="des" refForName="desTx1" op="equ"/>
    </dgm:constrLst>
    <dgm:forEach name="Name4" axis="ch" ptType="node">
      <dgm:choose name="Name5">
        <dgm:if name="Name6" axis="self" ptType="node" func="pos" op="equ" val="1">
          <dgm:layoutNode name="chaos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parTx1" refType="w" fact="0.5"/>
              <dgm:constr type="t" for="ch" forName="parTx1" refType="w" fact="0.32"/>
              <dgm:constr type="w" for="ch" forName="parTx1" refType="w" fact="0.88"/>
              <dgm:constr type="h" for="ch" forName="parTx1" refType="w" fact="0.29"/>
              <dgm:constr type="ctrX" for="ch" forName="desTx1" refType="w" fact="0.5"/>
              <dgm:constr type="b" for="ch" forName="desTx1" refType="h"/>
              <dgm:constr type="w" for="ch" forName="desTx1" refType="w" fact="0.88"/>
              <dgm:constr type="h" for="ch" forName="desTx1" refType="h" fact="0.37"/>
              <dgm:constr type="l" for="ch" forName="c1" refType="w" fact="0.05"/>
              <dgm:constr type="t" for="ch" forName="c1" refType="w" fact="0.23"/>
              <dgm:constr type="w" for="ch" forName="c1" refType="w" fact="0.07"/>
              <dgm:constr type="h" for="ch" forName="c1" refType="w" refFor="ch" refForName="c1"/>
              <dgm:constr type="l" for="ch" forName="c2" refType="w" fact="0.1"/>
              <dgm:constr type="t" for="ch" forName="c2" refType="w" fact="0.13"/>
              <dgm:constr type="w" for="ch" forName="c2" refType="w" fact="0.07"/>
              <dgm:constr type="h" for="ch" forName="c2" refType="w" refFor="ch" refForName="c2"/>
              <dgm:constr type="l" for="ch" forName="c3" refType="w" fact="0.22"/>
              <dgm:constr type="t" for="ch" forName="c3" refType="w" fact="0.15"/>
              <dgm:constr type="w" for="ch" forName="c3" refType="w" fact="0.11"/>
              <dgm:constr type="h" for="ch" forName="c3" refType="w" refFor="ch" refForName="c3"/>
              <dgm:constr type="l" for="ch" forName="c4" refType="w" fact="0.32"/>
              <dgm:constr type="t" for="ch" forName="c4" refType="w" fact="0.04"/>
              <dgm:constr type="w" for="ch" forName="c4" refType="w" fact="0.07"/>
              <dgm:constr type="h" for="ch" forName="c4" refType="w" refFor="ch" refForName="c4"/>
              <dgm:constr type="l" for="ch" forName="c5" refType="w" fact="0.45"/>
              <dgm:constr type="t" for="ch" forName="c5" refType="w" fact="0"/>
              <dgm:constr type="w" for="ch" forName="c5" refType="w" fact="0.07"/>
              <dgm:constr type="h" for="ch" forName="c5" refType="w" refFor="ch" refForName="c5"/>
              <dgm:constr type="l" for="ch" forName="c6" refType="w" fact="0.61"/>
              <dgm:constr type="t" for="ch" forName="c6" refType="w" fact="0.07"/>
              <dgm:constr type="w" for="ch" forName="c6" refType="w" fact="0.07"/>
              <dgm:constr type="h" for="ch" forName="c6" refType="w" refFor="ch" refForName="c6"/>
              <dgm:constr type="l" for="ch" forName="c7" refType="w" fact="0.71"/>
              <dgm:constr type="t" for="ch" forName="c7" refType="w" fact="0.12"/>
              <dgm:constr type="w" for="ch" forName="c7" refType="w" fact="0.11"/>
              <dgm:constr type="h" for="ch" forName="c7" refType="w" refFor="ch" refForName="c7"/>
              <dgm:constr type="l" for="ch" forName="c8" refType="w" fact="0.85"/>
              <dgm:constr type="t" for="ch" forName="c8" refType="w" fact="0.23"/>
              <dgm:constr type="w" for="ch" forName="c8" refType="w" fact="0.07"/>
              <dgm:constr type="h" for="ch" forName="c8" refType="w" refFor="ch" refForName="c8"/>
              <dgm:constr type="l" for="ch" forName="c9" refType="w" fact="0.91"/>
              <dgm:constr type="t" for="ch" forName="c9" refType="w" fact="0.34"/>
              <dgm:constr type="w" for="ch" forName="c9" refType="w" fact="0.07"/>
              <dgm:constr type="h" for="ch" forName="c9" refType="w" refFor="ch" refForName="c9"/>
              <dgm:constr type="l" for="ch" forName="c10" refType="w" fact="0.39"/>
              <dgm:constr type="t" for="ch" forName="c10" refType="w" fact="0.13"/>
              <dgm:constr type="w" for="ch" forName="c10" refType="w" fact="0.18"/>
              <dgm:constr type="h" for="ch" forName="c10" refType="w" refFor="ch" refForName="c10"/>
              <dgm:constr type="l" for="ch" forName="c11" refType="w" fact="0"/>
              <dgm:constr type="t" for="ch" forName="c11" refType="w" fact="0.51"/>
              <dgm:constr type="w" for="ch" forName="c11" refType="w" fact="0.07"/>
              <dgm:constr type="h" for="ch" forName="c11" refType="w" refFor="ch" refForName="c11"/>
              <dgm:constr type="l" for="ch" forName="c12" refType="w" fact="0.06"/>
              <dgm:constr type="t" for="ch" forName="c12" refType="w" fact="0.6"/>
              <dgm:constr type="w" for="ch" forName="c12" refType="w" fact="0.11"/>
              <dgm:constr type="h" for="ch" forName="c12" refType="w" refFor="ch" refForName="c12"/>
              <dgm:constr type="l" for="ch" forName="c13" refType="w" fact="0.21"/>
              <dgm:constr type="t" for="ch" forName="c13" refType="w" fact="0.68"/>
              <dgm:constr type="w" for="ch" forName="c13" refType="w" fact="0.16"/>
              <dgm:constr type="h" for="ch" forName="c13" refType="w" refFor="ch" refForName="c13"/>
              <dgm:constr type="l" for="ch" forName="c14" refType="w" fact="0.42"/>
              <dgm:constr type="t" for="ch" forName="c14" refType="w" fact="0.81"/>
              <dgm:constr type="w" for="ch" forName="c14" refType="w" fact="0.07"/>
              <dgm:constr type="h" for="ch" forName="c14" refType="w" refFor="ch" refForName="c14"/>
              <dgm:constr type="l" for="ch" forName="c15" refType="w" fact="0.46"/>
              <dgm:constr type="t" for="ch" forName="c15" refType="w" fact="0.68"/>
              <dgm:constr type="w" for="ch" forName="c15" refType="w" fact="0.11"/>
              <dgm:constr type="h" for="ch" forName="c15" refType="w" refFor="ch" refForName="c15"/>
              <dgm:constr type="l" for="ch" forName="c16" refType="w" fact="0.56"/>
              <dgm:constr type="t" for="ch" forName="c16" refType="w" fact="0.82"/>
              <dgm:constr type="w" for="ch" forName="c16" refType="w" fact="0.07"/>
              <dgm:constr type="h" for="ch" forName="c16" refType="w" refFor="ch" refForName="c16"/>
              <dgm:constr type="l" for="ch" forName="c17" refType="w" fact="0.65"/>
              <dgm:constr type="t" for="ch" forName="c17" refType="w" fact="0.66"/>
              <dgm:constr type="w" for="ch" forName="c17" refType="w" fact="0.16"/>
              <dgm:constr type="h" for="ch" forName="c17" refType="w" refFor="ch" refForName="c17"/>
              <dgm:constr type="l" for="ch" forName="c18" refType="w" fact="0.87"/>
              <dgm:constr type="t" for="ch" forName="c18" refType="w" fact="0.62"/>
              <dgm:constr type="w" for="ch" forName="c18" refType="w" fact="0.11"/>
              <dgm:constr type="h" for="ch" forName="c18" refType="w" refFor="ch" refForName="c18"/>
            </dgm:constrLst>
            <dgm:layoutNode name="parTx1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7">
              <dgm:if name="Name8" axis="ch" ptType="node" func="cnt" op="gte" val="1">
                <dgm:layoutNode name="desTx1" styleLbl="revTx">
                  <dgm:varLst>
                    <dgm:bulletEnabled val="1"/>
                  </dgm:varLst>
                  <dgm:choose name="Name9">
                    <dgm:if name="Name10" axis="ch" ptType="node" func="cnt" op="equ" val="1">
                      <dgm:alg type="tx">
                        <dgm:param type="shpTxLTRAlignCh" val="l"/>
                      </dgm:alg>
                    </dgm:if>
                    <dgm:else name="Name11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2"/>
            </dgm:choose>
            <dgm:layoutNode name="c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9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0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layoutNode>
        </dgm:if>
        <dgm:if name="Name13" axis="self" ptType="node" func="revPos" op="equ" val="1">
          <dgm:layoutNode name="last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circleTx" refType="w" fact="0.5"/>
              <dgm:constr type="t" for="ch" forName="circleTx" refType="w" fact="0.117"/>
              <dgm:constr type="w" for="ch" forName="circleTx" refType="h" refFor="ch" refForName="circleTx"/>
              <dgm:constr type="h" for="ch" forName="circleTx" refType="w" fact="0.85"/>
              <dgm:constr type="l" for="ch" forName="desTxN"/>
              <dgm:constr type="b" for="ch" forName="desTxN" refType="h"/>
              <dgm:constr type="w" for="ch" forName="desTxN" refType="w"/>
              <dgm:constr type="h" for="ch" forName="desTxN" refType="h" fact="0.37"/>
              <dgm:constr type="ctrX" for="ch" forName="spN" refType="w" fact="0.5"/>
              <dgm:constr type="t" for="ch" forName="spN"/>
              <dgm:constr type="w" for="ch" forName="spN" refType="w" fact="0.93"/>
              <dgm:constr type="h" for="ch" forName="spN" refType="h" fact="0.01"/>
            </dgm:constrLst>
            <dgm:layoutNode name="circleTx" styleLbl="node1">
              <dgm:alg type="tx"/>
              <dgm:shape xmlns:r="http://schemas.openxmlformats.org/officeDocument/2006/relationships" type="ellipse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  <dgm:choose name="Name14">
              <dgm:if name="Name15" axis="ch" ptType="node" func="cnt" op="gte" val="1">
                <dgm:layoutNode name="desTxN" styleLbl="revTx">
                  <dgm:varLst>
                    <dgm:bulletEnabled val="1"/>
                  </dgm:varLst>
                  <dgm:choose name="Name16">
                    <dgm:if name="Name17" axis="ch" ptType="node" func="cnt" op="equ" val="1">
                      <dgm:alg type="tx">
                        <dgm:param type="shpTxLTRAlignCh" val="l"/>
                      </dgm:alg>
                    </dgm:if>
                    <dgm:else name="Name18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  <dgm:layoutNode name="spN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if>
        <dgm:else name="Name20">
          <dgm:layoutNode name="middl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l" for="ch" forName="parTxMid"/>
              <dgm:constr type="t" for="ch" forName="parTxMid" refType="w" fact="0.167"/>
              <dgm:constr type="w" for="ch" forName="parTxMid" refType="w"/>
              <dgm:constr type="h" for="ch" forName="parTxMid" refType="w" fact="0.7"/>
              <dgm:constr type="l" for="ch" forName="desTxMid"/>
              <dgm:constr type="b" for="ch" forName="desTxMid" refType="h"/>
              <dgm:constr type="w" for="ch" forName="desTxMid" refType="w"/>
              <dgm:constr type="h" for="ch" forName="desTxMid" refType="h" fact="0.37"/>
              <dgm:constr type="ctrX" for="ch" forName="spMid" refType="w" fact="0.5"/>
              <dgm:constr type="t" for="ch" forName="spMid"/>
              <dgm:constr type="w" for="ch" forName="spMid" refType="w" fact="0.01"/>
              <dgm:constr type="h" for="ch" forName="spMid" refType="h" fact="0.01"/>
            </dgm:constrLst>
            <dgm:layoutNode name="parTxMid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21">
              <dgm:if name="Name22" axis="ch" ptType="node" func="cnt" op="gte" val="1">
                <dgm:layoutNode name="desTxMid" styleLbl="revTx">
                  <dgm:varLst>
                    <dgm:bulletEnabled val="1"/>
                  </dgm:varLst>
                  <dgm:choose name="Name23">
                    <dgm:if name="Name24" axis="ch" ptType="node" func="cnt" op="equ" val="1">
                      <dgm:alg type="tx">
                        <dgm:param type="shpTxLTRAlignCh" val="l"/>
                      </dgm:alg>
                    </dgm:if>
                    <dgm:else name="Name25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26"/>
            </dgm:choose>
            <dgm:layoutNode name="spMid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else>
      </dgm:choose>
      <dgm:forEach name="Name27" axis="followSib" ptType="sibTrans" cnt="1">
        <dgm:layoutNode name="chevronComposite1" styleLbl="alignImgPlace1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chevron1"/>
            <dgm:constr type="t" for="ch" forName="chevron1" refType="h" fact="0.1923"/>
            <dgm:constr type="w" for="ch" forName="chevron1" refType="w"/>
            <dgm:constr type="b" for="ch" forName="chevron1" refType="h"/>
            <dgm:constr type="l" for="ch" forName="spChevron1"/>
            <dgm:constr type="t" for="ch" forName="spChevron1"/>
            <dgm:constr type="w" for="ch" forName="spChevron1" refType="w" fact="0.01"/>
            <dgm:constr type="h" for="ch" forName="spChevron1" refType="h" fact="0.01"/>
          </dgm:constrLst>
          <dgm:layoutNode name="chevron1">
            <dgm:alg type="sp"/>
            <dgm:choose name="Name28">
              <dgm:if name="Name29" func="var" arg="dir" op="equ" val="norm">
                <dgm:shape xmlns:r="http://schemas.openxmlformats.org/officeDocument/2006/relationships" type="chevron" r:blip="">
                  <dgm:adjLst>
                    <dgm:adj idx="1" val="0.6231"/>
                  </dgm:adjLst>
                </dgm:shape>
              </dgm:if>
              <dgm:else name="Name30">
                <dgm:shape xmlns:r="http://schemas.openxmlformats.org/officeDocument/2006/relationships" rot="180" type="chevron" r:blip="">
                  <dgm:adjLst>
                    <dgm:adj idx="1" val="0.6231"/>
                  </dgm:adjLst>
                </dgm:shape>
              </dgm:else>
            </dgm:choose>
            <dgm:presOf/>
          </dgm:layoutNode>
          <dgm:layoutNode name="spChevron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  <dgm:choose name="Name31">
          <dgm:if name="Name32" axis="root ch" ptType="all node" func="cnt" op="equ" val="2">
            <dgm:layoutNode name="overl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chevronComposite2" styleLbl="alignImgPlace1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l" for="ch" forName="chevron2"/>
                <dgm:constr type="t" for="ch" forName="chevron2" refType="h" fact="0.1923"/>
                <dgm:constr type="w" for="ch" forName="chevron2" refType="w"/>
                <dgm:constr type="b" for="ch" forName="chevron2" refType="h"/>
                <dgm:constr type="l" for="ch" forName="spChevron2"/>
                <dgm:constr type="t" for="ch" forName="spChevron2"/>
                <dgm:constr type="w" for="ch" forName="spChevron2" refType="w" fact="0.01"/>
                <dgm:constr type="h" for="ch" forName="spChevron2" refType="h" fact="0.01"/>
              </dgm:constrLst>
              <dgm:layoutNode name="chevron2">
                <dgm:alg type="sp"/>
                <dgm:choose name="Name33">
                  <dgm:if name="Name34" func="var" arg="dir" op="equ" val="norm">
                    <dgm:shape xmlns:r="http://schemas.openxmlformats.org/officeDocument/2006/relationships" type="chevron" r:blip="">
                      <dgm:adjLst>
                        <dgm:adj idx="1" val="0.6231"/>
                      </dgm:adjLst>
                    </dgm:shape>
                  </dgm:if>
                  <dgm:else name="Name35">
                    <dgm:shape xmlns:r="http://schemas.openxmlformats.org/officeDocument/2006/relationships" rot="180" type="chevron" r:blip="">
                      <dgm:adjLst>
                        <dgm:adj idx="1" val="0.6231"/>
                      </dgm:adjLst>
                    </dgm:shape>
                  </dgm:else>
                </dgm:choose>
                <dgm:presOf/>
              </dgm:layoutNode>
              <dgm:layoutNode name="spChevron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layoutNode>
          </dgm:if>
          <dgm:else name="Name36"/>
        </dgm:choos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51DAA3-D650-FB45-A4B0-E1445DBE7F66}" type="datetimeFigureOut">
              <a:rPr lang="fr-FR" smtClean="0"/>
              <a:t>26/05/2023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5617AF-E568-344E-945E-47E5CAB9CA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21508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5617AF-E568-344E-945E-47E5CAB9CA05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24311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5617AF-E568-344E-945E-47E5CAB9CA05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48763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5617AF-E568-344E-945E-47E5CAB9CA05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56768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5617AF-E568-344E-945E-47E5CAB9CA05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17782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5617AF-E568-344E-945E-47E5CAB9CA05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40948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5617AF-E568-344E-945E-47E5CAB9CA05}" type="slidenum">
              <a:rPr lang="fr-FR" smtClean="0"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6089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882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1625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95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7130" y="194733"/>
            <a:ext cx="10772775" cy="925613"/>
          </a:xfrm>
        </p:spPr>
        <p:txBody>
          <a:bodyPr/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6" y="1285103"/>
            <a:ext cx="10753725" cy="528045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622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4033369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261241"/>
            <a:ext cx="4663440" cy="450422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261241"/>
            <a:ext cx="4663440" cy="450422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2525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1283722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190026"/>
            <a:ext cx="4663440" cy="376345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1281690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187932"/>
            <a:ext cx="4663440" cy="376345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102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1745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6032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542283"/>
            <a:ext cx="6096000" cy="601503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4045506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/>
              <a:t>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96892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6119665"/>
            <a:ext cx="9229344" cy="32347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0660735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7130" y="194734"/>
            <a:ext cx="10772775" cy="906084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1282262"/>
            <a:ext cx="10753725" cy="52832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1081318" y="5951917"/>
            <a:ext cx="1110682" cy="906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286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5" r:id="rId1"/>
    <p:sldLayoutId id="2147483946" r:id="rId2"/>
    <p:sldLayoutId id="2147483947" r:id="rId3"/>
    <p:sldLayoutId id="2147483948" r:id="rId4"/>
    <p:sldLayoutId id="2147483949" r:id="rId5"/>
    <p:sldLayoutId id="2147483950" r:id="rId6"/>
    <p:sldLayoutId id="2147483951" r:id="rId7"/>
    <p:sldLayoutId id="2147483952" r:id="rId8"/>
    <p:sldLayoutId id="2147483953" r:id="rId9"/>
    <p:sldLayoutId id="2147483954" r:id="rId10"/>
    <p:sldLayoutId id="214748395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E36B62D-34E6-41D4-B3AA-AC21AB3879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724F3FF-0F14-A03D-63E0-4E00AA80E0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81043" y="770467"/>
            <a:ext cx="6608963" cy="3352800"/>
          </a:xfrm>
        </p:spPr>
        <p:txBody>
          <a:bodyPr>
            <a:normAutofit/>
          </a:bodyPr>
          <a:lstStyle/>
          <a:p>
            <a:r>
              <a:rPr lang="fr-FR" dirty="0"/>
              <a:t>Rep’Aero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5CE7A13-6ADD-130D-2F6A-D1A260AD45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45052" y="4206876"/>
            <a:ext cx="6544954" cy="1645920"/>
          </a:xfrm>
        </p:spPr>
        <p:txBody>
          <a:bodyPr>
            <a:normAutofit/>
          </a:bodyPr>
          <a:lstStyle/>
          <a:p>
            <a:r>
              <a:rPr lang="fr-FR">
                <a:solidFill>
                  <a:srgbClr val="FFFFFF"/>
                </a:solidFill>
              </a:rPr>
              <a:t>Roadmap de la migration SI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7E92409-AD19-4CE3-9956-8C03560F7E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9056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4" y="2052773"/>
            <a:ext cx="3352128" cy="2731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8547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28D1DE-93A3-495A-A027-C28BC6136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130" y="194733"/>
            <a:ext cx="10772775" cy="925613"/>
          </a:xfrm>
          <a:solidFill>
            <a:schemeClr val="accent3"/>
          </a:solidFill>
        </p:spPr>
        <p:txBody>
          <a:bodyPr/>
          <a:lstStyle/>
          <a:p>
            <a:r>
              <a:rPr lang="fr-FR" dirty="0"/>
              <a:t>Stock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46C55F36-CB9F-EC59-3B8F-D644A92AB9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5990005"/>
              </p:ext>
            </p:extLst>
          </p:nvPr>
        </p:nvGraphicFramePr>
        <p:xfrm>
          <a:off x="86264" y="1285103"/>
          <a:ext cx="12007970" cy="52804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079944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FDF14C-17D0-3BD9-7CDB-C1882D2252B3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3"/>
          </a:solidFill>
        </p:spPr>
        <p:txBody>
          <a:bodyPr/>
          <a:lstStyle/>
          <a:p>
            <a:r>
              <a:rPr lang="fr-FR" dirty="0"/>
              <a:t>Parties prenantes</a:t>
            </a:r>
          </a:p>
        </p:txBody>
      </p:sp>
      <p:graphicFrame>
        <p:nvGraphicFramePr>
          <p:cNvPr id="13" name="Tableau 13">
            <a:extLst>
              <a:ext uri="{FF2B5EF4-FFF2-40B4-BE49-F238E27FC236}">
                <a16:creationId xmlns:a16="http://schemas.microsoft.com/office/drawing/2014/main" id="{CDC7BDFB-3554-0B5D-AD75-AC3430001A00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762777914"/>
              </p:ext>
            </p:extLst>
          </p:nvPr>
        </p:nvGraphicFramePr>
        <p:xfrm>
          <a:off x="2213491" y="1525740"/>
          <a:ext cx="7680051" cy="32412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7497">
                  <a:extLst>
                    <a:ext uri="{9D8B030D-6E8A-4147-A177-3AD203B41FA5}">
                      <a16:colId xmlns:a16="http://schemas.microsoft.com/office/drawing/2014/main" val="3470535213"/>
                    </a:ext>
                  </a:extLst>
                </a:gridCol>
                <a:gridCol w="1952554">
                  <a:extLst>
                    <a:ext uri="{9D8B030D-6E8A-4147-A177-3AD203B41FA5}">
                      <a16:colId xmlns:a16="http://schemas.microsoft.com/office/drawing/2014/main" val="106097151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18683093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65250556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01667125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496508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80181563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9006844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22244784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14462553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1542511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10540709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60188501"/>
                    </a:ext>
                  </a:extLst>
                </a:gridCol>
              </a:tblGrid>
              <a:tr h="1081289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  <a:p>
                      <a:pPr algn="ctr" fontAlgn="ctr"/>
                      <a:r>
                        <a:rPr lang="fr-FR" sz="1200" b="0" i="0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r>
                        <a:rPr lang="fr-FR" sz="1200" b="1" i="0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pitchFamily="34" charset="0"/>
                        </a:rPr>
                        <a:t>Acteur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pitchFamily="34" charset="0"/>
                        </a:rPr>
                        <a:t>Rôle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7"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Production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Déploiement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Recette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Formation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7"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Stock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Déploiement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Recette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Formation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Migration 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MEP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Décommission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969616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Steve LAMBORT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Sponsor du projet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3677106"/>
                  </a:ext>
                </a:extLst>
              </a:tr>
              <a:tr h="360000">
                <a:tc rowSpan="2">
                  <a:txBody>
                    <a:bodyPr/>
                    <a:lstStyle/>
                    <a:p>
                      <a:pPr algn="ctr"/>
                      <a:r>
                        <a:rPr lang="fr-FR" sz="1200" b="1" i="0" u="none" strike="noStrik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Alain DUPLANC</a:t>
                      </a:r>
                      <a:endParaRPr lang="fr-FR" b="1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Responsable du déploiement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9102763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algn="ctr" fontAlgn="ctr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Utilisateur Stock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65233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Architecte LOGICIEL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Accompagnement migration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98059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Cabinet IT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Soutien au déploiement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fr-FR" sz="1200" b="0" i="0" u="none" strike="noStrike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71250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Techniciens MAINTENANCE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Utilisateur Production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vert="vert27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vert="vert27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8196380"/>
                  </a:ext>
                </a:extLst>
              </a:tr>
            </a:tbl>
          </a:graphicData>
        </a:graphic>
      </p:graphicFrame>
      <p:graphicFrame>
        <p:nvGraphicFramePr>
          <p:cNvPr id="32" name="Espace réservé du contenu 31">
            <a:extLst>
              <a:ext uri="{FF2B5EF4-FFF2-40B4-BE49-F238E27FC236}">
                <a16:creationId xmlns:a16="http://schemas.microsoft.com/office/drawing/2014/main" id="{FCB6E8A0-C1A6-CBAC-054D-D00C5BD4C107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028255726"/>
              </p:ext>
            </p:extLst>
          </p:nvPr>
        </p:nvGraphicFramePr>
        <p:xfrm>
          <a:off x="667130" y="5191951"/>
          <a:ext cx="6382469" cy="838200"/>
        </p:xfrm>
        <a:graphic>
          <a:graphicData uri="http://schemas.openxmlformats.org/drawingml/2006/table">
            <a:tbl>
              <a:tblPr/>
              <a:tblGrid>
                <a:gridCol w="337346">
                  <a:extLst>
                    <a:ext uri="{9D8B030D-6E8A-4147-A177-3AD203B41FA5}">
                      <a16:colId xmlns:a16="http://schemas.microsoft.com/office/drawing/2014/main" val="983813212"/>
                    </a:ext>
                  </a:extLst>
                </a:gridCol>
                <a:gridCol w="991860">
                  <a:extLst>
                    <a:ext uri="{9D8B030D-6E8A-4147-A177-3AD203B41FA5}">
                      <a16:colId xmlns:a16="http://schemas.microsoft.com/office/drawing/2014/main" val="1288556208"/>
                    </a:ext>
                  </a:extLst>
                </a:gridCol>
                <a:gridCol w="5053263">
                  <a:extLst>
                    <a:ext uri="{9D8B030D-6E8A-4147-A177-3AD203B41FA5}">
                      <a16:colId xmlns:a16="http://schemas.microsoft.com/office/drawing/2014/main" val="1407794937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200" b="1" i="0" u="none" strike="noStrike" dirty="0">
                          <a:solidFill>
                            <a:srgbClr val="70AD47"/>
                          </a:solidFill>
                          <a:effectLst/>
                          <a:latin typeface="Calibri" panose="020F0502020204030204" pitchFamily="34" charset="0"/>
                        </a:rPr>
                        <a:t>Réalisateur</a:t>
                      </a:r>
                    </a:p>
                  </a:txBody>
                  <a:tcPr marL="857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Réalise la tâche et est responsable de son achèvement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755289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200" b="1" i="0" u="none" strike="noStrike" dirty="0">
                          <a:solidFill>
                            <a:srgbClr val="ED7D31"/>
                          </a:solidFill>
                          <a:effectLst/>
                          <a:latin typeface="Calibri" panose="020F0502020204030204" pitchFamily="34" charset="0"/>
                        </a:rPr>
                        <a:t>Approbateur</a:t>
                      </a:r>
                    </a:p>
                  </a:txBody>
                  <a:tcPr marL="857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Approuve l'achèvement de la tâche, peut participer à la réalisation de la tâche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9630658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200" b="1" i="0" u="none" strike="noStrike">
                          <a:solidFill>
                            <a:srgbClr val="4472C4"/>
                          </a:solidFill>
                          <a:effectLst/>
                          <a:latin typeface="Calibri" panose="020F0502020204030204" pitchFamily="34" charset="0"/>
                        </a:rPr>
                        <a:t>Consultant</a:t>
                      </a:r>
                    </a:p>
                  </a:txBody>
                  <a:tcPr marL="857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Conseille, intervient avant une décision ou une action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9801508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200" b="1" i="0" u="none" strike="noStrike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</a:rPr>
                        <a:t>Informé</a:t>
                      </a:r>
                    </a:p>
                  </a:txBody>
                  <a:tcPr marL="857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Doit être informé après une décision ou une action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7974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67890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E00A84F1-A0EE-4424-7BFA-FA86895DB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130" y="194733"/>
            <a:ext cx="10772775" cy="925613"/>
          </a:xfrm>
          <a:solidFill>
            <a:schemeClr val="accent3"/>
          </a:solidFill>
        </p:spPr>
        <p:txBody>
          <a:bodyPr/>
          <a:lstStyle/>
          <a:p>
            <a:r>
              <a:rPr lang="fr-FR" dirty="0"/>
              <a:t>Impacts</a:t>
            </a:r>
          </a:p>
        </p:txBody>
      </p:sp>
      <p:graphicFrame>
        <p:nvGraphicFramePr>
          <p:cNvPr id="2" name="Espace réservé du contenu 1">
            <a:extLst>
              <a:ext uri="{FF2B5EF4-FFF2-40B4-BE49-F238E27FC236}">
                <a16:creationId xmlns:a16="http://schemas.microsoft.com/office/drawing/2014/main" id="{F9E1D495-1F0C-3FCE-2735-C19651D65BB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1566202"/>
              </p:ext>
            </p:extLst>
          </p:nvPr>
        </p:nvGraphicFramePr>
        <p:xfrm>
          <a:off x="676656" y="1285103"/>
          <a:ext cx="10753725" cy="52804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603366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D976C13-68E6-4E25-B13E-FC3A2D3F66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E8DBE92-2331-4285-8226-D398190D3E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26589DA-9950-6AB2-EE35-B2C55BAD5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6261" y="1067403"/>
            <a:ext cx="5830468" cy="472319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7200" dirty="0">
                <a:solidFill>
                  <a:srgbClr val="FFFFFF"/>
                </a:solidFill>
              </a:rPr>
              <a:t>Jalon 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D6F6937-3B5A-4391-9F37-58A571B36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8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4FC5DE8-69C5-5783-D1FC-9F40AA9358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7490" y="1067403"/>
            <a:ext cx="2759857" cy="4723194"/>
          </a:xfrm>
        </p:spPr>
        <p:txBody>
          <a:bodyPr vert="horz" lIns="91440" tIns="45720" rIns="91440" bIns="45720" numCol="1" rtlCol="0" anchor="ctr">
            <a:normAutofit/>
          </a:bodyPr>
          <a:lstStyle/>
          <a:p>
            <a:pPr lvl="0"/>
            <a:r>
              <a:rPr lang="fr-FR" sz="2200" b="1" dirty="0">
                <a:solidFill>
                  <a:schemeClr val="bg1"/>
                </a:solidFill>
              </a:rPr>
              <a:t>Client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200" dirty="0">
                <a:solidFill>
                  <a:schemeClr val="bg1"/>
                </a:solidFill>
              </a:rPr>
              <a:t>Déploiement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200" dirty="0">
                <a:solidFill>
                  <a:schemeClr val="bg1"/>
                </a:solidFill>
              </a:rPr>
              <a:t>Recette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200" dirty="0">
                <a:solidFill>
                  <a:schemeClr val="bg1"/>
                </a:solidFill>
              </a:rPr>
              <a:t>Formation (interne)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962AC3C-FEB4-4C6A-8CA6-D570CD009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4346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913733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7509275C-8227-E673-0225-4DB17C34F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130" y="194733"/>
            <a:ext cx="10772775" cy="925613"/>
          </a:xfrm>
          <a:solidFill>
            <a:schemeClr val="accent4"/>
          </a:solidFill>
        </p:spPr>
        <p:txBody>
          <a:bodyPr/>
          <a:lstStyle/>
          <a:p>
            <a:r>
              <a:rPr lang="fr-FR" dirty="0"/>
              <a:t>Client</a:t>
            </a:r>
          </a:p>
        </p:txBody>
      </p:sp>
      <p:graphicFrame>
        <p:nvGraphicFramePr>
          <p:cNvPr id="2" name="Espace réservé du contenu 1">
            <a:extLst>
              <a:ext uri="{FF2B5EF4-FFF2-40B4-BE49-F238E27FC236}">
                <a16:creationId xmlns:a16="http://schemas.microsoft.com/office/drawing/2014/main" id="{5829A28B-3BDC-F64B-B444-5658FEE411B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2922450"/>
              </p:ext>
            </p:extLst>
          </p:nvPr>
        </p:nvGraphicFramePr>
        <p:xfrm>
          <a:off x="676656" y="1285103"/>
          <a:ext cx="10753725" cy="52804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200525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FDF14C-17D0-3BD9-7CDB-C1882D2252B3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4"/>
          </a:solidFill>
        </p:spPr>
        <p:txBody>
          <a:bodyPr/>
          <a:lstStyle/>
          <a:p>
            <a:r>
              <a:rPr lang="fr-FR" dirty="0"/>
              <a:t>Parties prenantes</a:t>
            </a:r>
          </a:p>
        </p:txBody>
      </p:sp>
      <p:graphicFrame>
        <p:nvGraphicFramePr>
          <p:cNvPr id="13" name="Tableau 13">
            <a:extLst>
              <a:ext uri="{FF2B5EF4-FFF2-40B4-BE49-F238E27FC236}">
                <a16:creationId xmlns:a16="http://schemas.microsoft.com/office/drawing/2014/main" id="{CDC7BDFB-3554-0B5D-AD75-AC3430001A00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019380161"/>
              </p:ext>
            </p:extLst>
          </p:nvPr>
        </p:nvGraphicFramePr>
        <p:xfrm>
          <a:off x="3515974" y="1665915"/>
          <a:ext cx="5160051" cy="30045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7497">
                  <a:extLst>
                    <a:ext uri="{9D8B030D-6E8A-4147-A177-3AD203B41FA5}">
                      <a16:colId xmlns:a16="http://schemas.microsoft.com/office/drawing/2014/main" val="3470535213"/>
                    </a:ext>
                  </a:extLst>
                </a:gridCol>
                <a:gridCol w="1952554">
                  <a:extLst>
                    <a:ext uri="{9D8B030D-6E8A-4147-A177-3AD203B41FA5}">
                      <a16:colId xmlns:a16="http://schemas.microsoft.com/office/drawing/2014/main" val="106097151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18683093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65250556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01667125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4965086"/>
                    </a:ext>
                  </a:extLst>
                </a:gridCol>
              </a:tblGrid>
              <a:tr h="1204562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  <a:p>
                      <a:pPr algn="ctr" fontAlgn="ctr"/>
                      <a:r>
                        <a:rPr lang="fr-FR" sz="1200" b="0" i="0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r>
                        <a:rPr lang="fr-FR" sz="1200" b="1" i="0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pitchFamily="34" charset="0"/>
                        </a:rPr>
                        <a:t>Acteur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pitchFamily="34" charset="0"/>
                        </a:rPr>
                        <a:t>Rôle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Client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Déploiement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Recette (interne)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Formation (interne)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9696163"/>
                  </a:ext>
                </a:extLst>
              </a:tr>
              <a:tr h="36000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Steve LAMBORT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Sponsor du projet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3677106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algn="ctr" fontAlgn="ctr"/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Utilisateur Client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12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99818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fr-FR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Alain DUPLANC</a:t>
                      </a:r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Responsable du déploiement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910276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Architecte LOGICIEL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Accompagnement migration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98059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Cabinet IT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Soutien au déploiement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fr-FR" sz="12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712506"/>
                  </a:ext>
                </a:extLst>
              </a:tr>
            </a:tbl>
          </a:graphicData>
        </a:graphic>
      </p:graphicFrame>
      <p:graphicFrame>
        <p:nvGraphicFramePr>
          <p:cNvPr id="32" name="Espace réservé du contenu 31">
            <a:extLst>
              <a:ext uri="{FF2B5EF4-FFF2-40B4-BE49-F238E27FC236}">
                <a16:creationId xmlns:a16="http://schemas.microsoft.com/office/drawing/2014/main" id="{FCB6E8A0-C1A6-CBAC-054D-D00C5BD4C107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696495057"/>
              </p:ext>
            </p:extLst>
          </p:nvPr>
        </p:nvGraphicFramePr>
        <p:xfrm>
          <a:off x="667130" y="5235574"/>
          <a:ext cx="6382469" cy="838200"/>
        </p:xfrm>
        <a:graphic>
          <a:graphicData uri="http://schemas.openxmlformats.org/drawingml/2006/table">
            <a:tbl>
              <a:tblPr/>
              <a:tblGrid>
                <a:gridCol w="337346">
                  <a:extLst>
                    <a:ext uri="{9D8B030D-6E8A-4147-A177-3AD203B41FA5}">
                      <a16:colId xmlns:a16="http://schemas.microsoft.com/office/drawing/2014/main" val="983813212"/>
                    </a:ext>
                  </a:extLst>
                </a:gridCol>
                <a:gridCol w="991860">
                  <a:extLst>
                    <a:ext uri="{9D8B030D-6E8A-4147-A177-3AD203B41FA5}">
                      <a16:colId xmlns:a16="http://schemas.microsoft.com/office/drawing/2014/main" val="1288556208"/>
                    </a:ext>
                  </a:extLst>
                </a:gridCol>
                <a:gridCol w="5053263">
                  <a:extLst>
                    <a:ext uri="{9D8B030D-6E8A-4147-A177-3AD203B41FA5}">
                      <a16:colId xmlns:a16="http://schemas.microsoft.com/office/drawing/2014/main" val="1407794937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200" b="1" i="0" u="none" strike="noStrike" dirty="0">
                          <a:solidFill>
                            <a:srgbClr val="70AD47"/>
                          </a:solidFill>
                          <a:effectLst/>
                          <a:latin typeface="Calibri" panose="020F0502020204030204" pitchFamily="34" charset="0"/>
                        </a:rPr>
                        <a:t>Réalisateur</a:t>
                      </a:r>
                    </a:p>
                  </a:txBody>
                  <a:tcPr marL="857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Réalise la tâche et est responsable de son achèvement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755289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200" b="1" i="0" u="none" strike="noStrike" dirty="0">
                          <a:solidFill>
                            <a:srgbClr val="ED7D31"/>
                          </a:solidFill>
                          <a:effectLst/>
                          <a:latin typeface="Calibri" panose="020F0502020204030204" pitchFamily="34" charset="0"/>
                        </a:rPr>
                        <a:t>Approbateur</a:t>
                      </a:r>
                    </a:p>
                  </a:txBody>
                  <a:tcPr marL="857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Approuve l'achèvement de la tâche, peut participer à la réalisation de la tâche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9630658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200" b="1" i="0" u="none" strike="noStrike">
                          <a:solidFill>
                            <a:srgbClr val="4472C4"/>
                          </a:solidFill>
                          <a:effectLst/>
                          <a:latin typeface="Calibri" panose="020F0502020204030204" pitchFamily="34" charset="0"/>
                        </a:rPr>
                        <a:t>Consultant</a:t>
                      </a:r>
                    </a:p>
                  </a:txBody>
                  <a:tcPr marL="857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Conseille, intervient avant une décision ou une action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9801508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200" b="1" i="0" u="none" strike="noStrike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</a:rPr>
                        <a:t>Informé</a:t>
                      </a:r>
                    </a:p>
                  </a:txBody>
                  <a:tcPr marL="857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Doit être informé après une décision ou une action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7974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9651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E00A84F1-A0EE-4424-7BFA-FA86895DB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130" y="194733"/>
            <a:ext cx="10772775" cy="925613"/>
          </a:xfrm>
          <a:solidFill>
            <a:schemeClr val="accent4"/>
          </a:solidFill>
        </p:spPr>
        <p:txBody>
          <a:bodyPr/>
          <a:lstStyle/>
          <a:p>
            <a:r>
              <a:rPr lang="fr-FR" dirty="0"/>
              <a:t>Impacts</a:t>
            </a:r>
          </a:p>
        </p:txBody>
      </p:sp>
      <p:graphicFrame>
        <p:nvGraphicFramePr>
          <p:cNvPr id="2" name="Espace réservé du contenu 1">
            <a:extLst>
              <a:ext uri="{FF2B5EF4-FFF2-40B4-BE49-F238E27FC236}">
                <a16:creationId xmlns:a16="http://schemas.microsoft.com/office/drawing/2014/main" id="{9F178BCE-3383-7E01-1123-BAEAB71446E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1045148"/>
              </p:ext>
            </p:extLst>
          </p:nvPr>
        </p:nvGraphicFramePr>
        <p:xfrm>
          <a:off x="3526367" y="1998133"/>
          <a:ext cx="5139265" cy="2497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045432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D976C13-68E6-4E25-B13E-FC3A2D3F66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E8DBE92-2331-4285-8226-D398190D3E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26589DA-9950-6AB2-EE35-B2C55BAD5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6261" y="1067403"/>
            <a:ext cx="5830468" cy="472319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7200" dirty="0">
                <a:solidFill>
                  <a:srgbClr val="FFFFFF"/>
                </a:solidFill>
              </a:rPr>
              <a:t>Jalon 4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D6F6937-3B5A-4391-9F37-58A571B36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8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4FC5DE8-69C5-5783-D1FC-9F40AA9358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1345" y="345056"/>
            <a:ext cx="2759857" cy="6167887"/>
          </a:xfrm>
        </p:spPr>
        <p:txBody>
          <a:bodyPr vert="horz" lIns="91440" tIns="45720" rIns="91440" bIns="45720" numCol="1" rtlCol="0" anchor="ctr">
            <a:normAutofit/>
          </a:bodyPr>
          <a:lstStyle/>
          <a:p>
            <a:pPr lvl="0"/>
            <a:r>
              <a:rPr lang="fr-FR" sz="2200" b="1" dirty="0">
                <a:solidFill>
                  <a:schemeClr val="bg1"/>
                </a:solidFill>
              </a:rPr>
              <a:t>Ressources entreprise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fr-FR" sz="2200" dirty="0">
                <a:solidFill>
                  <a:schemeClr val="bg1"/>
                </a:solidFill>
              </a:rPr>
              <a:t>Migration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fr-FR" sz="2200" dirty="0">
                <a:solidFill>
                  <a:schemeClr val="bg1"/>
                </a:solidFill>
              </a:rPr>
              <a:t>MEP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fr-FR" sz="2200" dirty="0">
                <a:solidFill>
                  <a:schemeClr val="bg1"/>
                </a:solidFill>
              </a:rPr>
              <a:t>Production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fr-FR" sz="2200" dirty="0">
                <a:solidFill>
                  <a:schemeClr val="bg1"/>
                </a:solidFill>
              </a:rPr>
              <a:t>Migration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fr-FR" sz="2200" dirty="0">
                <a:solidFill>
                  <a:schemeClr val="bg1"/>
                </a:solidFill>
              </a:rPr>
              <a:t>MEP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fr-FR" sz="2200" dirty="0">
                <a:solidFill>
                  <a:schemeClr val="bg1"/>
                </a:solidFill>
              </a:rPr>
              <a:t>Décommissions</a:t>
            </a:r>
          </a:p>
          <a:p>
            <a:pPr lvl="0"/>
            <a:r>
              <a:rPr lang="fr-FR" sz="2200" b="1" dirty="0">
                <a:solidFill>
                  <a:schemeClr val="bg1"/>
                </a:solidFill>
              </a:rPr>
              <a:t>Client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fr-FR" sz="2200" dirty="0">
                <a:solidFill>
                  <a:schemeClr val="bg1"/>
                </a:solidFill>
              </a:rPr>
              <a:t>Migration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fr-FR" sz="2200" dirty="0">
                <a:solidFill>
                  <a:schemeClr val="bg1"/>
                </a:solidFill>
              </a:rPr>
              <a:t>MEP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1050" dirty="0">
                <a:solidFill>
                  <a:schemeClr val="bg1"/>
                </a:solidFill>
              </a:rPr>
              <a:t>CRM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1050" dirty="0">
                <a:solidFill>
                  <a:schemeClr val="bg1"/>
                </a:solidFill>
              </a:rPr>
              <a:t>Facturation</a:t>
            </a:r>
            <a:endParaRPr lang="fr-FR" sz="2200" dirty="0">
              <a:solidFill>
                <a:schemeClr val="bg1"/>
              </a:solidFill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fr-FR" sz="2200" dirty="0">
                <a:solidFill>
                  <a:schemeClr val="bg1"/>
                </a:solidFill>
              </a:rPr>
              <a:t>Décommissions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962AC3C-FEB4-4C6A-8CA6-D570CD009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4346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886984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7509275C-8227-E673-0225-4DB17C34F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130" y="194733"/>
            <a:ext cx="10772775" cy="925613"/>
          </a:xfrm>
          <a:solidFill>
            <a:schemeClr val="accent5"/>
          </a:solidFill>
        </p:spPr>
        <p:txBody>
          <a:bodyPr/>
          <a:lstStyle/>
          <a:p>
            <a:r>
              <a:rPr lang="fr-FR" dirty="0"/>
              <a:t>Ressources entreprises</a:t>
            </a:r>
          </a:p>
        </p:txBody>
      </p:sp>
      <p:graphicFrame>
        <p:nvGraphicFramePr>
          <p:cNvPr id="2" name="Espace réservé du contenu 1">
            <a:extLst>
              <a:ext uri="{FF2B5EF4-FFF2-40B4-BE49-F238E27FC236}">
                <a16:creationId xmlns:a16="http://schemas.microsoft.com/office/drawing/2014/main" id="{C3490F19-5437-7135-6B8C-1D00E895BB8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3968733"/>
              </p:ext>
            </p:extLst>
          </p:nvPr>
        </p:nvGraphicFramePr>
        <p:xfrm>
          <a:off x="1646668" y="1613139"/>
          <a:ext cx="8898664" cy="45210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670706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7509275C-8227-E673-0225-4DB17C34F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130" y="194733"/>
            <a:ext cx="10772775" cy="925613"/>
          </a:xfrm>
          <a:solidFill>
            <a:schemeClr val="accent5"/>
          </a:solidFill>
        </p:spPr>
        <p:txBody>
          <a:bodyPr/>
          <a:lstStyle/>
          <a:p>
            <a:r>
              <a:rPr lang="fr-FR" dirty="0"/>
              <a:t>Production</a:t>
            </a:r>
          </a:p>
        </p:txBody>
      </p:sp>
      <p:graphicFrame>
        <p:nvGraphicFramePr>
          <p:cNvPr id="2" name="Espace réservé du contenu 1">
            <a:extLst>
              <a:ext uri="{FF2B5EF4-FFF2-40B4-BE49-F238E27FC236}">
                <a16:creationId xmlns:a16="http://schemas.microsoft.com/office/drawing/2014/main" id="{8690C545-142F-D121-F687-A96E9052A13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0364069"/>
              </p:ext>
            </p:extLst>
          </p:nvPr>
        </p:nvGraphicFramePr>
        <p:xfrm>
          <a:off x="676656" y="1285103"/>
          <a:ext cx="10753725" cy="52804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42228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AB9B0D-EC8C-C647-87B7-7C98B9C67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130" y="194733"/>
            <a:ext cx="10772775" cy="925613"/>
          </a:xfrm>
        </p:spPr>
        <p:txBody>
          <a:bodyPr/>
          <a:lstStyle/>
          <a:p>
            <a:r>
              <a:rPr lang="fr-FR" dirty="0"/>
              <a:t>Etapes de migration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0260316E-4A90-6B3B-902A-5233AD4F47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9210043"/>
              </p:ext>
            </p:extLst>
          </p:nvPr>
        </p:nvGraphicFramePr>
        <p:xfrm>
          <a:off x="0" y="789709"/>
          <a:ext cx="12191999" cy="60682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339954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7509275C-8227-E673-0225-4DB17C34F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130" y="194733"/>
            <a:ext cx="10772775" cy="925613"/>
          </a:xfrm>
          <a:solidFill>
            <a:schemeClr val="accent5"/>
          </a:solidFill>
        </p:spPr>
        <p:txBody>
          <a:bodyPr/>
          <a:lstStyle/>
          <a:p>
            <a:r>
              <a:rPr lang="fr-FR" dirty="0"/>
              <a:t>Client</a:t>
            </a:r>
          </a:p>
        </p:txBody>
      </p:sp>
      <p:graphicFrame>
        <p:nvGraphicFramePr>
          <p:cNvPr id="2" name="Espace réservé du contenu 1">
            <a:extLst>
              <a:ext uri="{FF2B5EF4-FFF2-40B4-BE49-F238E27FC236}">
                <a16:creationId xmlns:a16="http://schemas.microsoft.com/office/drawing/2014/main" id="{A5A12012-289A-3F98-6822-D5662E7ACF8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942740"/>
              </p:ext>
            </p:extLst>
          </p:nvPr>
        </p:nvGraphicFramePr>
        <p:xfrm>
          <a:off x="676656" y="1285103"/>
          <a:ext cx="10753725" cy="52804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733862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FDF14C-17D0-3BD9-7CDB-C1882D2252B3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5"/>
          </a:solidFill>
        </p:spPr>
        <p:txBody>
          <a:bodyPr/>
          <a:lstStyle/>
          <a:p>
            <a:r>
              <a:rPr lang="fr-FR" dirty="0"/>
              <a:t>Parties prenantes</a:t>
            </a:r>
          </a:p>
        </p:txBody>
      </p:sp>
      <p:graphicFrame>
        <p:nvGraphicFramePr>
          <p:cNvPr id="13" name="Tableau 13">
            <a:extLst>
              <a:ext uri="{FF2B5EF4-FFF2-40B4-BE49-F238E27FC236}">
                <a16:creationId xmlns:a16="http://schemas.microsoft.com/office/drawing/2014/main" id="{CDC7BDFB-3554-0B5D-AD75-AC3430001A00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608752571"/>
              </p:ext>
            </p:extLst>
          </p:nvPr>
        </p:nvGraphicFramePr>
        <p:xfrm>
          <a:off x="2099733" y="1562368"/>
          <a:ext cx="7841784" cy="32412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3784">
                  <a:extLst>
                    <a:ext uri="{9D8B030D-6E8A-4147-A177-3AD203B41FA5}">
                      <a16:colId xmlns:a16="http://schemas.microsoft.com/office/drawing/2014/main" val="3470535213"/>
                    </a:ext>
                  </a:extLst>
                </a:gridCol>
                <a:gridCol w="2088000">
                  <a:extLst>
                    <a:ext uri="{9D8B030D-6E8A-4147-A177-3AD203B41FA5}">
                      <a16:colId xmlns:a16="http://schemas.microsoft.com/office/drawing/2014/main" val="106097151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18683093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65250556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01667125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80181563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9006844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22244784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14462553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1542511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10540709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601885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75087374"/>
                    </a:ext>
                  </a:extLst>
                </a:gridCol>
              </a:tblGrid>
              <a:tr h="1081289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  <a:p>
                      <a:pPr algn="ctr" fontAlgn="ctr"/>
                      <a:r>
                        <a:rPr lang="fr-FR" sz="1200" b="0" i="0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r>
                        <a:rPr lang="fr-FR" sz="1200" b="1" i="0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pitchFamily="34" charset="0"/>
                        </a:rPr>
                        <a:t>Acteur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pitchFamily="34" charset="0"/>
                        </a:rPr>
                        <a:t>Rôle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7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Ressources entreprise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Migration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MEP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7"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Production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Migration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MEP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Décommission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7"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Client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Migration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MEP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Décommission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9696163"/>
                  </a:ext>
                </a:extLst>
              </a:tr>
              <a:tr h="36000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Steve LAMBORT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Sponsor du projet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3677106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algn="ctr" fontAlgn="ctr"/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Utilisateur Client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12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12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12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12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12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fr-FR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12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22749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fr-FR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Alain DUPLANC</a:t>
                      </a:r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Responsable du déploiement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910276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Architecte LOGICIEL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Accompagnement migration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980590"/>
                  </a:ext>
                </a:extLst>
              </a:tr>
              <a:tr h="36000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Techniciens MAINTENANCE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Utilisateur Ressources entreprise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712506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Techniciens MAINTENANCE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Utilisateur Production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vert="vert27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vert="vert27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8196380"/>
                  </a:ext>
                </a:extLst>
              </a:tr>
            </a:tbl>
          </a:graphicData>
        </a:graphic>
      </p:graphicFrame>
      <p:graphicFrame>
        <p:nvGraphicFramePr>
          <p:cNvPr id="32" name="Espace réservé du contenu 31">
            <a:extLst>
              <a:ext uri="{FF2B5EF4-FFF2-40B4-BE49-F238E27FC236}">
                <a16:creationId xmlns:a16="http://schemas.microsoft.com/office/drawing/2014/main" id="{FCB6E8A0-C1A6-CBAC-054D-D00C5BD4C107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689816850"/>
              </p:ext>
            </p:extLst>
          </p:nvPr>
        </p:nvGraphicFramePr>
        <p:xfrm>
          <a:off x="667130" y="5265208"/>
          <a:ext cx="6382469" cy="838200"/>
        </p:xfrm>
        <a:graphic>
          <a:graphicData uri="http://schemas.openxmlformats.org/drawingml/2006/table">
            <a:tbl>
              <a:tblPr/>
              <a:tblGrid>
                <a:gridCol w="337346">
                  <a:extLst>
                    <a:ext uri="{9D8B030D-6E8A-4147-A177-3AD203B41FA5}">
                      <a16:colId xmlns:a16="http://schemas.microsoft.com/office/drawing/2014/main" val="983813212"/>
                    </a:ext>
                  </a:extLst>
                </a:gridCol>
                <a:gridCol w="991860">
                  <a:extLst>
                    <a:ext uri="{9D8B030D-6E8A-4147-A177-3AD203B41FA5}">
                      <a16:colId xmlns:a16="http://schemas.microsoft.com/office/drawing/2014/main" val="1288556208"/>
                    </a:ext>
                  </a:extLst>
                </a:gridCol>
                <a:gridCol w="5053263">
                  <a:extLst>
                    <a:ext uri="{9D8B030D-6E8A-4147-A177-3AD203B41FA5}">
                      <a16:colId xmlns:a16="http://schemas.microsoft.com/office/drawing/2014/main" val="1407794937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200" b="1" i="0" u="none" strike="noStrike" dirty="0">
                          <a:solidFill>
                            <a:srgbClr val="70AD47"/>
                          </a:solidFill>
                          <a:effectLst/>
                          <a:latin typeface="Calibri" panose="020F0502020204030204" pitchFamily="34" charset="0"/>
                        </a:rPr>
                        <a:t>Réalisateur</a:t>
                      </a:r>
                    </a:p>
                  </a:txBody>
                  <a:tcPr marL="857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Réalise la tâche et est responsable de son achèvement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755289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200" b="1" i="0" u="none" strike="noStrike" dirty="0">
                          <a:solidFill>
                            <a:srgbClr val="ED7D31"/>
                          </a:solidFill>
                          <a:effectLst/>
                          <a:latin typeface="Calibri" panose="020F0502020204030204" pitchFamily="34" charset="0"/>
                        </a:rPr>
                        <a:t>Approbateur</a:t>
                      </a:r>
                    </a:p>
                  </a:txBody>
                  <a:tcPr marL="857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Approuve l'achèvement de la tâche, peut participer à la réalisation de la tâche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9630658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200" b="1" i="0" u="none" strike="noStrike">
                          <a:solidFill>
                            <a:srgbClr val="4472C4"/>
                          </a:solidFill>
                          <a:effectLst/>
                          <a:latin typeface="Calibri" panose="020F0502020204030204" pitchFamily="34" charset="0"/>
                        </a:rPr>
                        <a:t>Consultant</a:t>
                      </a:r>
                    </a:p>
                  </a:txBody>
                  <a:tcPr marL="857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Conseille, intervient avant une décision ou une action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9801508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200" b="1" i="0" u="none" strike="noStrike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</a:rPr>
                        <a:t>Informé</a:t>
                      </a:r>
                    </a:p>
                  </a:txBody>
                  <a:tcPr marL="857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Doit être informé après une décision ou une action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7974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66217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E00A84F1-A0EE-4424-7BFA-FA86895DB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130" y="194733"/>
            <a:ext cx="10772775" cy="925613"/>
          </a:xfrm>
          <a:solidFill>
            <a:schemeClr val="accent5"/>
          </a:solidFill>
        </p:spPr>
        <p:txBody>
          <a:bodyPr/>
          <a:lstStyle/>
          <a:p>
            <a:r>
              <a:rPr lang="fr-FR"/>
              <a:t>Impacts</a:t>
            </a:r>
            <a:endParaRPr lang="fr-FR" dirty="0"/>
          </a:p>
        </p:txBody>
      </p:sp>
      <p:graphicFrame>
        <p:nvGraphicFramePr>
          <p:cNvPr id="3" name="Espace réservé du contenu 2">
            <a:extLst>
              <a:ext uri="{FF2B5EF4-FFF2-40B4-BE49-F238E27FC236}">
                <a16:creationId xmlns:a16="http://schemas.microsoft.com/office/drawing/2014/main" id="{C389FAE2-F0A2-6FDA-73D6-9C206FE8EB5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3088275"/>
              </p:ext>
            </p:extLst>
          </p:nvPr>
        </p:nvGraphicFramePr>
        <p:xfrm>
          <a:off x="676656" y="1285103"/>
          <a:ext cx="10753725" cy="52804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214864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D976C13-68E6-4E25-B13E-FC3A2D3F66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E8DBE92-2331-4285-8226-D398190D3E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26589DA-9950-6AB2-EE35-B2C55BAD5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6261" y="1067403"/>
            <a:ext cx="5830468" cy="472319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7200" dirty="0">
                <a:solidFill>
                  <a:srgbClr val="FFFFFF"/>
                </a:solidFill>
              </a:rPr>
              <a:t>Jalon 5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D6F6937-3B5A-4391-9F37-58A571B36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8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4FC5DE8-69C5-5783-D1FC-9F40AA9358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7490" y="1067403"/>
            <a:ext cx="2759857" cy="4723194"/>
          </a:xfrm>
        </p:spPr>
        <p:txBody>
          <a:bodyPr vert="horz" lIns="91440" tIns="45720" rIns="91440" bIns="45720" numCol="1" rtlCol="0" anchor="ctr">
            <a:normAutofit/>
          </a:bodyPr>
          <a:lstStyle/>
          <a:p>
            <a:pPr lvl="0"/>
            <a:r>
              <a:rPr lang="fr-FR" sz="2400" b="1" dirty="0">
                <a:solidFill>
                  <a:schemeClr val="bg1"/>
                </a:solidFill>
              </a:rPr>
              <a:t>Client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chemeClr val="bg1"/>
                </a:solidFill>
              </a:rPr>
              <a:t>Beta test (client)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chemeClr val="bg1"/>
                </a:solidFill>
              </a:rPr>
              <a:t>Formation (client)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chemeClr val="bg1"/>
                </a:solidFill>
              </a:rPr>
              <a:t>MEP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1400" dirty="0">
                <a:solidFill>
                  <a:schemeClr val="bg1"/>
                </a:solidFill>
              </a:rPr>
              <a:t>Réservation</a:t>
            </a:r>
            <a:endParaRPr lang="fr-FR" sz="1000" dirty="0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962AC3C-FEB4-4C6A-8CA6-D570CD009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4346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653350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AEEEBE14-6B07-7CE3-8751-BF3E20C72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130" y="194733"/>
            <a:ext cx="10772775" cy="925613"/>
          </a:xfrm>
          <a:solidFill>
            <a:schemeClr val="accent6"/>
          </a:solidFill>
        </p:spPr>
        <p:txBody>
          <a:bodyPr/>
          <a:lstStyle/>
          <a:p>
            <a:r>
              <a:rPr lang="fr-FR" dirty="0"/>
              <a:t>Client</a:t>
            </a:r>
          </a:p>
        </p:txBody>
      </p:sp>
      <p:graphicFrame>
        <p:nvGraphicFramePr>
          <p:cNvPr id="2" name="Espace réservé du contenu 1">
            <a:extLst>
              <a:ext uri="{FF2B5EF4-FFF2-40B4-BE49-F238E27FC236}">
                <a16:creationId xmlns:a16="http://schemas.microsoft.com/office/drawing/2014/main" id="{DB7B3087-8B16-3D02-688D-EC184BBB8B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1180883"/>
              </p:ext>
            </p:extLst>
          </p:nvPr>
        </p:nvGraphicFramePr>
        <p:xfrm>
          <a:off x="310552" y="1285103"/>
          <a:ext cx="11430000" cy="52804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037303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FDF14C-17D0-3BD9-7CDB-C1882D2252B3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6"/>
          </a:solidFill>
        </p:spPr>
        <p:txBody>
          <a:bodyPr/>
          <a:lstStyle/>
          <a:p>
            <a:r>
              <a:rPr lang="fr-FR"/>
              <a:t>Parties prenantes</a:t>
            </a:r>
            <a:endParaRPr lang="fr-FR" dirty="0"/>
          </a:p>
        </p:txBody>
      </p:sp>
      <p:graphicFrame>
        <p:nvGraphicFramePr>
          <p:cNvPr id="13" name="Tableau 13">
            <a:extLst>
              <a:ext uri="{FF2B5EF4-FFF2-40B4-BE49-F238E27FC236}">
                <a16:creationId xmlns:a16="http://schemas.microsoft.com/office/drawing/2014/main" id="{CDC7BDFB-3554-0B5D-AD75-AC3430001A00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336825442"/>
              </p:ext>
            </p:extLst>
          </p:nvPr>
        </p:nvGraphicFramePr>
        <p:xfrm>
          <a:off x="3405768" y="1508980"/>
          <a:ext cx="5295497" cy="349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7497">
                  <a:extLst>
                    <a:ext uri="{9D8B030D-6E8A-4147-A177-3AD203B41FA5}">
                      <a16:colId xmlns:a16="http://schemas.microsoft.com/office/drawing/2014/main" val="3470535213"/>
                    </a:ext>
                  </a:extLst>
                </a:gridCol>
                <a:gridCol w="2088000">
                  <a:extLst>
                    <a:ext uri="{9D8B030D-6E8A-4147-A177-3AD203B41FA5}">
                      <a16:colId xmlns:a16="http://schemas.microsoft.com/office/drawing/2014/main" val="106097151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18683093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65250556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01667125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4965086"/>
                    </a:ext>
                  </a:extLst>
                </a:gridCol>
              </a:tblGrid>
              <a:tr h="133200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  <a:p>
                      <a:pPr algn="ctr" fontAlgn="ctr"/>
                      <a:r>
                        <a:rPr lang="fr-FR" sz="1200" b="0" i="0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r>
                        <a:rPr lang="fr-FR" sz="1200" b="1" i="0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pitchFamily="34" charset="0"/>
                        </a:rPr>
                        <a:t>Acteur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pitchFamily="34" charset="0"/>
                        </a:rPr>
                        <a:t>Rôle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7"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Client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Beta test (Client)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Formation (Client)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MEP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969616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Steve LAMBORT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Sponsor du projet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367710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fr-FR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Alain DUPLANC</a:t>
                      </a:r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Responsable du déploiement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910276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Architecte LOGICIEL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Accompagnement migration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980590"/>
                  </a:ext>
                </a:extLst>
              </a:tr>
              <a:tr h="36000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Techniciens MAINTENANCE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Utilisateur Ressources entreprise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12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12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712506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algn="ctr" fontAlgn="ctr"/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Utilisateur Production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vert="vert27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12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12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439076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Clients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Utilisateur Client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vert="vert27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2048181"/>
                  </a:ext>
                </a:extLst>
              </a:tr>
            </a:tbl>
          </a:graphicData>
        </a:graphic>
      </p:graphicFrame>
      <p:graphicFrame>
        <p:nvGraphicFramePr>
          <p:cNvPr id="32" name="Espace réservé du contenu 31">
            <a:extLst>
              <a:ext uri="{FF2B5EF4-FFF2-40B4-BE49-F238E27FC236}">
                <a16:creationId xmlns:a16="http://schemas.microsoft.com/office/drawing/2014/main" id="{FCB6E8A0-C1A6-CBAC-054D-D00C5BD4C107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860529199"/>
              </p:ext>
            </p:extLst>
          </p:nvPr>
        </p:nvGraphicFramePr>
        <p:xfrm>
          <a:off x="667130" y="5409142"/>
          <a:ext cx="6382469" cy="838200"/>
        </p:xfrm>
        <a:graphic>
          <a:graphicData uri="http://schemas.openxmlformats.org/drawingml/2006/table">
            <a:tbl>
              <a:tblPr/>
              <a:tblGrid>
                <a:gridCol w="337346">
                  <a:extLst>
                    <a:ext uri="{9D8B030D-6E8A-4147-A177-3AD203B41FA5}">
                      <a16:colId xmlns:a16="http://schemas.microsoft.com/office/drawing/2014/main" val="983813212"/>
                    </a:ext>
                  </a:extLst>
                </a:gridCol>
                <a:gridCol w="991860">
                  <a:extLst>
                    <a:ext uri="{9D8B030D-6E8A-4147-A177-3AD203B41FA5}">
                      <a16:colId xmlns:a16="http://schemas.microsoft.com/office/drawing/2014/main" val="1288556208"/>
                    </a:ext>
                  </a:extLst>
                </a:gridCol>
                <a:gridCol w="5053263">
                  <a:extLst>
                    <a:ext uri="{9D8B030D-6E8A-4147-A177-3AD203B41FA5}">
                      <a16:colId xmlns:a16="http://schemas.microsoft.com/office/drawing/2014/main" val="1407794937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200" b="1" i="0" u="none" strike="noStrike" dirty="0">
                          <a:solidFill>
                            <a:srgbClr val="70AD47"/>
                          </a:solidFill>
                          <a:effectLst/>
                          <a:latin typeface="Calibri" panose="020F0502020204030204" pitchFamily="34" charset="0"/>
                        </a:rPr>
                        <a:t>Réalisateur</a:t>
                      </a:r>
                    </a:p>
                  </a:txBody>
                  <a:tcPr marL="857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Réalise la tâche et est responsable de son achèvement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755289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200" b="1" i="0" u="none" strike="noStrike" dirty="0">
                          <a:solidFill>
                            <a:srgbClr val="ED7D31"/>
                          </a:solidFill>
                          <a:effectLst/>
                          <a:latin typeface="Calibri" panose="020F0502020204030204" pitchFamily="34" charset="0"/>
                        </a:rPr>
                        <a:t>Approbateur</a:t>
                      </a:r>
                    </a:p>
                  </a:txBody>
                  <a:tcPr marL="857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Approuve l'achèvement de la tâche, peut participer à la réalisation de la tâche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9630658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200" b="1" i="0" u="none" strike="noStrike">
                          <a:solidFill>
                            <a:srgbClr val="4472C4"/>
                          </a:solidFill>
                          <a:effectLst/>
                          <a:latin typeface="Calibri" panose="020F0502020204030204" pitchFamily="34" charset="0"/>
                        </a:rPr>
                        <a:t>Consultant</a:t>
                      </a:r>
                    </a:p>
                  </a:txBody>
                  <a:tcPr marL="857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Conseille, intervient avant une décision ou une action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9801508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200" b="1" i="0" u="none" strike="noStrike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</a:rPr>
                        <a:t>Informé</a:t>
                      </a:r>
                    </a:p>
                  </a:txBody>
                  <a:tcPr marL="857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Doit être informé après une décision ou une action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7974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38223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E00A84F1-A0EE-4424-7BFA-FA86895DB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130" y="194733"/>
            <a:ext cx="10772775" cy="925613"/>
          </a:xfrm>
          <a:solidFill>
            <a:schemeClr val="accent6"/>
          </a:solidFill>
        </p:spPr>
        <p:txBody>
          <a:bodyPr/>
          <a:lstStyle/>
          <a:p>
            <a:r>
              <a:rPr lang="fr-FR" dirty="0"/>
              <a:t>Impacts</a:t>
            </a:r>
          </a:p>
        </p:txBody>
      </p:sp>
      <p:graphicFrame>
        <p:nvGraphicFramePr>
          <p:cNvPr id="2" name="Espace réservé du contenu 1">
            <a:extLst>
              <a:ext uri="{FF2B5EF4-FFF2-40B4-BE49-F238E27FC236}">
                <a16:creationId xmlns:a16="http://schemas.microsoft.com/office/drawing/2014/main" id="{122C8A61-C86A-AC38-0E92-F45E867885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86360"/>
              </p:ext>
            </p:extLst>
          </p:nvPr>
        </p:nvGraphicFramePr>
        <p:xfrm>
          <a:off x="676656" y="1285103"/>
          <a:ext cx="10753725" cy="52804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22133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D976C13-68E6-4E25-B13E-FC3A2D3F66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E8DBE92-2331-4285-8226-D398190D3E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26589DA-9950-6AB2-EE35-B2C55BAD5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6261" y="1067403"/>
            <a:ext cx="5830468" cy="472319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7200" dirty="0">
                <a:solidFill>
                  <a:srgbClr val="FFFFFF"/>
                </a:solidFill>
              </a:rPr>
              <a:t>Jalon 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D6F6937-3B5A-4391-9F37-58A571B36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8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4FC5DE8-69C5-5783-D1FC-9F40AA9358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7490" y="1067403"/>
            <a:ext cx="2759857" cy="4723194"/>
          </a:xfrm>
        </p:spPr>
        <p:txBody>
          <a:bodyPr vert="horz" lIns="91440" tIns="45720" rIns="91440" bIns="45720" numCol="1" rtlCol="0" anchor="ctr">
            <a:normAutofit fontScale="92500" lnSpcReduction="10000"/>
          </a:bodyPr>
          <a:lstStyle/>
          <a:p>
            <a:pPr lvl="0"/>
            <a:r>
              <a:rPr lang="fr-FR" sz="2400" b="1" dirty="0">
                <a:solidFill>
                  <a:srgbClr val="FFFFFF"/>
                </a:solidFill>
              </a:rPr>
              <a:t>Ressources entreprise</a:t>
            </a:r>
          </a:p>
          <a:p>
            <a:pPr marL="342900" lvl="1" indent="-342900">
              <a:spcBef>
                <a:spcPts val="1300"/>
              </a:spcBef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rgbClr val="FFFFFF"/>
                </a:solidFill>
                <a:latin typeface="+mj-lt"/>
              </a:rPr>
              <a:t>Déploiement</a:t>
            </a:r>
          </a:p>
          <a:p>
            <a:pPr marL="342900" lvl="1" indent="-342900">
              <a:spcBef>
                <a:spcPts val="1300"/>
              </a:spcBef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rgbClr val="FFFFFF"/>
                </a:solidFill>
                <a:latin typeface="+mj-lt"/>
              </a:rPr>
              <a:t>Recette</a:t>
            </a:r>
          </a:p>
          <a:p>
            <a:pPr marL="342900" lvl="1" indent="-342900">
              <a:spcBef>
                <a:spcPts val="1300"/>
              </a:spcBef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rgbClr val="FFFFFF"/>
                </a:solidFill>
                <a:latin typeface="+mj-lt"/>
              </a:rPr>
              <a:t>Formation</a:t>
            </a:r>
          </a:p>
          <a:p>
            <a:pPr lvl="0"/>
            <a:endParaRPr lang="fr-FR" sz="2400" dirty="0">
              <a:solidFill>
                <a:srgbClr val="FFFFFF"/>
              </a:solidFill>
            </a:endParaRPr>
          </a:p>
          <a:p>
            <a:pPr lvl="0"/>
            <a:r>
              <a:rPr lang="fr-FR" sz="2400" b="1" dirty="0">
                <a:solidFill>
                  <a:srgbClr val="FFFFFF"/>
                </a:solidFill>
              </a:rPr>
              <a:t>Fournisseurs</a:t>
            </a:r>
          </a:p>
          <a:p>
            <a:pPr marL="342900" lvl="1" indent="-342900">
              <a:spcBef>
                <a:spcPts val="1300"/>
              </a:spcBef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rgbClr val="FFFFFF"/>
                </a:solidFill>
                <a:latin typeface="+mj-lt"/>
              </a:rPr>
              <a:t>Déploiement</a:t>
            </a:r>
          </a:p>
          <a:p>
            <a:pPr marL="342900" lvl="1" indent="-342900">
              <a:spcBef>
                <a:spcPts val="1300"/>
              </a:spcBef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rgbClr val="FFFFFF"/>
                </a:solidFill>
                <a:latin typeface="+mj-lt"/>
              </a:rPr>
              <a:t>Recette</a:t>
            </a:r>
          </a:p>
          <a:p>
            <a:pPr marL="342900" lvl="1" indent="-342900">
              <a:spcBef>
                <a:spcPts val="1300"/>
              </a:spcBef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rgbClr val="FFFFFF"/>
                </a:solidFill>
                <a:latin typeface="+mj-lt"/>
              </a:rPr>
              <a:t>Formation</a:t>
            </a:r>
          </a:p>
          <a:p>
            <a:pPr marL="342900" lvl="1" indent="-342900">
              <a:spcBef>
                <a:spcPts val="1300"/>
              </a:spcBef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rgbClr val="FFFFFF"/>
                </a:solidFill>
                <a:latin typeface="+mj-lt"/>
              </a:rPr>
              <a:t>Migration</a:t>
            </a:r>
          </a:p>
          <a:p>
            <a:pPr marL="342900" lvl="1" indent="-342900">
              <a:spcBef>
                <a:spcPts val="1300"/>
              </a:spcBef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rgbClr val="FFFFFF"/>
                </a:solidFill>
                <a:latin typeface="+mj-lt"/>
              </a:rPr>
              <a:t>MEP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962AC3C-FEB4-4C6A-8CA6-D570CD009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4346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202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7DB2469E-4BF1-44D4-789D-6837E56A8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130" y="194733"/>
            <a:ext cx="10772775" cy="925613"/>
          </a:xfrm>
          <a:solidFill>
            <a:schemeClr val="accent2"/>
          </a:solidFill>
        </p:spPr>
        <p:txBody>
          <a:bodyPr/>
          <a:lstStyle/>
          <a:p>
            <a:r>
              <a:rPr lang="fr-FR" dirty="0"/>
              <a:t>Ressources entreprise</a:t>
            </a:r>
          </a:p>
        </p:txBody>
      </p:sp>
      <p:graphicFrame>
        <p:nvGraphicFramePr>
          <p:cNvPr id="2" name="Espace réservé du contenu 1">
            <a:extLst>
              <a:ext uri="{FF2B5EF4-FFF2-40B4-BE49-F238E27FC236}">
                <a16:creationId xmlns:a16="http://schemas.microsoft.com/office/drawing/2014/main" id="{893F1B53-A6E3-F415-2F0A-E65E4CAB01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45207838"/>
              </p:ext>
            </p:extLst>
          </p:nvPr>
        </p:nvGraphicFramePr>
        <p:xfrm>
          <a:off x="676656" y="1285103"/>
          <a:ext cx="10753725" cy="52804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012229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463FB3-BCAB-27F8-64E8-53A098F15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130" y="194733"/>
            <a:ext cx="10772775" cy="925613"/>
          </a:xfrm>
          <a:solidFill>
            <a:schemeClr val="accent2"/>
          </a:solidFill>
        </p:spPr>
        <p:txBody>
          <a:bodyPr/>
          <a:lstStyle/>
          <a:p>
            <a:r>
              <a:rPr lang="fr-FR" dirty="0"/>
              <a:t>Fournisseurs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CBD680AA-C4E6-449C-9893-C58B9D9DBC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5755500"/>
              </p:ext>
            </p:extLst>
          </p:nvPr>
        </p:nvGraphicFramePr>
        <p:xfrm>
          <a:off x="676656" y="1285103"/>
          <a:ext cx="10753725" cy="52804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06024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FDF14C-17D0-3BD9-7CDB-C1882D2252B3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2"/>
          </a:solidFill>
        </p:spPr>
        <p:txBody>
          <a:bodyPr/>
          <a:lstStyle/>
          <a:p>
            <a:r>
              <a:rPr lang="fr-FR" dirty="0"/>
              <a:t>Parties prenantes</a:t>
            </a:r>
          </a:p>
        </p:txBody>
      </p:sp>
      <p:graphicFrame>
        <p:nvGraphicFramePr>
          <p:cNvPr id="13" name="Tableau 13">
            <a:extLst>
              <a:ext uri="{FF2B5EF4-FFF2-40B4-BE49-F238E27FC236}">
                <a16:creationId xmlns:a16="http://schemas.microsoft.com/office/drawing/2014/main" id="{CDC7BDFB-3554-0B5D-AD75-AC3430001A00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41327898"/>
              </p:ext>
            </p:extLst>
          </p:nvPr>
        </p:nvGraphicFramePr>
        <p:xfrm>
          <a:off x="2325768" y="1566770"/>
          <a:ext cx="7455498" cy="32412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7497">
                  <a:extLst>
                    <a:ext uri="{9D8B030D-6E8A-4147-A177-3AD203B41FA5}">
                      <a16:colId xmlns:a16="http://schemas.microsoft.com/office/drawing/2014/main" val="3470535213"/>
                    </a:ext>
                  </a:extLst>
                </a:gridCol>
                <a:gridCol w="2088001">
                  <a:extLst>
                    <a:ext uri="{9D8B030D-6E8A-4147-A177-3AD203B41FA5}">
                      <a16:colId xmlns:a16="http://schemas.microsoft.com/office/drawing/2014/main" val="106097151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18683093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65250556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01667125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496508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80181563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9006844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22244784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14462553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1542511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105407099"/>
                    </a:ext>
                  </a:extLst>
                </a:gridCol>
              </a:tblGrid>
              <a:tr h="1081289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  <a:p>
                      <a:pPr algn="ctr" fontAlgn="ctr"/>
                      <a:r>
                        <a:rPr lang="fr-FR" sz="1200" b="0" i="0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r>
                        <a:rPr lang="fr-FR" sz="1200" b="1" i="0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pitchFamily="34" charset="0"/>
                        </a:rPr>
                        <a:t>Acteur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pitchFamily="34" charset="0"/>
                        </a:rPr>
                        <a:t>Rôle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7"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pitchFamily="34" charset="0"/>
                        </a:rPr>
                        <a:t>Ressources entreprise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pitchFamily="34" charset="0"/>
                        </a:rPr>
                        <a:t>Déploiement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pitchFamily="34" charset="0"/>
                        </a:rPr>
                        <a:t>Recette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pitchFamily="34" charset="0"/>
                        </a:rPr>
                        <a:t>Formation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7"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pitchFamily="34" charset="0"/>
                        </a:rPr>
                        <a:t>Fournisseurs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pitchFamily="34" charset="0"/>
                        </a:rPr>
                        <a:t>Déploiement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pitchFamily="34" charset="0"/>
                        </a:rPr>
                        <a:t>Recette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pitchFamily="34" charset="0"/>
                        </a:rPr>
                        <a:t>Formation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pitchFamily="34" charset="0"/>
                        </a:rPr>
                        <a:t>Migration 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pitchFamily="34" charset="0"/>
                        </a:rPr>
                        <a:t>MEP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9696163"/>
                  </a:ext>
                </a:extLst>
              </a:tr>
              <a:tr h="36000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pitchFamily="34" charset="0"/>
                        </a:rPr>
                        <a:t>Steve LAMBORT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pitchFamily="34" charset="0"/>
                        </a:rPr>
                        <a:t>Sponsor du projet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3677106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algn="ctr" fontAlgn="ctr"/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pitchFamily="34" charset="0"/>
                        </a:rPr>
                        <a:t>Utilisateur Fournisseur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12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12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12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12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12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77084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fr-FR" sz="1200" b="1" i="0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pitchFamily="34" charset="0"/>
                        </a:rPr>
                        <a:t>Alain DUPLANC</a:t>
                      </a:r>
                      <a:endParaRPr lang="fr-FR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pitchFamily="34" charset="0"/>
                        </a:rPr>
                        <a:t>Responsable du déploiement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910276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pitchFamily="34" charset="0"/>
                        </a:rPr>
                        <a:t>Architecte LOGICIEL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pitchFamily="34" charset="0"/>
                        </a:rPr>
                        <a:t>Accompagnement migration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98059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pitchFamily="34" charset="0"/>
                        </a:rPr>
                        <a:t>Cabinet IT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pitchFamily="34" charset="0"/>
                        </a:rPr>
                        <a:t>Soutien au déploiement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 C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12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12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12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71250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pitchFamily="34" charset="0"/>
                        </a:rPr>
                        <a:t>Techniciens MAINTENANCE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pitchFamily="34" charset="0"/>
                        </a:rPr>
                        <a:t>Utilisateur Ressources entreprise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vert="vert27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12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vert="vert27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12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12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12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12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12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8196380"/>
                  </a:ext>
                </a:extLst>
              </a:tr>
            </a:tbl>
          </a:graphicData>
        </a:graphic>
      </p:graphicFrame>
      <p:graphicFrame>
        <p:nvGraphicFramePr>
          <p:cNvPr id="32" name="Espace réservé du contenu 31">
            <a:extLst>
              <a:ext uri="{FF2B5EF4-FFF2-40B4-BE49-F238E27FC236}">
                <a16:creationId xmlns:a16="http://schemas.microsoft.com/office/drawing/2014/main" id="{FCB6E8A0-C1A6-CBAC-054D-D00C5BD4C107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942262884"/>
              </p:ext>
            </p:extLst>
          </p:nvPr>
        </p:nvGraphicFramePr>
        <p:xfrm>
          <a:off x="667130" y="5274012"/>
          <a:ext cx="6382469" cy="838200"/>
        </p:xfrm>
        <a:graphic>
          <a:graphicData uri="http://schemas.openxmlformats.org/drawingml/2006/table">
            <a:tbl>
              <a:tblPr/>
              <a:tblGrid>
                <a:gridCol w="337346">
                  <a:extLst>
                    <a:ext uri="{9D8B030D-6E8A-4147-A177-3AD203B41FA5}">
                      <a16:colId xmlns:a16="http://schemas.microsoft.com/office/drawing/2014/main" val="983813212"/>
                    </a:ext>
                  </a:extLst>
                </a:gridCol>
                <a:gridCol w="991860">
                  <a:extLst>
                    <a:ext uri="{9D8B030D-6E8A-4147-A177-3AD203B41FA5}">
                      <a16:colId xmlns:a16="http://schemas.microsoft.com/office/drawing/2014/main" val="1288556208"/>
                    </a:ext>
                  </a:extLst>
                </a:gridCol>
                <a:gridCol w="5053263">
                  <a:extLst>
                    <a:ext uri="{9D8B030D-6E8A-4147-A177-3AD203B41FA5}">
                      <a16:colId xmlns:a16="http://schemas.microsoft.com/office/drawing/2014/main" val="1407794937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200" b="1" i="0" u="none" strike="noStrike" dirty="0">
                          <a:solidFill>
                            <a:srgbClr val="70AD47"/>
                          </a:solidFill>
                          <a:effectLst/>
                          <a:latin typeface="Calibri" panose="020F0502020204030204" pitchFamily="34" charset="0"/>
                        </a:rPr>
                        <a:t>Réalisateur</a:t>
                      </a:r>
                    </a:p>
                  </a:txBody>
                  <a:tcPr marL="857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Réalise la tâche et est responsable de son achèvement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755289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200" b="1" i="0" u="none" strike="noStrike" dirty="0">
                          <a:solidFill>
                            <a:srgbClr val="ED7D31"/>
                          </a:solidFill>
                          <a:effectLst/>
                          <a:latin typeface="Calibri" panose="020F0502020204030204" pitchFamily="34" charset="0"/>
                        </a:rPr>
                        <a:t>Approbateur</a:t>
                      </a:r>
                    </a:p>
                  </a:txBody>
                  <a:tcPr marL="857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Approuve l'achèvement de la tâche, peut participer à la réalisation de la tâche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9630658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200" b="1" i="0" u="none" strike="noStrike" dirty="0">
                          <a:solidFill>
                            <a:srgbClr val="4472C4"/>
                          </a:solidFill>
                          <a:effectLst/>
                          <a:latin typeface="Calibri" panose="020F0502020204030204" pitchFamily="34" charset="0"/>
                        </a:rPr>
                        <a:t>Consultant</a:t>
                      </a:r>
                    </a:p>
                  </a:txBody>
                  <a:tcPr marL="857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Conseille, intervient avant une décision ou une action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9801508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200" b="1" i="0" u="none" strike="noStrike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</a:rPr>
                        <a:t>Informé</a:t>
                      </a:r>
                    </a:p>
                  </a:txBody>
                  <a:tcPr marL="857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Doit être informé après une décision ou une action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7974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8971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E00A84F1-A0EE-4424-7BFA-FA86895DB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130" y="194733"/>
            <a:ext cx="10772775" cy="925613"/>
          </a:xfrm>
          <a:solidFill>
            <a:schemeClr val="accent2"/>
          </a:solidFill>
        </p:spPr>
        <p:txBody>
          <a:bodyPr/>
          <a:lstStyle/>
          <a:p>
            <a:r>
              <a:rPr lang="fr-FR" dirty="0"/>
              <a:t>Impacts</a:t>
            </a:r>
          </a:p>
        </p:txBody>
      </p:sp>
      <p:graphicFrame>
        <p:nvGraphicFramePr>
          <p:cNvPr id="2" name="Espace réservé du contenu 1">
            <a:extLst>
              <a:ext uri="{FF2B5EF4-FFF2-40B4-BE49-F238E27FC236}">
                <a16:creationId xmlns:a16="http://schemas.microsoft.com/office/drawing/2014/main" id="{24DA3D52-AFB0-691E-A817-352248826E5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8780175"/>
              </p:ext>
            </p:extLst>
          </p:nvPr>
        </p:nvGraphicFramePr>
        <p:xfrm>
          <a:off x="676656" y="1285103"/>
          <a:ext cx="10753725" cy="52804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154997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D976C13-68E6-4E25-B13E-FC3A2D3F66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E8DBE92-2331-4285-8226-D398190D3E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26589DA-9950-6AB2-EE35-B2C55BAD5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6261" y="1067403"/>
            <a:ext cx="5830468" cy="472319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7200" dirty="0">
                <a:solidFill>
                  <a:srgbClr val="FFFFFF"/>
                </a:solidFill>
              </a:rPr>
              <a:t>Jalon 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D6F6937-3B5A-4391-9F37-58A571B36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8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4FC5DE8-69C5-5783-D1FC-9F40AA9358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7490" y="1067403"/>
            <a:ext cx="2759857" cy="4723194"/>
          </a:xfrm>
        </p:spPr>
        <p:txBody>
          <a:bodyPr vert="horz" lIns="91440" tIns="45720" rIns="91440" bIns="45720" numCol="1" rtlCol="0" anchor="ctr">
            <a:normAutofit fontScale="92500" lnSpcReduction="20000"/>
          </a:bodyPr>
          <a:lstStyle/>
          <a:p>
            <a:pPr lvl="0"/>
            <a:r>
              <a:rPr lang="fr-FR" sz="2400" b="1" dirty="0">
                <a:solidFill>
                  <a:srgbClr val="FFFFFF"/>
                </a:solidFill>
              </a:rPr>
              <a:t>Production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rgbClr val="FFFFFF"/>
                </a:solidFill>
                <a:latin typeface="+mj-lt"/>
              </a:rPr>
              <a:t>Déploiement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rgbClr val="FFFFFF"/>
                </a:solidFill>
                <a:latin typeface="+mj-lt"/>
              </a:rPr>
              <a:t>Recette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rgbClr val="FFFFFF"/>
                </a:solidFill>
                <a:latin typeface="+mj-lt"/>
              </a:rPr>
              <a:t>Formation</a:t>
            </a:r>
            <a:endParaRPr lang="fr-FR" sz="2400" dirty="0">
              <a:solidFill>
                <a:srgbClr val="FFFFFF"/>
              </a:solidFill>
            </a:endParaRPr>
          </a:p>
          <a:p>
            <a:pPr lvl="0"/>
            <a:endParaRPr lang="fr-FR" sz="2400" b="1" dirty="0">
              <a:solidFill>
                <a:srgbClr val="FFFFFF"/>
              </a:solidFill>
            </a:endParaRPr>
          </a:p>
          <a:p>
            <a:pPr lvl="0"/>
            <a:r>
              <a:rPr lang="fr-FR" sz="2400" b="1" dirty="0">
                <a:solidFill>
                  <a:srgbClr val="FFFFFF"/>
                </a:solidFill>
              </a:rPr>
              <a:t>Stock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rgbClr val="FFFFFF"/>
                </a:solidFill>
                <a:latin typeface="+mj-lt"/>
              </a:rPr>
              <a:t>Déploiement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rgbClr val="FFFFFF"/>
                </a:solidFill>
                <a:latin typeface="+mj-lt"/>
              </a:rPr>
              <a:t>Recette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rgbClr val="FFFFFF"/>
                </a:solidFill>
                <a:latin typeface="+mj-lt"/>
              </a:rPr>
              <a:t>Formation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rgbClr val="FFFFFF"/>
                </a:solidFill>
                <a:latin typeface="+mj-lt"/>
              </a:rPr>
              <a:t>Migration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rgbClr val="FFFFFF"/>
                </a:solidFill>
                <a:latin typeface="+mj-lt"/>
              </a:rPr>
              <a:t>MEP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rgbClr val="FFFFFF"/>
                </a:solidFill>
                <a:latin typeface="+mj-lt"/>
              </a:rPr>
              <a:t>Décomm</a:t>
            </a:r>
            <a:r>
              <a:rPr lang="fr-FR" sz="2400" b="1" dirty="0">
                <a:solidFill>
                  <a:srgbClr val="FFFFFF"/>
                </a:solidFill>
                <a:latin typeface="+mj-lt"/>
              </a:rPr>
              <a:t>issions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962AC3C-FEB4-4C6A-8CA6-D570CD009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4346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037684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411A41BF-AAAB-BD03-94C6-BF8FD4A6F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130" y="194733"/>
            <a:ext cx="10772775" cy="925613"/>
          </a:xfrm>
          <a:solidFill>
            <a:schemeClr val="accent3"/>
          </a:solidFill>
        </p:spPr>
        <p:txBody>
          <a:bodyPr/>
          <a:lstStyle/>
          <a:p>
            <a:r>
              <a:rPr lang="fr-FR"/>
              <a:t>Production</a:t>
            </a:r>
            <a:endParaRPr lang="fr-FR" dirty="0"/>
          </a:p>
        </p:txBody>
      </p:sp>
      <p:graphicFrame>
        <p:nvGraphicFramePr>
          <p:cNvPr id="2" name="Espace réservé du contenu 1">
            <a:extLst>
              <a:ext uri="{FF2B5EF4-FFF2-40B4-BE49-F238E27FC236}">
                <a16:creationId xmlns:a16="http://schemas.microsoft.com/office/drawing/2014/main" id="{22DC6440-3BD4-C88B-70E8-BC4B7D54B5E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98642708"/>
              </p:ext>
            </p:extLst>
          </p:nvPr>
        </p:nvGraphicFramePr>
        <p:xfrm>
          <a:off x="676656" y="1285103"/>
          <a:ext cx="10753725" cy="52804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89190337"/>
      </p:ext>
    </p:extLst>
  </p:cSld>
  <p:clrMapOvr>
    <a:masterClrMapping/>
  </p:clrMapOvr>
</p:sld>
</file>

<file path=ppt/theme/theme1.xml><?xml version="1.0" encoding="utf-8"?>
<a:theme xmlns:a="http://schemas.openxmlformats.org/drawingml/2006/main" name="Métropolitai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Métropolitai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étropolitai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TM03457491[[fn=Métropolitain]]</Template>
  <TotalTime>2432</TotalTime>
  <Words>1284</Words>
  <Application>Microsoft Macintosh PowerPoint</Application>
  <PresentationFormat>Grand écran</PresentationFormat>
  <Paragraphs>616</Paragraphs>
  <Slides>26</Slides>
  <Notes>6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Métropolitain</vt:lpstr>
      <vt:lpstr>Rep’Aero</vt:lpstr>
      <vt:lpstr>Etapes de migration</vt:lpstr>
      <vt:lpstr>Jalon 1</vt:lpstr>
      <vt:lpstr>Ressources entreprise</vt:lpstr>
      <vt:lpstr>Fournisseurs</vt:lpstr>
      <vt:lpstr>Parties prenantes</vt:lpstr>
      <vt:lpstr>Impacts</vt:lpstr>
      <vt:lpstr>Jalon 2</vt:lpstr>
      <vt:lpstr>Production</vt:lpstr>
      <vt:lpstr>Stock</vt:lpstr>
      <vt:lpstr>Parties prenantes</vt:lpstr>
      <vt:lpstr>Impacts</vt:lpstr>
      <vt:lpstr>Jalon 3</vt:lpstr>
      <vt:lpstr>Client</vt:lpstr>
      <vt:lpstr>Parties prenantes</vt:lpstr>
      <vt:lpstr>Impacts</vt:lpstr>
      <vt:lpstr>Jalon 4</vt:lpstr>
      <vt:lpstr>Ressources entreprises</vt:lpstr>
      <vt:lpstr>Production</vt:lpstr>
      <vt:lpstr>Client</vt:lpstr>
      <vt:lpstr>Parties prenantes</vt:lpstr>
      <vt:lpstr>Impacts</vt:lpstr>
      <vt:lpstr>Jalon 5</vt:lpstr>
      <vt:lpstr>Client</vt:lpstr>
      <vt:lpstr>Parties prenantes</vt:lpstr>
      <vt:lpstr>Impacts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Noémie Barral</dc:creator>
  <cp:lastModifiedBy>Noémie Barral</cp:lastModifiedBy>
  <cp:revision>22</cp:revision>
  <dcterms:created xsi:type="dcterms:W3CDTF">2023-04-14T09:22:41Z</dcterms:created>
  <dcterms:modified xsi:type="dcterms:W3CDTF">2023-05-26T08:36:33Z</dcterms:modified>
</cp:coreProperties>
</file>