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4" r:id="rId1"/>
  </p:sldMasterIdLst>
  <p:notesMasterIdLst>
    <p:notesMasterId r:id="rId12"/>
  </p:notesMasterIdLst>
  <p:sldIdLst>
    <p:sldId id="256" r:id="rId2"/>
    <p:sldId id="273" r:id="rId3"/>
    <p:sldId id="270" r:id="rId4"/>
    <p:sldId id="264" r:id="rId5"/>
    <p:sldId id="268" r:id="rId6"/>
    <p:sldId id="274" r:id="rId7"/>
    <p:sldId id="272" r:id="rId8"/>
    <p:sldId id="275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émie Barral" initials="NB" lastIdx="3" clrIdx="0">
    <p:extLst>
      <p:ext uri="{19B8F6BF-5375-455C-9EA6-DF929625EA0E}">
        <p15:presenceInfo xmlns:p15="http://schemas.microsoft.com/office/powerpoint/2012/main" userId="f65b07de0d1cce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963"/>
  </p:normalViewPr>
  <p:slideViewPr>
    <p:cSldViewPr snapToGrid="0" snapToObjects="1">
      <p:cViewPr varScale="1">
        <p:scale>
          <a:sx n="91" d="100"/>
          <a:sy n="9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3E8D0-3420-2641-9B83-8438E5419934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088134C6-7A72-A143-A581-3F2CEC961FE2}">
      <dgm:prSet/>
      <dgm:spPr/>
      <dgm:t>
        <a:bodyPr/>
        <a:lstStyle/>
        <a:p>
          <a:r>
            <a:rPr lang="fr-FR" i="0" dirty="0"/>
            <a:t>Non-respect des conventions de nommage</a:t>
          </a:r>
        </a:p>
      </dgm:t>
    </dgm:pt>
    <dgm:pt modelId="{D369702D-675C-544F-AA6D-2355E1CFA876}" type="parTrans" cxnId="{B01F9487-3BEE-7C4F-9DBF-86836CC968C4}">
      <dgm:prSet/>
      <dgm:spPr/>
      <dgm:t>
        <a:bodyPr/>
        <a:lstStyle/>
        <a:p>
          <a:endParaRPr lang="fr-FR"/>
        </a:p>
      </dgm:t>
    </dgm:pt>
    <dgm:pt modelId="{42B559DA-7682-854D-BCBB-F938A580283C}" type="sibTrans" cxnId="{B01F9487-3BEE-7C4F-9DBF-86836CC968C4}">
      <dgm:prSet/>
      <dgm:spPr/>
      <dgm:t>
        <a:bodyPr/>
        <a:lstStyle/>
        <a:p>
          <a:endParaRPr lang="fr-FR"/>
        </a:p>
      </dgm:t>
    </dgm:pt>
    <dgm:pt modelId="{3528052C-FF63-C14B-8C87-10CC37FF2D63}">
      <dgm:prSet/>
      <dgm:spPr/>
      <dgm:t>
        <a:bodyPr/>
        <a:lstStyle/>
        <a:p>
          <a:r>
            <a:rPr lang="fr-FR" dirty="0"/>
            <a:t>Pas d’orienté objet</a:t>
          </a:r>
        </a:p>
      </dgm:t>
    </dgm:pt>
    <dgm:pt modelId="{E373BA9F-C22F-DF42-85BD-DBC7B6B5E7B0}" type="parTrans" cxnId="{3CE5F77C-2435-9E48-98B5-50E5E9A5C1F1}">
      <dgm:prSet/>
      <dgm:spPr/>
      <dgm:t>
        <a:bodyPr/>
        <a:lstStyle/>
        <a:p>
          <a:endParaRPr lang="fr-FR"/>
        </a:p>
      </dgm:t>
    </dgm:pt>
    <dgm:pt modelId="{97A36973-0AB2-5A4F-B29F-6335AF78787C}" type="sibTrans" cxnId="{3CE5F77C-2435-9E48-98B5-50E5E9A5C1F1}">
      <dgm:prSet/>
      <dgm:spPr/>
      <dgm:t>
        <a:bodyPr/>
        <a:lstStyle/>
        <a:p>
          <a:endParaRPr lang="fr-FR"/>
        </a:p>
      </dgm:t>
    </dgm:pt>
    <dgm:pt modelId="{4CCAD043-2C62-7A43-AD21-A45EBE34DB4A}">
      <dgm:prSet/>
      <dgm:spPr/>
      <dgm:t>
        <a:bodyPr/>
        <a:lstStyle/>
        <a:p>
          <a:r>
            <a:rPr lang="fr-FR" dirty="0"/>
            <a:t>Code non-réutilisable</a:t>
          </a:r>
        </a:p>
      </dgm:t>
    </dgm:pt>
    <dgm:pt modelId="{1C5DA864-2AAC-394C-A2B8-BE89F1771BE4}" type="parTrans" cxnId="{74CF7A98-B6B7-0B41-94CF-6A7BC725DBA8}">
      <dgm:prSet/>
      <dgm:spPr/>
      <dgm:t>
        <a:bodyPr/>
        <a:lstStyle/>
        <a:p>
          <a:endParaRPr lang="fr-FR"/>
        </a:p>
      </dgm:t>
    </dgm:pt>
    <dgm:pt modelId="{11FD3CDA-5DDE-6843-B144-C022EDFDC9A7}" type="sibTrans" cxnId="{74CF7A98-B6B7-0B41-94CF-6A7BC725DBA8}">
      <dgm:prSet/>
      <dgm:spPr/>
      <dgm:t>
        <a:bodyPr/>
        <a:lstStyle/>
        <a:p>
          <a:endParaRPr lang="fr-FR"/>
        </a:p>
      </dgm:t>
    </dgm:pt>
    <dgm:pt modelId="{39E2B6CB-A0BC-5E42-A68A-5DDD0834D58D}">
      <dgm:prSet/>
      <dgm:spPr/>
      <dgm:t>
        <a:bodyPr/>
        <a:lstStyle/>
        <a:p>
          <a:r>
            <a:rPr lang="fr-FR" dirty="0"/>
            <a:t>Code non-fonctionnel</a:t>
          </a:r>
        </a:p>
      </dgm:t>
    </dgm:pt>
    <dgm:pt modelId="{1DC08C97-CD84-AF49-8DF3-5408F1FCB512}" type="parTrans" cxnId="{44D47D39-2590-0F48-BE0D-06CA61838AD6}">
      <dgm:prSet/>
      <dgm:spPr/>
      <dgm:t>
        <a:bodyPr/>
        <a:lstStyle/>
        <a:p>
          <a:endParaRPr lang="fr-FR"/>
        </a:p>
      </dgm:t>
    </dgm:pt>
    <dgm:pt modelId="{DD7386D2-2978-0E4C-A587-9F26207BFB7A}" type="sibTrans" cxnId="{44D47D39-2590-0F48-BE0D-06CA61838AD6}">
      <dgm:prSet/>
      <dgm:spPr/>
      <dgm:t>
        <a:bodyPr/>
        <a:lstStyle/>
        <a:p>
          <a:endParaRPr lang="fr-FR"/>
        </a:p>
      </dgm:t>
    </dgm:pt>
    <dgm:pt modelId="{8CBB760C-842F-7545-AC20-127DD5C66325}">
      <dgm:prSet/>
      <dgm:spPr/>
      <dgm:t>
        <a:bodyPr/>
        <a:lstStyle/>
        <a:p>
          <a:r>
            <a:rPr lang="fr-FR" dirty="0"/>
            <a:t>Pas de traitement des exceptions</a:t>
          </a:r>
        </a:p>
      </dgm:t>
    </dgm:pt>
    <dgm:pt modelId="{6C43FFEC-0C87-C845-A550-5C88259ABE8C}" type="parTrans" cxnId="{D2712142-7AE5-1A4A-B11A-CDD1BC451349}">
      <dgm:prSet/>
      <dgm:spPr/>
      <dgm:t>
        <a:bodyPr/>
        <a:lstStyle/>
        <a:p>
          <a:endParaRPr lang="fr-FR"/>
        </a:p>
      </dgm:t>
    </dgm:pt>
    <dgm:pt modelId="{F040B06D-47E9-D940-BA94-982DEE7F8718}" type="sibTrans" cxnId="{D2712142-7AE5-1A4A-B11A-CDD1BC451349}">
      <dgm:prSet/>
      <dgm:spPr/>
      <dgm:t>
        <a:bodyPr/>
        <a:lstStyle/>
        <a:p>
          <a:endParaRPr lang="fr-FR"/>
        </a:p>
      </dgm:t>
    </dgm:pt>
    <dgm:pt modelId="{2B8E5AA9-56B1-9C4A-A5F1-519C7EF82993}">
      <dgm:prSet/>
      <dgm:spPr/>
      <dgm:t>
        <a:bodyPr/>
        <a:lstStyle/>
        <a:p>
          <a:r>
            <a:rPr lang="fr-FR" dirty="0"/>
            <a:t>Pas de fermetures des ressources</a:t>
          </a:r>
        </a:p>
      </dgm:t>
    </dgm:pt>
    <dgm:pt modelId="{A2289CC2-2221-7146-BD30-9F9E73273D82}" type="parTrans" cxnId="{2CF9C3FF-147F-F048-A5A0-4E7A2B72F263}">
      <dgm:prSet/>
      <dgm:spPr/>
      <dgm:t>
        <a:bodyPr/>
        <a:lstStyle/>
        <a:p>
          <a:endParaRPr lang="fr-FR"/>
        </a:p>
      </dgm:t>
    </dgm:pt>
    <dgm:pt modelId="{CE2EA372-DF96-B948-8C33-473C185CC275}" type="sibTrans" cxnId="{2CF9C3FF-147F-F048-A5A0-4E7A2B72F263}">
      <dgm:prSet/>
      <dgm:spPr/>
      <dgm:t>
        <a:bodyPr/>
        <a:lstStyle/>
        <a:p>
          <a:endParaRPr lang="fr-FR"/>
        </a:p>
      </dgm:t>
    </dgm:pt>
    <dgm:pt modelId="{ECD84794-BA4E-054B-8E7F-06A0184A4876}">
      <dgm:prSet/>
      <dgm:spPr/>
      <dgm:t>
        <a:bodyPr/>
        <a:lstStyle/>
        <a:p>
          <a:r>
            <a:rPr lang="fr-FR" i="0" dirty="0"/>
            <a:t>Non-respect des standards </a:t>
          </a:r>
          <a:r>
            <a:rPr lang="fr-FR" i="0" dirty="0" err="1"/>
            <a:t>GitFlow</a:t>
          </a:r>
          <a:r>
            <a:rPr lang="fr-FR" i="0" dirty="0"/>
            <a:t> et </a:t>
          </a:r>
          <a:r>
            <a:rPr lang="fr-FR" i="0" dirty="0" err="1"/>
            <a:t>JavaDoc</a:t>
          </a:r>
          <a:endParaRPr lang="fr-FR" i="0" dirty="0"/>
        </a:p>
      </dgm:t>
    </dgm:pt>
    <dgm:pt modelId="{24EA9868-826C-2A4F-B173-44AA5BF14E8A}" type="parTrans" cxnId="{EBE6EBC6-8147-ED45-B05B-105AC61CD27F}">
      <dgm:prSet/>
      <dgm:spPr/>
      <dgm:t>
        <a:bodyPr/>
        <a:lstStyle/>
        <a:p>
          <a:endParaRPr lang="fr-FR"/>
        </a:p>
      </dgm:t>
    </dgm:pt>
    <dgm:pt modelId="{00913FBC-F0B2-AF45-AC9D-359B3C5051C2}" type="sibTrans" cxnId="{EBE6EBC6-8147-ED45-B05B-105AC61CD27F}">
      <dgm:prSet/>
      <dgm:spPr/>
      <dgm:t>
        <a:bodyPr/>
        <a:lstStyle/>
        <a:p>
          <a:endParaRPr lang="fr-FR"/>
        </a:p>
      </dgm:t>
    </dgm:pt>
    <dgm:pt modelId="{B7F4727D-A609-8048-9E72-DA7CF01A37C3}">
      <dgm:prSet/>
      <dgm:spPr/>
      <dgm:t>
        <a:bodyPr/>
        <a:lstStyle/>
        <a:p>
          <a:endParaRPr lang="fr-FR" dirty="0"/>
        </a:p>
      </dgm:t>
    </dgm:pt>
    <dgm:pt modelId="{182FB9E9-6773-7D43-B26D-92F7FDF786E8}" type="parTrans" cxnId="{2EE1F8B1-8E7D-5A4E-8264-9FA051DAEC6E}">
      <dgm:prSet/>
      <dgm:spPr/>
      <dgm:t>
        <a:bodyPr/>
        <a:lstStyle/>
        <a:p>
          <a:endParaRPr lang="fr-FR"/>
        </a:p>
      </dgm:t>
    </dgm:pt>
    <dgm:pt modelId="{631A6090-9375-6543-A088-D9D9F803331C}" type="sibTrans" cxnId="{2EE1F8B1-8E7D-5A4E-8264-9FA051DAEC6E}">
      <dgm:prSet/>
      <dgm:spPr/>
      <dgm:t>
        <a:bodyPr/>
        <a:lstStyle/>
        <a:p>
          <a:endParaRPr lang="fr-FR"/>
        </a:p>
      </dgm:t>
    </dgm:pt>
    <dgm:pt modelId="{D004DDC6-FC5B-5B4D-8ABC-66D2574F4705}">
      <dgm:prSet/>
      <dgm:spPr/>
      <dgm:t>
        <a:bodyPr/>
        <a:lstStyle/>
        <a:p>
          <a:endParaRPr lang="fr-FR" dirty="0"/>
        </a:p>
      </dgm:t>
    </dgm:pt>
    <dgm:pt modelId="{0B9E1E66-D7EA-184E-A6AA-B771B328397B}" type="parTrans" cxnId="{82E94716-5523-414C-A235-8A9896AD8EFD}">
      <dgm:prSet/>
      <dgm:spPr/>
      <dgm:t>
        <a:bodyPr/>
        <a:lstStyle/>
        <a:p>
          <a:endParaRPr lang="fr-FR"/>
        </a:p>
      </dgm:t>
    </dgm:pt>
    <dgm:pt modelId="{D11464DE-08F7-3240-BC20-7C62D2C5AA91}" type="sibTrans" cxnId="{82E94716-5523-414C-A235-8A9896AD8EFD}">
      <dgm:prSet/>
      <dgm:spPr/>
      <dgm:t>
        <a:bodyPr/>
        <a:lstStyle/>
        <a:p>
          <a:endParaRPr lang="fr-FR"/>
        </a:p>
      </dgm:t>
    </dgm:pt>
    <dgm:pt modelId="{8096D3C8-C07B-694E-BBBB-05BB6478C25F}">
      <dgm:prSet/>
      <dgm:spPr/>
      <dgm:t>
        <a:bodyPr/>
        <a:lstStyle/>
        <a:p>
          <a:endParaRPr lang="fr-FR" dirty="0"/>
        </a:p>
      </dgm:t>
    </dgm:pt>
    <dgm:pt modelId="{687125F5-A86A-5B4D-939C-0B796C1FE17E}" type="parTrans" cxnId="{28E295A8-3177-4645-BFCD-4F0D6D773BA1}">
      <dgm:prSet/>
      <dgm:spPr/>
      <dgm:t>
        <a:bodyPr/>
        <a:lstStyle/>
        <a:p>
          <a:endParaRPr lang="fr-FR"/>
        </a:p>
      </dgm:t>
    </dgm:pt>
    <dgm:pt modelId="{99457B77-1B05-9047-8C15-E11D3C0A64FA}" type="sibTrans" cxnId="{28E295A8-3177-4645-BFCD-4F0D6D773BA1}">
      <dgm:prSet/>
      <dgm:spPr/>
      <dgm:t>
        <a:bodyPr/>
        <a:lstStyle/>
        <a:p>
          <a:endParaRPr lang="fr-FR"/>
        </a:p>
      </dgm:t>
    </dgm:pt>
    <dgm:pt modelId="{ED662E33-AB97-C248-97B8-CFAA31A03F1A}" type="pres">
      <dgm:prSet presAssocID="{61F3E8D0-3420-2641-9B83-8438E5419934}" presName="linear" presStyleCnt="0">
        <dgm:presLayoutVars>
          <dgm:animLvl val="lvl"/>
          <dgm:resizeHandles val="exact"/>
        </dgm:presLayoutVars>
      </dgm:prSet>
      <dgm:spPr/>
    </dgm:pt>
    <dgm:pt modelId="{BC780734-F1C8-9F46-86BE-D9359E064C09}" type="pres">
      <dgm:prSet presAssocID="{B7F4727D-A609-8048-9E72-DA7CF01A37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34E80A-2FB4-7D47-9190-320DD027466C}" type="pres">
      <dgm:prSet presAssocID="{B7F4727D-A609-8048-9E72-DA7CF01A37C3}" presName="childText" presStyleLbl="revTx" presStyleIdx="0" presStyleCnt="3">
        <dgm:presLayoutVars>
          <dgm:bulletEnabled val="1"/>
        </dgm:presLayoutVars>
      </dgm:prSet>
      <dgm:spPr/>
    </dgm:pt>
    <dgm:pt modelId="{C1E26497-BF67-4349-BE5E-BEEC00CFDFD1}" type="pres">
      <dgm:prSet presAssocID="{D004DDC6-FC5B-5B4D-8ABC-66D2574F47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546D5B-5336-7444-AF40-DA653448BBA9}" type="pres">
      <dgm:prSet presAssocID="{D004DDC6-FC5B-5B4D-8ABC-66D2574F4705}" presName="childText" presStyleLbl="revTx" presStyleIdx="1" presStyleCnt="3">
        <dgm:presLayoutVars>
          <dgm:bulletEnabled val="1"/>
        </dgm:presLayoutVars>
      </dgm:prSet>
      <dgm:spPr/>
    </dgm:pt>
    <dgm:pt modelId="{658B598B-A90D-2E4C-A255-2EBEB23F6B02}" type="pres">
      <dgm:prSet presAssocID="{8096D3C8-C07B-694E-BBBB-05BB6478C2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C7619B-3DBB-7E4C-9C11-A8094ADDA4FA}" type="pres">
      <dgm:prSet presAssocID="{8096D3C8-C07B-694E-BBBB-05BB6478C25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1183314-5D8A-494A-960B-B2A7668E8044}" type="presOf" srcId="{8096D3C8-C07B-694E-BBBB-05BB6478C25F}" destId="{658B598B-A90D-2E4C-A255-2EBEB23F6B02}" srcOrd="0" destOrd="0" presId="urn:microsoft.com/office/officeart/2005/8/layout/vList2"/>
    <dgm:cxn modelId="{82E94716-5523-414C-A235-8A9896AD8EFD}" srcId="{61F3E8D0-3420-2641-9B83-8438E5419934}" destId="{D004DDC6-FC5B-5B4D-8ABC-66D2574F4705}" srcOrd="1" destOrd="0" parTransId="{0B9E1E66-D7EA-184E-A6AA-B771B328397B}" sibTransId="{D11464DE-08F7-3240-BC20-7C62D2C5AA91}"/>
    <dgm:cxn modelId="{2B92E31A-FB4F-6B44-86BA-A19597EDF80C}" type="presOf" srcId="{61F3E8D0-3420-2641-9B83-8438E5419934}" destId="{ED662E33-AB97-C248-97B8-CFAA31A03F1A}" srcOrd="0" destOrd="0" presId="urn:microsoft.com/office/officeart/2005/8/layout/vList2"/>
    <dgm:cxn modelId="{DE09CB21-D719-2B4F-94FF-DADF349D2065}" type="presOf" srcId="{ECD84794-BA4E-054B-8E7F-06A0184A4876}" destId="{1E34E80A-2FB4-7D47-9190-320DD027466C}" srcOrd="0" destOrd="0" presId="urn:microsoft.com/office/officeart/2005/8/layout/vList2"/>
    <dgm:cxn modelId="{1C59CA37-61E7-0B44-A630-315A758D1CB1}" type="presOf" srcId="{39E2B6CB-A0BC-5E42-A68A-5DDD0834D58D}" destId="{33C7619B-3DBB-7E4C-9C11-A8094ADDA4FA}" srcOrd="0" destOrd="0" presId="urn:microsoft.com/office/officeart/2005/8/layout/vList2"/>
    <dgm:cxn modelId="{529C2438-1D97-694D-AC77-C21FD886C675}" type="presOf" srcId="{2B8E5AA9-56B1-9C4A-A5F1-519C7EF82993}" destId="{33C7619B-3DBB-7E4C-9C11-A8094ADDA4FA}" srcOrd="0" destOrd="2" presId="urn:microsoft.com/office/officeart/2005/8/layout/vList2"/>
    <dgm:cxn modelId="{44D47D39-2590-0F48-BE0D-06CA61838AD6}" srcId="{8096D3C8-C07B-694E-BBBB-05BB6478C25F}" destId="{39E2B6CB-A0BC-5E42-A68A-5DDD0834D58D}" srcOrd="0" destOrd="0" parTransId="{1DC08C97-CD84-AF49-8DF3-5408F1FCB512}" sibTransId="{DD7386D2-2978-0E4C-A587-9F26207BFB7A}"/>
    <dgm:cxn modelId="{D2712142-7AE5-1A4A-B11A-CDD1BC451349}" srcId="{8096D3C8-C07B-694E-BBBB-05BB6478C25F}" destId="{8CBB760C-842F-7545-AC20-127DD5C66325}" srcOrd="1" destOrd="0" parTransId="{6C43FFEC-0C87-C845-A550-5C88259ABE8C}" sibTransId="{F040B06D-47E9-D940-BA94-982DEE7F8718}"/>
    <dgm:cxn modelId="{87D9464D-1433-3A4D-BE1B-F38E79A8F564}" type="presOf" srcId="{B7F4727D-A609-8048-9E72-DA7CF01A37C3}" destId="{BC780734-F1C8-9F46-86BE-D9359E064C09}" srcOrd="0" destOrd="0" presId="urn:microsoft.com/office/officeart/2005/8/layout/vList2"/>
    <dgm:cxn modelId="{D4A4C24D-BF99-8E41-AB77-4012249ACF63}" type="presOf" srcId="{4CCAD043-2C62-7A43-AD21-A45EBE34DB4A}" destId="{35546D5B-5336-7444-AF40-DA653448BBA9}" srcOrd="0" destOrd="1" presId="urn:microsoft.com/office/officeart/2005/8/layout/vList2"/>
    <dgm:cxn modelId="{EE302278-3D8D-6443-9D40-B159D56FAE08}" type="presOf" srcId="{088134C6-7A72-A143-A581-3F2CEC961FE2}" destId="{1E34E80A-2FB4-7D47-9190-320DD027466C}" srcOrd="0" destOrd="1" presId="urn:microsoft.com/office/officeart/2005/8/layout/vList2"/>
    <dgm:cxn modelId="{3CE5F77C-2435-9E48-98B5-50E5E9A5C1F1}" srcId="{D004DDC6-FC5B-5B4D-8ABC-66D2574F4705}" destId="{3528052C-FF63-C14B-8C87-10CC37FF2D63}" srcOrd="0" destOrd="0" parTransId="{E373BA9F-C22F-DF42-85BD-DBC7B6B5E7B0}" sibTransId="{97A36973-0AB2-5A4F-B29F-6335AF78787C}"/>
    <dgm:cxn modelId="{B01F9487-3BEE-7C4F-9DBF-86836CC968C4}" srcId="{B7F4727D-A609-8048-9E72-DA7CF01A37C3}" destId="{088134C6-7A72-A143-A581-3F2CEC961FE2}" srcOrd="1" destOrd="0" parTransId="{D369702D-675C-544F-AA6D-2355E1CFA876}" sibTransId="{42B559DA-7682-854D-BCBB-F938A580283C}"/>
    <dgm:cxn modelId="{74CF7A98-B6B7-0B41-94CF-6A7BC725DBA8}" srcId="{D004DDC6-FC5B-5B4D-8ABC-66D2574F4705}" destId="{4CCAD043-2C62-7A43-AD21-A45EBE34DB4A}" srcOrd="1" destOrd="0" parTransId="{1C5DA864-2AAC-394C-A2B8-BE89F1771BE4}" sibTransId="{11FD3CDA-5DDE-6843-B144-C022EDFDC9A7}"/>
    <dgm:cxn modelId="{8DE7119B-13F5-C446-ADD6-3D096BA7A7A6}" type="presOf" srcId="{D004DDC6-FC5B-5B4D-8ABC-66D2574F4705}" destId="{C1E26497-BF67-4349-BE5E-BEEC00CFDFD1}" srcOrd="0" destOrd="0" presId="urn:microsoft.com/office/officeart/2005/8/layout/vList2"/>
    <dgm:cxn modelId="{28E295A8-3177-4645-BFCD-4F0D6D773BA1}" srcId="{61F3E8D0-3420-2641-9B83-8438E5419934}" destId="{8096D3C8-C07B-694E-BBBB-05BB6478C25F}" srcOrd="2" destOrd="0" parTransId="{687125F5-A86A-5B4D-939C-0B796C1FE17E}" sibTransId="{99457B77-1B05-9047-8C15-E11D3C0A64FA}"/>
    <dgm:cxn modelId="{2EE1F8B1-8E7D-5A4E-8264-9FA051DAEC6E}" srcId="{61F3E8D0-3420-2641-9B83-8438E5419934}" destId="{B7F4727D-A609-8048-9E72-DA7CF01A37C3}" srcOrd="0" destOrd="0" parTransId="{182FB9E9-6773-7D43-B26D-92F7FDF786E8}" sibTransId="{631A6090-9375-6543-A088-D9D9F803331C}"/>
    <dgm:cxn modelId="{A54BF5C2-93E8-D545-A164-A67BE0FF264F}" type="presOf" srcId="{3528052C-FF63-C14B-8C87-10CC37FF2D63}" destId="{35546D5B-5336-7444-AF40-DA653448BBA9}" srcOrd="0" destOrd="0" presId="urn:microsoft.com/office/officeart/2005/8/layout/vList2"/>
    <dgm:cxn modelId="{EBE6EBC6-8147-ED45-B05B-105AC61CD27F}" srcId="{B7F4727D-A609-8048-9E72-DA7CF01A37C3}" destId="{ECD84794-BA4E-054B-8E7F-06A0184A4876}" srcOrd="0" destOrd="0" parTransId="{24EA9868-826C-2A4F-B173-44AA5BF14E8A}" sibTransId="{00913FBC-F0B2-AF45-AC9D-359B3C5051C2}"/>
    <dgm:cxn modelId="{D6EBB9CF-05F9-0744-8824-6F907AC49E1A}" type="presOf" srcId="{8CBB760C-842F-7545-AC20-127DD5C66325}" destId="{33C7619B-3DBB-7E4C-9C11-A8094ADDA4FA}" srcOrd="0" destOrd="1" presId="urn:microsoft.com/office/officeart/2005/8/layout/vList2"/>
    <dgm:cxn modelId="{2CF9C3FF-147F-F048-A5A0-4E7A2B72F263}" srcId="{8096D3C8-C07B-694E-BBBB-05BB6478C25F}" destId="{2B8E5AA9-56B1-9C4A-A5F1-519C7EF82993}" srcOrd="2" destOrd="0" parTransId="{A2289CC2-2221-7146-BD30-9F9E73273D82}" sibTransId="{CE2EA372-DF96-B948-8C33-473C185CC275}"/>
    <dgm:cxn modelId="{E4854F05-3A90-9542-A02B-D003EDAD7689}" type="presParOf" srcId="{ED662E33-AB97-C248-97B8-CFAA31A03F1A}" destId="{BC780734-F1C8-9F46-86BE-D9359E064C09}" srcOrd="0" destOrd="0" presId="urn:microsoft.com/office/officeart/2005/8/layout/vList2"/>
    <dgm:cxn modelId="{12703C06-FFEA-A04F-96FD-E2698322AF5A}" type="presParOf" srcId="{ED662E33-AB97-C248-97B8-CFAA31A03F1A}" destId="{1E34E80A-2FB4-7D47-9190-320DD027466C}" srcOrd="1" destOrd="0" presId="urn:microsoft.com/office/officeart/2005/8/layout/vList2"/>
    <dgm:cxn modelId="{31C80803-D2F0-584B-952A-5A174FCE2F82}" type="presParOf" srcId="{ED662E33-AB97-C248-97B8-CFAA31A03F1A}" destId="{C1E26497-BF67-4349-BE5E-BEEC00CFDFD1}" srcOrd="2" destOrd="0" presId="urn:microsoft.com/office/officeart/2005/8/layout/vList2"/>
    <dgm:cxn modelId="{565C5DBD-0751-BE49-BFC6-0B5B04CBFEA3}" type="presParOf" srcId="{ED662E33-AB97-C248-97B8-CFAA31A03F1A}" destId="{35546D5B-5336-7444-AF40-DA653448BBA9}" srcOrd="3" destOrd="0" presId="urn:microsoft.com/office/officeart/2005/8/layout/vList2"/>
    <dgm:cxn modelId="{A64AADCF-FDB5-8648-A532-2C59D0EE8ABF}" type="presParOf" srcId="{ED662E33-AB97-C248-97B8-CFAA31A03F1A}" destId="{658B598B-A90D-2E4C-A255-2EBEB23F6B02}" srcOrd="4" destOrd="0" presId="urn:microsoft.com/office/officeart/2005/8/layout/vList2"/>
    <dgm:cxn modelId="{FF391261-371B-F741-B487-CD4D1AC2B0DB}" type="presParOf" srcId="{ED662E33-AB97-C248-97B8-CFAA31A03F1A}" destId="{33C7619B-3DBB-7E4C-9C11-A8094ADDA4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2ED8B-D32E-A44E-8B62-45B7A0451A01}" type="doc">
      <dgm:prSet loTypeId="urn:microsoft.com/office/officeart/2005/8/layout/lProcess2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CC97A07-3976-DE4E-9EB8-257946165021}">
      <dgm:prSet phldrT="[Texte]" custT="1"/>
      <dgm:spPr/>
      <dgm:t>
        <a:bodyPr/>
        <a:lstStyle/>
        <a:p>
          <a:r>
            <a:rPr lang="fr-FR" sz="3200" dirty="0"/>
            <a:t>Métier</a:t>
          </a:r>
        </a:p>
      </dgm:t>
    </dgm:pt>
    <dgm:pt modelId="{17BCB0B5-8DB4-D649-AA47-52782CE873AD}" type="parTrans" cxnId="{90BDF625-0825-944D-9A27-DE36328FD523}">
      <dgm:prSet/>
      <dgm:spPr/>
      <dgm:t>
        <a:bodyPr/>
        <a:lstStyle/>
        <a:p>
          <a:endParaRPr lang="fr-FR"/>
        </a:p>
      </dgm:t>
    </dgm:pt>
    <dgm:pt modelId="{B4A9857A-2F23-854F-B4F9-CAC87252FCF4}" type="sibTrans" cxnId="{90BDF625-0825-944D-9A27-DE36328FD523}">
      <dgm:prSet/>
      <dgm:spPr/>
      <dgm:t>
        <a:bodyPr/>
        <a:lstStyle/>
        <a:p>
          <a:endParaRPr lang="fr-FR"/>
        </a:p>
      </dgm:t>
    </dgm:pt>
    <dgm:pt modelId="{EF673BB7-9C11-B845-AAEF-537BC6CE8DDC}">
      <dgm:prSet phldrT="[Texte]"/>
      <dgm:spPr/>
      <dgm:t>
        <a:bodyPr/>
        <a:lstStyle/>
        <a:p>
          <a:r>
            <a:rPr lang="fr-FR" dirty="0"/>
            <a:t>SymptomServices</a:t>
          </a:r>
        </a:p>
      </dgm:t>
    </dgm:pt>
    <dgm:pt modelId="{8D02C9F3-216A-5949-8522-F4E15E316897}" type="parTrans" cxnId="{F2EF8CF7-72D7-6841-B6C6-736452037585}">
      <dgm:prSet/>
      <dgm:spPr/>
      <dgm:t>
        <a:bodyPr/>
        <a:lstStyle/>
        <a:p>
          <a:endParaRPr lang="fr-FR"/>
        </a:p>
      </dgm:t>
    </dgm:pt>
    <dgm:pt modelId="{9C8477B7-0EFA-8442-8F9B-CDCBB8A67894}" type="sibTrans" cxnId="{F2EF8CF7-72D7-6841-B6C6-736452037585}">
      <dgm:prSet/>
      <dgm:spPr/>
      <dgm:t>
        <a:bodyPr/>
        <a:lstStyle/>
        <a:p>
          <a:endParaRPr lang="fr-FR"/>
        </a:p>
      </dgm:t>
    </dgm:pt>
    <dgm:pt modelId="{11DB6E59-2024-1E47-8EA1-5298F9E9AE57}">
      <dgm:prSet phldrT="[Texte]" custT="1"/>
      <dgm:spPr/>
      <dgm:t>
        <a:bodyPr/>
        <a:lstStyle/>
        <a:p>
          <a:r>
            <a:rPr lang="fr-FR" sz="3200" dirty="0"/>
            <a:t>Accès aux données </a:t>
          </a:r>
        </a:p>
      </dgm:t>
    </dgm:pt>
    <dgm:pt modelId="{D15C2769-2930-3D43-888C-C25573BE040C}" type="parTrans" cxnId="{4ED5E229-ACA4-6442-AFD0-D7903FCEA79A}">
      <dgm:prSet/>
      <dgm:spPr/>
      <dgm:t>
        <a:bodyPr/>
        <a:lstStyle/>
        <a:p>
          <a:endParaRPr lang="fr-FR"/>
        </a:p>
      </dgm:t>
    </dgm:pt>
    <dgm:pt modelId="{D5C864CC-C72E-9544-8F95-C0AB5B4FD847}" type="sibTrans" cxnId="{4ED5E229-ACA4-6442-AFD0-D7903FCEA79A}">
      <dgm:prSet/>
      <dgm:spPr/>
      <dgm:t>
        <a:bodyPr/>
        <a:lstStyle/>
        <a:p>
          <a:endParaRPr lang="fr-FR"/>
        </a:p>
      </dgm:t>
    </dgm:pt>
    <dgm:pt modelId="{F901768C-6ECA-374A-A588-1CC88A687070}">
      <dgm:prSet phldrT="[Texte]"/>
      <dgm:spPr/>
      <dgm:t>
        <a:bodyPr/>
        <a:lstStyle/>
        <a:p>
          <a:r>
            <a:rPr lang="fr-FR" dirty="0"/>
            <a:t>Dao</a:t>
          </a:r>
        </a:p>
      </dgm:t>
    </dgm:pt>
    <dgm:pt modelId="{EB00236B-4531-674E-B17E-98907B57DC66}" type="parTrans" cxnId="{15C322F7-C767-B946-A3D0-8479B0BD0EA1}">
      <dgm:prSet/>
      <dgm:spPr/>
      <dgm:t>
        <a:bodyPr/>
        <a:lstStyle/>
        <a:p>
          <a:endParaRPr lang="fr-FR"/>
        </a:p>
      </dgm:t>
    </dgm:pt>
    <dgm:pt modelId="{22908D01-A54E-8D4B-988E-F2F55DFCA939}" type="sibTrans" cxnId="{15C322F7-C767-B946-A3D0-8479B0BD0EA1}">
      <dgm:prSet/>
      <dgm:spPr/>
      <dgm:t>
        <a:bodyPr/>
        <a:lstStyle/>
        <a:p>
          <a:endParaRPr lang="fr-FR"/>
        </a:p>
      </dgm:t>
    </dgm:pt>
    <dgm:pt modelId="{A427DBC2-47FC-0D4F-AE79-744A952454C0}">
      <dgm:prSet phldrT="[Texte]"/>
      <dgm:spPr/>
      <dgm:t>
        <a:bodyPr/>
        <a:lstStyle/>
        <a:p>
          <a:r>
            <a:rPr lang="fr-FR" dirty="0"/>
            <a:t>SymptomFileDao</a:t>
          </a:r>
        </a:p>
      </dgm:t>
    </dgm:pt>
    <dgm:pt modelId="{8660F737-90EA-3C4E-B20E-22951215D23C}" type="parTrans" cxnId="{0EF34B85-47CB-E943-80B1-4E1486754879}">
      <dgm:prSet/>
      <dgm:spPr/>
      <dgm:t>
        <a:bodyPr/>
        <a:lstStyle/>
        <a:p>
          <a:endParaRPr lang="fr-FR"/>
        </a:p>
      </dgm:t>
    </dgm:pt>
    <dgm:pt modelId="{62B75DC0-5AED-0441-9274-256E9DC347E5}" type="sibTrans" cxnId="{0EF34B85-47CB-E943-80B1-4E1486754879}">
      <dgm:prSet/>
      <dgm:spPr/>
      <dgm:t>
        <a:bodyPr/>
        <a:lstStyle/>
        <a:p>
          <a:endParaRPr lang="fr-FR"/>
        </a:p>
      </dgm:t>
    </dgm:pt>
    <dgm:pt modelId="{6A9AD49A-C1F3-3649-B0C0-8FDF2F40FF59}">
      <dgm:prSet phldrT="[Texte]" custT="1"/>
      <dgm:spPr/>
      <dgm:t>
        <a:bodyPr/>
        <a:lstStyle/>
        <a:p>
          <a:r>
            <a:rPr lang="fr-FR" sz="3200" dirty="0"/>
            <a:t>POJO</a:t>
          </a:r>
          <a:endParaRPr lang="fr-FR" sz="6000" dirty="0"/>
        </a:p>
      </dgm:t>
    </dgm:pt>
    <dgm:pt modelId="{93DB9402-8893-B145-AB54-04C38059948A}" type="parTrans" cxnId="{2FC0E485-C71A-8B46-AC54-B6CE303E7CA1}">
      <dgm:prSet/>
      <dgm:spPr/>
      <dgm:t>
        <a:bodyPr/>
        <a:lstStyle/>
        <a:p>
          <a:endParaRPr lang="fr-FR"/>
        </a:p>
      </dgm:t>
    </dgm:pt>
    <dgm:pt modelId="{DF090F25-DF71-364E-A3F0-49EDA27E3725}" type="sibTrans" cxnId="{2FC0E485-C71A-8B46-AC54-B6CE303E7CA1}">
      <dgm:prSet/>
      <dgm:spPr/>
      <dgm:t>
        <a:bodyPr/>
        <a:lstStyle/>
        <a:p>
          <a:endParaRPr lang="fr-FR"/>
        </a:p>
      </dgm:t>
    </dgm:pt>
    <dgm:pt modelId="{C559A22E-7CA3-404B-B001-B350D0BB276A}">
      <dgm:prSet phldrT="[Texte]"/>
      <dgm:spPr/>
      <dgm:t>
        <a:bodyPr/>
        <a:lstStyle/>
        <a:p>
          <a:r>
            <a:rPr lang="fr-FR" dirty="0"/>
            <a:t>Symptom</a:t>
          </a:r>
        </a:p>
      </dgm:t>
    </dgm:pt>
    <dgm:pt modelId="{6ECA0968-3CDB-E042-8C1E-9770D5805C07}" type="parTrans" cxnId="{9BB9E4F9-8B97-024C-B420-F02609563A13}">
      <dgm:prSet/>
      <dgm:spPr/>
      <dgm:t>
        <a:bodyPr/>
        <a:lstStyle/>
        <a:p>
          <a:endParaRPr lang="fr-FR"/>
        </a:p>
      </dgm:t>
    </dgm:pt>
    <dgm:pt modelId="{172EDD88-CC7A-2648-ACFB-B2F05A9B92CF}" type="sibTrans" cxnId="{9BB9E4F9-8B97-024C-B420-F02609563A13}">
      <dgm:prSet/>
      <dgm:spPr/>
      <dgm:t>
        <a:bodyPr/>
        <a:lstStyle/>
        <a:p>
          <a:endParaRPr lang="fr-FR"/>
        </a:p>
      </dgm:t>
    </dgm:pt>
    <dgm:pt modelId="{53A5F028-4DF5-7A4F-ADA1-F12C3A8CB5F8}" type="pres">
      <dgm:prSet presAssocID="{8D12ED8B-D32E-A44E-8B62-45B7A0451A01}" presName="theList" presStyleCnt="0">
        <dgm:presLayoutVars>
          <dgm:dir/>
          <dgm:animLvl val="lvl"/>
          <dgm:resizeHandles val="exact"/>
        </dgm:presLayoutVars>
      </dgm:prSet>
      <dgm:spPr/>
    </dgm:pt>
    <dgm:pt modelId="{3C8F930D-0481-7A4F-815E-A349BB490FBD}" type="pres">
      <dgm:prSet presAssocID="{6A9AD49A-C1F3-3649-B0C0-8FDF2F40FF59}" presName="compNode" presStyleCnt="0"/>
      <dgm:spPr/>
    </dgm:pt>
    <dgm:pt modelId="{E66D989C-1DD1-2642-BFC9-2A84BB080E5B}" type="pres">
      <dgm:prSet presAssocID="{6A9AD49A-C1F3-3649-B0C0-8FDF2F40FF59}" presName="aNode" presStyleLbl="bgShp" presStyleIdx="0" presStyleCnt="3"/>
      <dgm:spPr/>
    </dgm:pt>
    <dgm:pt modelId="{28BCE0BD-48EA-8B49-8781-01F09DDF9218}" type="pres">
      <dgm:prSet presAssocID="{6A9AD49A-C1F3-3649-B0C0-8FDF2F40FF59}" presName="textNode" presStyleLbl="bgShp" presStyleIdx="0" presStyleCnt="3"/>
      <dgm:spPr/>
    </dgm:pt>
    <dgm:pt modelId="{B4922A2D-7E20-5B43-A8C1-51F33F374FA0}" type="pres">
      <dgm:prSet presAssocID="{6A9AD49A-C1F3-3649-B0C0-8FDF2F40FF59}" presName="compChildNode" presStyleCnt="0"/>
      <dgm:spPr/>
    </dgm:pt>
    <dgm:pt modelId="{621A4F93-7344-D040-984D-BCE0A1C89930}" type="pres">
      <dgm:prSet presAssocID="{6A9AD49A-C1F3-3649-B0C0-8FDF2F40FF59}" presName="theInnerList" presStyleCnt="0"/>
      <dgm:spPr/>
    </dgm:pt>
    <dgm:pt modelId="{CAF5F40B-FDE4-5042-9D10-ED8CFDFEB902}" type="pres">
      <dgm:prSet presAssocID="{C559A22E-7CA3-404B-B001-B350D0BB276A}" presName="childNode" presStyleLbl="node1" presStyleIdx="0" presStyleCnt="4">
        <dgm:presLayoutVars>
          <dgm:bulletEnabled val="1"/>
        </dgm:presLayoutVars>
      </dgm:prSet>
      <dgm:spPr/>
    </dgm:pt>
    <dgm:pt modelId="{99D417B9-B13E-D648-AA75-8AED6F5BC3F3}" type="pres">
      <dgm:prSet presAssocID="{6A9AD49A-C1F3-3649-B0C0-8FDF2F40FF59}" presName="aSpace" presStyleCnt="0"/>
      <dgm:spPr/>
    </dgm:pt>
    <dgm:pt modelId="{FDAE8CAD-94AE-CF4C-AE14-3C8A4A465E70}" type="pres">
      <dgm:prSet presAssocID="{11DB6E59-2024-1E47-8EA1-5298F9E9AE57}" presName="compNode" presStyleCnt="0"/>
      <dgm:spPr/>
    </dgm:pt>
    <dgm:pt modelId="{49A8A825-B915-5040-A39C-E865067A6548}" type="pres">
      <dgm:prSet presAssocID="{11DB6E59-2024-1E47-8EA1-5298F9E9AE57}" presName="aNode" presStyleLbl="bgShp" presStyleIdx="1" presStyleCnt="3"/>
      <dgm:spPr/>
    </dgm:pt>
    <dgm:pt modelId="{14853F0A-ED36-6A4E-BEFF-67D980CD5385}" type="pres">
      <dgm:prSet presAssocID="{11DB6E59-2024-1E47-8EA1-5298F9E9AE57}" presName="textNode" presStyleLbl="bgShp" presStyleIdx="1" presStyleCnt="3"/>
      <dgm:spPr/>
    </dgm:pt>
    <dgm:pt modelId="{0BF291C6-13A9-3846-A9A9-773C821599E7}" type="pres">
      <dgm:prSet presAssocID="{11DB6E59-2024-1E47-8EA1-5298F9E9AE57}" presName="compChildNode" presStyleCnt="0"/>
      <dgm:spPr/>
    </dgm:pt>
    <dgm:pt modelId="{C80C48EB-16F0-0A4B-BC0D-87F8A0A9E70C}" type="pres">
      <dgm:prSet presAssocID="{11DB6E59-2024-1E47-8EA1-5298F9E9AE57}" presName="theInnerList" presStyleCnt="0"/>
      <dgm:spPr/>
    </dgm:pt>
    <dgm:pt modelId="{4EC9873A-6226-834E-A604-C02C65AB2296}" type="pres">
      <dgm:prSet presAssocID="{F901768C-6ECA-374A-A588-1CC88A687070}" presName="childNode" presStyleLbl="node1" presStyleIdx="1" presStyleCnt="4">
        <dgm:presLayoutVars>
          <dgm:bulletEnabled val="1"/>
        </dgm:presLayoutVars>
      </dgm:prSet>
      <dgm:spPr/>
    </dgm:pt>
    <dgm:pt modelId="{A955C3F7-B03F-D540-BC82-A3F3314025CE}" type="pres">
      <dgm:prSet presAssocID="{F901768C-6ECA-374A-A588-1CC88A687070}" presName="aSpace2" presStyleCnt="0"/>
      <dgm:spPr/>
    </dgm:pt>
    <dgm:pt modelId="{605D4B4A-C397-DD48-B667-3D674AFBD771}" type="pres">
      <dgm:prSet presAssocID="{A427DBC2-47FC-0D4F-AE79-744A952454C0}" presName="childNode" presStyleLbl="node1" presStyleIdx="2" presStyleCnt="4">
        <dgm:presLayoutVars>
          <dgm:bulletEnabled val="1"/>
        </dgm:presLayoutVars>
      </dgm:prSet>
      <dgm:spPr/>
    </dgm:pt>
    <dgm:pt modelId="{6DF37769-0C28-6B4B-9005-E4EC83F246C2}" type="pres">
      <dgm:prSet presAssocID="{11DB6E59-2024-1E47-8EA1-5298F9E9AE57}" presName="aSpace" presStyleCnt="0"/>
      <dgm:spPr/>
    </dgm:pt>
    <dgm:pt modelId="{4EB3AA43-BA0C-714A-BD21-71EBA9F29B92}" type="pres">
      <dgm:prSet presAssocID="{FCC97A07-3976-DE4E-9EB8-257946165021}" presName="compNode" presStyleCnt="0"/>
      <dgm:spPr/>
    </dgm:pt>
    <dgm:pt modelId="{F3FB4D25-60C2-4849-B553-93B2D3C13A3C}" type="pres">
      <dgm:prSet presAssocID="{FCC97A07-3976-DE4E-9EB8-257946165021}" presName="aNode" presStyleLbl="bgShp" presStyleIdx="2" presStyleCnt="3"/>
      <dgm:spPr/>
    </dgm:pt>
    <dgm:pt modelId="{42F86E72-B92F-0E4A-B5F1-A9800ED23DEC}" type="pres">
      <dgm:prSet presAssocID="{FCC97A07-3976-DE4E-9EB8-257946165021}" presName="textNode" presStyleLbl="bgShp" presStyleIdx="2" presStyleCnt="3"/>
      <dgm:spPr/>
    </dgm:pt>
    <dgm:pt modelId="{62938E1A-36F3-B743-A3A9-5B3D93C199A5}" type="pres">
      <dgm:prSet presAssocID="{FCC97A07-3976-DE4E-9EB8-257946165021}" presName="compChildNode" presStyleCnt="0"/>
      <dgm:spPr/>
    </dgm:pt>
    <dgm:pt modelId="{40EC697F-E675-FF49-8ED6-2E1DEAEEAAF9}" type="pres">
      <dgm:prSet presAssocID="{FCC97A07-3976-DE4E-9EB8-257946165021}" presName="theInnerList" presStyleCnt="0"/>
      <dgm:spPr/>
    </dgm:pt>
    <dgm:pt modelId="{FDCF0312-C554-F74D-92A7-E1932FBBBFC5}" type="pres">
      <dgm:prSet presAssocID="{EF673BB7-9C11-B845-AAEF-537BC6CE8DD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3B6F712-DA0E-8F49-B50C-571DB9EE810A}" type="presOf" srcId="{6A9AD49A-C1F3-3649-B0C0-8FDF2F40FF59}" destId="{E66D989C-1DD1-2642-BFC9-2A84BB080E5B}" srcOrd="0" destOrd="0" presId="urn:microsoft.com/office/officeart/2005/8/layout/lProcess2"/>
    <dgm:cxn modelId="{90BDF625-0825-944D-9A27-DE36328FD523}" srcId="{8D12ED8B-D32E-A44E-8B62-45B7A0451A01}" destId="{FCC97A07-3976-DE4E-9EB8-257946165021}" srcOrd="2" destOrd="0" parTransId="{17BCB0B5-8DB4-D649-AA47-52782CE873AD}" sibTransId="{B4A9857A-2F23-854F-B4F9-CAC87252FCF4}"/>
    <dgm:cxn modelId="{4ED5E229-ACA4-6442-AFD0-D7903FCEA79A}" srcId="{8D12ED8B-D32E-A44E-8B62-45B7A0451A01}" destId="{11DB6E59-2024-1E47-8EA1-5298F9E9AE57}" srcOrd="1" destOrd="0" parTransId="{D15C2769-2930-3D43-888C-C25573BE040C}" sibTransId="{D5C864CC-C72E-9544-8F95-C0AB5B4FD847}"/>
    <dgm:cxn modelId="{FA434A61-EBB2-2A4B-A529-5CC1DF0F5878}" type="presOf" srcId="{11DB6E59-2024-1E47-8EA1-5298F9E9AE57}" destId="{49A8A825-B915-5040-A39C-E865067A6548}" srcOrd="0" destOrd="0" presId="urn:microsoft.com/office/officeart/2005/8/layout/lProcess2"/>
    <dgm:cxn modelId="{2D796C80-32E4-134F-9365-E8A0CA9420C0}" type="presOf" srcId="{6A9AD49A-C1F3-3649-B0C0-8FDF2F40FF59}" destId="{28BCE0BD-48EA-8B49-8781-01F09DDF9218}" srcOrd="1" destOrd="0" presId="urn:microsoft.com/office/officeart/2005/8/layout/lProcess2"/>
    <dgm:cxn modelId="{0EF34B85-47CB-E943-80B1-4E1486754879}" srcId="{11DB6E59-2024-1E47-8EA1-5298F9E9AE57}" destId="{A427DBC2-47FC-0D4F-AE79-744A952454C0}" srcOrd="1" destOrd="0" parTransId="{8660F737-90EA-3C4E-B20E-22951215D23C}" sibTransId="{62B75DC0-5AED-0441-9274-256E9DC347E5}"/>
    <dgm:cxn modelId="{2FC0E485-C71A-8B46-AC54-B6CE303E7CA1}" srcId="{8D12ED8B-D32E-A44E-8B62-45B7A0451A01}" destId="{6A9AD49A-C1F3-3649-B0C0-8FDF2F40FF59}" srcOrd="0" destOrd="0" parTransId="{93DB9402-8893-B145-AB54-04C38059948A}" sibTransId="{DF090F25-DF71-364E-A3F0-49EDA27E3725}"/>
    <dgm:cxn modelId="{C1334987-4B4F-7D44-B203-4B63707CE469}" type="presOf" srcId="{FCC97A07-3976-DE4E-9EB8-257946165021}" destId="{F3FB4D25-60C2-4849-B553-93B2D3C13A3C}" srcOrd="0" destOrd="0" presId="urn:microsoft.com/office/officeart/2005/8/layout/lProcess2"/>
    <dgm:cxn modelId="{1C2DEC8B-61C8-4949-94AD-BB7EBF256CC1}" type="presOf" srcId="{F901768C-6ECA-374A-A588-1CC88A687070}" destId="{4EC9873A-6226-834E-A604-C02C65AB2296}" srcOrd="0" destOrd="0" presId="urn:microsoft.com/office/officeart/2005/8/layout/lProcess2"/>
    <dgm:cxn modelId="{DCB3B197-FE26-224C-A1D6-D712F077E7E3}" type="presOf" srcId="{11DB6E59-2024-1E47-8EA1-5298F9E9AE57}" destId="{14853F0A-ED36-6A4E-BEFF-67D980CD5385}" srcOrd="1" destOrd="0" presId="urn:microsoft.com/office/officeart/2005/8/layout/lProcess2"/>
    <dgm:cxn modelId="{57703DB9-D89E-D243-B2EC-2A2AF7B4FE6F}" type="presOf" srcId="{EF673BB7-9C11-B845-AAEF-537BC6CE8DDC}" destId="{FDCF0312-C554-F74D-92A7-E1932FBBBFC5}" srcOrd="0" destOrd="0" presId="urn:microsoft.com/office/officeart/2005/8/layout/lProcess2"/>
    <dgm:cxn modelId="{15C322F7-C767-B946-A3D0-8479B0BD0EA1}" srcId="{11DB6E59-2024-1E47-8EA1-5298F9E9AE57}" destId="{F901768C-6ECA-374A-A588-1CC88A687070}" srcOrd="0" destOrd="0" parTransId="{EB00236B-4531-674E-B17E-98907B57DC66}" sibTransId="{22908D01-A54E-8D4B-988E-F2F55DFCA939}"/>
    <dgm:cxn modelId="{F2EF8CF7-72D7-6841-B6C6-736452037585}" srcId="{FCC97A07-3976-DE4E-9EB8-257946165021}" destId="{EF673BB7-9C11-B845-AAEF-537BC6CE8DDC}" srcOrd="0" destOrd="0" parTransId="{8D02C9F3-216A-5949-8522-F4E15E316897}" sibTransId="{9C8477B7-0EFA-8442-8F9B-CDCBB8A67894}"/>
    <dgm:cxn modelId="{9BB9E4F9-8B97-024C-B420-F02609563A13}" srcId="{6A9AD49A-C1F3-3649-B0C0-8FDF2F40FF59}" destId="{C559A22E-7CA3-404B-B001-B350D0BB276A}" srcOrd="0" destOrd="0" parTransId="{6ECA0968-3CDB-E042-8C1E-9770D5805C07}" sibTransId="{172EDD88-CC7A-2648-ACFB-B2F05A9B92CF}"/>
    <dgm:cxn modelId="{F53F0EFB-B5F0-B046-B142-60D508FA9636}" type="presOf" srcId="{A427DBC2-47FC-0D4F-AE79-744A952454C0}" destId="{605D4B4A-C397-DD48-B667-3D674AFBD771}" srcOrd="0" destOrd="0" presId="urn:microsoft.com/office/officeart/2005/8/layout/lProcess2"/>
    <dgm:cxn modelId="{77EF2FFC-B227-4547-9BA2-87B08118F28B}" type="presOf" srcId="{C559A22E-7CA3-404B-B001-B350D0BB276A}" destId="{CAF5F40B-FDE4-5042-9D10-ED8CFDFEB902}" srcOrd="0" destOrd="0" presId="urn:microsoft.com/office/officeart/2005/8/layout/lProcess2"/>
    <dgm:cxn modelId="{0131CFFC-6149-BC46-9FD7-0CC71953BA8E}" type="presOf" srcId="{FCC97A07-3976-DE4E-9EB8-257946165021}" destId="{42F86E72-B92F-0E4A-B5F1-A9800ED23DEC}" srcOrd="1" destOrd="0" presId="urn:microsoft.com/office/officeart/2005/8/layout/lProcess2"/>
    <dgm:cxn modelId="{609505FE-B40A-CD47-A6BB-DAE42DA46FB8}" type="presOf" srcId="{8D12ED8B-D32E-A44E-8B62-45B7A0451A01}" destId="{53A5F028-4DF5-7A4F-ADA1-F12C3A8CB5F8}" srcOrd="0" destOrd="0" presId="urn:microsoft.com/office/officeart/2005/8/layout/lProcess2"/>
    <dgm:cxn modelId="{C9601F6C-20E8-CA4E-A1EC-85C39E5DE532}" type="presParOf" srcId="{53A5F028-4DF5-7A4F-ADA1-F12C3A8CB5F8}" destId="{3C8F930D-0481-7A4F-815E-A349BB490FBD}" srcOrd="0" destOrd="0" presId="urn:microsoft.com/office/officeart/2005/8/layout/lProcess2"/>
    <dgm:cxn modelId="{A9F48FCD-9099-2749-AEC8-32ABBBBF288E}" type="presParOf" srcId="{3C8F930D-0481-7A4F-815E-A349BB490FBD}" destId="{E66D989C-1DD1-2642-BFC9-2A84BB080E5B}" srcOrd="0" destOrd="0" presId="urn:microsoft.com/office/officeart/2005/8/layout/lProcess2"/>
    <dgm:cxn modelId="{7C9C39D6-A03F-9847-83DD-BF572414BF59}" type="presParOf" srcId="{3C8F930D-0481-7A4F-815E-A349BB490FBD}" destId="{28BCE0BD-48EA-8B49-8781-01F09DDF9218}" srcOrd="1" destOrd="0" presId="urn:microsoft.com/office/officeart/2005/8/layout/lProcess2"/>
    <dgm:cxn modelId="{6CF63383-FAE8-6246-B3C7-8A226F7619C4}" type="presParOf" srcId="{3C8F930D-0481-7A4F-815E-A349BB490FBD}" destId="{B4922A2D-7E20-5B43-A8C1-51F33F374FA0}" srcOrd="2" destOrd="0" presId="urn:microsoft.com/office/officeart/2005/8/layout/lProcess2"/>
    <dgm:cxn modelId="{8B79842F-D669-AB41-97EC-87A0EC704E25}" type="presParOf" srcId="{B4922A2D-7E20-5B43-A8C1-51F33F374FA0}" destId="{621A4F93-7344-D040-984D-BCE0A1C89930}" srcOrd="0" destOrd="0" presId="urn:microsoft.com/office/officeart/2005/8/layout/lProcess2"/>
    <dgm:cxn modelId="{B080ECE0-3260-324D-AE18-CCE634016CEE}" type="presParOf" srcId="{621A4F93-7344-D040-984D-BCE0A1C89930}" destId="{CAF5F40B-FDE4-5042-9D10-ED8CFDFEB902}" srcOrd="0" destOrd="0" presId="urn:microsoft.com/office/officeart/2005/8/layout/lProcess2"/>
    <dgm:cxn modelId="{B847BE3C-08E8-BB47-A825-53EB44B436EB}" type="presParOf" srcId="{53A5F028-4DF5-7A4F-ADA1-F12C3A8CB5F8}" destId="{99D417B9-B13E-D648-AA75-8AED6F5BC3F3}" srcOrd="1" destOrd="0" presId="urn:microsoft.com/office/officeart/2005/8/layout/lProcess2"/>
    <dgm:cxn modelId="{D4089937-7643-2845-B19A-D21DF0FB9C69}" type="presParOf" srcId="{53A5F028-4DF5-7A4F-ADA1-F12C3A8CB5F8}" destId="{FDAE8CAD-94AE-CF4C-AE14-3C8A4A465E70}" srcOrd="2" destOrd="0" presId="urn:microsoft.com/office/officeart/2005/8/layout/lProcess2"/>
    <dgm:cxn modelId="{69248EAB-DB20-B045-B0AA-FE4B040D6500}" type="presParOf" srcId="{FDAE8CAD-94AE-CF4C-AE14-3C8A4A465E70}" destId="{49A8A825-B915-5040-A39C-E865067A6548}" srcOrd="0" destOrd="0" presId="urn:microsoft.com/office/officeart/2005/8/layout/lProcess2"/>
    <dgm:cxn modelId="{6E64740C-6EE1-D945-9466-4EBEAD5C484A}" type="presParOf" srcId="{FDAE8CAD-94AE-CF4C-AE14-3C8A4A465E70}" destId="{14853F0A-ED36-6A4E-BEFF-67D980CD5385}" srcOrd="1" destOrd="0" presId="urn:microsoft.com/office/officeart/2005/8/layout/lProcess2"/>
    <dgm:cxn modelId="{D777090E-21C1-3C4C-B12A-21D3B76D8F86}" type="presParOf" srcId="{FDAE8CAD-94AE-CF4C-AE14-3C8A4A465E70}" destId="{0BF291C6-13A9-3846-A9A9-773C821599E7}" srcOrd="2" destOrd="0" presId="urn:microsoft.com/office/officeart/2005/8/layout/lProcess2"/>
    <dgm:cxn modelId="{24D6F129-AB4A-6944-9D84-AAA5388F3025}" type="presParOf" srcId="{0BF291C6-13A9-3846-A9A9-773C821599E7}" destId="{C80C48EB-16F0-0A4B-BC0D-87F8A0A9E70C}" srcOrd="0" destOrd="0" presId="urn:microsoft.com/office/officeart/2005/8/layout/lProcess2"/>
    <dgm:cxn modelId="{750C2659-5166-E34F-ABB8-40FC7D0709BC}" type="presParOf" srcId="{C80C48EB-16F0-0A4B-BC0D-87F8A0A9E70C}" destId="{4EC9873A-6226-834E-A604-C02C65AB2296}" srcOrd="0" destOrd="0" presId="urn:microsoft.com/office/officeart/2005/8/layout/lProcess2"/>
    <dgm:cxn modelId="{3A7A089D-5D5E-9B4C-BA32-5E5BA92C677F}" type="presParOf" srcId="{C80C48EB-16F0-0A4B-BC0D-87F8A0A9E70C}" destId="{A955C3F7-B03F-D540-BC82-A3F3314025CE}" srcOrd="1" destOrd="0" presId="urn:microsoft.com/office/officeart/2005/8/layout/lProcess2"/>
    <dgm:cxn modelId="{D9993DF9-0B36-B942-82C9-EF6D8C34E5D4}" type="presParOf" srcId="{C80C48EB-16F0-0A4B-BC0D-87F8A0A9E70C}" destId="{605D4B4A-C397-DD48-B667-3D674AFBD771}" srcOrd="2" destOrd="0" presId="urn:microsoft.com/office/officeart/2005/8/layout/lProcess2"/>
    <dgm:cxn modelId="{43CB4173-EDA7-BF4E-9025-571D3535827A}" type="presParOf" srcId="{53A5F028-4DF5-7A4F-ADA1-F12C3A8CB5F8}" destId="{6DF37769-0C28-6B4B-9005-E4EC83F246C2}" srcOrd="3" destOrd="0" presId="urn:microsoft.com/office/officeart/2005/8/layout/lProcess2"/>
    <dgm:cxn modelId="{9EC61381-5F15-8C4A-9A37-3F645BAC1AF5}" type="presParOf" srcId="{53A5F028-4DF5-7A4F-ADA1-F12C3A8CB5F8}" destId="{4EB3AA43-BA0C-714A-BD21-71EBA9F29B92}" srcOrd="4" destOrd="0" presId="urn:microsoft.com/office/officeart/2005/8/layout/lProcess2"/>
    <dgm:cxn modelId="{9B4F550D-C4D9-8640-801D-80550E72410B}" type="presParOf" srcId="{4EB3AA43-BA0C-714A-BD21-71EBA9F29B92}" destId="{F3FB4D25-60C2-4849-B553-93B2D3C13A3C}" srcOrd="0" destOrd="0" presId="urn:microsoft.com/office/officeart/2005/8/layout/lProcess2"/>
    <dgm:cxn modelId="{02EC5122-98A1-D54F-A637-21BFE27969C7}" type="presParOf" srcId="{4EB3AA43-BA0C-714A-BD21-71EBA9F29B92}" destId="{42F86E72-B92F-0E4A-B5F1-A9800ED23DEC}" srcOrd="1" destOrd="0" presId="urn:microsoft.com/office/officeart/2005/8/layout/lProcess2"/>
    <dgm:cxn modelId="{132A6E40-93A2-4A4C-8A07-E7EDE29A55A2}" type="presParOf" srcId="{4EB3AA43-BA0C-714A-BD21-71EBA9F29B92}" destId="{62938E1A-36F3-B743-A3A9-5B3D93C199A5}" srcOrd="2" destOrd="0" presId="urn:microsoft.com/office/officeart/2005/8/layout/lProcess2"/>
    <dgm:cxn modelId="{5876AAFE-B7BA-0647-ADC1-45CD00B3E6A2}" type="presParOf" srcId="{62938E1A-36F3-B743-A3A9-5B3D93C199A5}" destId="{40EC697F-E675-FF49-8ED6-2E1DEAEEAAF9}" srcOrd="0" destOrd="0" presId="urn:microsoft.com/office/officeart/2005/8/layout/lProcess2"/>
    <dgm:cxn modelId="{EBD493D7-CA12-3C45-8F54-9620AB6DE0AD}" type="presParOf" srcId="{40EC697F-E675-FF49-8ED6-2E1DEAEEAAF9}" destId="{FDCF0312-C554-F74D-92A7-E1932FBBBFC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03F29-0159-9243-B81C-7D804324B894}" type="doc">
      <dgm:prSet loTypeId="urn:microsoft.com/office/officeart/2005/8/layout/list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45B3DDA-BADF-C448-9F62-A696D418F481}">
      <dgm:prSet phldrT="[Texte]"/>
      <dgm:spPr/>
      <dgm:t>
        <a:bodyPr/>
        <a:lstStyle/>
        <a:p>
          <a:r>
            <a:rPr lang="fr-FR" dirty="0" err="1"/>
            <a:t>name.toLowerCase</a:t>
          </a:r>
          <a:r>
            <a:rPr lang="fr-FR" dirty="0"/>
            <a:t>( )</a:t>
          </a:r>
        </a:p>
      </dgm:t>
    </dgm:pt>
    <dgm:pt modelId="{7B0BB229-F312-F24D-A804-8FAE15257D14}" type="sibTrans" cxnId="{6C26F0DF-424B-2144-BB34-75BE84AF6DA8}">
      <dgm:prSet/>
      <dgm:spPr/>
      <dgm:t>
        <a:bodyPr/>
        <a:lstStyle/>
        <a:p>
          <a:endParaRPr lang="fr-FR"/>
        </a:p>
      </dgm:t>
    </dgm:pt>
    <dgm:pt modelId="{26117AF3-5DA1-934C-A204-F9CF0A1F5256}" type="parTrans" cxnId="{6C26F0DF-424B-2144-BB34-75BE84AF6DA8}">
      <dgm:prSet/>
      <dgm:spPr/>
      <dgm:t>
        <a:bodyPr/>
        <a:lstStyle/>
        <a:p>
          <a:endParaRPr lang="fr-FR"/>
        </a:p>
      </dgm:t>
    </dgm:pt>
    <dgm:pt modelId="{F1CDC8D5-574A-614E-B12C-63E8F21A5964}">
      <dgm:prSet phldrT="[Texte]"/>
      <dgm:spPr/>
      <dgm:t>
        <a:bodyPr/>
        <a:lstStyle/>
        <a:p>
          <a:r>
            <a:rPr lang="fr-FR" dirty="0"/>
            <a:t>permet d’éviter les dupliquas liées à la casse</a:t>
          </a:r>
        </a:p>
      </dgm:t>
    </dgm:pt>
    <dgm:pt modelId="{6063F0B6-5FBC-BD44-8A9B-96AB018E5777}" type="sibTrans" cxnId="{53A8ED49-8A29-8740-887A-A42C0F94D736}">
      <dgm:prSet/>
      <dgm:spPr/>
      <dgm:t>
        <a:bodyPr/>
        <a:lstStyle/>
        <a:p>
          <a:endParaRPr lang="fr-FR"/>
        </a:p>
      </dgm:t>
    </dgm:pt>
    <dgm:pt modelId="{03A2AE00-BE1F-0242-ACB6-7ABD2520D298}" type="parTrans" cxnId="{53A8ED49-8A29-8740-887A-A42C0F94D736}">
      <dgm:prSet/>
      <dgm:spPr/>
      <dgm:t>
        <a:bodyPr/>
        <a:lstStyle/>
        <a:p>
          <a:endParaRPr lang="fr-FR"/>
        </a:p>
      </dgm:t>
    </dgm:pt>
    <dgm:pt modelId="{52294B6B-EFA0-1B40-BF10-070CC44EE616}">
      <dgm:prSet/>
      <dgm:spPr/>
      <dgm:t>
        <a:bodyPr/>
        <a:lstStyle/>
        <a:p>
          <a:r>
            <a:rPr lang="fr-FR" dirty="0"/>
            <a:t>equals( )</a:t>
          </a:r>
        </a:p>
      </dgm:t>
    </dgm:pt>
    <dgm:pt modelId="{C783AFF7-F94D-2A48-B8A5-7A5CE4A63ECF}" type="sibTrans" cxnId="{B33FE35B-9166-6542-8647-B0FAAB44A8C3}">
      <dgm:prSet/>
      <dgm:spPr/>
      <dgm:t>
        <a:bodyPr/>
        <a:lstStyle/>
        <a:p>
          <a:endParaRPr lang="fr-FR"/>
        </a:p>
      </dgm:t>
    </dgm:pt>
    <dgm:pt modelId="{BF27504C-5C87-1D4F-839F-FD6600A5893C}" type="parTrans" cxnId="{B33FE35B-9166-6542-8647-B0FAAB44A8C3}">
      <dgm:prSet/>
      <dgm:spPr/>
      <dgm:t>
        <a:bodyPr/>
        <a:lstStyle/>
        <a:p>
          <a:endParaRPr lang="fr-FR"/>
        </a:p>
      </dgm:t>
    </dgm:pt>
    <dgm:pt modelId="{13CE503A-A3CA-FC43-96B3-687C148C9565}">
      <dgm:prSet/>
      <dgm:spPr/>
      <dgm:t>
        <a:bodyPr/>
        <a:lstStyle/>
        <a:p>
          <a:r>
            <a:rPr lang="fr-FR" dirty="0"/>
            <a:t>vérifie l’égalité entre 2 </a:t>
          </a:r>
          <a:r>
            <a:rPr lang="fr-FR" i="1" dirty="0" err="1"/>
            <a:t>Symptoms</a:t>
          </a:r>
          <a:r>
            <a:rPr lang="fr-FR" dirty="0"/>
            <a:t> par leur </a:t>
          </a:r>
          <a:r>
            <a:rPr lang="fr-FR" i="1" dirty="0"/>
            <a:t>name</a:t>
          </a:r>
        </a:p>
      </dgm:t>
    </dgm:pt>
    <dgm:pt modelId="{EBC7FF3D-A04A-4A4B-959F-1E6030E7E439}" type="sibTrans" cxnId="{769610E7-E452-E642-AB9D-6640AFF46BD8}">
      <dgm:prSet/>
      <dgm:spPr/>
      <dgm:t>
        <a:bodyPr/>
        <a:lstStyle/>
        <a:p>
          <a:endParaRPr lang="fr-FR"/>
        </a:p>
      </dgm:t>
    </dgm:pt>
    <dgm:pt modelId="{E3733227-01EE-704D-846F-F938B7942D44}" type="parTrans" cxnId="{769610E7-E452-E642-AB9D-6640AFF46BD8}">
      <dgm:prSet/>
      <dgm:spPr/>
      <dgm:t>
        <a:bodyPr/>
        <a:lstStyle/>
        <a:p>
          <a:endParaRPr lang="fr-FR"/>
        </a:p>
      </dgm:t>
    </dgm:pt>
    <dgm:pt modelId="{BC486CEF-81FC-8C40-B590-2D5FBDC793C0}">
      <dgm:prSet/>
      <dgm:spPr/>
      <dgm:t>
        <a:bodyPr/>
        <a:lstStyle/>
        <a:p>
          <a:r>
            <a:rPr lang="fr-FR" dirty="0"/>
            <a:t>hashCode( )</a:t>
          </a:r>
        </a:p>
      </dgm:t>
    </dgm:pt>
    <dgm:pt modelId="{726AB24C-26F8-E442-A908-DC52457253DF}" type="sibTrans" cxnId="{C54B12C4-C50B-B548-9072-E6CBB6E8F855}">
      <dgm:prSet/>
      <dgm:spPr/>
      <dgm:t>
        <a:bodyPr/>
        <a:lstStyle/>
        <a:p>
          <a:endParaRPr lang="fr-FR"/>
        </a:p>
      </dgm:t>
    </dgm:pt>
    <dgm:pt modelId="{44B56118-1617-B340-8961-97CF1DC0D893}" type="parTrans" cxnId="{C54B12C4-C50B-B548-9072-E6CBB6E8F855}">
      <dgm:prSet/>
      <dgm:spPr/>
      <dgm:t>
        <a:bodyPr/>
        <a:lstStyle/>
        <a:p>
          <a:endParaRPr lang="fr-FR"/>
        </a:p>
      </dgm:t>
    </dgm:pt>
    <dgm:pt modelId="{3FB5D3CA-4228-4B4C-8AF2-684679D75C87}">
      <dgm:prSet/>
      <dgm:spPr/>
      <dgm:t>
        <a:bodyPr/>
        <a:lstStyle/>
        <a:p>
          <a:r>
            <a:rPr lang="fr-FR" dirty="0"/>
            <a:t>définit un même hash pour </a:t>
          </a:r>
          <a:r>
            <a:rPr lang="fr-FR" i="1" dirty="0"/>
            <a:t>Symptom</a:t>
          </a:r>
          <a:r>
            <a:rPr lang="fr-FR" dirty="0"/>
            <a:t> avec </a:t>
          </a:r>
          <a:r>
            <a:rPr lang="fr-FR" i="1" dirty="0"/>
            <a:t>name</a:t>
          </a:r>
          <a:r>
            <a:rPr lang="fr-FR" dirty="0"/>
            <a:t> identique</a:t>
          </a:r>
        </a:p>
      </dgm:t>
    </dgm:pt>
    <dgm:pt modelId="{E44F5251-4710-544B-9AC9-90EB170EC3A8}" type="sibTrans" cxnId="{6012F8C6-8EEA-0C42-9067-45081199BBEB}">
      <dgm:prSet/>
      <dgm:spPr/>
      <dgm:t>
        <a:bodyPr/>
        <a:lstStyle/>
        <a:p>
          <a:endParaRPr lang="fr-FR"/>
        </a:p>
      </dgm:t>
    </dgm:pt>
    <dgm:pt modelId="{3D9883F7-1D30-E94C-B454-0591E2935872}" type="parTrans" cxnId="{6012F8C6-8EEA-0C42-9067-45081199BBEB}">
      <dgm:prSet/>
      <dgm:spPr/>
      <dgm:t>
        <a:bodyPr/>
        <a:lstStyle/>
        <a:p>
          <a:endParaRPr lang="fr-FR"/>
        </a:p>
      </dgm:t>
    </dgm:pt>
    <dgm:pt modelId="{464EC014-0958-BC48-9EF9-A02F54D5B58A}" type="pres">
      <dgm:prSet presAssocID="{B0603F29-0159-9243-B81C-7D804324B894}" presName="linear" presStyleCnt="0">
        <dgm:presLayoutVars>
          <dgm:dir/>
          <dgm:animLvl val="lvl"/>
          <dgm:resizeHandles val="exact"/>
        </dgm:presLayoutVars>
      </dgm:prSet>
      <dgm:spPr/>
    </dgm:pt>
    <dgm:pt modelId="{9FC168A7-B492-FF4E-A37E-DE396FC5EABE}" type="pres">
      <dgm:prSet presAssocID="{245B3DDA-BADF-C448-9F62-A696D418F481}" presName="parentLin" presStyleCnt="0"/>
      <dgm:spPr/>
    </dgm:pt>
    <dgm:pt modelId="{8EA933BC-46A5-7545-8B19-73DF36D32EEA}" type="pres">
      <dgm:prSet presAssocID="{245B3DDA-BADF-C448-9F62-A696D418F481}" presName="parentLeftMargin" presStyleLbl="node1" presStyleIdx="0" presStyleCnt="3"/>
      <dgm:spPr/>
    </dgm:pt>
    <dgm:pt modelId="{DE0529C8-8BE6-EC44-AA79-ECEDD29C1423}" type="pres">
      <dgm:prSet presAssocID="{245B3DDA-BADF-C448-9F62-A696D418F4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6A49E2-DAEB-2942-9D59-250D37798B9D}" type="pres">
      <dgm:prSet presAssocID="{245B3DDA-BADF-C448-9F62-A696D418F481}" presName="negativeSpace" presStyleCnt="0"/>
      <dgm:spPr/>
    </dgm:pt>
    <dgm:pt modelId="{A7D5D042-D7DA-F649-8ECF-23D3A2C9D568}" type="pres">
      <dgm:prSet presAssocID="{245B3DDA-BADF-C448-9F62-A696D418F481}" presName="childText" presStyleLbl="conFgAcc1" presStyleIdx="0" presStyleCnt="3">
        <dgm:presLayoutVars>
          <dgm:bulletEnabled val="1"/>
        </dgm:presLayoutVars>
      </dgm:prSet>
      <dgm:spPr/>
    </dgm:pt>
    <dgm:pt modelId="{20E4A0AB-F959-C142-942D-220DFDD85F72}" type="pres">
      <dgm:prSet presAssocID="{7B0BB229-F312-F24D-A804-8FAE15257D14}" presName="spaceBetweenRectangles" presStyleCnt="0"/>
      <dgm:spPr/>
    </dgm:pt>
    <dgm:pt modelId="{016A9B10-55C8-0947-8E7C-75C31CF94A98}" type="pres">
      <dgm:prSet presAssocID="{52294B6B-EFA0-1B40-BF10-070CC44EE616}" presName="parentLin" presStyleCnt="0"/>
      <dgm:spPr/>
    </dgm:pt>
    <dgm:pt modelId="{D7AE2798-E5BB-8349-8F85-9A543A08AA6F}" type="pres">
      <dgm:prSet presAssocID="{52294B6B-EFA0-1B40-BF10-070CC44EE616}" presName="parentLeftMargin" presStyleLbl="node1" presStyleIdx="0" presStyleCnt="3"/>
      <dgm:spPr/>
    </dgm:pt>
    <dgm:pt modelId="{7B58E9E4-CB65-3E48-9AE3-669EC58B71EA}" type="pres">
      <dgm:prSet presAssocID="{52294B6B-EFA0-1B40-BF10-070CC44EE6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D39E56-BCA2-8D4C-AE00-EBC4B137418A}" type="pres">
      <dgm:prSet presAssocID="{52294B6B-EFA0-1B40-BF10-070CC44EE616}" presName="negativeSpace" presStyleCnt="0"/>
      <dgm:spPr/>
    </dgm:pt>
    <dgm:pt modelId="{7BE28EA9-A800-FE4A-86EF-5375A7143728}" type="pres">
      <dgm:prSet presAssocID="{52294B6B-EFA0-1B40-BF10-070CC44EE616}" presName="childText" presStyleLbl="conFgAcc1" presStyleIdx="1" presStyleCnt="3">
        <dgm:presLayoutVars>
          <dgm:bulletEnabled val="1"/>
        </dgm:presLayoutVars>
      </dgm:prSet>
      <dgm:spPr/>
    </dgm:pt>
    <dgm:pt modelId="{66B22FD8-9ED1-C940-8FF3-7D76142C306F}" type="pres">
      <dgm:prSet presAssocID="{C783AFF7-F94D-2A48-B8A5-7A5CE4A63ECF}" presName="spaceBetweenRectangles" presStyleCnt="0"/>
      <dgm:spPr/>
    </dgm:pt>
    <dgm:pt modelId="{D8EE3C0F-8413-1146-A5F5-C8499374B875}" type="pres">
      <dgm:prSet presAssocID="{BC486CEF-81FC-8C40-B590-2D5FBDC793C0}" presName="parentLin" presStyleCnt="0"/>
      <dgm:spPr/>
    </dgm:pt>
    <dgm:pt modelId="{67F17A54-0366-6D4D-964A-EA9B7B83DF61}" type="pres">
      <dgm:prSet presAssocID="{BC486CEF-81FC-8C40-B590-2D5FBDC793C0}" presName="parentLeftMargin" presStyleLbl="node1" presStyleIdx="1" presStyleCnt="3"/>
      <dgm:spPr/>
    </dgm:pt>
    <dgm:pt modelId="{798BD190-FBED-3844-92C6-B861586633AA}" type="pres">
      <dgm:prSet presAssocID="{BC486CEF-81FC-8C40-B590-2D5FBDC793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671632-0B55-DD48-B50F-F09052B48C0A}" type="pres">
      <dgm:prSet presAssocID="{BC486CEF-81FC-8C40-B590-2D5FBDC793C0}" presName="negativeSpace" presStyleCnt="0"/>
      <dgm:spPr/>
    </dgm:pt>
    <dgm:pt modelId="{BD886DE8-1CDF-C24E-9161-18430A283991}" type="pres">
      <dgm:prSet presAssocID="{BC486CEF-81FC-8C40-B590-2D5FBDC793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CE3809-DAFB-B541-8F01-9320CD014B43}" type="presOf" srcId="{245B3DDA-BADF-C448-9F62-A696D418F481}" destId="{8EA933BC-46A5-7545-8B19-73DF36D32EEA}" srcOrd="0" destOrd="0" presId="urn:microsoft.com/office/officeart/2005/8/layout/list1"/>
    <dgm:cxn modelId="{0A736839-8A85-6040-A9E3-B42D0541036F}" type="presOf" srcId="{BC486CEF-81FC-8C40-B590-2D5FBDC793C0}" destId="{798BD190-FBED-3844-92C6-B861586633AA}" srcOrd="1" destOrd="0" presId="urn:microsoft.com/office/officeart/2005/8/layout/list1"/>
    <dgm:cxn modelId="{7B41CF46-CB81-F14A-8A6F-2B2228116BD5}" type="presOf" srcId="{52294B6B-EFA0-1B40-BF10-070CC44EE616}" destId="{D7AE2798-E5BB-8349-8F85-9A543A08AA6F}" srcOrd="0" destOrd="0" presId="urn:microsoft.com/office/officeart/2005/8/layout/list1"/>
    <dgm:cxn modelId="{53A8ED49-8A29-8740-887A-A42C0F94D736}" srcId="{245B3DDA-BADF-C448-9F62-A696D418F481}" destId="{F1CDC8D5-574A-614E-B12C-63E8F21A5964}" srcOrd="0" destOrd="0" parTransId="{03A2AE00-BE1F-0242-ACB6-7ABD2520D298}" sibTransId="{6063F0B6-5FBC-BD44-8A9B-96AB018E5777}"/>
    <dgm:cxn modelId="{B33FE35B-9166-6542-8647-B0FAAB44A8C3}" srcId="{B0603F29-0159-9243-B81C-7D804324B894}" destId="{52294B6B-EFA0-1B40-BF10-070CC44EE616}" srcOrd="1" destOrd="0" parTransId="{BF27504C-5C87-1D4F-839F-FD6600A5893C}" sibTransId="{C783AFF7-F94D-2A48-B8A5-7A5CE4A63ECF}"/>
    <dgm:cxn modelId="{0D06CA84-096B-7249-AEAC-445A2F8182BD}" type="presOf" srcId="{F1CDC8D5-574A-614E-B12C-63E8F21A5964}" destId="{A7D5D042-D7DA-F649-8ECF-23D3A2C9D568}" srcOrd="0" destOrd="0" presId="urn:microsoft.com/office/officeart/2005/8/layout/list1"/>
    <dgm:cxn modelId="{17CBB086-4373-2347-AB7E-D01A79C34177}" type="presOf" srcId="{BC486CEF-81FC-8C40-B590-2D5FBDC793C0}" destId="{67F17A54-0366-6D4D-964A-EA9B7B83DF61}" srcOrd="0" destOrd="0" presId="urn:microsoft.com/office/officeart/2005/8/layout/list1"/>
    <dgm:cxn modelId="{38938E8A-AA58-804D-BAE8-0461C3B611DC}" type="presOf" srcId="{13CE503A-A3CA-FC43-96B3-687C148C9565}" destId="{7BE28EA9-A800-FE4A-86EF-5375A7143728}" srcOrd="0" destOrd="0" presId="urn:microsoft.com/office/officeart/2005/8/layout/list1"/>
    <dgm:cxn modelId="{F4AAEEA0-3E1A-BA47-AA96-65E797B015BE}" type="presOf" srcId="{245B3DDA-BADF-C448-9F62-A696D418F481}" destId="{DE0529C8-8BE6-EC44-AA79-ECEDD29C1423}" srcOrd="1" destOrd="0" presId="urn:microsoft.com/office/officeart/2005/8/layout/list1"/>
    <dgm:cxn modelId="{0ADDBFA2-453E-0648-8975-2544F83C615A}" type="presOf" srcId="{B0603F29-0159-9243-B81C-7D804324B894}" destId="{464EC014-0958-BC48-9EF9-A02F54D5B58A}" srcOrd="0" destOrd="0" presId="urn:microsoft.com/office/officeart/2005/8/layout/list1"/>
    <dgm:cxn modelId="{711BC5B6-B6CB-A34A-B497-0AC3FE12AB5B}" type="presOf" srcId="{52294B6B-EFA0-1B40-BF10-070CC44EE616}" destId="{7B58E9E4-CB65-3E48-9AE3-669EC58B71EA}" srcOrd="1" destOrd="0" presId="urn:microsoft.com/office/officeart/2005/8/layout/list1"/>
    <dgm:cxn modelId="{C54B12C4-C50B-B548-9072-E6CBB6E8F855}" srcId="{B0603F29-0159-9243-B81C-7D804324B894}" destId="{BC486CEF-81FC-8C40-B590-2D5FBDC793C0}" srcOrd="2" destOrd="0" parTransId="{44B56118-1617-B340-8961-97CF1DC0D893}" sibTransId="{726AB24C-26F8-E442-A908-DC52457253DF}"/>
    <dgm:cxn modelId="{6012F8C6-8EEA-0C42-9067-45081199BBEB}" srcId="{BC486CEF-81FC-8C40-B590-2D5FBDC793C0}" destId="{3FB5D3CA-4228-4B4C-8AF2-684679D75C87}" srcOrd="0" destOrd="0" parTransId="{3D9883F7-1D30-E94C-B454-0591E2935872}" sibTransId="{E44F5251-4710-544B-9AC9-90EB170EC3A8}"/>
    <dgm:cxn modelId="{23F3CBCE-FF60-3541-8514-54CAD4959D77}" type="presOf" srcId="{3FB5D3CA-4228-4B4C-8AF2-684679D75C87}" destId="{BD886DE8-1CDF-C24E-9161-18430A283991}" srcOrd="0" destOrd="0" presId="urn:microsoft.com/office/officeart/2005/8/layout/list1"/>
    <dgm:cxn modelId="{6C26F0DF-424B-2144-BB34-75BE84AF6DA8}" srcId="{B0603F29-0159-9243-B81C-7D804324B894}" destId="{245B3DDA-BADF-C448-9F62-A696D418F481}" srcOrd="0" destOrd="0" parTransId="{26117AF3-5DA1-934C-A204-F9CF0A1F5256}" sibTransId="{7B0BB229-F312-F24D-A804-8FAE15257D14}"/>
    <dgm:cxn modelId="{769610E7-E452-E642-AB9D-6640AFF46BD8}" srcId="{52294B6B-EFA0-1B40-BF10-070CC44EE616}" destId="{13CE503A-A3CA-FC43-96B3-687C148C9565}" srcOrd="0" destOrd="0" parTransId="{E3733227-01EE-704D-846F-F938B7942D44}" sibTransId="{EBC7FF3D-A04A-4A4B-959F-1E6030E7E439}"/>
    <dgm:cxn modelId="{D2A0275E-151E-1240-A15F-40308D0C8E92}" type="presParOf" srcId="{464EC014-0958-BC48-9EF9-A02F54D5B58A}" destId="{9FC168A7-B492-FF4E-A37E-DE396FC5EABE}" srcOrd="0" destOrd="0" presId="urn:microsoft.com/office/officeart/2005/8/layout/list1"/>
    <dgm:cxn modelId="{9463EBD8-D317-5D42-B8E8-C0AD4DAEAB3C}" type="presParOf" srcId="{9FC168A7-B492-FF4E-A37E-DE396FC5EABE}" destId="{8EA933BC-46A5-7545-8B19-73DF36D32EEA}" srcOrd="0" destOrd="0" presId="urn:microsoft.com/office/officeart/2005/8/layout/list1"/>
    <dgm:cxn modelId="{65D712B3-3341-C24D-916C-0DBB50037018}" type="presParOf" srcId="{9FC168A7-B492-FF4E-A37E-DE396FC5EABE}" destId="{DE0529C8-8BE6-EC44-AA79-ECEDD29C1423}" srcOrd="1" destOrd="0" presId="urn:microsoft.com/office/officeart/2005/8/layout/list1"/>
    <dgm:cxn modelId="{A1C9FB70-2A13-BA43-9977-C99ABEAEA8DC}" type="presParOf" srcId="{464EC014-0958-BC48-9EF9-A02F54D5B58A}" destId="{866A49E2-DAEB-2942-9D59-250D37798B9D}" srcOrd="1" destOrd="0" presId="urn:microsoft.com/office/officeart/2005/8/layout/list1"/>
    <dgm:cxn modelId="{9BA8A040-12A1-DD46-AB14-F4D6929B5F7E}" type="presParOf" srcId="{464EC014-0958-BC48-9EF9-A02F54D5B58A}" destId="{A7D5D042-D7DA-F649-8ECF-23D3A2C9D568}" srcOrd="2" destOrd="0" presId="urn:microsoft.com/office/officeart/2005/8/layout/list1"/>
    <dgm:cxn modelId="{179243FA-A488-9F42-AC00-041777F66886}" type="presParOf" srcId="{464EC014-0958-BC48-9EF9-A02F54D5B58A}" destId="{20E4A0AB-F959-C142-942D-220DFDD85F72}" srcOrd="3" destOrd="0" presId="urn:microsoft.com/office/officeart/2005/8/layout/list1"/>
    <dgm:cxn modelId="{F84CFD8F-544C-EA4C-A2F9-B37E5EFA2DAE}" type="presParOf" srcId="{464EC014-0958-BC48-9EF9-A02F54D5B58A}" destId="{016A9B10-55C8-0947-8E7C-75C31CF94A98}" srcOrd="4" destOrd="0" presId="urn:microsoft.com/office/officeart/2005/8/layout/list1"/>
    <dgm:cxn modelId="{47F986C8-6F11-4B4F-989A-2DF8718729D6}" type="presParOf" srcId="{016A9B10-55C8-0947-8E7C-75C31CF94A98}" destId="{D7AE2798-E5BB-8349-8F85-9A543A08AA6F}" srcOrd="0" destOrd="0" presId="urn:microsoft.com/office/officeart/2005/8/layout/list1"/>
    <dgm:cxn modelId="{9FF73678-0CD9-654E-BB03-07062E171478}" type="presParOf" srcId="{016A9B10-55C8-0947-8E7C-75C31CF94A98}" destId="{7B58E9E4-CB65-3E48-9AE3-669EC58B71EA}" srcOrd="1" destOrd="0" presId="urn:microsoft.com/office/officeart/2005/8/layout/list1"/>
    <dgm:cxn modelId="{F6A4B051-BA46-9F44-8EAB-4C0DE4243DDF}" type="presParOf" srcId="{464EC014-0958-BC48-9EF9-A02F54D5B58A}" destId="{ECD39E56-BCA2-8D4C-AE00-EBC4B137418A}" srcOrd="5" destOrd="0" presId="urn:microsoft.com/office/officeart/2005/8/layout/list1"/>
    <dgm:cxn modelId="{EB5C0CF5-2562-8646-B10C-35611871BF88}" type="presParOf" srcId="{464EC014-0958-BC48-9EF9-A02F54D5B58A}" destId="{7BE28EA9-A800-FE4A-86EF-5375A7143728}" srcOrd="6" destOrd="0" presId="urn:microsoft.com/office/officeart/2005/8/layout/list1"/>
    <dgm:cxn modelId="{90E783C1-3585-F946-9895-61FDB4F3A36D}" type="presParOf" srcId="{464EC014-0958-BC48-9EF9-A02F54D5B58A}" destId="{66B22FD8-9ED1-C940-8FF3-7D76142C306F}" srcOrd="7" destOrd="0" presId="urn:microsoft.com/office/officeart/2005/8/layout/list1"/>
    <dgm:cxn modelId="{C2947BA2-C4E1-B648-A596-DA6B31AAFBF9}" type="presParOf" srcId="{464EC014-0958-BC48-9EF9-A02F54D5B58A}" destId="{D8EE3C0F-8413-1146-A5F5-C8499374B875}" srcOrd="8" destOrd="0" presId="urn:microsoft.com/office/officeart/2005/8/layout/list1"/>
    <dgm:cxn modelId="{7C638B9F-25A8-0D42-8FFE-38C46F33DCCD}" type="presParOf" srcId="{D8EE3C0F-8413-1146-A5F5-C8499374B875}" destId="{67F17A54-0366-6D4D-964A-EA9B7B83DF61}" srcOrd="0" destOrd="0" presId="urn:microsoft.com/office/officeart/2005/8/layout/list1"/>
    <dgm:cxn modelId="{E9CB33CD-FC01-8349-938E-EF474C020B6D}" type="presParOf" srcId="{D8EE3C0F-8413-1146-A5F5-C8499374B875}" destId="{798BD190-FBED-3844-92C6-B861586633AA}" srcOrd="1" destOrd="0" presId="urn:microsoft.com/office/officeart/2005/8/layout/list1"/>
    <dgm:cxn modelId="{5D1BFF0F-CCBD-7A46-A8F3-9B5A2A1B0590}" type="presParOf" srcId="{464EC014-0958-BC48-9EF9-A02F54D5B58A}" destId="{0F671632-0B55-DD48-B50F-F09052B48C0A}" srcOrd="9" destOrd="0" presId="urn:microsoft.com/office/officeart/2005/8/layout/list1"/>
    <dgm:cxn modelId="{2FE63942-0806-4F46-9123-2FF84AFA7A90}" type="presParOf" srcId="{464EC014-0958-BC48-9EF9-A02F54D5B58A}" destId="{BD886DE8-1CDF-C24E-9161-18430A2839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4B2AF-1B67-8D45-AA32-F09F0C63F1DA}" type="doc">
      <dgm:prSet loTypeId="urn:microsoft.com/office/officeart/2005/8/layout/process2" loCatId="list" qsTypeId="urn:microsoft.com/office/officeart/2005/8/quickstyle/simple4" qsCatId="simple" csTypeId="urn:microsoft.com/office/officeart/2005/8/colors/colorful1" csCatId="colorful" phldr="1"/>
      <dgm:spPr/>
    </dgm:pt>
    <dgm:pt modelId="{A8E89149-BA44-944A-8FB9-DD047CA55F3B}">
      <dgm:prSet phldrT="[Texte]" custT="1"/>
      <dgm:spPr/>
      <dgm:t>
        <a:bodyPr/>
        <a:lstStyle/>
        <a:p>
          <a:r>
            <a:rPr lang="fr-FR" sz="1800" dirty="0"/>
            <a:t>List(Symptom)</a:t>
          </a:r>
        </a:p>
      </dgm:t>
    </dgm:pt>
    <dgm:pt modelId="{87D6810E-77DD-194F-8135-9044044F384E}" type="parTrans" cxnId="{4C28CB9D-0C03-124E-9895-5D52456BF25C}">
      <dgm:prSet/>
      <dgm:spPr/>
      <dgm:t>
        <a:bodyPr/>
        <a:lstStyle/>
        <a:p>
          <a:endParaRPr lang="fr-FR" sz="1100"/>
        </a:p>
      </dgm:t>
    </dgm:pt>
    <dgm:pt modelId="{AD41237C-B507-5F4E-BBD1-35FC6A01B5EA}" type="sibTrans" cxnId="{4C28CB9D-0C03-124E-9895-5D52456BF25C}">
      <dgm:prSet custT="1"/>
      <dgm:spPr/>
      <dgm:t>
        <a:bodyPr/>
        <a:lstStyle/>
        <a:p>
          <a:endParaRPr lang="fr-FR" sz="1800"/>
        </a:p>
      </dgm:t>
    </dgm:pt>
    <dgm:pt modelId="{6BD98960-C776-534B-AFE7-C9FE69DF87BE}">
      <dgm:prSet phldrT="[Texte]" custT="1"/>
      <dgm:spPr/>
      <dgm:t>
        <a:bodyPr/>
        <a:lstStyle/>
        <a:p>
          <a:r>
            <a:rPr lang="fr-FR" sz="1800"/>
            <a:t>Stream</a:t>
          </a:r>
          <a:endParaRPr lang="fr-FR" sz="1800" dirty="0"/>
        </a:p>
      </dgm:t>
    </dgm:pt>
    <dgm:pt modelId="{86A68AB7-23D0-6046-8514-26105D38D91F}" type="sibTrans" cxnId="{3BCD4125-FF9D-EC49-B0DE-DD3862F19DAA}">
      <dgm:prSet custT="1"/>
      <dgm:spPr/>
      <dgm:t>
        <a:bodyPr/>
        <a:lstStyle/>
        <a:p>
          <a:endParaRPr lang="fr-FR" sz="1800"/>
        </a:p>
      </dgm:t>
    </dgm:pt>
    <dgm:pt modelId="{2255CCAE-87C7-FA4A-8217-D7EFC057FF7B}" type="parTrans" cxnId="{3BCD4125-FF9D-EC49-B0DE-DD3862F19DAA}">
      <dgm:prSet/>
      <dgm:spPr/>
      <dgm:t>
        <a:bodyPr/>
        <a:lstStyle/>
        <a:p>
          <a:endParaRPr lang="fr-FR" sz="1100"/>
        </a:p>
      </dgm:t>
    </dgm:pt>
    <dgm:pt modelId="{EE95D82A-3617-514F-A95A-AC50D1FD0945}">
      <dgm:prSet phldrT="[Texte]" custT="1"/>
      <dgm:spPr/>
      <dgm:t>
        <a:bodyPr/>
        <a:lstStyle/>
        <a:p>
          <a:r>
            <a:rPr lang="fr-FR" sz="1800" dirty="0" err="1"/>
            <a:t>TreeMap</a:t>
          </a:r>
          <a:r>
            <a:rPr lang="fr-FR" sz="1800" dirty="0"/>
            <a:t>(Symptom, </a:t>
          </a:r>
          <a:r>
            <a:rPr lang="fr-FR" sz="1800" dirty="0" err="1"/>
            <a:t>Frequency</a:t>
          </a:r>
          <a:r>
            <a:rPr lang="fr-FR" sz="1800" dirty="0"/>
            <a:t>)</a:t>
          </a:r>
        </a:p>
      </dgm:t>
    </dgm:pt>
    <dgm:pt modelId="{9A4A3FD2-9AA8-C94A-B4F8-3A62F79192DB}" type="sibTrans" cxnId="{C05DA5BE-8224-DD40-B323-156756A76336}">
      <dgm:prSet/>
      <dgm:spPr/>
      <dgm:t>
        <a:bodyPr/>
        <a:lstStyle/>
        <a:p>
          <a:endParaRPr lang="fr-FR" sz="1100"/>
        </a:p>
      </dgm:t>
    </dgm:pt>
    <dgm:pt modelId="{13ACBD72-4569-1742-881D-C3C36B5F410C}" type="parTrans" cxnId="{C05DA5BE-8224-DD40-B323-156756A76336}">
      <dgm:prSet/>
      <dgm:spPr/>
      <dgm:t>
        <a:bodyPr/>
        <a:lstStyle/>
        <a:p>
          <a:endParaRPr lang="fr-FR" sz="1100"/>
        </a:p>
      </dgm:t>
    </dgm:pt>
    <dgm:pt modelId="{FB414A4A-C493-084F-9086-01AFF0760836}" type="pres">
      <dgm:prSet presAssocID="{5024B2AF-1B67-8D45-AA32-F09F0C63F1DA}" presName="linearFlow" presStyleCnt="0">
        <dgm:presLayoutVars>
          <dgm:resizeHandles val="exact"/>
        </dgm:presLayoutVars>
      </dgm:prSet>
      <dgm:spPr/>
    </dgm:pt>
    <dgm:pt modelId="{103F92A3-01A9-BD41-972A-F99BA029990B}" type="pres">
      <dgm:prSet presAssocID="{A8E89149-BA44-944A-8FB9-DD047CA55F3B}" presName="node" presStyleLbl="node1" presStyleIdx="0" presStyleCnt="3" custScaleX="128730">
        <dgm:presLayoutVars>
          <dgm:bulletEnabled val="1"/>
        </dgm:presLayoutVars>
      </dgm:prSet>
      <dgm:spPr/>
    </dgm:pt>
    <dgm:pt modelId="{AC6B7306-C7EF-4641-80AB-A8147408C669}" type="pres">
      <dgm:prSet presAssocID="{AD41237C-B507-5F4E-BBD1-35FC6A01B5EA}" presName="sibTrans" presStyleLbl="sibTrans2D1" presStyleIdx="0" presStyleCnt="2"/>
      <dgm:spPr/>
    </dgm:pt>
    <dgm:pt modelId="{07312FFE-4C7D-D74F-A781-8ECB242F5AAB}" type="pres">
      <dgm:prSet presAssocID="{AD41237C-B507-5F4E-BBD1-35FC6A01B5EA}" presName="connectorText" presStyleLbl="sibTrans2D1" presStyleIdx="0" presStyleCnt="2"/>
      <dgm:spPr/>
    </dgm:pt>
    <dgm:pt modelId="{760CC6BF-F7E8-5743-A859-7351C2FE9836}" type="pres">
      <dgm:prSet presAssocID="{6BD98960-C776-534B-AFE7-C9FE69DF87BE}" presName="node" presStyleLbl="node1" presStyleIdx="1" presStyleCnt="3" custScaleX="128730">
        <dgm:presLayoutVars>
          <dgm:bulletEnabled val="1"/>
        </dgm:presLayoutVars>
      </dgm:prSet>
      <dgm:spPr/>
    </dgm:pt>
    <dgm:pt modelId="{6036C205-79B2-5D4E-A97E-126E147A61C1}" type="pres">
      <dgm:prSet presAssocID="{86A68AB7-23D0-6046-8514-26105D38D91F}" presName="sibTrans" presStyleLbl="sibTrans2D1" presStyleIdx="1" presStyleCnt="2"/>
      <dgm:spPr/>
    </dgm:pt>
    <dgm:pt modelId="{F2DE0D1D-089B-C442-8183-91E989BC8A51}" type="pres">
      <dgm:prSet presAssocID="{86A68AB7-23D0-6046-8514-26105D38D91F}" presName="connectorText" presStyleLbl="sibTrans2D1" presStyleIdx="1" presStyleCnt="2"/>
      <dgm:spPr/>
    </dgm:pt>
    <dgm:pt modelId="{B084E900-3F19-E843-8896-1C9686F9EE9B}" type="pres">
      <dgm:prSet presAssocID="{EE95D82A-3617-514F-A95A-AC50D1FD0945}" presName="node" presStyleLbl="node1" presStyleIdx="2" presStyleCnt="3" custScaleX="128730">
        <dgm:presLayoutVars>
          <dgm:bulletEnabled val="1"/>
        </dgm:presLayoutVars>
      </dgm:prSet>
      <dgm:spPr/>
    </dgm:pt>
  </dgm:ptLst>
  <dgm:cxnLst>
    <dgm:cxn modelId="{01705F18-FB33-DA4D-9C5E-7C1A5AF85812}" type="presOf" srcId="{6BD98960-C776-534B-AFE7-C9FE69DF87BE}" destId="{760CC6BF-F7E8-5743-A859-7351C2FE9836}" srcOrd="0" destOrd="0" presId="urn:microsoft.com/office/officeart/2005/8/layout/process2"/>
    <dgm:cxn modelId="{3BCD4125-FF9D-EC49-B0DE-DD3862F19DAA}" srcId="{5024B2AF-1B67-8D45-AA32-F09F0C63F1DA}" destId="{6BD98960-C776-534B-AFE7-C9FE69DF87BE}" srcOrd="1" destOrd="0" parTransId="{2255CCAE-87C7-FA4A-8217-D7EFC057FF7B}" sibTransId="{86A68AB7-23D0-6046-8514-26105D38D91F}"/>
    <dgm:cxn modelId="{37CA265E-B7F4-4E43-A3E0-F329A575347D}" type="presOf" srcId="{AD41237C-B507-5F4E-BBD1-35FC6A01B5EA}" destId="{AC6B7306-C7EF-4641-80AB-A8147408C669}" srcOrd="0" destOrd="0" presId="urn:microsoft.com/office/officeart/2005/8/layout/process2"/>
    <dgm:cxn modelId="{AAD78061-DD32-6947-8C8B-F43AF12BB96D}" type="presOf" srcId="{EE95D82A-3617-514F-A95A-AC50D1FD0945}" destId="{B084E900-3F19-E843-8896-1C9686F9EE9B}" srcOrd="0" destOrd="0" presId="urn:microsoft.com/office/officeart/2005/8/layout/process2"/>
    <dgm:cxn modelId="{BA40EE88-5ED7-6546-A490-5EBAA33DCD45}" type="presOf" srcId="{A8E89149-BA44-944A-8FB9-DD047CA55F3B}" destId="{103F92A3-01A9-BD41-972A-F99BA029990B}" srcOrd="0" destOrd="0" presId="urn:microsoft.com/office/officeart/2005/8/layout/process2"/>
    <dgm:cxn modelId="{2A0B8C94-4680-4341-A4C3-B0CC3E5FB9C7}" type="presOf" srcId="{86A68AB7-23D0-6046-8514-26105D38D91F}" destId="{6036C205-79B2-5D4E-A97E-126E147A61C1}" srcOrd="0" destOrd="0" presId="urn:microsoft.com/office/officeart/2005/8/layout/process2"/>
    <dgm:cxn modelId="{4DDB779B-CE3C-874C-A715-9B47DA5F8574}" type="presOf" srcId="{86A68AB7-23D0-6046-8514-26105D38D91F}" destId="{F2DE0D1D-089B-C442-8183-91E989BC8A51}" srcOrd="1" destOrd="0" presId="urn:microsoft.com/office/officeart/2005/8/layout/process2"/>
    <dgm:cxn modelId="{4C28CB9D-0C03-124E-9895-5D52456BF25C}" srcId="{5024B2AF-1B67-8D45-AA32-F09F0C63F1DA}" destId="{A8E89149-BA44-944A-8FB9-DD047CA55F3B}" srcOrd="0" destOrd="0" parTransId="{87D6810E-77DD-194F-8135-9044044F384E}" sibTransId="{AD41237C-B507-5F4E-BBD1-35FC6A01B5EA}"/>
    <dgm:cxn modelId="{15B6A0A5-CD45-1147-9F2F-14DD8FA9751E}" type="presOf" srcId="{AD41237C-B507-5F4E-BBD1-35FC6A01B5EA}" destId="{07312FFE-4C7D-D74F-A781-8ECB242F5AAB}" srcOrd="1" destOrd="0" presId="urn:microsoft.com/office/officeart/2005/8/layout/process2"/>
    <dgm:cxn modelId="{C05DA5BE-8224-DD40-B323-156756A76336}" srcId="{5024B2AF-1B67-8D45-AA32-F09F0C63F1DA}" destId="{EE95D82A-3617-514F-A95A-AC50D1FD0945}" srcOrd="2" destOrd="0" parTransId="{13ACBD72-4569-1742-881D-C3C36B5F410C}" sibTransId="{9A4A3FD2-9AA8-C94A-B4F8-3A62F79192DB}"/>
    <dgm:cxn modelId="{DEF3DFFE-C45D-8B4D-ABBF-B5FA78C63D4E}" type="presOf" srcId="{5024B2AF-1B67-8D45-AA32-F09F0C63F1DA}" destId="{FB414A4A-C493-084F-9086-01AFF0760836}" srcOrd="0" destOrd="0" presId="urn:microsoft.com/office/officeart/2005/8/layout/process2"/>
    <dgm:cxn modelId="{3EA8E873-35F3-A948-87E3-7190DDB7CDA2}" type="presParOf" srcId="{FB414A4A-C493-084F-9086-01AFF0760836}" destId="{103F92A3-01A9-BD41-972A-F99BA029990B}" srcOrd="0" destOrd="0" presId="urn:microsoft.com/office/officeart/2005/8/layout/process2"/>
    <dgm:cxn modelId="{A5E912ED-F172-1347-834D-B4A620BE6757}" type="presParOf" srcId="{FB414A4A-C493-084F-9086-01AFF0760836}" destId="{AC6B7306-C7EF-4641-80AB-A8147408C669}" srcOrd="1" destOrd="0" presId="urn:microsoft.com/office/officeart/2005/8/layout/process2"/>
    <dgm:cxn modelId="{1267BE2A-4FA2-EF46-82F7-2FDF569F911D}" type="presParOf" srcId="{AC6B7306-C7EF-4641-80AB-A8147408C669}" destId="{07312FFE-4C7D-D74F-A781-8ECB242F5AAB}" srcOrd="0" destOrd="0" presId="urn:microsoft.com/office/officeart/2005/8/layout/process2"/>
    <dgm:cxn modelId="{DCD9A5BE-A6E2-6845-8AE2-FBA827A4205D}" type="presParOf" srcId="{FB414A4A-C493-084F-9086-01AFF0760836}" destId="{760CC6BF-F7E8-5743-A859-7351C2FE9836}" srcOrd="2" destOrd="0" presId="urn:microsoft.com/office/officeart/2005/8/layout/process2"/>
    <dgm:cxn modelId="{F5DDC3A9-E51A-F648-9660-3ED46B056D4E}" type="presParOf" srcId="{FB414A4A-C493-084F-9086-01AFF0760836}" destId="{6036C205-79B2-5D4E-A97E-126E147A61C1}" srcOrd="3" destOrd="0" presId="urn:microsoft.com/office/officeart/2005/8/layout/process2"/>
    <dgm:cxn modelId="{B1141388-536A-5D40-85CD-E2A052204998}" type="presParOf" srcId="{6036C205-79B2-5D4E-A97E-126E147A61C1}" destId="{F2DE0D1D-089B-C442-8183-91E989BC8A51}" srcOrd="0" destOrd="0" presId="urn:microsoft.com/office/officeart/2005/8/layout/process2"/>
    <dgm:cxn modelId="{5AFC97C1-613D-B64D-85C4-9A8EC0D0A3F7}" type="presParOf" srcId="{FB414A4A-C493-084F-9086-01AFF0760836}" destId="{B084E900-3F19-E843-8896-1C9686F9EE9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F354A-ECD1-6A44-A6F2-C9C97C37C6FF}" type="doc">
      <dgm:prSet loTypeId="urn:microsoft.com/office/officeart/2005/8/layout/list1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028C4B53-7F48-4047-A32A-F956112A0860}">
      <dgm:prSet phldrT="[Texte]" custT="1"/>
      <dgm:spPr/>
      <dgm:t>
        <a:bodyPr/>
        <a:lstStyle/>
        <a:p>
          <a:r>
            <a:rPr lang="fr-FR" sz="2000" dirty="0"/>
            <a:t>Symptom </a:t>
          </a:r>
          <a:r>
            <a:rPr lang="fr-FR" sz="2000" dirty="0" err="1"/>
            <a:t>implements</a:t>
          </a:r>
          <a:r>
            <a:rPr lang="fr-FR" sz="2000" dirty="0"/>
            <a:t> Comparable</a:t>
          </a:r>
        </a:p>
      </dgm:t>
    </dgm:pt>
    <dgm:pt modelId="{DAFE3548-23C0-0A47-8B26-7F055D1DF7E4}" type="parTrans" cxnId="{86B91C10-726E-A843-9227-1D056013ADA0}">
      <dgm:prSet/>
      <dgm:spPr/>
      <dgm:t>
        <a:bodyPr/>
        <a:lstStyle/>
        <a:p>
          <a:endParaRPr lang="fr-FR" sz="1600"/>
        </a:p>
      </dgm:t>
    </dgm:pt>
    <dgm:pt modelId="{3829D66A-CD78-494C-8F63-DED43AC014C2}" type="sibTrans" cxnId="{86B91C10-726E-A843-9227-1D056013ADA0}">
      <dgm:prSet/>
      <dgm:spPr/>
      <dgm:t>
        <a:bodyPr/>
        <a:lstStyle/>
        <a:p>
          <a:endParaRPr lang="fr-FR" sz="1600"/>
        </a:p>
      </dgm:t>
    </dgm:pt>
    <dgm:pt modelId="{29D0F9CD-D5F8-7647-ABB0-B44A195A500F}">
      <dgm:prSet custT="1"/>
      <dgm:spPr/>
      <dgm:t>
        <a:bodyPr/>
        <a:lstStyle/>
        <a:p>
          <a:r>
            <a:rPr lang="fr-FR" sz="2000" dirty="0"/>
            <a:t>compareTo( )</a:t>
          </a:r>
        </a:p>
      </dgm:t>
    </dgm:pt>
    <dgm:pt modelId="{0D44C407-469F-5247-B9B5-D85FD0435802}" type="parTrans" cxnId="{3918A7D9-77B3-EC4C-8B72-B6B0A36C9540}">
      <dgm:prSet/>
      <dgm:spPr/>
      <dgm:t>
        <a:bodyPr/>
        <a:lstStyle/>
        <a:p>
          <a:endParaRPr lang="fr-FR" sz="1600"/>
        </a:p>
      </dgm:t>
    </dgm:pt>
    <dgm:pt modelId="{B9FD45D1-6694-8F47-8F94-192FB45A5B74}" type="sibTrans" cxnId="{3918A7D9-77B3-EC4C-8B72-B6B0A36C9540}">
      <dgm:prSet/>
      <dgm:spPr/>
      <dgm:t>
        <a:bodyPr/>
        <a:lstStyle/>
        <a:p>
          <a:endParaRPr lang="fr-FR" sz="1600"/>
        </a:p>
      </dgm:t>
    </dgm:pt>
    <dgm:pt modelId="{761AE131-0718-4149-80E5-2B9DCE32F412}">
      <dgm:prSet custT="1"/>
      <dgm:spPr/>
      <dgm:t>
        <a:bodyPr/>
        <a:lstStyle/>
        <a:p>
          <a:r>
            <a:rPr lang="fr-FR" sz="2000" dirty="0"/>
            <a:t>toString( )</a:t>
          </a:r>
        </a:p>
      </dgm:t>
    </dgm:pt>
    <dgm:pt modelId="{1C3359F6-16F3-F84C-AA6E-BEA4570C547B}" type="parTrans" cxnId="{1FE2262F-06CE-6F45-8863-A59F72CECCDB}">
      <dgm:prSet/>
      <dgm:spPr/>
      <dgm:t>
        <a:bodyPr/>
        <a:lstStyle/>
        <a:p>
          <a:endParaRPr lang="fr-FR" sz="1600"/>
        </a:p>
      </dgm:t>
    </dgm:pt>
    <dgm:pt modelId="{CA633992-A2B8-3743-94DC-FA42C71E8780}" type="sibTrans" cxnId="{1FE2262F-06CE-6F45-8863-A59F72CECCDB}">
      <dgm:prSet/>
      <dgm:spPr/>
      <dgm:t>
        <a:bodyPr/>
        <a:lstStyle/>
        <a:p>
          <a:endParaRPr lang="fr-FR" sz="1600"/>
        </a:p>
      </dgm:t>
    </dgm:pt>
    <dgm:pt modelId="{441C6B1C-204B-484E-8857-6B41A5CCA3BA}">
      <dgm:prSet custT="1"/>
      <dgm:spPr/>
      <dgm:t>
        <a:bodyPr/>
        <a:lstStyle/>
        <a:p>
          <a:r>
            <a:rPr lang="fr-FR" sz="1800" dirty="0"/>
            <a:t>comparer deux </a:t>
          </a:r>
          <a:r>
            <a:rPr lang="fr-FR" sz="1800" i="1" dirty="0"/>
            <a:t>Symptom</a:t>
          </a:r>
          <a:r>
            <a:rPr lang="fr-FR" sz="1800" dirty="0"/>
            <a:t> par leur </a:t>
          </a:r>
          <a:r>
            <a:rPr lang="fr-FR" sz="1800" i="1" dirty="0"/>
            <a:t>name</a:t>
          </a:r>
        </a:p>
      </dgm:t>
    </dgm:pt>
    <dgm:pt modelId="{8A73FC15-8F64-9342-A3A7-087188870F49}" type="parTrans" cxnId="{15F6AF9B-6DE0-D84F-A6F1-EB9588546290}">
      <dgm:prSet/>
      <dgm:spPr/>
      <dgm:t>
        <a:bodyPr/>
        <a:lstStyle/>
        <a:p>
          <a:endParaRPr lang="fr-FR" sz="2000"/>
        </a:p>
      </dgm:t>
    </dgm:pt>
    <dgm:pt modelId="{B85FA276-7047-BD41-AD17-35011D666307}" type="sibTrans" cxnId="{15F6AF9B-6DE0-D84F-A6F1-EB9588546290}">
      <dgm:prSet/>
      <dgm:spPr/>
      <dgm:t>
        <a:bodyPr/>
        <a:lstStyle/>
        <a:p>
          <a:endParaRPr lang="fr-FR" sz="2000"/>
        </a:p>
      </dgm:t>
    </dgm:pt>
    <dgm:pt modelId="{2DE0F971-1226-9240-B74A-74EB9106130C}">
      <dgm:prSet custT="1"/>
      <dgm:spPr/>
      <dgm:t>
        <a:bodyPr/>
        <a:lstStyle/>
        <a:p>
          <a:r>
            <a:rPr lang="fr-FR" sz="1800" dirty="0"/>
            <a:t>renvoyer </a:t>
          </a:r>
          <a:r>
            <a:rPr lang="fr-FR" sz="1800" i="1" dirty="0"/>
            <a:t>name</a:t>
          </a:r>
          <a:r>
            <a:rPr lang="fr-FR" sz="1800" dirty="0"/>
            <a:t> de </a:t>
          </a:r>
          <a:r>
            <a:rPr lang="fr-FR" sz="1800" i="1" dirty="0"/>
            <a:t>Symptom</a:t>
          </a:r>
        </a:p>
      </dgm:t>
    </dgm:pt>
    <dgm:pt modelId="{5275A041-B92B-744D-B176-5DEC718DBE39}" type="parTrans" cxnId="{8A41725B-FBE7-5046-AB2D-2984387430C2}">
      <dgm:prSet/>
      <dgm:spPr/>
      <dgm:t>
        <a:bodyPr/>
        <a:lstStyle/>
        <a:p>
          <a:endParaRPr lang="fr-FR" sz="2000"/>
        </a:p>
      </dgm:t>
    </dgm:pt>
    <dgm:pt modelId="{6FA8FED5-E26D-A047-9C3D-CC1DB69AABBA}" type="sibTrans" cxnId="{8A41725B-FBE7-5046-AB2D-2984387430C2}">
      <dgm:prSet/>
      <dgm:spPr/>
      <dgm:t>
        <a:bodyPr/>
        <a:lstStyle/>
        <a:p>
          <a:endParaRPr lang="fr-FR" sz="2000"/>
        </a:p>
      </dgm:t>
    </dgm:pt>
    <dgm:pt modelId="{F99B18D6-F20A-AE47-A715-E61FB3590F8F}" type="pres">
      <dgm:prSet presAssocID="{475F354A-ECD1-6A44-A6F2-C9C97C37C6FF}" presName="linear" presStyleCnt="0">
        <dgm:presLayoutVars>
          <dgm:dir/>
          <dgm:animLvl val="lvl"/>
          <dgm:resizeHandles val="exact"/>
        </dgm:presLayoutVars>
      </dgm:prSet>
      <dgm:spPr/>
    </dgm:pt>
    <dgm:pt modelId="{2B2C1AD3-E148-8E42-AB3D-1AE4CB40B02F}" type="pres">
      <dgm:prSet presAssocID="{028C4B53-7F48-4047-A32A-F956112A0860}" presName="parentLin" presStyleCnt="0"/>
      <dgm:spPr/>
    </dgm:pt>
    <dgm:pt modelId="{4447E778-9658-714D-BFEC-445EF14507D1}" type="pres">
      <dgm:prSet presAssocID="{028C4B53-7F48-4047-A32A-F956112A0860}" presName="parentLeftMargin" presStyleLbl="node1" presStyleIdx="0" presStyleCnt="3"/>
      <dgm:spPr/>
    </dgm:pt>
    <dgm:pt modelId="{423B566C-4970-4245-B81E-A296D598D399}" type="pres">
      <dgm:prSet presAssocID="{028C4B53-7F48-4047-A32A-F956112A08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B140CA-8ECC-8A46-B4B2-A7BF799BB53B}" type="pres">
      <dgm:prSet presAssocID="{028C4B53-7F48-4047-A32A-F956112A0860}" presName="negativeSpace" presStyleCnt="0"/>
      <dgm:spPr/>
    </dgm:pt>
    <dgm:pt modelId="{A1F61F9E-8E7D-A447-BBB0-1BCE5015B2CC}" type="pres">
      <dgm:prSet presAssocID="{028C4B53-7F48-4047-A32A-F956112A0860}" presName="childText" presStyleLbl="conFgAcc1" presStyleIdx="0" presStyleCnt="3">
        <dgm:presLayoutVars>
          <dgm:bulletEnabled val="1"/>
        </dgm:presLayoutVars>
      </dgm:prSet>
      <dgm:spPr/>
    </dgm:pt>
    <dgm:pt modelId="{9D8444B7-77D3-4740-AC01-68C75570238F}" type="pres">
      <dgm:prSet presAssocID="{3829D66A-CD78-494C-8F63-DED43AC014C2}" presName="spaceBetweenRectangles" presStyleCnt="0"/>
      <dgm:spPr/>
    </dgm:pt>
    <dgm:pt modelId="{CA58A84A-80CF-6446-AE36-A817AF61CAFD}" type="pres">
      <dgm:prSet presAssocID="{29D0F9CD-D5F8-7647-ABB0-B44A195A500F}" presName="parentLin" presStyleCnt="0"/>
      <dgm:spPr/>
    </dgm:pt>
    <dgm:pt modelId="{8EBED04A-F1CC-2241-AB26-648F546593E8}" type="pres">
      <dgm:prSet presAssocID="{29D0F9CD-D5F8-7647-ABB0-B44A195A500F}" presName="parentLeftMargin" presStyleLbl="node1" presStyleIdx="0" presStyleCnt="3"/>
      <dgm:spPr/>
    </dgm:pt>
    <dgm:pt modelId="{C969EE29-EA24-5949-A125-B11768C19EDD}" type="pres">
      <dgm:prSet presAssocID="{29D0F9CD-D5F8-7647-ABB0-B44A195A50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7B400F-FC5E-FD40-8C7A-F644EE9287FC}" type="pres">
      <dgm:prSet presAssocID="{29D0F9CD-D5F8-7647-ABB0-B44A195A500F}" presName="negativeSpace" presStyleCnt="0"/>
      <dgm:spPr/>
    </dgm:pt>
    <dgm:pt modelId="{8F9B6C25-8055-D54E-8ADF-6079C7458E42}" type="pres">
      <dgm:prSet presAssocID="{29D0F9CD-D5F8-7647-ABB0-B44A195A500F}" presName="childText" presStyleLbl="conFgAcc1" presStyleIdx="1" presStyleCnt="3">
        <dgm:presLayoutVars>
          <dgm:bulletEnabled val="1"/>
        </dgm:presLayoutVars>
      </dgm:prSet>
      <dgm:spPr/>
    </dgm:pt>
    <dgm:pt modelId="{B52D53AE-4471-2D48-9DD9-759940D76152}" type="pres">
      <dgm:prSet presAssocID="{B9FD45D1-6694-8F47-8F94-192FB45A5B74}" presName="spaceBetweenRectangles" presStyleCnt="0"/>
      <dgm:spPr/>
    </dgm:pt>
    <dgm:pt modelId="{55CFA23B-56E4-1B4D-8D71-A6FC0305A08D}" type="pres">
      <dgm:prSet presAssocID="{761AE131-0718-4149-80E5-2B9DCE32F412}" presName="parentLin" presStyleCnt="0"/>
      <dgm:spPr/>
    </dgm:pt>
    <dgm:pt modelId="{445D0E08-9D17-0D4F-B336-7544675FDC03}" type="pres">
      <dgm:prSet presAssocID="{761AE131-0718-4149-80E5-2B9DCE32F412}" presName="parentLeftMargin" presStyleLbl="node1" presStyleIdx="1" presStyleCnt="3"/>
      <dgm:spPr/>
    </dgm:pt>
    <dgm:pt modelId="{E5976BF1-94DF-3B4B-9A12-3E3171CEEE84}" type="pres">
      <dgm:prSet presAssocID="{761AE131-0718-4149-80E5-2B9DCE32F4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04DD23-6B29-3443-9539-D39EF22B057F}" type="pres">
      <dgm:prSet presAssocID="{761AE131-0718-4149-80E5-2B9DCE32F412}" presName="negativeSpace" presStyleCnt="0"/>
      <dgm:spPr/>
    </dgm:pt>
    <dgm:pt modelId="{B8E88E32-EFB7-CF45-B587-E9480E3822CE}" type="pres">
      <dgm:prSet presAssocID="{761AE131-0718-4149-80E5-2B9DCE32F4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47A308-00DD-EE44-9665-3CCBC64D4597}" type="presOf" srcId="{028C4B53-7F48-4047-A32A-F956112A0860}" destId="{4447E778-9658-714D-BFEC-445EF14507D1}" srcOrd="0" destOrd="0" presId="urn:microsoft.com/office/officeart/2005/8/layout/list1"/>
    <dgm:cxn modelId="{C5C3C20C-B638-6A47-AE5C-0EF913F6650B}" type="presOf" srcId="{29D0F9CD-D5F8-7647-ABB0-B44A195A500F}" destId="{8EBED04A-F1CC-2241-AB26-648F546593E8}" srcOrd="0" destOrd="0" presId="urn:microsoft.com/office/officeart/2005/8/layout/list1"/>
    <dgm:cxn modelId="{86B91C10-726E-A843-9227-1D056013ADA0}" srcId="{475F354A-ECD1-6A44-A6F2-C9C97C37C6FF}" destId="{028C4B53-7F48-4047-A32A-F956112A0860}" srcOrd="0" destOrd="0" parTransId="{DAFE3548-23C0-0A47-8B26-7F055D1DF7E4}" sibTransId="{3829D66A-CD78-494C-8F63-DED43AC014C2}"/>
    <dgm:cxn modelId="{B7138A2E-5E71-D047-B2FE-E36C03C9F345}" type="presOf" srcId="{475F354A-ECD1-6A44-A6F2-C9C97C37C6FF}" destId="{F99B18D6-F20A-AE47-A715-E61FB3590F8F}" srcOrd="0" destOrd="0" presId="urn:microsoft.com/office/officeart/2005/8/layout/list1"/>
    <dgm:cxn modelId="{1FE2262F-06CE-6F45-8863-A59F72CECCDB}" srcId="{475F354A-ECD1-6A44-A6F2-C9C97C37C6FF}" destId="{761AE131-0718-4149-80E5-2B9DCE32F412}" srcOrd="2" destOrd="0" parTransId="{1C3359F6-16F3-F84C-AA6E-BEA4570C547B}" sibTransId="{CA633992-A2B8-3743-94DC-FA42C71E8780}"/>
    <dgm:cxn modelId="{8A41725B-FBE7-5046-AB2D-2984387430C2}" srcId="{761AE131-0718-4149-80E5-2B9DCE32F412}" destId="{2DE0F971-1226-9240-B74A-74EB9106130C}" srcOrd="0" destOrd="0" parTransId="{5275A041-B92B-744D-B176-5DEC718DBE39}" sibTransId="{6FA8FED5-E26D-A047-9C3D-CC1DB69AABBA}"/>
    <dgm:cxn modelId="{D97BDC5D-EB17-3041-8027-5105978B8EEB}" type="presOf" srcId="{761AE131-0718-4149-80E5-2B9DCE32F412}" destId="{445D0E08-9D17-0D4F-B336-7544675FDC03}" srcOrd="0" destOrd="0" presId="urn:microsoft.com/office/officeart/2005/8/layout/list1"/>
    <dgm:cxn modelId="{68B4F792-DF24-EC46-B6FE-9CC4E14CAA2D}" type="presOf" srcId="{761AE131-0718-4149-80E5-2B9DCE32F412}" destId="{E5976BF1-94DF-3B4B-9A12-3E3171CEEE84}" srcOrd="1" destOrd="0" presId="urn:microsoft.com/office/officeart/2005/8/layout/list1"/>
    <dgm:cxn modelId="{15F6AF9B-6DE0-D84F-A6F1-EB9588546290}" srcId="{29D0F9CD-D5F8-7647-ABB0-B44A195A500F}" destId="{441C6B1C-204B-484E-8857-6B41A5CCA3BA}" srcOrd="0" destOrd="0" parTransId="{8A73FC15-8F64-9342-A3A7-087188870F49}" sibTransId="{B85FA276-7047-BD41-AD17-35011D666307}"/>
    <dgm:cxn modelId="{67BAD5A4-DB9F-5444-A1C9-64381EF22421}" type="presOf" srcId="{2DE0F971-1226-9240-B74A-74EB9106130C}" destId="{B8E88E32-EFB7-CF45-B587-E9480E3822CE}" srcOrd="0" destOrd="0" presId="urn:microsoft.com/office/officeart/2005/8/layout/list1"/>
    <dgm:cxn modelId="{78AD68C8-195D-644B-959B-6684C600FB37}" type="presOf" srcId="{441C6B1C-204B-484E-8857-6B41A5CCA3BA}" destId="{8F9B6C25-8055-D54E-8ADF-6079C7458E42}" srcOrd="0" destOrd="0" presId="urn:microsoft.com/office/officeart/2005/8/layout/list1"/>
    <dgm:cxn modelId="{07EBB3D6-3FF8-4949-B02E-E7ABDA4CF48F}" type="presOf" srcId="{028C4B53-7F48-4047-A32A-F956112A0860}" destId="{423B566C-4970-4245-B81E-A296D598D399}" srcOrd="1" destOrd="0" presId="urn:microsoft.com/office/officeart/2005/8/layout/list1"/>
    <dgm:cxn modelId="{3918A7D9-77B3-EC4C-8B72-B6B0A36C9540}" srcId="{475F354A-ECD1-6A44-A6F2-C9C97C37C6FF}" destId="{29D0F9CD-D5F8-7647-ABB0-B44A195A500F}" srcOrd="1" destOrd="0" parTransId="{0D44C407-469F-5247-B9B5-D85FD0435802}" sibTransId="{B9FD45D1-6694-8F47-8F94-192FB45A5B74}"/>
    <dgm:cxn modelId="{1B3D4CFB-32DD-FD4B-B830-0D76C4B48CEB}" type="presOf" srcId="{29D0F9CD-D5F8-7647-ABB0-B44A195A500F}" destId="{C969EE29-EA24-5949-A125-B11768C19EDD}" srcOrd="1" destOrd="0" presId="urn:microsoft.com/office/officeart/2005/8/layout/list1"/>
    <dgm:cxn modelId="{B0143769-E8CE-B348-90D3-7768633EB581}" type="presParOf" srcId="{F99B18D6-F20A-AE47-A715-E61FB3590F8F}" destId="{2B2C1AD3-E148-8E42-AB3D-1AE4CB40B02F}" srcOrd="0" destOrd="0" presId="urn:microsoft.com/office/officeart/2005/8/layout/list1"/>
    <dgm:cxn modelId="{3769EFFA-ADAF-C740-8F7A-9D68A8379A2D}" type="presParOf" srcId="{2B2C1AD3-E148-8E42-AB3D-1AE4CB40B02F}" destId="{4447E778-9658-714D-BFEC-445EF14507D1}" srcOrd="0" destOrd="0" presId="urn:microsoft.com/office/officeart/2005/8/layout/list1"/>
    <dgm:cxn modelId="{76711AF3-F20C-7346-BF8B-B02A5F136CF5}" type="presParOf" srcId="{2B2C1AD3-E148-8E42-AB3D-1AE4CB40B02F}" destId="{423B566C-4970-4245-B81E-A296D598D399}" srcOrd="1" destOrd="0" presId="urn:microsoft.com/office/officeart/2005/8/layout/list1"/>
    <dgm:cxn modelId="{B9A3077E-DF63-9345-9E10-5E640B9AFB2C}" type="presParOf" srcId="{F99B18D6-F20A-AE47-A715-E61FB3590F8F}" destId="{6AB140CA-8ECC-8A46-B4B2-A7BF799BB53B}" srcOrd="1" destOrd="0" presId="urn:microsoft.com/office/officeart/2005/8/layout/list1"/>
    <dgm:cxn modelId="{3C9ACF67-712B-6247-9E8B-B5E65CADAF15}" type="presParOf" srcId="{F99B18D6-F20A-AE47-A715-E61FB3590F8F}" destId="{A1F61F9E-8E7D-A447-BBB0-1BCE5015B2CC}" srcOrd="2" destOrd="0" presId="urn:microsoft.com/office/officeart/2005/8/layout/list1"/>
    <dgm:cxn modelId="{EE316A8D-CD9F-FA44-8994-57E4A36A26E8}" type="presParOf" srcId="{F99B18D6-F20A-AE47-A715-E61FB3590F8F}" destId="{9D8444B7-77D3-4740-AC01-68C75570238F}" srcOrd="3" destOrd="0" presId="urn:microsoft.com/office/officeart/2005/8/layout/list1"/>
    <dgm:cxn modelId="{9B53AFD1-8E73-4741-882F-CABADDABBC4F}" type="presParOf" srcId="{F99B18D6-F20A-AE47-A715-E61FB3590F8F}" destId="{CA58A84A-80CF-6446-AE36-A817AF61CAFD}" srcOrd="4" destOrd="0" presId="urn:microsoft.com/office/officeart/2005/8/layout/list1"/>
    <dgm:cxn modelId="{59EF7E4F-CB0E-3642-A58A-2B8C3D2F25B5}" type="presParOf" srcId="{CA58A84A-80CF-6446-AE36-A817AF61CAFD}" destId="{8EBED04A-F1CC-2241-AB26-648F546593E8}" srcOrd="0" destOrd="0" presId="urn:microsoft.com/office/officeart/2005/8/layout/list1"/>
    <dgm:cxn modelId="{4BA16C9E-BCAE-1A48-9B62-F6BA2FECFA63}" type="presParOf" srcId="{CA58A84A-80CF-6446-AE36-A817AF61CAFD}" destId="{C969EE29-EA24-5949-A125-B11768C19EDD}" srcOrd="1" destOrd="0" presId="urn:microsoft.com/office/officeart/2005/8/layout/list1"/>
    <dgm:cxn modelId="{56C65FE8-07E4-B449-87BF-16687189A1BD}" type="presParOf" srcId="{F99B18D6-F20A-AE47-A715-E61FB3590F8F}" destId="{237B400F-FC5E-FD40-8C7A-F644EE9287FC}" srcOrd="5" destOrd="0" presId="urn:microsoft.com/office/officeart/2005/8/layout/list1"/>
    <dgm:cxn modelId="{C271E2D1-A20A-9C45-B13E-42CFED03690D}" type="presParOf" srcId="{F99B18D6-F20A-AE47-A715-E61FB3590F8F}" destId="{8F9B6C25-8055-D54E-8ADF-6079C7458E42}" srcOrd="6" destOrd="0" presId="urn:microsoft.com/office/officeart/2005/8/layout/list1"/>
    <dgm:cxn modelId="{340336A6-C544-8140-95F0-FA7F0F9F75D5}" type="presParOf" srcId="{F99B18D6-F20A-AE47-A715-E61FB3590F8F}" destId="{B52D53AE-4471-2D48-9DD9-759940D76152}" srcOrd="7" destOrd="0" presId="urn:microsoft.com/office/officeart/2005/8/layout/list1"/>
    <dgm:cxn modelId="{88F0EBEB-EE7C-3541-9113-897DB78B46DE}" type="presParOf" srcId="{F99B18D6-F20A-AE47-A715-E61FB3590F8F}" destId="{55CFA23B-56E4-1B4D-8D71-A6FC0305A08D}" srcOrd="8" destOrd="0" presId="urn:microsoft.com/office/officeart/2005/8/layout/list1"/>
    <dgm:cxn modelId="{ACDE8364-B4F5-8D49-99F7-906025049DDA}" type="presParOf" srcId="{55CFA23B-56E4-1B4D-8D71-A6FC0305A08D}" destId="{445D0E08-9D17-0D4F-B336-7544675FDC03}" srcOrd="0" destOrd="0" presId="urn:microsoft.com/office/officeart/2005/8/layout/list1"/>
    <dgm:cxn modelId="{2D0A4DF2-677F-9947-9540-4796082F478A}" type="presParOf" srcId="{55CFA23B-56E4-1B4D-8D71-A6FC0305A08D}" destId="{E5976BF1-94DF-3B4B-9A12-3E3171CEEE84}" srcOrd="1" destOrd="0" presId="urn:microsoft.com/office/officeart/2005/8/layout/list1"/>
    <dgm:cxn modelId="{40E76337-9F29-EE4E-9FC6-92A48698C78D}" type="presParOf" srcId="{F99B18D6-F20A-AE47-A715-E61FB3590F8F}" destId="{9904DD23-6B29-3443-9539-D39EF22B057F}" srcOrd="9" destOrd="0" presId="urn:microsoft.com/office/officeart/2005/8/layout/list1"/>
    <dgm:cxn modelId="{AE8CE765-1FB2-AF41-8E8F-71E56003AFCA}" type="presParOf" srcId="{F99B18D6-F20A-AE47-A715-E61FB3590F8F}" destId="{B8E88E32-EFB7-CF45-B587-E9480E3822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AB64DA-9708-D447-9523-24CC6994E78E}" type="doc">
      <dgm:prSet loTypeId="urn:microsoft.com/office/officeart/2005/8/layout/process2" loCatId="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09C65FE5-10F2-8543-9334-6F848B2170D0}">
      <dgm:prSet phldrT="[Texte]" custT="1"/>
      <dgm:spPr/>
      <dgm:t>
        <a:bodyPr/>
        <a:lstStyle/>
        <a:p>
          <a:r>
            <a:rPr lang="fr-FR" sz="2400" dirty="0"/>
            <a:t>writeToResult( )</a:t>
          </a:r>
        </a:p>
      </dgm:t>
    </dgm:pt>
    <dgm:pt modelId="{8E4C6E88-E86F-F14F-8624-9FA8BC450C03}" type="parTrans" cxnId="{ADC91E3D-ABB0-8D4C-86E1-C5D73CC77C80}">
      <dgm:prSet/>
      <dgm:spPr/>
      <dgm:t>
        <a:bodyPr/>
        <a:lstStyle/>
        <a:p>
          <a:endParaRPr lang="fr-FR" sz="1200"/>
        </a:p>
      </dgm:t>
    </dgm:pt>
    <dgm:pt modelId="{E9E90943-0E7F-6F4A-A0AF-439863784FB9}" type="sibTrans" cxnId="{ADC91E3D-ABB0-8D4C-86E1-C5D73CC77C80}">
      <dgm:prSet custT="1"/>
      <dgm:spPr/>
      <dgm:t>
        <a:bodyPr/>
        <a:lstStyle/>
        <a:p>
          <a:endParaRPr lang="fr-FR" sz="2000"/>
        </a:p>
      </dgm:t>
    </dgm:pt>
    <dgm:pt modelId="{14297988-7C3D-7C4F-BB52-21E78AB49C2A}">
      <dgm:prSet phldrT="[Texte]" custT="1"/>
      <dgm:spPr/>
      <dgm:t>
        <a:bodyPr/>
        <a:lstStyle/>
        <a:p>
          <a:r>
            <a:rPr lang="fr-FR" sz="2400" dirty="0" err="1"/>
            <a:t>result.out</a:t>
          </a:r>
          <a:endParaRPr lang="fr-FR" sz="2400" dirty="0"/>
        </a:p>
      </dgm:t>
    </dgm:pt>
    <dgm:pt modelId="{77076E35-C7CF-B749-8B69-0114FF503F2E}" type="parTrans" cxnId="{D4742372-5CA3-F247-9E36-83C2C603AF8C}">
      <dgm:prSet/>
      <dgm:spPr/>
      <dgm:t>
        <a:bodyPr/>
        <a:lstStyle/>
        <a:p>
          <a:endParaRPr lang="fr-FR" sz="1200"/>
        </a:p>
      </dgm:t>
    </dgm:pt>
    <dgm:pt modelId="{0C1778F5-2A52-1943-96DE-FE3A08FAC88E}" type="sibTrans" cxnId="{D4742372-5CA3-F247-9E36-83C2C603AF8C}">
      <dgm:prSet/>
      <dgm:spPr/>
      <dgm:t>
        <a:bodyPr/>
        <a:lstStyle/>
        <a:p>
          <a:endParaRPr lang="fr-FR" sz="1200"/>
        </a:p>
      </dgm:t>
    </dgm:pt>
    <dgm:pt modelId="{2845A108-0D5B-0F45-8B0A-7166F008F2EF}" type="pres">
      <dgm:prSet presAssocID="{BAAB64DA-9708-D447-9523-24CC6994E78E}" presName="linearFlow" presStyleCnt="0">
        <dgm:presLayoutVars>
          <dgm:resizeHandles val="exact"/>
        </dgm:presLayoutVars>
      </dgm:prSet>
      <dgm:spPr/>
    </dgm:pt>
    <dgm:pt modelId="{1128FA64-5CC8-324B-B789-5C1F7ED78A16}" type="pres">
      <dgm:prSet presAssocID="{09C65FE5-10F2-8543-9334-6F848B2170D0}" presName="node" presStyleLbl="node1" presStyleIdx="0" presStyleCnt="2">
        <dgm:presLayoutVars>
          <dgm:bulletEnabled val="1"/>
        </dgm:presLayoutVars>
      </dgm:prSet>
      <dgm:spPr/>
    </dgm:pt>
    <dgm:pt modelId="{5DC89286-461F-374F-A1F3-AB918F689199}" type="pres">
      <dgm:prSet presAssocID="{E9E90943-0E7F-6F4A-A0AF-439863784FB9}" presName="sibTrans" presStyleLbl="sibTrans2D1" presStyleIdx="0" presStyleCnt="1"/>
      <dgm:spPr/>
    </dgm:pt>
    <dgm:pt modelId="{BD3C971D-CC16-DC45-BFFE-CD36EDCAA5BC}" type="pres">
      <dgm:prSet presAssocID="{E9E90943-0E7F-6F4A-A0AF-439863784FB9}" presName="connectorText" presStyleLbl="sibTrans2D1" presStyleIdx="0" presStyleCnt="1"/>
      <dgm:spPr/>
    </dgm:pt>
    <dgm:pt modelId="{E56DF362-A884-3645-82E4-DB530FC7C91F}" type="pres">
      <dgm:prSet presAssocID="{14297988-7C3D-7C4F-BB52-21E78AB49C2A}" presName="node" presStyleLbl="node1" presStyleIdx="1" presStyleCnt="2">
        <dgm:presLayoutVars>
          <dgm:bulletEnabled val="1"/>
        </dgm:presLayoutVars>
      </dgm:prSet>
      <dgm:spPr/>
    </dgm:pt>
  </dgm:ptLst>
  <dgm:cxnLst>
    <dgm:cxn modelId="{DFA3D225-A393-E84A-AB93-20AE2C166F17}" type="presOf" srcId="{BAAB64DA-9708-D447-9523-24CC6994E78E}" destId="{2845A108-0D5B-0F45-8B0A-7166F008F2EF}" srcOrd="0" destOrd="0" presId="urn:microsoft.com/office/officeart/2005/8/layout/process2"/>
    <dgm:cxn modelId="{ADC91E3D-ABB0-8D4C-86E1-C5D73CC77C80}" srcId="{BAAB64DA-9708-D447-9523-24CC6994E78E}" destId="{09C65FE5-10F2-8543-9334-6F848B2170D0}" srcOrd="0" destOrd="0" parTransId="{8E4C6E88-E86F-F14F-8624-9FA8BC450C03}" sibTransId="{E9E90943-0E7F-6F4A-A0AF-439863784FB9}"/>
    <dgm:cxn modelId="{D4742372-5CA3-F247-9E36-83C2C603AF8C}" srcId="{BAAB64DA-9708-D447-9523-24CC6994E78E}" destId="{14297988-7C3D-7C4F-BB52-21E78AB49C2A}" srcOrd="1" destOrd="0" parTransId="{77076E35-C7CF-B749-8B69-0114FF503F2E}" sibTransId="{0C1778F5-2A52-1943-96DE-FE3A08FAC88E}"/>
    <dgm:cxn modelId="{D7A7E773-0DCA-6641-AB9B-CB5DA82D668C}" type="presOf" srcId="{09C65FE5-10F2-8543-9334-6F848B2170D0}" destId="{1128FA64-5CC8-324B-B789-5C1F7ED78A16}" srcOrd="0" destOrd="0" presId="urn:microsoft.com/office/officeart/2005/8/layout/process2"/>
    <dgm:cxn modelId="{B5448C9E-9FDC-844C-B465-E1879DD9FC52}" type="presOf" srcId="{14297988-7C3D-7C4F-BB52-21E78AB49C2A}" destId="{E56DF362-A884-3645-82E4-DB530FC7C91F}" srcOrd="0" destOrd="0" presId="urn:microsoft.com/office/officeart/2005/8/layout/process2"/>
    <dgm:cxn modelId="{0BC01EC5-73EC-6845-AA96-E3E5661A16A4}" type="presOf" srcId="{E9E90943-0E7F-6F4A-A0AF-439863784FB9}" destId="{BD3C971D-CC16-DC45-BFFE-CD36EDCAA5BC}" srcOrd="1" destOrd="0" presId="urn:microsoft.com/office/officeart/2005/8/layout/process2"/>
    <dgm:cxn modelId="{437CAED2-2721-494D-9388-F74096117350}" type="presOf" srcId="{E9E90943-0E7F-6F4A-A0AF-439863784FB9}" destId="{5DC89286-461F-374F-A1F3-AB918F689199}" srcOrd="0" destOrd="0" presId="urn:microsoft.com/office/officeart/2005/8/layout/process2"/>
    <dgm:cxn modelId="{EA406001-A3AA-F24B-A239-21474231C8EF}" type="presParOf" srcId="{2845A108-0D5B-0F45-8B0A-7166F008F2EF}" destId="{1128FA64-5CC8-324B-B789-5C1F7ED78A16}" srcOrd="0" destOrd="0" presId="urn:microsoft.com/office/officeart/2005/8/layout/process2"/>
    <dgm:cxn modelId="{5C546E3F-3816-E04E-85A2-B339636853AA}" type="presParOf" srcId="{2845A108-0D5B-0F45-8B0A-7166F008F2EF}" destId="{5DC89286-461F-374F-A1F3-AB918F689199}" srcOrd="1" destOrd="0" presId="urn:microsoft.com/office/officeart/2005/8/layout/process2"/>
    <dgm:cxn modelId="{96EA311A-6461-5F43-8443-918F6B24B9B5}" type="presParOf" srcId="{5DC89286-461F-374F-A1F3-AB918F689199}" destId="{BD3C971D-CC16-DC45-BFFE-CD36EDCAA5BC}" srcOrd="0" destOrd="0" presId="urn:microsoft.com/office/officeart/2005/8/layout/process2"/>
    <dgm:cxn modelId="{95359A10-EA1D-C04B-BEDF-542E8DB13081}" type="presParOf" srcId="{2845A108-0D5B-0F45-8B0A-7166F008F2EF}" destId="{E56DF362-A884-3645-82E4-DB530FC7C91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5C5C30-7228-644D-9C56-D4C965EDCD60}" type="doc">
      <dgm:prSet loTypeId="urn:microsoft.com/office/officeart/2005/8/layout/list1" loCatId="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C3C03442-DE05-AB47-80A8-08A3BC353F44}">
      <dgm:prSet custT="1"/>
      <dgm:spPr/>
      <dgm:t>
        <a:bodyPr/>
        <a:lstStyle/>
        <a:p>
          <a:r>
            <a:rPr lang="fr-FR" sz="2800" dirty="0"/>
            <a:t>Gestion des exceptions</a:t>
          </a:r>
        </a:p>
      </dgm:t>
    </dgm:pt>
    <dgm:pt modelId="{EFC36680-752E-C546-87F8-CF44BF4D0643}" type="parTrans" cxnId="{5869FB2E-5BDC-7845-99DB-296B62E01B76}">
      <dgm:prSet/>
      <dgm:spPr/>
      <dgm:t>
        <a:bodyPr/>
        <a:lstStyle/>
        <a:p>
          <a:endParaRPr lang="fr-FR"/>
        </a:p>
      </dgm:t>
    </dgm:pt>
    <dgm:pt modelId="{D6EB84EE-8723-5348-85F6-18114FF5D874}" type="sibTrans" cxnId="{5869FB2E-5BDC-7845-99DB-296B62E01B76}">
      <dgm:prSet/>
      <dgm:spPr/>
      <dgm:t>
        <a:bodyPr/>
        <a:lstStyle/>
        <a:p>
          <a:endParaRPr lang="fr-FR"/>
        </a:p>
      </dgm:t>
    </dgm:pt>
    <dgm:pt modelId="{90F80CEB-DBE4-7B4B-996D-A613867B9C23}">
      <dgm:prSet custT="1"/>
      <dgm:spPr/>
      <dgm:t>
        <a:bodyPr/>
        <a:lstStyle/>
        <a:p>
          <a:r>
            <a:rPr lang="fr-FR" sz="2400" dirty="0"/>
            <a:t>Bloc </a:t>
          </a:r>
          <a:r>
            <a:rPr lang="fr-FR" sz="2400" dirty="0" err="1"/>
            <a:t>try</a:t>
          </a:r>
          <a:r>
            <a:rPr lang="fr-FR" sz="2400" dirty="0"/>
            <a:t>-catch (</a:t>
          </a:r>
          <a:r>
            <a:rPr lang="fr-FR" sz="2400" dirty="0" err="1"/>
            <a:t>IOException</a:t>
          </a:r>
          <a:r>
            <a:rPr lang="fr-FR" sz="2400" dirty="0"/>
            <a:t>)</a:t>
          </a:r>
        </a:p>
      </dgm:t>
    </dgm:pt>
    <dgm:pt modelId="{FE41E231-87D2-2443-B0AA-B4BE56222D05}" type="parTrans" cxnId="{A91C598E-FD8E-2D43-BB7C-25752B771F84}">
      <dgm:prSet/>
      <dgm:spPr/>
      <dgm:t>
        <a:bodyPr/>
        <a:lstStyle/>
        <a:p>
          <a:endParaRPr lang="fr-FR"/>
        </a:p>
      </dgm:t>
    </dgm:pt>
    <dgm:pt modelId="{7414B0D0-A0D5-F142-BF32-A19871DF89DE}" type="sibTrans" cxnId="{A91C598E-FD8E-2D43-BB7C-25752B771F84}">
      <dgm:prSet/>
      <dgm:spPr/>
      <dgm:t>
        <a:bodyPr/>
        <a:lstStyle/>
        <a:p>
          <a:endParaRPr lang="fr-FR"/>
        </a:p>
      </dgm:t>
    </dgm:pt>
    <dgm:pt modelId="{CEA6E162-2CD3-EA4B-8AF5-DF91EB31FDC3}">
      <dgm:prSet custT="1"/>
      <dgm:spPr/>
      <dgm:t>
        <a:bodyPr/>
        <a:lstStyle/>
        <a:p>
          <a:r>
            <a:rPr lang="fr-FR" sz="2800" dirty="0"/>
            <a:t>Gestion des ressources</a:t>
          </a:r>
        </a:p>
      </dgm:t>
    </dgm:pt>
    <dgm:pt modelId="{E76977D2-9D15-7E4B-8997-529A62468B75}" type="parTrans" cxnId="{56476AE8-9983-D14C-87C2-CC34C9BA3A79}">
      <dgm:prSet/>
      <dgm:spPr/>
      <dgm:t>
        <a:bodyPr/>
        <a:lstStyle/>
        <a:p>
          <a:endParaRPr lang="fr-FR"/>
        </a:p>
      </dgm:t>
    </dgm:pt>
    <dgm:pt modelId="{BFD41A70-61A8-B04B-B01F-224DD26A0E01}" type="sibTrans" cxnId="{56476AE8-9983-D14C-87C2-CC34C9BA3A79}">
      <dgm:prSet/>
      <dgm:spPr/>
      <dgm:t>
        <a:bodyPr/>
        <a:lstStyle/>
        <a:p>
          <a:endParaRPr lang="fr-FR"/>
        </a:p>
      </dgm:t>
    </dgm:pt>
    <dgm:pt modelId="{A5589D52-3951-8246-934D-96ECBC7F13A6}">
      <dgm:prSet custT="1"/>
      <dgm:spPr/>
      <dgm:t>
        <a:bodyPr/>
        <a:lstStyle/>
        <a:p>
          <a:r>
            <a:rPr lang="fr-FR" sz="2400" dirty="0"/>
            <a:t>Bloc </a:t>
          </a:r>
          <a:r>
            <a:rPr lang="fr-FR" sz="2400" dirty="0" err="1"/>
            <a:t>try</a:t>
          </a:r>
          <a:r>
            <a:rPr lang="fr-FR" sz="2400" dirty="0"/>
            <a:t>-</a:t>
          </a:r>
          <a:r>
            <a:rPr lang="fr-FR" sz="2400" dirty="0" err="1"/>
            <a:t>with</a:t>
          </a:r>
          <a:r>
            <a:rPr lang="fr-FR" sz="2400" dirty="0"/>
            <a:t>-ressources</a:t>
          </a:r>
        </a:p>
      </dgm:t>
    </dgm:pt>
    <dgm:pt modelId="{CFADFFF3-CEF7-854E-957C-A0B44B9F327A}" type="parTrans" cxnId="{9A50D0CC-1AB8-9B49-995F-2473A57A251D}">
      <dgm:prSet/>
      <dgm:spPr/>
      <dgm:t>
        <a:bodyPr/>
        <a:lstStyle/>
        <a:p>
          <a:endParaRPr lang="fr-FR"/>
        </a:p>
      </dgm:t>
    </dgm:pt>
    <dgm:pt modelId="{83B2D33C-47BB-6A46-872F-EA6DB00B0E35}" type="sibTrans" cxnId="{9A50D0CC-1AB8-9B49-995F-2473A57A251D}">
      <dgm:prSet/>
      <dgm:spPr/>
      <dgm:t>
        <a:bodyPr/>
        <a:lstStyle/>
        <a:p>
          <a:endParaRPr lang="fr-FR"/>
        </a:p>
      </dgm:t>
    </dgm:pt>
    <dgm:pt modelId="{7DEE02B7-32B3-574C-89E1-D69E7AFDD691}" type="pres">
      <dgm:prSet presAssocID="{495C5C30-7228-644D-9C56-D4C965EDCD60}" presName="linear" presStyleCnt="0">
        <dgm:presLayoutVars>
          <dgm:dir/>
          <dgm:animLvl val="lvl"/>
          <dgm:resizeHandles val="exact"/>
        </dgm:presLayoutVars>
      </dgm:prSet>
      <dgm:spPr/>
    </dgm:pt>
    <dgm:pt modelId="{8FD4D77A-CAB4-AB49-B8ED-078826DBD970}" type="pres">
      <dgm:prSet presAssocID="{C3C03442-DE05-AB47-80A8-08A3BC353F44}" presName="parentLin" presStyleCnt="0"/>
      <dgm:spPr/>
    </dgm:pt>
    <dgm:pt modelId="{F937F963-33FF-B448-A303-28AA65781288}" type="pres">
      <dgm:prSet presAssocID="{C3C03442-DE05-AB47-80A8-08A3BC353F44}" presName="parentLeftMargin" presStyleLbl="node1" presStyleIdx="0" presStyleCnt="2"/>
      <dgm:spPr/>
    </dgm:pt>
    <dgm:pt modelId="{FF827250-DCF7-CC40-B10C-117930E7D62D}" type="pres">
      <dgm:prSet presAssocID="{C3C03442-DE05-AB47-80A8-08A3BC353F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29188C-255C-3146-8831-AE1F90B496CB}" type="pres">
      <dgm:prSet presAssocID="{C3C03442-DE05-AB47-80A8-08A3BC353F44}" presName="negativeSpace" presStyleCnt="0"/>
      <dgm:spPr/>
    </dgm:pt>
    <dgm:pt modelId="{4D45917B-647B-D44D-8E4F-A6184AF291EC}" type="pres">
      <dgm:prSet presAssocID="{C3C03442-DE05-AB47-80A8-08A3BC353F44}" presName="childText" presStyleLbl="conFgAcc1" presStyleIdx="0" presStyleCnt="2">
        <dgm:presLayoutVars>
          <dgm:bulletEnabled val="1"/>
        </dgm:presLayoutVars>
      </dgm:prSet>
      <dgm:spPr/>
    </dgm:pt>
    <dgm:pt modelId="{10AE6600-837D-4C44-86A3-A770B9026899}" type="pres">
      <dgm:prSet presAssocID="{D6EB84EE-8723-5348-85F6-18114FF5D874}" presName="spaceBetweenRectangles" presStyleCnt="0"/>
      <dgm:spPr/>
    </dgm:pt>
    <dgm:pt modelId="{B93A4439-2477-E546-A193-131004E4002D}" type="pres">
      <dgm:prSet presAssocID="{CEA6E162-2CD3-EA4B-8AF5-DF91EB31FDC3}" presName="parentLin" presStyleCnt="0"/>
      <dgm:spPr/>
    </dgm:pt>
    <dgm:pt modelId="{81A4671C-386F-2047-9E15-B4BF16F327FB}" type="pres">
      <dgm:prSet presAssocID="{CEA6E162-2CD3-EA4B-8AF5-DF91EB31FDC3}" presName="parentLeftMargin" presStyleLbl="node1" presStyleIdx="0" presStyleCnt="2"/>
      <dgm:spPr/>
    </dgm:pt>
    <dgm:pt modelId="{01D26707-0466-8A45-94CA-99F70D9B2E93}" type="pres">
      <dgm:prSet presAssocID="{CEA6E162-2CD3-EA4B-8AF5-DF91EB31FD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8E1D2E-010B-9A49-8126-36579CAE6DA9}" type="pres">
      <dgm:prSet presAssocID="{CEA6E162-2CD3-EA4B-8AF5-DF91EB31FDC3}" presName="negativeSpace" presStyleCnt="0"/>
      <dgm:spPr/>
    </dgm:pt>
    <dgm:pt modelId="{D05C9EC3-6F58-B644-BCB8-5633A744D5B3}" type="pres">
      <dgm:prSet presAssocID="{CEA6E162-2CD3-EA4B-8AF5-DF91EB31FD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34DF91C-56A7-E642-8C2F-17B9977C1213}" type="presOf" srcId="{A5589D52-3951-8246-934D-96ECBC7F13A6}" destId="{D05C9EC3-6F58-B644-BCB8-5633A744D5B3}" srcOrd="0" destOrd="0" presId="urn:microsoft.com/office/officeart/2005/8/layout/list1"/>
    <dgm:cxn modelId="{5869FB2E-5BDC-7845-99DB-296B62E01B76}" srcId="{495C5C30-7228-644D-9C56-D4C965EDCD60}" destId="{C3C03442-DE05-AB47-80A8-08A3BC353F44}" srcOrd="0" destOrd="0" parTransId="{EFC36680-752E-C546-87F8-CF44BF4D0643}" sibTransId="{D6EB84EE-8723-5348-85F6-18114FF5D874}"/>
    <dgm:cxn modelId="{06683C3C-DE98-034D-8CA2-D8ACB2548FD9}" type="presOf" srcId="{C3C03442-DE05-AB47-80A8-08A3BC353F44}" destId="{F937F963-33FF-B448-A303-28AA65781288}" srcOrd="0" destOrd="0" presId="urn:microsoft.com/office/officeart/2005/8/layout/list1"/>
    <dgm:cxn modelId="{F5756651-46CD-E045-A5D3-09EFB3D6A895}" type="presOf" srcId="{C3C03442-DE05-AB47-80A8-08A3BC353F44}" destId="{FF827250-DCF7-CC40-B10C-117930E7D62D}" srcOrd="1" destOrd="0" presId="urn:microsoft.com/office/officeart/2005/8/layout/list1"/>
    <dgm:cxn modelId="{A91C598E-FD8E-2D43-BB7C-25752B771F84}" srcId="{C3C03442-DE05-AB47-80A8-08A3BC353F44}" destId="{90F80CEB-DBE4-7B4B-996D-A613867B9C23}" srcOrd="0" destOrd="0" parTransId="{FE41E231-87D2-2443-B0AA-B4BE56222D05}" sibTransId="{7414B0D0-A0D5-F142-BF32-A19871DF89DE}"/>
    <dgm:cxn modelId="{3A53378F-7A17-5147-AFA8-C8B2957F33F9}" type="presOf" srcId="{CEA6E162-2CD3-EA4B-8AF5-DF91EB31FDC3}" destId="{01D26707-0466-8A45-94CA-99F70D9B2E93}" srcOrd="1" destOrd="0" presId="urn:microsoft.com/office/officeart/2005/8/layout/list1"/>
    <dgm:cxn modelId="{BE77F1C2-CB18-A346-BCF4-13C4D93E10E6}" type="presOf" srcId="{90F80CEB-DBE4-7B4B-996D-A613867B9C23}" destId="{4D45917B-647B-D44D-8E4F-A6184AF291EC}" srcOrd="0" destOrd="0" presId="urn:microsoft.com/office/officeart/2005/8/layout/list1"/>
    <dgm:cxn modelId="{9A50D0CC-1AB8-9B49-995F-2473A57A251D}" srcId="{CEA6E162-2CD3-EA4B-8AF5-DF91EB31FDC3}" destId="{A5589D52-3951-8246-934D-96ECBC7F13A6}" srcOrd="0" destOrd="0" parTransId="{CFADFFF3-CEF7-854E-957C-A0B44B9F327A}" sibTransId="{83B2D33C-47BB-6A46-872F-EA6DB00B0E35}"/>
    <dgm:cxn modelId="{07D2A5CF-E20D-3C42-ADF5-ADDAD3D4A39A}" type="presOf" srcId="{495C5C30-7228-644D-9C56-D4C965EDCD60}" destId="{7DEE02B7-32B3-574C-89E1-D69E7AFDD691}" srcOrd="0" destOrd="0" presId="urn:microsoft.com/office/officeart/2005/8/layout/list1"/>
    <dgm:cxn modelId="{56476AE8-9983-D14C-87C2-CC34C9BA3A79}" srcId="{495C5C30-7228-644D-9C56-D4C965EDCD60}" destId="{CEA6E162-2CD3-EA4B-8AF5-DF91EB31FDC3}" srcOrd="1" destOrd="0" parTransId="{E76977D2-9D15-7E4B-8997-529A62468B75}" sibTransId="{BFD41A70-61A8-B04B-B01F-224DD26A0E01}"/>
    <dgm:cxn modelId="{987C3CF4-1400-564A-9180-C4EFE96D6D2E}" type="presOf" srcId="{CEA6E162-2CD3-EA4B-8AF5-DF91EB31FDC3}" destId="{81A4671C-386F-2047-9E15-B4BF16F327FB}" srcOrd="0" destOrd="0" presId="urn:microsoft.com/office/officeart/2005/8/layout/list1"/>
    <dgm:cxn modelId="{5D7F0567-19D7-144C-8D1E-110E1D710BA3}" type="presParOf" srcId="{7DEE02B7-32B3-574C-89E1-D69E7AFDD691}" destId="{8FD4D77A-CAB4-AB49-B8ED-078826DBD970}" srcOrd="0" destOrd="0" presId="urn:microsoft.com/office/officeart/2005/8/layout/list1"/>
    <dgm:cxn modelId="{6161B204-67C8-3C49-BB5B-5B63DA3AFCD5}" type="presParOf" srcId="{8FD4D77A-CAB4-AB49-B8ED-078826DBD970}" destId="{F937F963-33FF-B448-A303-28AA65781288}" srcOrd="0" destOrd="0" presId="urn:microsoft.com/office/officeart/2005/8/layout/list1"/>
    <dgm:cxn modelId="{85A838E7-8030-DD45-95DF-BC5C4C2705EF}" type="presParOf" srcId="{8FD4D77A-CAB4-AB49-B8ED-078826DBD970}" destId="{FF827250-DCF7-CC40-B10C-117930E7D62D}" srcOrd="1" destOrd="0" presId="urn:microsoft.com/office/officeart/2005/8/layout/list1"/>
    <dgm:cxn modelId="{CAE493AF-E299-394A-951C-BBB1E496DBDC}" type="presParOf" srcId="{7DEE02B7-32B3-574C-89E1-D69E7AFDD691}" destId="{1229188C-255C-3146-8831-AE1F90B496CB}" srcOrd="1" destOrd="0" presId="urn:microsoft.com/office/officeart/2005/8/layout/list1"/>
    <dgm:cxn modelId="{FF59E71F-42C9-8E49-BFB7-B612027F01A4}" type="presParOf" srcId="{7DEE02B7-32B3-574C-89E1-D69E7AFDD691}" destId="{4D45917B-647B-D44D-8E4F-A6184AF291EC}" srcOrd="2" destOrd="0" presId="urn:microsoft.com/office/officeart/2005/8/layout/list1"/>
    <dgm:cxn modelId="{4E94030A-1FA9-4F4C-B354-3142C931E554}" type="presParOf" srcId="{7DEE02B7-32B3-574C-89E1-D69E7AFDD691}" destId="{10AE6600-837D-4C44-86A3-A770B9026899}" srcOrd="3" destOrd="0" presId="urn:microsoft.com/office/officeart/2005/8/layout/list1"/>
    <dgm:cxn modelId="{27FE7CCA-A0AE-5744-B254-EC4FC0534888}" type="presParOf" srcId="{7DEE02B7-32B3-574C-89E1-D69E7AFDD691}" destId="{B93A4439-2477-E546-A193-131004E4002D}" srcOrd="4" destOrd="0" presId="urn:microsoft.com/office/officeart/2005/8/layout/list1"/>
    <dgm:cxn modelId="{0E5534B1-4572-0C4C-9E78-E8B007407DB1}" type="presParOf" srcId="{B93A4439-2477-E546-A193-131004E4002D}" destId="{81A4671C-386F-2047-9E15-B4BF16F327FB}" srcOrd="0" destOrd="0" presId="urn:microsoft.com/office/officeart/2005/8/layout/list1"/>
    <dgm:cxn modelId="{9CE2E324-862B-2140-966B-B7F2680137D7}" type="presParOf" srcId="{B93A4439-2477-E546-A193-131004E4002D}" destId="{01D26707-0466-8A45-94CA-99F70D9B2E93}" srcOrd="1" destOrd="0" presId="urn:microsoft.com/office/officeart/2005/8/layout/list1"/>
    <dgm:cxn modelId="{B02AC08C-A905-1C44-A36B-DA742EA860FF}" type="presParOf" srcId="{7DEE02B7-32B3-574C-89E1-D69E7AFDD691}" destId="{138E1D2E-010B-9A49-8126-36579CAE6DA9}" srcOrd="5" destOrd="0" presId="urn:microsoft.com/office/officeart/2005/8/layout/list1"/>
    <dgm:cxn modelId="{0B073CD9-8D2A-7149-A016-5BC8CC1668E8}" type="presParOf" srcId="{7DEE02B7-32B3-574C-89E1-D69E7AFDD691}" destId="{D05C9EC3-6F58-B644-BCB8-5633A744D5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80734-F1C8-9F46-86BE-D9359E064C09}">
      <dsp:nvSpPr>
        <dsp:cNvPr id="0" name=""/>
        <dsp:cNvSpPr/>
      </dsp:nvSpPr>
      <dsp:spPr>
        <a:xfrm>
          <a:off x="0" y="63120"/>
          <a:ext cx="9601200" cy="5241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25587" y="88707"/>
        <a:ext cx="9550026" cy="472986"/>
      </dsp:txXfrm>
    </dsp:sp>
    <dsp:sp modelId="{1E34E80A-2FB4-7D47-9190-320DD027466C}">
      <dsp:nvSpPr>
        <dsp:cNvPr id="0" name=""/>
        <dsp:cNvSpPr/>
      </dsp:nvSpPr>
      <dsp:spPr>
        <a:xfrm>
          <a:off x="0" y="587280"/>
          <a:ext cx="9601200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i="0" kern="1200" dirty="0"/>
            <a:t>Non-respect des standards </a:t>
          </a:r>
          <a:r>
            <a:rPr lang="fr-FR" sz="2200" i="0" kern="1200" dirty="0" err="1"/>
            <a:t>GitFlow</a:t>
          </a:r>
          <a:r>
            <a:rPr lang="fr-FR" sz="2200" i="0" kern="1200" dirty="0"/>
            <a:t> et </a:t>
          </a:r>
          <a:r>
            <a:rPr lang="fr-FR" sz="2200" i="0" kern="1200" dirty="0" err="1"/>
            <a:t>JavaDoc</a:t>
          </a:r>
          <a:endParaRPr lang="fr-FR" sz="2200" i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i="0" kern="1200" dirty="0"/>
            <a:t>Non-respect des conventions de nommage</a:t>
          </a:r>
        </a:p>
      </dsp:txBody>
      <dsp:txXfrm>
        <a:off x="0" y="587280"/>
        <a:ext cx="9601200" cy="710010"/>
      </dsp:txXfrm>
    </dsp:sp>
    <dsp:sp modelId="{C1E26497-BF67-4349-BE5E-BEEC00CFDFD1}">
      <dsp:nvSpPr>
        <dsp:cNvPr id="0" name=""/>
        <dsp:cNvSpPr/>
      </dsp:nvSpPr>
      <dsp:spPr>
        <a:xfrm>
          <a:off x="0" y="1297290"/>
          <a:ext cx="9601200" cy="5241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153123"/>
                <a:satOff val="-2196"/>
                <a:lumOff val="128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25587" y="1322877"/>
        <a:ext cx="9550026" cy="472986"/>
      </dsp:txXfrm>
    </dsp:sp>
    <dsp:sp modelId="{35546D5B-5336-7444-AF40-DA653448BBA9}">
      <dsp:nvSpPr>
        <dsp:cNvPr id="0" name=""/>
        <dsp:cNvSpPr/>
      </dsp:nvSpPr>
      <dsp:spPr>
        <a:xfrm>
          <a:off x="0" y="1821450"/>
          <a:ext cx="9601200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Pas d’orienté objet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Code non-réutilisable</a:t>
          </a:r>
        </a:p>
      </dsp:txBody>
      <dsp:txXfrm>
        <a:off x="0" y="1821450"/>
        <a:ext cx="9601200" cy="710010"/>
      </dsp:txXfrm>
    </dsp:sp>
    <dsp:sp modelId="{658B598B-A90D-2E4C-A255-2EBEB23F6B02}">
      <dsp:nvSpPr>
        <dsp:cNvPr id="0" name=""/>
        <dsp:cNvSpPr/>
      </dsp:nvSpPr>
      <dsp:spPr>
        <a:xfrm>
          <a:off x="0" y="2531459"/>
          <a:ext cx="9601200" cy="5241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306246"/>
                <a:satOff val="-4392"/>
                <a:lumOff val="2561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25587" y="2557046"/>
        <a:ext cx="9550026" cy="472986"/>
      </dsp:txXfrm>
    </dsp:sp>
    <dsp:sp modelId="{33C7619B-3DBB-7E4C-9C11-A8094ADDA4FA}">
      <dsp:nvSpPr>
        <dsp:cNvPr id="0" name=""/>
        <dsp:cNvSpPr/>
      </dsp:nvSpPr>
      <dsp:spPr>
        <a:xfrm>
          <a:off x="0" y="3055620"/>
          <a:ext cx="960120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Code non-fonctionnel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Pas de traitement des exceptions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Pas de fermetures des ressources</a:t>
          </a:r>
        </a:p>
      </dsp:txBody>
      <dsp:txXfrm>
        <a:off x="0" y="3055620"/>
        <a:ext cx="9601200" cy="1072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D989C-1DD1-2642-BFC9-2A84BB080E5B}">
      <dsp:nvSpPr>
        <dsp:cNvPr id="0" name=""/>
        <dsp:cNvSpPr/>
      </dsp:nvSpPr>
      <dsp:spPr>
        <a:xfrm>
          <a:off x="1172" y="0"/>
          <a:ext cx="3047255" cy="4140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POJO</a:t>
          </a:r>
          <a:endParaRPr lang="fr-FR" sz="6000" kern="1200" dirty="0"/>
        </a:p>
      </dsp:txBody>
      <dsp:txXfrm>
        <a:off x="1172" y="0"/>
        <a:ext cx="3047255" cy="1242060"/>
      </dsp:txXfrm>
    </dsp:sp>
    <dsp:sp modelId="{CAF5F40B-FDE4-5042-9D10-ED8CFDFEB902}">
      <dsp:nvSpPr>
        <dsp:cNvPr id="0" name=""/>
        <dsp:cNvSpPr/>
      </dsp:nvSpPr>
      <dsp:spPr>
        <a:xfrm>
          <a:off x="305897" y="1242060"/>
          <a:ext cx="2437804" cy="2691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Symptom</a:t>
          </a:r>
        </a:p>
      </dsp:txBody>
      <dsp:txXfrm>
        <a:off x="377298" y="1313461"/>
        <a:ext cx="2295002" cy="2548328"/>
      </dsp:txXfrm>
    </dsp:sp>
    <dsp:sp modelId="{49A8A825-B915-5040-A39C-E865067A6548}">
      <dsp:nvSpPr>
        <dsp:cNvPr id="0" name=""/>
        <dsp:cNvSpPr/>
      </dsp:nvSpPr>
      <dsp:spPr>
        <a:xfrm>
          <a:off x="3276972" y="0"/>
          <a:ext cx="3047255" cy="4140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Accès aux données </a:t>
          </a:r>
        </a:p>
      </dsp:txBody>
      <dsp:txXfrm>
        <a:off x="3276972" y="0"/>
        <a:ext cx="3047255" cy="1242060"/>
      </dsp:txXfrm>
    </dsp:sp>
    <dsp:sp modelId="{4EC9873A-6226-834E-A604-C02C65AB2296}">
      <dsp:nvSpPr>
        <dsp:cNvPr id="0" name=""/>
        <dsp:cNvSpPr/>
      </dsp:nvSpPr>
      <dsp:spPr>
        <a:xfrm>
          <a:off x="3581697" y="1243272"/>
          <a:ext cx="2437804" cy="1248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560506"/>
                <a:satOff val="-1946"/>
                <a:lumOff val="45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Dao</a:t>
          </a:r>
        </a:p>
      </dsp:txBody>
      <dsp:txXfrm>
        <a:off x="3618259" y="1279834"/>
        <a:ext cx="2364680" cy="1175202"/>
      </dsp:txXfrm>
    </dsp:sp>
    <dsp:sp modelId="{605D4B4A-C397-DD48-B667-3D674AFBD771}">
      <dsp:nvSpPr>
        <dsp:cNvPr id="0" name=""/>
        <dsp:cNvSpPr/>
      </dsp:nvSpPr>
      <dsp:spPr>
        <a:xfrm>
          <a:off x="3581697" y="2683650"/>
          <a:ext cx="2437804" cy="1248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121013"/>
                <a:satOff val="-3893"/>
                <a:lumOff val="91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SymptomFileDao</a:t>
          </a:r>
        </a:p>
      </dsp:txBody>
      <dsp:txXfrm>
        <a:off x="3618259" y="2720212"/>
        <a:ext cx="2364680" cy="1175202"/>
      </dsp:txXfrm>
    </dsp:sp>
    <dsp:sp modelId="{F3FB4D25-60C2-4849-B553-93B2D3C13A3C}">
      <dsp:nvSpPr>
        <dsp:cNvPr id="0" name=""/>
        <dsp:cNvSpPr/>
      </dsp:nvSpPr>
      <dsp:spPr>
        <a:xfrm>
          <a:off x="6552772" y="0"/>
          <a:ext cx="3047255" cy="4140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Métier</a:t>
          </a:r>
        </a:p>
      </dsp:txBody>
      <dsp:txXfrm>
        <a:off x="6552772" y="0"/>
        <a:ext cx="3047255" cy="1242060"/>
      </dsp:txXfrm>
    </dsp:sp>
    <dsp:sp modelId="{FDCF0312-C554-F74D-92A7-E1932FBBBFC5}">
      <dsp:nvSpPr>
        <dsp:cNvPr id="0" name=""/>
        <dsp:cNvSpPr/>
      </dsp:nvSpPr>
      <dsp:spPr>
        <a:xfrm>
          <a:off x="6857497" y="1242060"/>
          <a:ext cx="2437804" cy="2691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681519"/>
                <a:satOff val="-5839"/>
                <a:lumOff val="13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SymptomServices</a:t>
          </a:r>
        </a:p>
      </dsp:txBody>
      <dsp:txXfrm>
        <a:off x="6928898" y="1313461"/>
        <a:ext cx="2295002" cy="2548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5D042-D7DA-F649-8ECF-23D3A2C9D568}">
      <dsp:nvSpPr>
        <dsp:cNvPr id="0" name=""/>
        <dsp:cNvSpPr/>
      </dsp:nvSpPr>
      <dsp:spPr>
        <a:xfrm>
          <a:off x="0" y="306599"/>
          <a:ext cx="960120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5160" tIns="416560" rIns="745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permet d’éviter les dupliquas liées à la casse</a:t>
          </a:r>
        </a:p>
      </dsp:txBody>
      <dsp:txXfrm>
        <a:off x="0" y="306599"/>
        <a:ext cx="9601200" cy="819000"/>
      </dsp:txXfrm>
    </dsp:sp>
    <dsp:sp modelId="{DE0529C8-8BE6-EC44-AA79-ECEDD29C1423}">
      <dsp:nvSpPr>
        <dsp:cNvPr id="0" name=""/>
        <dsp:cNvSpPr/>
      </dsp:nvSpPr>
      <dsp:spPr>
        <a:xfrm>
          <a:off x="480060" y="11399"/>
          <a:ext cx="672084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name.toLowerCase</a:t>
          </a:r>
          <a:r>
            <a:rPr lang="fr-FR" sz="2000" kern="1200" dirty="0"/>
            <a:t>( )</a:t>
          </a:r>
        </a:p>
      </dsp:txBody>
      <dsp:txXfrm>
        <a:off x="508881" y="40220"/>
        <a:ext cx="6663198" cy="532758"/>
      </dsp:txXfrm>
    </dsp:sp>
    <dsp:sp modelId="{7BE28EA9-A800-FE4A-86EF-5375A7143728}">
      <dsp:nvSpPr>
        <dsp:cNvPr id="0" name=""/>
        <dsp:cNvSpPr/>
      </dsp:nvSpPr>
      <dsp:spPr>
        <a:xfrm>
          <a:off x="0" y="1528800"/>
          <a:ext cx="960120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5160" tIns="416560" rIns="745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vérifie l’égalité entre 2 </a:t>
          </a:r>
          <a:r>
            <a:rPr lang="fr-FR" sz="2000" i="1" kern="1200" dirty="0" err="1"/>
            <a:t>Symptoms</a:t>
          </a:r>
          <a:r>
            <a:rPr lang="fr-FR" sz="2000" kern="1200" dirty="0"/>
            <a:t> par leur </a:t>
          </a:r>
          <a:r>
            <a:rPr lang="fr-FR" sz="2000" i="1" kern="1200" dirty="0"/>
            <a:t>name</a:t>
          </a:r>
        </a:p>
      </dsp:txBody>
      <dsp:txXfrm>
        <a:off x="0" y="1528800"/>
        <a:ext cx="9601200" cy="819000"/>
      </dsp:txXfrm>
    </dsp:sp>
    <dsp:sp modelId="{7B58E9E4-CB65-3E48-9AE3-669EC58B71EA}">
      <dsp:nvSpPr>
        <dsp:cNvPr id="0" name=""/>
        <dsp:cNvSpPr/>
      </dsp:nvSpPr>
      <dsp:spPr>
        <a:xfrm>
          <a:off x="480060" y="1233600"/>
          <a:ext cx="672084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equals( )</a:t>
          </a:r>
        </a:p>
      </dsp:txBody>
      <dsp:txXfrm>
        <a:off x="508881" y="1262421"/>
        <a:ext cx="6663198" cy="532758"/>
      </dsp:txXfrm>
    </dsp:sp>
    <dsp:sp modelId="{BD886DE8-1CDF-C24E-9161-18430A283991}">
      <dsp:nvSpPr>
        <dsp:cNvPr id="0" name=""/>
        <dsp:cNvSpPr/>
      </dsp:nvSpPr>
      <dsp:spPr>
        <a:xfrm>
          <a:off x="0" y="2751000"/>
          <a:ext cx="960120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5160" tIns="416560" rIns="745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définit un même hash pour </a:t>
          </a:r>
          <a:r>
            <a:rPr lang="fr-FR" sz="2000" i="1" kern="1200" dirty="0"/>
            <a:t>Symptom</a:t>
          </a:r>
          <a:r>
            <a:rPr lang="fr-FR" sz="2000" kern="1200" dirty="0"/>
            <a:t> avec </a:t>
          </a:r>
          <a:r>
            <a:rPr lang="fr-FR" sz="2000" i="1" kern="1200" dirty="0"/>
            <a:t>name</a:t>
          </a:r>
          <a:r>
            <a:rPr lang="fr-FR" sz="2000" kern="1200" dirty="0"/>
            <a:t> identique</a:t>
          </a:r>
        </a:p>
      </dsp:txBody>
      <dsp:txXfrm>
        <a:off x="0" y="2751000"/>
        <a:ext cx="9601200" cy="819000"/>
      </dsp:txXfrm>
    </dsp:sp>
    <dsp:sp modelId="{798BD190-FBED-3844-92C6-B861586633AA}">
      <dsp:nvSpPr>
        <dsp:cNvPr id="0" name=""/>
        <dsp:cNvSpPr/>
      </dsp:nvSpPr>
      <dsp:spPr>
        <a:xfrm>
          <a:off x="480060" y="2455800"/>
          <a:ext cx="672084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hashCode( )</a:t>
          </a:r>
        </a:p>
      </dsp:txBody>
      <dsp:txXfrm>
        <a:off x="508881" y="2484621"/>
        <a:ext cx="666319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92A3-01A9-BD41-972A-F99BA029990B}">
      <dsp:nvSpPr>
        <dsp:cNvPr id="0" name=""/>
        <dsp:cNvSpPr/>
      </dsp:nvSpPr>
      <dsp:spPr>
        <a:xfrm>
          <a:off x="183822" y="0"/>
          <a:ext cx="2694433" cy="112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List(Symptom)</a:t>
          </a:r>
        </a:p>
      </dsp:txBody>
      <dsp:txXfrm>
        <a:off x="216627" y="32805"/>
        <a:ext cx="2628823" cy="1054437"/>
      </dsp:txXfrm>
    </dsp:sp>
    <dsp:sp modelId="{AC6B7306-C7EF-4641-80AB-A8147408C669}">
      <dsp:nvSpPr>
        <dsp:cNvPr id="0" name=""/>
        <dsp:cNvSpPr/>
      </dsp:nvSpPr>
      <dsp:spPr>
        <a:xfrm rot="5400000">
          <a:off x="1321030" y="1148048"/>
          <a:ext cx="420017" cy="5040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 rot="-5400000">
        <a:off x="1379833" y="1190050"/>
        <a:ext cx="302413" cy="294012"/>
      </dsp:txXfrm>
    </dsp:sp>
    <dsp:sp modelId="{760CC6BF-F7E8-5743-A859-7351C2FE9836}">
      <dsp:nvSpPr>
        <dsp:cNvPr id="0" name=""/>
        <dsp:cNvSpPr/>
      </dsp:nvSpPr>
      <dsp:spPr>
        <a:xfrm>
          <a:off x="183822" y="1680071"/>
          <a:ext cx="2694433" cy="112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Stream</a:t>
          </a:r>
          <a:endParaRPr lang="fr-FR" sz="1800" kern="1200" dirty="0"/>
        </a:p>
      </dsp:txBody>
      <dsp:txXfrm>
        <a:off x="216627" y="1712876"/>
        <a:ext cx="2628823" cy="1054437"/>
      </dsp:txXfrm>
    </dsp:sp>
    <dsp:sp modelId="{6036C205-79B2-5D4E-A97E-126E147A61C1}">
      <dsp:nvSpPr>
        <dsp:cNvPr id="0" name=""/>
        <dsp:cNvSpPr/>
      </dsp:nvSpPr>
      <dsp:spPr>
        <a:xfrm rot="5400000">
          <a:off x="1321030" y="2828120"/>
          <a:ext cx="420017" cy="5040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 rot="-5400000">
        <a:off x="1379833" y="2870122"/>
        <a:ext cx="302413" cy="294012"/>
      </dsp:txXfrm>
    </dsp:sp>
    <dsp:sp modelId="{B084E900-3F19-E843-8896-1C9686F9EE9B}">
      <dsp:nvSpPr>
        <dsp:cNvPr id="0" name=""/>
        <dsp:cNvSpPr/>
      </dsp:nvSpPr>
      <dsp:spPr>
        <a:xfrm>
          <a:off x="183822" y="3360143"/>
          <a:ext cx="2694433" cy="112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TreeMap</a:t>
          </a:r>
          <a:r>
            <a:rPr lang="fr-FR" sz="1800" kern="1200" dirty="0"/>
            <a:t>(Symptom, </a:t>
          </a:r>
          <a:r>
            <a:rPr lang="fr-FR" sz="1800" kern="1200" dirty="0" err="1"/>
            <a:t>Frequency</a:t>
          </a:r>
          <a:r>
            <a:rPr lang="fr-FR" sz="1800" kern="1200" dirty="0"/>
            <a:t>)</a:t>
          </a:r>
        </a:p>
      </dsp:txBody>
      <dsp:txXfrm>
        <a:off x="216627" y="3392948"/>
        <a:ext cx="2628823" cy="1054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61F9E-8E7D-A447-BBB0-1BCE5015B2CC}">
      <dsp:nvSpPr>
        <dsp:cNvPr id="0" name=""/>
        <dsp:cNvSpPr/>
      </dsp:nvSpPr>
      <dsp:spPr>
        <a:xfrm>
          <a:off x="0" y="486445"/>
          <a:ext cx="62484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B566C-4970-4245-B81E-A296D598D399}">
      <dsp:nvSpPr>
        <dsp:cNvPr id="0" name=""/>
        <dsp:cNvSpPr/>
      </dsp:nvSpPr>
      <dsp:spPr>
        <a:xfrm>
          <a:off x="312420" y="43645"/>
          <a:ext cx="4373880" cy="8856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Symptom </a:t>
          </a:r>
          <a:r>
            <a:rPr lang="fr-FR" sz="2000" kern="1200" dirty="0" err="1"/>
            <a:t>implements</a:t>
          </a:r>
          <a:r>
            <a:rPr lang="fr-FR" sz="2000" kern="1200" dirty="0"/>
            <a:t> Comparable</a:t>
          </a:r>
        </a:p>
      </dsp:txBody>
      <dsp:txXfrm>
        <a:off x="355651" y="86876"/>
        <a:ext cx="4287418" cy="799138"/>
      </dsp:txXfrm>
    </dsp:sp>
    <dsp:sp modelId="{8F9B6C25-8055-D54E-8ADF-6079C7458E42}">
      <dsp:nvSpPr>
        <dsp:cNvPr id="0" name=""/>
        <dsp:cNvSpPr/>
      </dsp:nvSpPr>
      <dsp:spPr>
        <a:xfrm>
          <a:off x="0" y="1847245"/>
          <a:ext cx="62484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624840" rIns="4849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comparer deux </a:t>
          </a:r>
          <a:r>
            <a:rPr lang="fr-FR" sz="1800" i="1" kern="1200" dirty="0"/>
            <a:t>Symptom</a:t>
          </a:r>
          <a:r>
            <a:rPr lang="fr-FR" sz="1800" kern="1200" dirty="0"/>
            <a:t> par leur </a:t>
          </a:r>
          <a:r>
            <a:rPr lang="fr-FR" sz="1800" i="1" kern="1200" dirty="0"/>
            <a:t>name</a:t>
          </a:r>
        </a:p>
      </dsp:txBody>
      <dsp:txXfrm>
        <a:off x="0" y="1847245"/>
        <a:ext cx="6248400" cy="992250"/>
      </dsp:txXfrm>
    </dsp:sp>
    <dsp:sp modelId="{C969EE29-EA24-5949-A125-B11768C19EDD}">
      <dsp:nvSpPr>
        <dsp:cNvPr id="0" name=""/>
        <dsp:cNvSpPr/>
      </dsp:nvSpPr>
      <dsp:spPr>
        <a:xfrm>
          <a:off x="312420" y="1404445"/>
          <a:ext cx="4373880" cy="8856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153123"/>
                <a:satOff val="-2196"/>
                <a:lumOff val="128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compareTo( )</a:t>
          </a:r>
        </a:p>
      </dsp:txBody>
      <dsp:txXfrm>
        <a:off x="355651" y="1447676"/>
        <a:ext cx="4287418" cy="799138"/>
      </dsp:txXfrm>
    </dsp:sp>
    <dsp:sp modelId="{B8E88E32-EFB7-CF45-B587-E9480E3822CE}">
      <dsp:nvSpPr>
        <dsp:cNvPr id="0" name=""/>
        <dsp:cNvSpPr/>
      </dsp:nvSpPr>
      <dsp:spPr>
        <a:xfrm>
          <a:off x="0" y="3444295"/>
          <a:ext cx="62484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624840" rIns="4849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renvoyer </a:t>
          </a:r>
          <a:r>
            <a:rPr lang="fr-FR" sz="1800" i="1" kern="1200" dirty="0"/>
            <a:t>name</a:t>
          </a:r>
          <a:r>
            <a:rPr lang="fr-FR" sz="1800" kern="1200" dirty="0"/>
            <a:t> de </a:t>
          </a:r>
          <a:r>
            <a:rPr lang="fr-FR" sz="1800" i="1" kern="1200" dirty="0"/>
            <a:t>Symptom</a:t>
          </a:r>
        </a:p>
      </dsp:txBody>
      <dsp:txXfrm>
        <a:off x="0" y="3444295"/>
        <a:ext cx="6248400" cy="992250"/>
      </dsp:txXfrm>
    </dsp:sp>
    <dsp:sp modelId="{E5976BF1-94DF-3B4B-9A12-3E3171CEEE84}">
      <dsp:nvSpPr>
        <dsp:cNvPr id="0" name=""/>
        <dsp:cNvSpPr/>
      </dsp:nvSpPr>
      <dsp:spPr>
        <a:xfrm>
          <a:off x="312420" y="3001495"/>
          <a:ext cx="4373880" cy="8856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306246"/>
                <a:satOff val="-4392"/>
                <a:lumOff val="2561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toString( )</a:t>
          </a:r>
        </a:p>
      </dsp:txBody>
      <dsp:txXfrm>
        <a:off x="355651" y="3044726"/>
        <a:ext cx="4287418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FA64-5CC8-324B-B789-5C1F7ED78A16}">
      <dsp:nvSpPr>
        <dsp:cNvPr id="0" name=""/>
        <dsp:cNvSpPr/>
      </dsp:nvSpPr>
      <dsp:spPr>
        <a:xfrm>
          <a:off x="362010" y="437"/>
          <a:ext cx="2577978" cy="1432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writeToResult( )</a:t>
          </a:r>
        </a:p>
      </dsp:txBody>
      <dsp:txXfrm>
        <a:off x="403958" y="42385"/>
        <a:ext cx="2494082" cy="1348314"/>
      </dsp:txXfrm>
    </dsp:sp>
    <dsp:sp modelId="{5DC89286-461F-374F-A1F3-AB918F689199}">
      <dsp:nvSpPr>
        <dsp:cNvPr id="0" name=""/>
        <dsp:cNvSpPr/>
      </dsp:nvSpPr>
      <dsp:spPr>
        <a:xfrm rot="5400000">
          <a:off x="1382460" y="1468452"/>
          <a:ext cx="537078" cy="644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 rot="-5400000">
        <a:off x="1457652" y="1522160"/>
        <a:ext cx="386696" cy="375955"/>
      </dsp:txXfrm>
    </dsp:sp>
    <dsp:sp modelId="{E56DF362-A884-3645-82E4-DB530FC7C91F}">
      <dsp:nvSpPr>
        <dsp:cNvPr id="0" name=""/>
        <dsp:cNvSpPr/>
      </dsp:nvSpPr>
      <dsp:spPr>
        <a:xfrm>
          <a:off x="362010" y="2148752"/>
          <a:ext cx="2577978" cy="1432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80000"/>
                <a:hueOff val="-176558"/>
                <a:satOff val="-4365"/>
                <a:lumOff val="249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result.out</a:t>
          </a:r>
          <a:endParaRPr lang="fr-FR" sz="2400" kern="1200" dirty="0"/>
        </a:p>
      </dsp:txBody>
      <dsp:txXfrm>
        <a:off x="403958" y="2190700"/>
        <a:ext cx="2494082" cy="1348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5917B-647B-D44D-8E4F-A6184AF291EC}">
      <dsp:nvSpPr>
        <dsp:cNvPr id="0" name=""/>
        <dsp:cNvSpPr/>
      </dsp:nvSpPr>
      <dsp:spPr>
        <a:xfrm>
          <a:off x="0" y="576694"/>
          <a:ext cx="6146451" cy="1320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7033" tIns="812292" rIns="47703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Bloc </a:t>
          </a:r>
          <a:r>
            <a:rPr lang="fr-FR" sz="2400" kern="1200" dirty="0" err="1"/>
            <a:t>try</a:t>
          </a:r>
          <a:r>
            <a:rPr lang="fr-FR" sz="2400" kern="1200" dirty="0"/>
            <a:t>-catch (</a:t>
          </a:r>
          <a:r>
            <a:rPr lang="fr-FR" sz="2400" kern="1200" dirty="0" err="1"/>
            <a:t>IOException</a:t>
          </a:r>
          <a:r>
            <a:rPr lang="fr-FR" sz="2400" kern="1200" dirty="0"/>
            <a:t>)</a:t>
          </a:r>
        </a:p>
      </dsp:txBody>
      <dsp:txXfrm>
        <a:off x="0" y="576694"/>
        <a:ext cx="6146451" cy="1320637"/>
      </dsp:txXfrm>
    </dsp:sp>
    <dsp:sp modelId="{FF827250-DCF7-CC40-B10C-117930E7D62D}">
      <dsp:nvSpPr>
        <dsp:cNvPr id="0" name=""/>
        <dsp:cNvSpPr/>
      </dsp:nvSpPr>
      <dsp:spPr>
        <a:xfrm>
          <a:off x="307322" y="1054"/>
          <a:ext cx="4302516" cy="1151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625" tIns="0" rIns="1626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Gestion des exceptions</a:t>
          </a:r>
        </a:p>
      </dsp:txBody>
      <dsp:txXfrm>
        <a:off x="363523" y="57255"/>
        <a:ext cx="4190114" cy="1038878"/>
      </dsp:txXfrm>
    </dsp:sp>
    <dsp:sp modelId="{D05C9EC3-6F58-B644-BCB8-5633A744D5B3}">
      <dsp:nvSpPr>
        <dsp:cNvPr id="0" name=""/>
        <dsp:cNvSpPr/>
      </dsp:nvSpPr>
      <dsp:spPr>
        <a:xfrm>
          <a:off x="0" y="2683571"/>
          <a:ext cx="6146451" cy="1320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7033" tIns="812292" rIns="47703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Bloc </a:t>
          </a:r>
          <a:r>
            <a:rPr lang="fr-FR" sz="2400" kern="1200" dirty="0" err="1"/>
            <a:t>try</a:t>
          </a:r>
          <a:r>
            <a:rPr lang="fr-FR" sz="2400" kern="1200" dirty="0"/>
            <a:t>-</a:t>
          </a:r>
          <a:r>
            <a:rPr lang="fr-FR" sz="2400" kern="1200" dirty="0" err="1"/>
            <a:t>with</a:t>
          </a:r>
          <a:r>
            <a:rPr lang="fr-FR" sz="2400" kern="1200" dirty="0"/>
            <a:t>-ressources</a:t>
          </a:r>
        </a:p>
      </dsp:txBody>
      <dsp:txXfrm>
        <a:off x="0" y="2683571"/>
        <a:ext cx="6146451" cy="1320637"/>
      </dsp:txXfrm>
    </dsp:sp>
    <dsp:sp modelId="{01D26707-0466-8A45-94CA-99F70D9B2E93}">
      <dsp:nvSpPr>
        <dsp:cNvPr id="0" name=""/>
        <dsp:cNvSpPr/>
      </dsp:nvSpPr>
      <dsp:spPr>
        <a:xfrm>
          <a:off x="307322" y="2107931"/>
          <a:ext cx="4302516" cy="1151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625" tIns="0" rIns="1626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Gestion des ressources</a:t>
          </a:r>
        </a:p>
      </dsp:txBody>
      <dsp:txXfrm>
        <a:off x="363523" y="2164132"/>
        <a:ext cx="4190114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4597B-19CE-6644-BDBD-64B12BD80CAA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069A-97D8-D24B-885A-97743ACC2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1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23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07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9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3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6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9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7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01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3069A-97D8-D24B-885A-97743ACC263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8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86988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60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26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86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00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381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7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8F0A0E-9F99-3B46-B1C1-0A27628ECE5D}" type="datetimeFigureOut">
              <a:rPr lang="fr-FR" smtClean="0"/>
              <a:t>06/09/2020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46D6D5-8B9C-074E-842C-1EAEAB01A96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7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une-Ruth/Project_DA_Java_EN_Come_to_the_Rescue_of_a_Java_Application/tree/release/1.1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09B8A-D027-4836-AA84-6A45D7B3F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8" b="985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F3BCC2-F6E2-D14C-B0D4-B30A7359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fr-FR" sz="4000"/>
              <a:t>Développeur d’application Java</a:t>
            </a:r>
            <a:br>
              <a:rPr lang="fr-FR" sz="4000"/>
            </a:br>
            <a:r>
              <a:rPr lang="fr-FR" sz="4000"/>
              <a:t>–</a:t>
            </a:r>
            <a:br>
              <a:rPr lang="fr-FR" sz="4000"/>
            </a:br>
            <a:r>
              <a:rPr lang="fr-FR" sz="4000"/>
              <a:t>Projet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5A2950-2894-E045-A6F8-3D537740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56278"/>
            <a:ext cx="8361229" cy="1428521"/>
          </a:xfrm>
        </p:spPr>
        <p:txBody>
          <a:bodyPr>
            <a:normAutofit lnSpcReduction="1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2600" dirty="0">
                <a:solidFill>
                  <a:srgbClr val="191B0E"/>
                </a:solidFill>
              </a:rPr>
              <a:t>Septembre 2020 - Noémie Barral</a:t>
            </a:r>
            <a:endParaRPr lang="fr-FR" sz="1600" dirty="0">
              <a:solidFill>
                <a:srgbClr val="191B0E"/>
              </a:solidFill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>
                <a:solidFill>
                  <a:srgbClr val="191B0E"/>
                </a:solidFill>
              </a:rPr>
              <a:t>Repo GitHub : Release 1.1.0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1500" dirty="0">
                <a:solidFill>
                  <a:srgbClr val="191B0E"/>
                </a:solidFill>
                <a:hlinkClick r:id="rId4"/>
              </a:rPr>
              <a:t>https://github.com/June-Ruth/Project_DA_Java_EN_Come_to_the_Rescue_of_a_Java_Application/tree/release/1.1.0</a:t>
            </a:r>
            <a:endParaRPr lang="fr-FR" sz="1500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0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FD653F-FB4C-684F-A183-A2C7C80F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Diagramme de classe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AD35AAA-BC04-4E47-A7E7-7746AD1449ED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4244878" y="3006592"/>
            <a:ext cx="1279077" cy="42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470E1F-6739-2547-804C-F481E96CF41A}"/>
              </a:ext>
            </a:extLst>
          </p:cNvPr>
          <p:cNvCxnSpPr>
            <a:cxnSpLocks/>
            <a:stCxn id="60" idx="0"/>
            <a:endCxn id="39" idx="2"/>
          </p:cNvCxnSpPr>
          <p:nvPr/>
        </p:nvCxnSpPr>
        <p:spPr>
          <a:xfrm flipH="1" flipV="1">
            <a:off x="2207892" y="3997487"/>
            <a:ext cx="1" cy="876043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EAAB0AA-C7CF-7149-864A-0F7CCC861BE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627165" y="5143530"/>
            <a:ext cx="16233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607502A-632D-2A4B-B441-127F26C87DFC}"/>
              </a:ext>
            </a:extLst>
          </p:cNvPr>
          <p:cNvGrpSpPr/>
          <p:nvPr/>
        </p:nvGrpSpPr>
        <p:grpSpPr>
          <a:xfrm>
            <a:off x="170905" y="1905312"/>
            <a:ext cx="4073974" cy="2092175"/>
            <a:chOff x="488971" y="81610"/>
            <a:chExt cx="4073974" cy="20921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A7F-26FE-974A-8824-26F4D83808E4}"/>
                </a:ext>
              </a:extLst>
            </p:cNvPr>
            <p:cNvSpPr/>
            <p:nvPr/>
          </p:nvSpPr>
          <p:spPr>
            <a:xfrm>
              <a:off x="488971" y="81610"/>
              <a:ext cx="1183037" cy="291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…/services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659A8226-EF02-9840-8A31-89566EB753B6}"/>
                </a:ext>
              </a:extLst>
            </p:cNvPr>
            <p:cNvGrpSpPr/>
            <p:nvPr/>
          </p:nvGrpSpPr>
          <p:grpSpPr>
            <a:xfrm>
              <a:off x="488971" y="372890"/>
              <a:ext cx="4073974" cy="1800895"/>
              <a:chOff x="488971" y="372890"/>
              <a:chExt cx="4073974" cy="1800895"/>
            </a:xfrm>
          </p:grpSpPr>
          <p:sp>
            <p:nvSpPr>
              <p:cNvPr id="35" name="Processus 34">
                <a:extLst>
                  <a:ext uri="{FF2B5EF4-FFF2-40B4-BE49-F238E27FC236}">
                    <a16:creationId xmlns:a16="http://schemas.microsoft.com/office/drawing/2014/main" id="{2CC15D69-12DB-E742-87D1-31B78412AC73}"/>
                  </a:ext>
                </a:extLst>
              </p:cNvPr>
              <p:cNvSpPr/>
              <p:nvPr/>
            </p:nvSpPr>
            <p:spPr>
              <a:xfrm>
                <a:off x="488972" y="372890"/>
                <a:ext cx="4073973" cy="540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SymptomServices</a:t>
                </a:r>
              </a:p>
            </p:txBody>
          </p:sp>
          <p:sp>
            <p:nvSpPr>
              <p:cNvPr id="37" name="Processus 36">
                <a:extLst>
                  <a:ext uri="{FF2B5EF4-FFF2-40B4-BE49-F238E27FC236}">
                    <a16:creationId xmlns:a16="http://schemas.microsoft.com/office/drawing/2014/main" id="{E4BC283F-0D0F-5646-8182-6874C6E39BD2}"/>
                  </a:ext>
                </a:extLst>
              </p:cNvPr>
              <p:cNvSpPr/>
              <p:nvPr/>
            </p:nvSpPr>
            <p:spPr>
              <a:xfrm>
                <a:off x="488971" y="912890"/>
                <a:ext cx="4073973" cy="540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600" dirty="0"/>
                  <a:t>- symptomDao : Dao&lt;Symptom&gt;</a:t>
                </a:r>
              </a:p>
            </p:txBody>
          </p:sp>
          <p:sp>
            <p:nvSpPr>
              <p:cNvPr id="39" name="Processus 38">
                <a:extLst>
                  <a:ext uri="{FF2B5EF4-FFF2-40B4-BE49-F238E27FC236}">
                    <a16:creationId xmlns:a16="http://schemas.microsoft.com/office/drawing/2014/main" id="{C06CA247-75E8-4D47-9D50-74D658DDA33B}"/>
                  </a:ext>
                </a:extLst>
              </p:cNvPr>
              <p:cNvSpPr/>
              <p:nvPr/>
            </p:nvSpPr>
            <p:spPr>
              <a:xfrm>
                <a:off x="488971" y="1452365"/>
                <a:ext cx="4073973" cy="72142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600" dirty="0"/>
                  <a:t>+ countFrequency( ) : Map&lt;Symptom, Integer&gt;</a:t>
                </a:r>
              </a:p>
              <a:p>
                <a:r>
                  <a:rPr lang="fr-FR" sz="1600" dirty="0"/>
                  <a:t>+ writeToResult(filepath : String) : void</a:t>
                </a:r>
              </a:p>
            </p:txBody>
          </p:sp>
        </p:grpSp>
      </p:grp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E24DB62-B31D-3F45-BE98-20CF20D0D5D8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H="1" flipV="1">
            <a:off x="6402018" y="3820813"/>
            <a:ext cx="57" cy="10527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miter lim="800000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376AB1F-1ED5-6A41-8EEB-D55BEE49C637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>
          <a:xfrm flipH="1" flipV="1">
            <a:off x="10638661" y="2380814"/>
            <a:ext cx="2" cy="13675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miter lim="800000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EC3795A-71F3-3A4D-A1ED-C650397A54E4}"/>
              </a:ext>
            </a:extLst>
          </p:cNvPr>
          <p:cNvGrpSpPr/>
          <p:nvPr/>
        </p:nvGrpSpPr>
        <p:grpSpPr>
          <a:xfrm>
            <a:off x="5523954" y="1729533"/>
            <a:ext cx="1756130" cy="2091280"/>
            <a:chOff x="8864881" y="215707"/>
            <a:chExt cx="1756130" cy="20912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5E87CA-5A40-264D-8D42-C1222E4BB4CC}"/>
                </a:ext>
              </a:extLst>
            </p:cNvPr>
            <p:cNvSpPr/>
            <p:nvPr/>
          </p:nvSpPr>
          <p:spPr>
            <a:xfrm>
              <a:off x="8864884" y="506988"/>
              <a:ext cx="1756127" cy="72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« Interface »</a:t>
              </a:r>
            </a:p>
            <a:p>
              <a:pPr algn="ctr"/>
              <a:r>
                <a:rPr lang="fr-FR" dirty="0"/>
                <a:t>Dao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E17F4F-CF1E-C04F-BBEF-5A2138173A70}"/>
                </a:ext>
              </a:extLst>
            </p:cNvPr>
            <p:cNvSpPr/>
            <p:nvPr/>
          </p:nvSpPr>
          <p:spPr>
            <a:xfrm>
              <a:off x="8864882" y="215707"/>
              <a:ext cx="1183037" cy="291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…/dao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870C4D-B9DE-C44B-AA15-41FB853C0D61}"/>
                </a:ext>
              </a:extLst>
            </p:cNvPr>
            <p:cNvSpPr/>
            <p:nvPr/>
          </p:nvSpPr>
          <p:spPr>
            <a:xfrm>
              <a:off x="8864882" y="1226987"/>
              <a:ext cx="1756127" cy="54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627733-B21A-4E45-906E-B0E496D71157}"/>
                </a:ext>
              </a:extLst>
            </p:cNvPr>
            <p:cNvSpPr/>
            <p:nvPr/>
          </p:nvSpPr>
          <p:spPr>
            <a:xfrm>
              <a:off x="8864881" y="1766987"/>
              <a:ext cx="1756127" cy="54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+ getAll( ) : List&lt;T&gt;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2C5BC53-EE23-A749-94E5-7EC7071B55FA}"/>
              </a:ext>
            </a:extLst>
          </p:cNvPr>
          <p:cNvGrpSpPr/>
          <p:nvPr/>
        </p:nvGrpSpPr>
        <p:grpSpPr>
          <a:xfrm>
            <a:off x="5176874" y="4582250"/>
            <a:ext cx="2450291" cy="1911280"/>
            <a:chOff x="8536157" y="3908937"/>
            <a:chExt cx="2450291" cy="1911280"/>
          </a:xfrm>
        </p:grpSpPr>
        <p:sp>
          <p:nvSpPr>
            <p:cNvPr id="50" name="Processus 49">
              <a:extLst>
                <a:ext uri="{FF2B5EF4-FFF2-40B4-BE49-F238E27FC236}">
                  <a16:creationId xmlns:a16="http://schemas.microsoft.com/office/drawing/2014/main" id="{D2BFBB7A-F803-A745-94D2-AC34D5F81485}"/>
                </a:ext>
              </a:extLst>
            </p:cNvPr>
            <p:cNvSpPr/>
            <p:nvPr/>
          </p:nvSpPr>
          <p:spPr>
            <a:xfrm>
              <a:off x="8536267" y="4200217"/>
              <a:ext cx="2450181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SymptomFileDao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6856AB-FF2A-A34F-B61F-76B6C173877A}"/>
                </a:ext>
              </a:extLst>
            </p:cNvPr>
            <p:cNvSpPr/>
            <p:nvPr/>
          </p:nvSpPr>
          <p:spPr>
            <a:xfrm>
              <a:off x="8536157" y="3908937"/>
              <a:ext cx="1225090" cy="291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dao/implement</a:t>
              </a:r>
            </a:p>
          </p:txBody>
        </p:sp>
        <p:sp>
          <p:nvSpPr>
            <p:cNvPr id="52" name="Processus 51">
              <a:extLst>
                <a:ext uri="{FF2B5EF4-FFF2-40B4-BE49-F238E27FC236}">
                  <a16:creationId xmlns:a16="http://schemas.microsoft.com/office/drawing/2014/main" id="{574132E0-20EE-A840-9EF8-D211E376A55D}"/>
                </a:ext>
              </a:extLst>
            </p:cNvPr>
            <p:cNvSpPr/>
            <p:nvPr/>
          </p:nvSpPr>
          <p:spPr>
            <a:xfrm>
              <a:off x="8536267" y="4740217"/>
              <a:ext cx="2450181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- filepath : String</a:t>
              </a:r>
            </a:p>
          </p:txBody>
        </p:sp>
        <p:sp>
          <p:nvSpPr>
            <p:cNvPr id="53" name="Processus 52">
              <a:extLst>
                <a:ext uri="{FF2B5EF4-FFF2-40B4-BE49-F238E27FC236}">
                  <a16:creationId xmlns:a16="http://schemas.microsoft.com/office/drawing/2014/main" id="{0629F8CF-3719-BF48-92D1-8DA33A3B30BB}"/>
                </a:ext>
              </a:extLst>
            </p:cNvPr>
            <p:cNvSpPr/>
            <p:nvPr/>
          </p:nvSpPr>
          <p:spPr>
            <a:xfrm>
              <a:off x="8536267" y="5280217"/>
              <a:ext cx="2450181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+ getAll( ) : List&lt;Symptom&gt;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525A23C-F308-6641-BFC3-19167EB4F64B}"/>
              </a:ext>
            </a:extLst>
          </p:cNvPr>
          <p:cNvGrpSpPr/>
          <p:nvPr/>
        </p:nvGrpSpPr>
        <p:grpSpPr>
          <a:xfrm>
            <a:off x="9250503" y="3457069"/>
            <a:ext cx="2776317" cy="3036461"/>
            <a:chOff x="4671913" y="1792817"/>
            <a:chExt cx="2280402" cy="3036461"/>
          </a:xfrm>
        </p:grpSpPr>
        <p:sp>
          <p:nvSpPr>
            <p:cNvPr id="55" name="Processus 54">
              <a:extLst>
                <a:ext uri="{FF2B5EF4-FFF2-40B4-BE49-F238E27FC236}">
                  <a16:creationId xmlns:a16="http://schemas.microsoft.com/office/drawing/2014/main" id="{A1508604-0212-1B46-B939-B404B997E8E2}"/>
                </a:ext>
              </a:extLst>
            </p:cNvPr>
            <p:cNvSpPr/>
            <p:nvPr/>
          </p:nvSpPr>
          <p:spPr>
            <a:xfrm>
              <a:off x="4671915" y="2084097"/>
              <a:ext cx="2280400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Symptom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E3A6E6-9C8D-A74A-A516-C15F99CB28B6}"/>
                </a:ext>
              </a:extLst>
            </p:cNvPr>
            <p:cNvSpPr/>
            <p:nvPr/>
          </p:nvSpPr>
          <p:spPr>
            <a:xfrm>
              <a:off x="4671913" y="1792817"/>
              <a:ext cx="1184400" cy="291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…/models</a:t>
              </a:r>
            </a:p>
          </p:txBody>
        </p:sp>
        <p:sp>
          <p:nvSpPr>
            <p:cNvPr id="57" name="Processus 56">
              <a:extLst>
                <a:ext uri="{FF2B5EF4-FFF2-40B4-BE49-F238E27FC236}">
                  <a16:creationId xmlns:a16="http://schemas.microsoft.com/office/drawing/2014/main" id="{B8E9D03A-632F-624F-B2D3-7534A498ED11}"/>
                </a:ext>
              </a:extLst>
            </p:cNvPr>
            <p:cNvSpPr/>
            <p:nvPr/>
          </p:nvSpPr>
          <p:spPr>
            <a:xfrm>
              <a:off x="4671915" y="2624097"/>
              <a:ext cx="2280400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- name : String</a:t>
              </a:r>
            </a:p>
          </p:txBody>
        </p:sp>
        <p:sp>
          <p:nvSpPr>
            <p:cNvPr id="58" name="Processus 57">
              <a:extLst>
                <a:ext uri="{FF2B5EF4-FFF2-40B4-BE49-F238E27FC236}">
                  <a16:creationId xmlns:a16="http://schemas.microsoft.com/office/drawing/2014/main" id="{1EA9D2AD-142D-994D-8788-D23443FF8DAA}"/>
                </a:ext>
              </a:extLst>
            </p:cNvPr>
            <p:cNvSpPr/>
            <p:nvPr/>
          </p:nvSpPr>
          <p:spPr>
            <a:xfrm>
              <a:off x="4671915" y="3164097"/>
              <a:ext cx="2280400" cy="1665181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+ getName( ) : name</a:t>
              </a:r>
            </a:p>
            <a:p>
              <a:r>
                <a:rPr lang="fr-FR" sz="1600" dirty="0"/>
                <a:t>+ setName(name) : void</a:t>
              </a:r>
            </a:p>
            <a:p>
              <a:r>
                <a:rPr lang="fr-FR" sz="1600" dirty="0"/>
                <a:t>+ equals( ) : boolean</a:t>
              </a:r>
            </a:p>
            <a:p>
              <a:r>
                <a:rPr lang="fr-FR" sz="1600" dirty="0"/>
                <a:t>+ hashCode( ) : int</a:t>
              </a:r>
            </a:p>
            <a:p>
              <a:r>
                <a:rPr lang="fr-FR" sz="1600" dirty="0"/>
                <a:t>+ compareTo(Symptom) : name</a:t>
              </a:r>
            </a:p>
            <a:p>
              <a:r>
                <a:rPr lang="fr-FR" sz="1600" dirty="0"/>
                <a:t>+ toString( ) : name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7856D2F-1F71-4C47-BC27-B70ECCF71BD2}"/>
              </a:ext>
            </a:extLst>
          </p:cNvPr>
          <p:cNvGrpSpPr/>
          <p:nvPr/>
        </p:nvGrpSpPr>
        <p:grpSpPr>
          <a:xfrm>
            <a:off x="638103" y="4582250"/>
            <a:ext cx="3139579" cy="1911280"/>
            <a:chOff x="812194" y="2859851"/>
            <a:chExt cx="3139579" cy="1911280"/>
          </a:xfrm>
        </p:grpSpPr>
        <p:sp>
          <p:nvSpPr>
            <p:cNvPr id="60" name="Processus 59">
              <a:extLst>
                <a:ext uri="{FF2B5EF4-FFF2-40B4-BE49-F238E27FC236}">
                  <a16:creationId xmlns:a16="http://schemas.microsoft.com/office/drawing/2014/main" id="{8DC7B039-94A8-0E4E-A82D-B0F8495D337E}"/>
                </a:ext>
              </a:extLst>
            </p:cNvPr>
            <p:cNvSpPr/>
            <p:nvPr/>
          </p:nvSpPr>
          <p:spPr>
            <a:xfrm>
              <a:off x="812194" y="3151131"/>
              <a:ext cx="3139579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1306FA9-CFFF-9C46-980C-6A47EDF43AB5}"/>
                </a:ext>
              </a:extLst>
            </p:cNvPr>
            <p:cNvSpPr/>
            <p:nvPr/>
          </p:nvSpPr>
          <p:spPr>
            <a:xfrm>
              <a:off x="812195" y="2859851"/>
              <a:ext cx="1183037" cy="291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…/</a:t>
              </a:r>
            </a:p>
          </p:txBody>
        </p:sp>
        <p:sp>
          <p:nvSpPr>
            <p:cNvPr id="62" name="Processus 61">
              <a:extLst>
                <a:ext uri="{FF2B5EF4-FFF2-40B4-BE49-F238E27FC236}">
                  <a16:creationId xmlns:a16="http://schemas.microsoft.com/office/drawing/2014/main" id="{F9233176-47F0-1145-A38C-6993C7CE1633}"/>
                </a:ext>
              </a:extLst>
            </p:cNvPr>
            <p:cNvSpPr/>
            <p:nvPr/>
          </p:nvSpPr>
          <p:spPr>
            <a:xfrm>
              <a:off x="812194" y="3691131"/>
              <a:ext cx="3139579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Processus 62">
              <a:extLst>
                <a:ext uri="{FF2B5EF4-FFF2-40B4-BE49-F238E27FC236}">
                  <a16:creationId xmlns:a16="http://schemas.microsoft.com/office/drawing/2014/main" id="{392880FE-7B6E-DF46-ADB6-2C5D90DF4076}"/>
                </a:ext>
              </a:extLst>
            </p:cNvPr>
            <p:cNvSpPr/>
            <p:nvPr/>
          </p:nvSpPr>
          <p:spPr>
            <a:xfrm>
              <a:off x="812194" y="4231131"/>
              <a:ext cx="3139579" cy="5400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/>
                <a:t>+ static main(String[]args) : void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D325643-577F-F040-A176-9BBC8589A7E7}"/>
              </a:ext>
            </a:extLst>
          </p:cNvPr>
          <p:cNvGrpSpPr/>
          <p:nvPr/>
        </p:nvGrpSpPr>
        <p:grpSpPr>
          <a:xfrm>
            <a:off x="9760597" y="285614"/>
            <a:ext cx="1756130" cy="2095200"/>
            <a:chOff x="8864881" y="215707"/>
            <a:chExt cx="1756130" cy="20912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F6E0BD1-5A4B-224F-94DA-86EA02572FA6}"/>
                </a:ext>
              </a:extLst>
            </p:cNvPr>
            <p:cNvSpPr/>
            <p:nvPr/>
          </p:nvSpPr>
          <p:spPr>
            <a:xfrm>
              <a:off x="8864884" y="506988"/>
              <a:ext cx="1756127" cy="72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« Interface »</a:t>
              </a:r>
            </a:p>
            <a:p>
              <a:pPr algn="ctr"/>
              <a:r>
                <a:rPr lang="fr-FR" dirty="0"/>
                <a:t>Comparable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2A08FA0-008E-5049-9DED-5D4104531054}"/>
                </a:ext>
              </a:extLst>
            </p:cNvPr>
            <p:cNvSpPr/>
            <p:nvPr/>
          </p:nvSpPr>
          <p:spPr>
            <a:xfrm>
              <a:off x="8864882" y="215707"/>
              <a:ext cx="1183037" cy="291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java/lang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B8293F-AFDE-8147-90AE-A949BE2A5340}"/>
                </a:ext>
              </a:extLst>
            </p:cNvPr>
            <p:cNvSpPr/>
            <p:nvPr/>
          </p:nvSpPr>
          <p:spPr>
            <a:xfrm>
              <a:off x="8864882" y="1226987"/>
              <a:ext cx="1756127" cy="54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6E0F3B-15E2-0140-A330-53A5C7DF39DC}"/>
                </a:ext>
              </a:extLst>
            </p:cNvPr>
            <p:cNvSpPr/>
            <p:nvPr/>
          </p:nvSpPr>
          <p:spPr>
            <a:xfrm>
              <a:off x="8864881" y="1766987"/>
              <a:ext cx="1756127" cy="54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17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F14F7-6363-864D-8F8C-3D7860B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Constat initial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624B3B2-0A03-194A-BB0B-579B60527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105072"/>
              </p:ext>
            </p:extLst>
          </p:nvPr>
        </p:nvGraphicFramePr>
        <p:xfrm>
          <a:off x="1371600" y="1676400"/>
          <a:ext cx="9601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81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977AB4-C265-0B49-BBB7-41B01C5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/>
              <a:t>Mettre en place le Pattern 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68CD7-983E-B841-89F4-7D4AECB6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/>
              <a:t>Pour un code réutilisable et une programmation orientée objet</a:t>
            </a:r>
          </a:p>
        </p:txBody>
      </p:sp>
    </p:spTree>
    <p:extLst>
      <p:ext uri="{BB962C8B-B14F-4D97-AF65-F5344CB8AC3E}">
        <p14:creationId xmlns:p14="http://schemas.microsoft.com/office/powerpoint/2010/main" val="163534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A66F8C-B8C4-D842-B954-584B48B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Pattern DAO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AC7B669C-895F-E44F-A1DB-A8AC86248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5450" y="1189450"/>
            <a:ext cx="6797262" cy="1159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/>
              <a:t>Data Access Object</a:t>
            </a:r>
          </a:p>
          <a:p>
            <a:pPr marL="0" indent="-530352"/>
            <a:r>
              <a:rPr lang="en-US" i="0" dirty="0" err="1"/>
              <a:t>Séparer</a:t>
            </a:r>
            <a:r>
              <a:rPr lang="en-US" i="0" dirty="0"/>
              <a:t> </a:t>
            </a:r>
            <a:r>
              <a:rPr lang="en-US" i="0" dirty="0" err="1"/>
              <a:t>Accès</a:t>
            </a:r>
            <a:r>
              <a:rPr lang="en-US" i="0" dirty="0"/>
              <a:t> aux </a:t>
            </a:r>
            <a:r>
              <a:rPr lang="en-US" i="0" dirty="0" err="1"/>
              <a:t>données</a:t>
            </a:r>
            <a:r>
              <a:rPr lang="en-US" i="0" dirty="0"/>
              <a:t> et Application Métier</a:t>
            </a: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63905EB1-4A84-2D4B-8C05-647221CED9DF}"/>
              </a:ext>
            </a:extLst>
          </p:cNvPr>
          <p:cNvGrpSpPr/>
          <p:nvPr/>
        </p:nvGrpSpPr>
        <p:grpSpPr>
          <a:xfrm>
            <a:off x="2144043" y="3305251"/>
            <a:ext cx="7903913" cy="2960193"/>
            <a:chOff x="3634944" y="2990812"/>
            <a:chExt cx="7903913" cy="296019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18505E5B-A08B-9447-BD19-68036A1B9E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39352" y="2990812"/>
              <a:ext cx="7899505" cy="2960193"/>
              <a:chOff x="3332818" y="2465466"/>
              <a:chExt cx="6585196" cy="2467680"/>
            </a:xfrm>
          </p:grpSpPr>
          <p:sp>
            <p:nvSpPr>
              <p:cNvPr id="47" name="Forme libre 46">
                <a:extLst>
                  <a:ext uri="{FF2B5EF4-FFF2-40B4-BE49-F238E27FC236}">
                    <a16:creationId xmlns:a16="http://schemas.microsoft.com/office/drawing/2014/main" id="{006A7C7E-06D2-A848-B7F7-A767CFEAA833}"/>
                  </a:ext>
                </a:extLst>
              </p:cNvPr>
              <p:cNvSpPr/>
              <p:nvPr/>
            </p:nvSpPr>
            <p:spPr>
              <a:xfrm>
                <a:off x="3332818" y="3349379"/>
                <a:ext cx="1845056" cy="1583767"/>
              </a:xfrm>
              <a:custGeom>
                <a:avLst/>
                <a:gdLst>
                  <a:gd name="connsiteX0" fmla="*/ 0 w 1845056"/>
                  <a:gd name="connsiteY0" fmla="*/ 791884 h 1583767"/>
                  <a:gd name="connsiteX1" fmla="*/ 395942 w 1845056"/>
                  <a:gd name="connsiteY1" fmla="*/ 0 h 1583767"/>
                  <a:gd name="connsiteX2" fmla="*/ 1449114 w 1845056"/>
                  <a:gd name="connsiteY2" fmla="*/ 0 h 1583767"/>
                  <a:gd name="connsiteX3" fmla="*/ 1845056 w 1845056"/>
                  <a:gd name="connsiteY3" fmla="*/ 791884 h 1583767"/>
                  <a:gd name="connsiteX4" fmla="*/ 1449114 w 1845056"/>
                  <a:gd name="connsiteY4" fmla="*/ 1583767 h 1583767"/>
                  <a:gd name="connsiteX5" fmla="*/ 395942 w 1845056"/>
                  <a:gd name="connsiteY5" fmla="*/ 1583767 h 1583767"/>
                  <a:gd name="connsiteX6" fmla="*/ 0 w 1845056"/>
                  <a:gd name="connsiteY6" fmla="*/ 791884 h 15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5056" h="1583767">
                    <a:moveTo>
                      <a:pt x="0" y="791884"/>
                    </a:moveTo>
                    <a:lnTo>
                      <a:pt x="395942" y="0"/>
                    </a:lnTo>
                    <a:lnTo>
                      <a:pt x="1449114" y="0"/>
                    </a:lnTo>
                    <a:lnTo>
                      <a:pt x="1845056" y="791884"/>
                    </a:lnTo>
                    <a:lnTo>
                      <a:pt x="1449114" y="1583767"/>
                    </a:lnTo>
                    <a:lnTo>
                      <a:pt x="395942" y="1583767"/>
                    </a:lnTo>
                    <a:lnTo>
                      <a:pt x="0" y="791884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735" tIns="265591" rIns="285735" bIns="265591" numCol="1" spcCol="1270" anchor="ctr" anchorCtr="0">
                <a:norm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/>
                  <a:t>Maintenabilité</a:t>
                </a:r>
              </a:p>
            </p:txBody>
          </p:sp>
          <p:sp>
            <p:nvSpPr>
              <p:cNvPr id="48" name="Hexagone 47">
                <a:extLst>
                  <a:ext uri="{FF2B5EF4-FFF2-40B4-BE49-F238E27FC236}">
                    <a16:creationId xmlns:a16="http://schemas.microsoft.com/office/drawing/2014/main" id="{11CE9975-B0C2-0D47-880A-988AA65952CA}"/>
                  </a:ext>
                </a:extLst>
              </p:cNvPr>
              <p:cNvSpPr/>
              <p:nvPr/>
            </p:nvSpPr>
            <p:spPr>
              <a:xfrm>
                <a:off x="3708624" y="3356606"/>
                <a:ext cx="215392" cy="18573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78261005-EFB0-C14F-8707-9B8005E40F5A}"/>
                  </a:ext>
                </a:extLst>
              </p:cNvPr>
              <p:cNvSpPr/>
              <p:nvPr/>
            </p:nvSpPr>
            <p:spPr>
              <a:xfrm>
                <a:off x="6500191" y="3321353"/>
                <a:ext cx="1845056" cy="1583767"/>
              </a:xfrm>
              <a:custGeom>
                <a:avLst/>
                <a:gdLst>
                  <a:gd name="connsiteX0" fmla="*/ 0 w 1845056"/>
                  <a:gd name="connsiteY0" fmla="*/ 791884 h 1583767"/>
                  <a:gd name="connsiteX1" fmla="*/ 395942 w 1845056"/>
                  <a:gd name="connsiteY1" fmla="*/ 0 h 1583767"/>
                  <a:gd name="connsiteX2" fmla="*/ 1449114 w 1845056"/>
                  <a:gd name="connsiteY2" fmla="*/ 0 h 1583767"/>
                  <a:gd name="connsiteX3" fmla="*/ 1845056 w 1845056"/>
                  <a:gd name="connsiteY3" fmla="*/ 791884 h 1583767"/>
                  <a:gd name="connsiteX4" fmla="*/ 1449114 w 1845056"/>
                  <a:gd name="connsiteY4" fmla="*/ 1583767 h 1583767"/>
                  <a:gd name="connsiteX5" fmla="*/ 395942 w 1845056"/>
                  <a:gd name="connsiteY5" fmla="*/ 1583767 h 1583767"/>
                  <a:gd name="connsiteX6" fmla="*/ 0 w 1845056"/>
                  <a:gd name="connsiteY6" fmla="*/ 791884 h 15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5056" h="1583767">
                    <a:moveTo>
                      <a:pt x="0" y="791884"/>
                    </a:moveTo>
                    <a:lnTo>
                      <a:pt x="395942" y="0"/>
                    </a:lnTo>
                    <a:lnTo>
                      <a:pt x="1449114" y="0"/>
                    </a:lnTo>
                    <a:lnTo>
                      <a:pt x="1845056" y="791884"/>
                    </a:lnTo>
                    <a:lnTo>
                      <a:pt x="1449114" y="1583767"/>
                    </a:lnTo>
                    <a:lnTo>
                      <a:pt x="395942" y="1583767"/>
                    </a:lnTo>
                    <a:lnTo>
                      <a:pt x="0" y="791884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3750088"/>
                  <a:satOff val="-5627"/>
                  <a:lumOff val="-915"/>
                  <a:alphaOff val="0"/>
                </a:schemeClr>
              </a:lnRef>
              <a:fillRef idx="1">
                <a:schemeClr val="accent3">
                  <a:hueOff val="3750088"/>
                  <a:satOff val="-5627"/>
                  <a:lumOff val="-915"/>
                  <a:alphaOff val="0"/>
                </a:schemeClr>
              </a:fillRef>
              <a:effectRef idx="0">
                <a:schemeClr val="accent3">
                  <a:hueOff val="3750088"/>
                  <a:satOff val="-5627"/>
                  <a:lumOff val="-91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735" tIns="265591" rIns="285735" bIns="265591" numCol="1" spcCol="1270" anchor="ctr" anchorCtr="0">
                <a:norm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/>
                  <a:t>Changement de source de données</a:t>
                </a:r>
              </a:p>
            </p:txBody>
          </p:sp>
          <p:sp>
            <p:nvSpPr>
              <p:cNvPr id="50" name="Hexagone 49">
                <a:extLst>
                  <a:ext uri="{FF2B5EF4-FFF2-40B4-BE49-F238E27FC236}">
                    <a16:creationId xmlns:a16="http://schemas.microsoft.com/office/drawing/2014/main" id="{657E472E-C83A-284D-BD5A-903B7A1F1949}"/>
                  </a:ext>
                </a:extLst>
              </p:cNvPr>
              <p:cNvSpPr/>
              <p:nvPr/>
            </p:nvSpPr>
            <p:spPr>
              <a:xfrm>
                <a:off x="7764095" y="4683827"/>
                <a:ext cx="215392" cy="18573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3">
                  <a:hueOff val="3214361"/>
                  <a:satOff val="-4823"/>
                  <a:lumOff val="-784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B3CF37AD-10FB-3447-9AA3-44D61D33C8D8}"/>
                  </a:ext>
                </a:extLst>
              </p:cNvPr>
              <p:cNvSpPr/>
              <p:nvPr/>
            </p:nvSpPr>
            <p:spPr>
              <a:xfrm>
                <a:off x="4927532" y="2481360"/>
                <a:ext cx="1845056" cy="1583767"/>
              </a:xfrm>
              <a:custGeom>
                <a:avLst/>
                <a:gdLst>
                  <a:gd name="connsiteX0" fmla="*/ 0 w 1845056"/>
                  <a:gd name="connsiteY0" fmla="*/ 791884 h 1583767"/>
                  <a:gd name="connsiteX1" fmla="*/ 395942 w 1845056"/>
                  <a:gd name="connsiteY1" fmla="*/ 0 h 1583767"/>
                  <a:gd name="connsiteX2" fmla="*/ 1449114 w 1845056"/>
                  <a:gd name="connsiteY2" fmla="*/ 0 h 1583767"/>
                  <a:gd name="connsiteX3" fmla="*/ 1845056 w 1845056"/>
                  <a:gd name="connsiteY3" fmla="*/ 791884 h 1583767"/>
                  <a:gd name="connsiteX4" fmla="*/ 1449114 w 1845056"/>
                  <a:gd name="connsiteY4" fmla="*/ 1583767 h 1583767"/>
                  <a:gd name="connsiteX5" fmla="*/ 395942 w 1845056"/>
                  <a:gd name="connsiteY5" fmla="*/ 1583767 h 1583767"/>
                  <a:gd name="connsiteX6" fmla="*/ 0 w 1845056"/>
                  <a:gd name="connsiteY6" fmla="*/ 791884 h 15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5056" h="1583767">
                    <a:moveTo>
                      <a:pt x="0" y="791884"/>
                    </a:moveTo>
                    <a:lnTo>
                      <a:pt x="395942" y="0"/>
                    </a:lnTo>
                    <a:lnTo>
                      <a:pt x="1449114" y="0"/>
                    </a:lnTo>
                    <a:lnTo>
                      <a:pt x="1845056" y="791884"/>
                    </a:lnTo>
                    <a:lnTo>
                      <a:pt x="1449114" y="1583767"/>
                    </a:lnTo>
                    <a:lnTo>
                      <a:pt x="395942" y="1583767"/>
                    </a:lnTo>
                    <a:lnTo>
                      <a:pt x="0" y="791884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7500176"/>
                  <a:satOff val="-11253"/>
                  <a:lumOff val="-1830"/>
                  <a:alphaOff val="0"/>
                </a:schemeClr>
              </a:lnRef>
              <a:fillRef idx="1">
                <a:schemeClr val="accent3">
                  <a:hueOff val="7500176"/>
                  <a:satOff val="-11253"/>
                  <a:lumOff val="-1830"/>
                  <a:alphaOff val="0"/>
                </a:schemeClr>
              </a:fillRef>
              <a:effectRef idx="0">
                <a:schemeClr val="accent3">
                  <a:hueOff val="7500176"/>
                  <a:satOff val="-11253"/>
                  <a:lumOff val="-183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735" tIns="265591" rIns="285735" bIns="265591" numCol="1" spcCol="1270" anchor="ctr" anchorCtr="0">
                <a:norm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Intégration de fonctionnalités</a:t>
                </a:r>
              </a:p>
            </p:txBody>
          </p:sp>
          <p:sp>
            <p:nvSpPr>
              <p:cNvPr id="54" name="Hexagone 53">
                <a:extLst>
                  <a:ext uri="{FF2B5EF4-FFF2-40B4-BE49-F238E27FC236}">
                    <a16:creationId xmlns:a16="http://schemas.microsoft.com/office/drawing/2014/main" id="{0790EED7-C672-8F4E-937E-F3E6C989B2DA}"/>
                  </a:ext>
                </a:extLst>
              </p:cNvPr>
              <p:cNvSpPr/>
              <p:nvPr/>
            </p:nvSpPr>
            <p:spPr>
              <a:xfrm>
                <a:off x="6183308" y="2513990"/>
                <a:ext cx="215392" cy="18573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3">
                  <a:hueOff val="6428722"/>
                  <a:satOff val="-9646"/>
                  <a:lumOff val="-1569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818AC8A6-EDA0-214A-A4F7-32E8C972CE81}"/>
                  </a:ext>
                </a:extLst>
              </p:cNvPr>
              <p:cNvSpPr/>
              <p:nvPr/>
            </p:nvSpPr>
            <p:spPr>
              <a:xfrm>
                <a:off x="8072958" y="2465466"/>
                <a:ext cx="1845056" cy="1583767"/>
              </a:xfrm>
              <a:custGeom>
                <a:avLst/>
                <a:gdLst>
                  <a:gd name="connsiteX0" fmla="*/ 0 w 1845056"/>
                  <a:gd name="connsiteY0" fmla="*/ 791884 h 1583767"/>
                  <a:gd name="connsiteX1" fmla="*/ 395942 w 1845056"/>
                  <a:gd name="connsiteY1" fmla="*/ 0 h 1583767"/>
                  <a:gd name="connsiteX2" fmla="*/ 1449114 w 1845056"/>
                  <a:gd name="connsiteY2" fmla="*/ 0 h 1583767"/>
                  <a:gd name="connsiteX3" fmla="*/ 1845056 w 1845056"/>
                  <a:gd name="connsiteY3" fmla="*/ 791884 h 1583767"/>
                  <a:gd name="connsiteX4" fmla="*/ 1449114 w 1845056"/>
                  <a:gd name="connsiteY4" fmla="*/ 1583767 h 1583767"/>
                  <a:gd name="connsiteX5" fmla="*/ 395942 w 1845056"/>
                  <a:gd name="connsiteY5" fmla="*/ 1583767 h 1583767"/>
                  <a:gd name="connsiteX6" fmla="*/ 0 w 1845056"/>
                  <a:gd name="connsiteY6" fmla="*/ 791884 h 15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5056" h="1583767">
                    <a:moveTo>
                      <a:pt x="0" y="791884"/>
                    </a:moveTo>
                    <a:lnTo>
                      <a:pt x="395942" y="0"/>
                    </a:lnTo>
                    <a:lnTo>
                      <a:pt x="1449114" y="0"/>
                    </a:lnTo>
                    <a:lnTo>
                      <a:pt x="1845056" y="791884"/>
                    </a:lnTo>
                    <a:lnTo>
                      <a:pt x="1449114" y="1583767"/>
                    </a:lnTo>
                    <a:lnTo>
                      <a:pt x="395942" y="1583767"/>
                    </a:lnTo>
                    <a:lnTo>
                      <a:pt x="0" y="7918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hueOff val="11250264"/>
                  <a:satOff val="-16880"/>
                  <a:lumOff val="-2745"/>
                  <a:alphaOff val="0"/>
                </a:schemeClr>
              </a:lnRef>
              <a:fillRef idx="1">
                <a:schemeClr val="accent3">
                  <a:hueOff val="11250264"/>
                  <a:satOff val="-16880"/>
                  <a:lumOff val="-2745"/>
                  <a:alphaOff val="0"/>
                </a:schemeClr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735" tIns="265591" rIns="285735" bIns="265591" numCol="1" spcCol="1270" anchor="ctr" anchorCtr="0">
                <a:norm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/>
                  <a:t>Pattern </a:t>
                </a:r>
                <a:r>
                  <a:rPr lang="fr-FR" sz="2000" kern="1200" err="1"/>
                  <a:t>Factory</a:t>
                </a:r>
                <a:endParaRPr lang="fr-FR" sz="2000" kern="1200"/>
              </a:p>
            </p:txBody>
          </p:sp>
          <p:sp>
            <p:nvSpPr>
              <p:cNvPr id="58" name="Hexagone 57">
                <a:extLst>
                  <a:ext uri="{FF2B5EF4-FFF2-40B4-BE49-F238E27FC236}">
                    <a16:creationId xmlns:a16="http://schemas.microsoft.com/office/drawing/2014/main" id="{DC521D11-7EA6-7741-B538-B0F07F7BC935}"/>
                  </a:ext>
                </a:extLst>
              </p:cNvPr>
              <p:cNvSpPr/>
              <p:nvPr/>
            </p:nvSpPr>
            <p:spPr>
              <a:xfrm>
                <a:off x="9659545" y="3164482"/>
                <a:ext cx="215392" cy="185735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hueOff val="9643083"/>
                  <a:satOff val="-14469"/>
                  <a:lumOff val="-2353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9" name="Espace réservé du contenu 12">
              <a:extLst>
                <a:ext uri="{FF2B5EF4-FFF2-40B4-BE49-F238E27FC236}">
                  <a16:creationId xmlns:a16="http://schemas.microsoft.com/office/drawing/2014/main" id="{B0B648C5-8FF5-1E4C-9C3E-967298768758}"/>
                </a:ext>
              </a:extLst>
            </p:cNvPr>
            <p:cNvSpPr txBox="1">
              <a:spLocks/>
            </p:cNvSpPr>
            <p:nvPr/>
          </p:nvSpPr>
          <p:spPr>
            <a:xfrm>
              <a:off x="3634944" y="3000514"/>
              <a:ext cx="6797262" cy="5294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r>
                <a:rPr lang="en-US" sz="2800" dirty="0" err="1"/>
                <a:t>Avantages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26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60E1E-B151-4140-AB40-8A5C971B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8DE52D-274C-2842-BFC0-65E057616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88976"/>
              </p:ext>
            </p:extLst>
          </p:nvPr>
        </p:nvGraphicFramePr>
        <p:xfrm>
          <a:off x="1371600" y="1727200"/>
          <a:ext cx="96012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9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FD653F-FB4C-684F-A183-A2C7C80F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/>
              <a:t>Objet Symptom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15E65EC-67A5-024A-8231-5F2C72B12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70581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107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B67AED-0820-3A49-A9BC-1437972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/>
              <a:t>Obtenir un programme fonctionnel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66DCD5-CEC1-8944-A3DD-3391230D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/>
              <a:t>Obtenir une liste de Symptom avec leur fréquence d’apparition, sans doublon, dans l’ordre alphabétique et le retourner dans un fichier « result.out »</a:t>
            </a:r>
          </a:p>
        </p:txBody>
      </p:sp>
    </p:spTree>
    <p:extLst>
      <p:ext uri="{BB962C8B-B14F-4D97-AF65-F5344CB8AC3E}">
        <p14:creationId xmlns:p14="http://schemas.microsoft.com/office/powerpoint/2010/main" val="2723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66F8C-B8C4-D842-B954-584B48B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Compteur</a:t>
            </a:r>
            <a:endParaRPr lang="en-US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AC7B669C-895F-E44F-A1DB-A8AC8624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52" y="1589087"/>
            <a:ext cx="2895600" cy="582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countFrequency</a:t>
            </a:r>
            <a:r>
              <a:rPr lang="en-US" sz="2800" dirty="0"/>
              <a:t>( )</a:t>
            </a:r>
          </a:p>
        </p:txBody>
      </p:sp>
      <p:graphicFrame>
        <p:nvGraphicFramePr>
          <p:cNvPr id="16" name="Espace réservé du contenu 12">
            <a:extLst>
              <a:ext uri="{FF2B5EF4-FFF2-40B4-BE49-F238E27FC236}">
                <a16:creationId xmlns:a16="http://schemas.microsoft.com/office/drawing/2014/main" id="{71285C08-647E-9942-84B7-327EF6CDEBE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54638536"/>
              </p:ext>
            </p:extLst>
          </p:nvPr>
        </p:nvGraphicFramePr>
        <p:xfrm>
          <a:off x="1222054" y="2171700"/>
          <a:ext cx="3062078" cy="448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1737520-9630-7241-80C6-C36E6EEB1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85915"/>
              </p:ext>
            </p:extLst>
          </p:nvPr>
        </p:nvGraphicFramePr>
        <p:xfrm>
          <a:off x="5452536" y="2171700"/>
          <a:ext cx="6248400" cy="448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Espace réservé du contenu 12">
            <a:extLst>
              <a:ext uri="{FF2B5EF4-FFF2-40B4-BE49-F238E27FC236}">
                <a16:creationId xmlns:a16="http://schemas.microsoft.com/office/drawing/2014/main" id="{0CE3FEB8-DB2D-4249-8F93-A4B0231E1EC7}"/>
              </a:ext>
            </a:extLst>
          </p:cNvPr>
          <p:cNvSpPr txBox="1">
            <a:spLocks/>
          </p:cNvSpPr>
          <p:nvPr/>
        </p:nvSpPr>
        <p:spPr>
          <a:xfrm>
            <a:off x="5452536" y="1589087"/>
            <a:ext cx="6248400" cy="58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 err="1"/>
              <a:t>TreeMap</a:t>
            </a:r>
            <a:r>
              <a:rPr lang="en-US" sz="2800" dirty="0"/>
              <a:t> </a:t>
            </a:r>
            <a:r>
              <a:rPr lang="en-US" sz="2800" dirty="0" err="1"/>
              <a:t>nécessite</a:t>
            </a:r>
            <a:r>
              <a:rPr lang="en-US" sz="2800" dirty="0"/>
              <a:t> Comparable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247E14-05EA-934C-B26F-9EE031AE81EC}"/>
              </a:ext>
            </a:extLst>
          </p:cNvPr>
          <p:cNvSpPr txBox="1"/>
          <p:nvPr/>
        </p:nvSpPr>
        <p:spPr>
          <a:xfrm>
            <a:off x="8314267" y="508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3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4079-0C1F-7648-8193-80B7649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Génération du fichier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EE1A999-9C4B-2447-8F52-110565A33D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6934986"/>
              </p:ext>
            </p:extLst>
          </p:nvPr>
        </p:nvGraphicFramePr>
        <p:xfrm>
          <a:off x="1371601" y="2286000"/>
          <a:ext cx="330199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A99C15A-DA5B-AE4E-B334-7C1DF8D6E0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8183333"/>
              </p:ext>
            </p:extLst>
          </p:nvPr>
        </p:nvGraphicFramePr>
        <p:xfrm>
          <a:off x="5266268" y="2171699"/>
          <a:ext cx="6146452" cy="400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403</Words>
  <Application>Microsoft Macintosh PowerPoint</Application>
  <PresentationFormat>Grand écran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Cadrage</vt:lpstr>
      <vt:lpstr>Développeur d’application Java – Projet 2</vt:lpstr>
      <vt:lpstr>Constat initial</vt:lpstr>
      <vt:lpstr>Mettre en place le Pattern DAO</vt:lpstr>
      <vt:lpstr>Pattern DAO</vt:lpstr>
      <vt:lpstr>Mise en place</vt:lpstr>
      <vt:lpstr>Objet Symptom</vt:lpstr>
      <vt:lpstr>Obtenir un programme fonctionnel</vt:lpstr>
      <vt:lpstr>Compteur</vt:lpstr>
      <vt:lpstr>Génération du fichier</vt:lpstr>
      <vt:lpstr>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d’application Java – Projet 2</dc:title>
  <dc:creator>Noémie Barral</dc:creator>
  <cp:lastModifiedBy>Noémie Barral</cp:lastModifiedBy>
  <cp:revision>11</cp:revision>
  <dcterms:created xsi:type="dcterms:W3CDTF">2020-09-06T12:45:33Z</dcterms:created>
  <dcterms:modified xsi:type="dcterms:W3CDTF">2020-09-06T15:15:26Z</dcterms:modified>
</cp:coreProperties>
</file>