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7" r:id="rId3"/>
    <p:sldId id="257" r:id="rId4"/>
    <p:sldId id="258" r:id="rId5"/>
    <p:sldId id="266" r:id="rId6"/>
    <p:sldId id="268" r:id="rId7"/>
    <p:sldId id="260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80" r:id="rId16"/>
    <p:sldId id="277" r:id="rId17"/>
    <p:sldId id="281" r:id="rId18"/>
    <p:sldId id="262" r:id="rId19"/>
    <p:sldId id="282" r:id="rId20"/>
    <p:sldId id="283" r:id="rId21"/>
    <p:sldId id="284" r:id="rId22"/>
    <p:sldId id="279" r:id="rId23"/>
    <p:sldId id="285" r:id="rId24"/>
    <p:sldId id="286" r:id="rId25"/>
    <p:sldId id="287" r:id="rId26"/>
    <p:sldId id="288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4"/>
    <p:restoredTop sz="94754"/>
  </p:normalViewPr>
  <p:slideViewPr>
    <p:cSldViewPr snapToGrid="0" snapToObjects="1">
      <p:cViewPr>
        <p:scale>
          <a:sx n="100" d="100"/>
          <a:sy n="100" d="100"/>
        </p:scale>
        <p:origin x="68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16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11" Type="http://schemas.openxmlformats.org/officeDocument/2006/relationships/image" Target="../media/image15.png"/><Relationship Id="rId5" Type="http://schemas.openxmlformats.org/officeDocument/2006/relationships/image" Target="../media/image21.png"/><Relationship Id="rId10" Type="http://schemas.openxmlformats.org/officeDocument/2006/relationships/image" Target="../media/image24.svg"/><Relationship Id="rId4" Type="http://schemas.openxmlformats.org/officeDocument/2006/relationships/image" Target="../media/image6.svg"/><Relationship Id="rId9" Type="http://schemas.openxmlformats.org/officeDocument/2006/relationships/image" Target="../media/image23.png"/><Relationship Id="rId14" Type="http://schemas.openxmlformats.org/officeDocument/2006/relationships/image" Target="../media/image2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12" Type="http://schemas.openxmlformats.org/officeDocument/2006/relationships/image" Target="../media/image32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0.svg"/><Relationship Id="rId11" Type="http://schemas.openxmlformats.org/officeDocument/2006/relationships/image" Target="../media/image31.png"/><Relationship Id="rId5" Type="http://schemas.openxmlformats.org/officeDocument/2006/relationships/image" Target="../media/image29.png"/><Relationship Id="rId10" Type="http://schemas.openxmlformats.org/officeDocument/2006/relationships/image" Target="../media/image16.svg"/><Relationship Id="rId4" Type="http://schemas.openxmlformats.org/officeDocument/2006/relationships/image" Target="../media/image18.svg"/><Relationship Id="rId9" Type="http://schemas.openxmlformats.org/officeDocument/2006/relationships/image" Target="../media/image15.png"/><Relationship Id="rId14" Type="http://schemas.openxmlformats.org/officeDocument/2006/relationships/image" Target="../media/image3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1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12" Type="http://schemas.openxmlformats.org/officeDocument/2006/relationships/image" Target="../media/image38.sv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30.svg"/><Relationship Id="rId11" Type="http://schemas.openxmlformats.org/officeDocument/2006/relationships/image" Target="../media/image37.png"/><Relationship Id="rId5" Type="http://schemas.openxmlformats.org/officeDocument/2006/relationships/image" Target="../media/image29.png"/><Relationship Id="rId10" Type="http://schemas.openxmlformats.org/officeDocument/2006/relationships/image" Target="../media/image16.svg"/><Relationship Id="rId4" Type="http://schemas.openxmlformats.org/officeDocument/2006/relationships/image" Target="../media/image18.svg"/><Relationship Id="rId9" Type="http://schemas.openxmlformats.org/officeDocument/2006/relationships/image" Target="../media/image15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16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11" Type="http://schemas.openxmlformats.org/officeDocument/2006/relationships/image" Target="../media/image15.png"/><Relationship Id="rId5" Type="http://schemas.openxmlformats.org/officeDocument/2006/relationships/image" Target="../media/image21.png"/><Relationship Id="rId10" Type="http://schemas.openxmlformats.org/officeDocument/2006/relationships/image" Target="../media/image24.svg"/><Relationship Id="rId4" Type="http://schemas.openxmlformats.org/officeDocument/2006/relationships/image" Target="../media/image6.svg"/><Relationship Id="rId9" Type="http://schemas.openxmlformats.org/officeDocument/2006/relationships/image" Target="../media/image23.png"/><Relationship Id="rId1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12" Type="http://schemas.openxmlformats.org/officeDocument/2006/relationships/image" Target="../media/image32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0.svg"/><Relationship Id="rId11" Type="http://schemas.openxmlformats.org/officeDocument/2006/relationships/image" Target="../media/image31.png"/><Relationship Id="rId5" Type="http://schemas.openxmlformats.org/officeDocument/2006/relationships/image" Target="../media/image29.png"/><Relationship Id="rId10" Type="http://schemas.openxmlformats.org/officeDocument/2006/relationships/image" Target="../media/image16.svg"/><Relationship Id="rId4" Type="http://schemas.openxmlformats.org/officeDocument/2006/relationships/image" Target="../media/image18.svg"/><Relationship Id="rId9" Type="http://schemas.openxmlformats.org/officeDocument/2006/relationships/image" Target="../media/image15.png"/><Relationship Id="rId14" Type="http://schemas.openxmlformats.org/officeDocument/2006/relationships/image" Target="../media/image3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1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12" Type="http://schemas.openxmlformats.org/officeDocument/2006/relationships/image" Target="../media/image38.sv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30.svg"/><Relationship Id="rId11" Type="http://schemas.openxmlformats.org/officeDocument/2006/relationships/image" Target="../media/image37.png"/><Relationship Id="rId5" Type="http://schemas.openxmlformats.org/officeDocument/2006/relationships/image" Target="../media/image29.png"/><Relationship Id="rId10" Type="http://schemas.openxmlformats.org/officeDocument/2006/relationships/image" Target="../media/image16.svg"/><Relationship Id="rId4" Type="http://schemas.openxmlformats.org/officeDocument/2006/relationships/image" Target="../media/image18.svg"/><Relationship Id="rId9" Type="http://schemas.openxmlformats.org/officeDocument/2006/relationships/image" Target="../media/image15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C073DF-7AD0-1741-AACE-5B0870BBF5AC}" type="doc">
      <dgm:prSet loTypeId="urn:microsoft.com/office/officeart/2005/8/layout/list1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FE5A2251-C5D6-AE48-B45D-4B580BAD9E6B}">
      <dgm:prSet/>
      <dgm:spPr/>
      <dgm:t>
        <a:bodyPr/>
        <a:lstStyle/>
        <a:p>
          <a:r>
            <a:rPr lang="fr-FR" dirty="0"/>
            <a:t>Profils</a:t>
          </a:r>
        </a:p>
      </dgm:t>
    </dgm:pt>
    <dgm:pt modelId="{806D41C9-E48D-E446-8290-D421AD26369B}" type="parTrans" cxnId="{DEF424A7-9764-AE4B-A81D-150FEF8FA240}">
      <dgm:prSet/>
      <dgm:spPr/>
      <dgm:t>
        <a:bodyPr/>
        <a:lstStyle/>
        <a:p>
          <a:endParaRPr lang="fr-FR"/>
        </a:p>
      </dgm:t>
    </dgm:pt>
    <dgm:pt modelId="{C0E2ED42-E8C3-4743-9E92-CBC46546D847}" type="sibTrans" cxnId="{DEF424A7-9764-AE4B-A81D-150FEF8FA240}">
      <dgm:prSet/>
      <dgm:spPr/>
      <dgm:t>
        <a:bodyPr/>
        <a:lstStyle/>
        <a:p>
          <a:endParaRPr lang="fr-FR"/>
        </a:p>
      </dgm:t>
    </dgm:pt>
    <dgm:pt modelId="{AE0D08A1-8B77-5044-9F8D-A39EB3545A0D}">
      <dgm:prSet/>
      <dgm:spPr/>
      <dgm:t>
        <a:bodyPr/>
        <a:lstStyle/>
        <a:p>
          <a:r>
            <a:rPr lang="fr-FR" dirty="0"/>
            <a:t>Tech</a:t>
          </a:r>
        </a:p>
      </dgm:t>
    </dgm:pt>
    <dgm:pt modelId="{49FD8498-C6A9-8240-99D5-C10E252F3826}" type="parTrans" cxnId="{74D63BBD-1147-8040-803B-5909DCE554EB}">
      <dgm:prSet/>
      <dgm:spPr/>
      <dgm:t>
        <a:bodyPr/>
        <a:lstStyle/>
        <a:p>
          <a:endParaRPr lang="fr-FR"/>
        </a:p>
      </dgm:t>
    </dgm:pt>
    <dgm:pt modelId="{8BD7AB9E-3FE7-764F-A42F-DAD9E231BC09}" type="sibTrans" cxnId="{74D63BBD-1147-8040-803B-5909DCE554EB}">
      <dgm:prSet/>
      <dgm:spPr/>
      <dgm:t>
        <a:bodyPr/>
        <a:lstStyle/>
        <a:p>
          <a:endParaRPr lang="fr-FR"/>
        </a:p>
      </dgm:t>
    </dgm:pt>
    <dgm:pt modelId="{CA2CF5AC-5E9E-1F45-8BC6-66139E059156}">
      <dgm:prSet/>
      <dgm:spPr/>
      <dgm:t>
        <a:bodyPr/>
        <a:lstStyle/>
        <a:p>
          <a:r>
            <a:rPr lang="fr-FR"/>
            <a:t>Comptable</a:t>
          </a:r>
          <a:endParaRPr lang="fr-FR" dirty="0"/>
        </a:p>
      </dgm:t>
    </dgm:pt>
    <dgm:pt modelId="{601137CC-FAE5-C64C-BC03-F7311EFBF0DC}" type="parTrans" cxnId="{9ED7C972-74B9-A04C-B850-5DEBC78D2F6E}">
      <dgm:prSet/>
      <dgm:spPr/>
      <dgm:t>
        <a:bodyPr/>
        <a:lstStyle/>
        <a:p>
          <a:endParaRPr lang="fr-FR"/>
        </a:p>
      </dgm:t>
    </dgm:pt>
    <dgm:pt modelId="{0EEB2D56-F676-1E4E-9211-57932A3BD1D5}" type="sibTrans" cxnId="{9ED7C972-74B9-A04C-B850-5DEBC78D2F6E}">
      <dgm:prSet/>
      <dgm:spPr/>
      <dgm:t>
        <a:bodyPr/>
        <a:lstStyle/>
        <a:p>
          <a:endParaRPr lang="fr-FR"/>
        </a:p>
      </dgm:t>
    </dgm:pt>
    <dgm:pt modelId="{1F1C13E6-07B7-1B4B-AC12-2402E456DE8D}">
      <dgm:prSet/>
      <dgm:spPr/>
      <dgm:t>
        <a:bodyPr/>
        <a:lstStyle/>
        <a:p>
          <a:r>
            <a:rPr lang="fr-FR"/>
            <a:t>Médecins</a:t>
          </a:r>
          <a:endParaRPr lang="fr-FR" dirty="0"/>
        </a:p>
      </dgm:t>
    </dgm:pt>
    <dgm:pt modelId="{C384E548-1689-4746-8827-8F57CBCBF170}" type="parTrans" cxnId="{904637EF-8BB4-AD47-929C-C81FFDC43CE9}">
      <dgm:prSet/>
      <dgm:spPr/>
      <dgm:t>
        <a:bodyPr/>
        <a:lstStyle/>
        <a:p>
          <a:endParaRPr lang="fr-FR"/>
        </a:p>
      </dgm:t>
    </dgm:pt>
    <dgm:pt modelId="{A63BB9F2-4041-EF45-BC8B-13B1DCD43F4E}" type="sibTrans" cxnId="{904637EF-8BB4-AD47-929C-C81FFDC43CE9}">
      <dgm:prSet/>
      <dgm:spPr/>
      <dgm:t>
        <a:bodyPr/>
        <a:lstStyle/>
        <a:p>
          <a:endParaRPr lang="fr-FR"/>
        </a:p>
      </dgm:t>
    </dgm:pt>
    <dgm:pt modelId="{7B485E71-7958-C04F-94F7-D9875FA81FC9}">
      <dgm:prSet/>
      <dgm:spPr/>
      <dgm:t>
        <a:bodyPr/>
        <a:lstStyle/>
        <a:p>
          <a:r>
            <a:rPr lang="fr-FR"/>
            <a:t>Topologie</a:t>
          </a:r>
          <a:endParaRPr lang="fr-FR" dirty="0"/>
        </a:p>
      </dgm:t>
    </dgm:pt>
    <dgm:pt modelId="{C9ABD36A-8929-F048-8864-478C9D29EBAC}" type="parTrans" cxnId="{E4BE67E6-9E88-734B-8799-D7B889646A62}">
      <dgm:prSet/>
      <dgm:spPr/>
      <dgm:t>
        <a:bodyPr/>
        <a:lstStyle/>
        <a:p>
          <a:endParaRPr lang="fr-FR"/>
        </a:p>
      </dgm:t>
    </dgm:pt>
    <dgm:pt modelId="{84AB94AA-8ACA-B148-A0A4-D534375DA251}" type="sibTrans" cxnId="{E4BE67E6-9E88-734B-8799-D7B889646A62}">
      <dgm:prSet/>
      <dgm:spPr/>
      <dgm:t>
        <a:bodyPr/>
        <a:lstStyle/>
        <a:p>
          <a:endParaRPr lang="fr-FR"/>
        </a:p>
      </dgm:t>
    </dgm:pt>
    <dgm:pt modelId="{A35743DA-C841-F745-AE63-053776063CA1}">
      <dgm:prSet/>
      <dgm:spPr/>
      <dgm:t>
        <a:bodyPr/>
        <a:lstStyle/>
        <a:p>
          <a:r>
            <a:rPr lang="fr-FR"/>
            <a:t>Mentorat interne en entreprise</a:t>
          </a:r>
          <a:endParaRPr lang="fr-FR" dirty="0"/>
        </a:p>
      </dgm:t>
    </dgm:pt>
    <dgm:pt modelId="{1FCAB98F-FB68-9A4B-939D-31112FD61E95}" type="parTrans" cxnId="{20DC9F07-B3A2-134B-9D72-4479B30F69E5}">
      <dgm:prSet/>
      <dgm:spPr/>
      <dgm:t>
        <a:bodyPr/>
        <a:lstStyle/>
        <a:p>
          <a:endParaRPr lang="fr-FR"/>
        </a:p>
      </dgm:t>
    </dgm:pt>
    <dgm:pt modelId="{CF64C9F5-B971-3541-8B1C-5910AA4FEE9F}" type="sibTrans" cxnId="{20DC9F07-B3A2-134B-9D72-4479B30F69E5}">
      <dgm:prSet/>
      <dgm:spPr/>
      <dgm:t>
        <a:bodyPr/>
        <a:lstStyle/>
        <a:p>
          <a:endParaRPr lang="fr-FR"/>
        </a:p>
      </dgm:t>
    </dgm:pt>
    <dgm:pt modelId="{5D72F9BB-54A4-A34E-A856-110871CB9FB0}">
      <dgm:prSet/>
      <dgm:spPr/>
      <dgm:t>
        <a:bodyPr/>
        <a:lstStyle/>
        <a:p>
          <a:r>
            <a:rPr lang="fr-FR" i="1" dirty="0"/>
            <a:t>Mentorat inter-organismes</a:t>
          </a:r>
        </a:p>
      </dgm:t>
    </dgm:pt>
    <dgm:pt modelId="{35745635-B1F8-D14C-A9E1-0F1520618CC7}" type="parTrans" cxnId="{B53E1191-8C7E-E842-82EB-97955DAAA8D3}">
      <dgm:prSet/>
      <dgm:spPr/>
      <dgm:t>
        <a:bodyPr/>
        <a:lstStyle/>
        <a:p>
          <a:endParaRPr lang="fr-FR"/>
        </a:p>
      </dgm:t>
    </dgm:pt>
    <dgm:pt modelId="{F4223D9D-9B63-154D-AC5F-02AD78E7ABCF}" type="sibTrans" cxnId="{B53E1191-8C7E-E842-82EB-97955DAAA8D3}">
      <dgm:prSet/>
      <dgm:spPr/>
      <dgm:t>
        <a:bodyPr/>
        <a:lstStyle/>
        <a:p>
          <a:endParaRPr lang="fr-FR"/>
        </a:p>
      </dgm:t>
    </dgm:pt>
    <dgm:pt modelId="{AA8A8FBB-7AA7-7D44-A86B-4CED767FE5E5}" type="pres">
      <dgm:prSet presAssocID="{21C073DF-7AD0-1741-AACE-5B0870BBF5AC}" presName="linear" presStyleCnt="0">
        <dgm:presLayoutVars>
          <dgm:dir/>
          <dgm:animLvl val="lvl"/>
          <dgm:resizeHandles val="exact"/>
        </dgm:presLayoutVars>
      </dgm:prSet>
      <dgm:spPr/>
    </dgm:pt>
    <dgm:pt modelId="{90C47B93-2083-B844-8682-434FAB69D72F}" type="pres">
      <dgm:prSet presAssocID="{FE5A2251-C5D6-AE48-B45D-4B580BAD9E6B}" presName="parentLin" presStyleCnt="0"/>
      <dgm:spPr/>
    </dgm:pt>
    <dgm:pt modelId="{0174AEA3-E9CF-7A45-9270-26ABE7336E15}" type="pres">
      <dgm:prSet presAssocID="{FE5A2251-C5D6-AE48-B45D-4B580BAD9E6B}" presName="parentLeftMargin" presStyleLbl="node1" presStyleIdx="0" presStyleCnt="2"/>
      <dgm:spPr/>
    </dgm:pt>
    <dgm:pt modelId="{2E45B0F4-55FC-A84D-9D78-D6B58515C6F5}" type="pres">
      <dgm:prSet presAssocID="{FE5A2251-C5D6-AE48-B45D-4B580BAD9E6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394913E-F155-A541-99D1-2608940884CA}" type="pres">
      <dgm:prSet presAssocID="{FE5A2251-C5D6-AE48-B45D-4B580BAD9E6B}" presName="negativeSpace" presStyleCnt="0"/>
      <dgm:spPr/>
    </dgm:pt>
    <dgm:pt modelId="{4D3889B0-D63C-4A43-80F2-8807457753FC}" type="pres">
      <dgm:prSet presAssocID="{FE5A2251-C5D6-AE48-B45D-4B580BAD9E6B}" presName="childText" presStyleLbl="conFgAcc1" presStyleIdx="0" presStyleCnt="2" custScaleX="83001">
        <dgm:presLayoutVars>
          <dgm:bulletEnabled val="1"/>
        </dgm:presLayoutVars>
      </dgm:prSet>
      <dgm:spPr/>
    </dgm:pt>
    <dgm:pt modelId="{82D298DA-F333-F041-8815-34AAF9261D67}" type="pres">
      <dgm:prSet presAssocID="{C0E2ED42-E8C3-4743-9E92-CBC46546D847}" presName="spaceBetweenRectangles" presStyleCnt="0"/>
      <dgm:spPr/>
    </dgm:pt>
    <dgm:pt modelId="{8EDC9060-A6AC-294B-A5F5-6F5BF5F59212}" type="pres">
      <dgm:prSet presAssocID="{7B485E71-7958-C04F-94F7-D9875FA81FC9}" presName="parentLin" presStyleCnt="0"/>
      <dgm:spPr/>
    </dgm:pt>
    <dgm:pt modelId="{C4EF352A-C1DB-5E46-8686-E0D3EBC77D59}" type="pres">
      <dgm:prSet presAssocID="{7B485E71-7958-C04F-94F7-D9875FA81FC9}" presName="parentLeftMargin" presStyleLbl="node1" presStyleIdx="0" presStyleCnt="2"/>
      <dgm:spPr/>
    </dgm:pt>
    <dgm:pt modelId="{17CD7D12-FC9A-DF4A-AE5D-C2000F4E5C9C}" type="pres">
      <dgm:prSet presAssocID="{7B485E71-7958-C04F-94F7-D9875FA81FC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42B3935-037D-0A4D-A4C9-52183D93A7E2}" type="pres">
      <dgm:prSet presAssocID="{7B485E71-7958-C04F-94F7-D9875FA81FC9}" presName="negativeSpace" presStyleCnt="0"/>
      <dgm:spPr/>
    </dgm:pt>
    <dgm:pt modelId="{D1EA6632-D0E0-E544-ACA7-89B3749D5CAC}" type="pres">
      <dgm:prSet presAssocID="{7B485E71-7958-C04F-94F7-D9875FA81FC9}" presName="childText" presStyleLbl="conFgAcc1" presStyleIdx="1" presStyleCnt="2" custScaleX="83001">
        <dgm:presLayoutVars>
          <dgm:bulletEnabled val="1"/>
        </dgm:presLayoutVars>
      </dgm:prSet>
      <dgm:spPr/>
    </dgm:pt>
  </dgm:ptLst>
  <dgm:cxnLst>
    <dgm:cxn modelId="{20DC9F07-B3A2-134B-9D72-4479B30F69E5}" srcId="{7B485E71-7958-C04F-94F7-D9875FA81FC9}" destId="{A35743DA-C841-F745-AE63-053776063CA1}" srcOrd="0" destOrd="0" parTransId="{1FCAB98F-FB68-9A4B-939D-31112FD61E95}" sibTransId="{CF64C9F5-B971-3541-8B1C-5910AA4FEE9F}"/>
    <dgm:cxn modelId="{9ED7C972-74B9-A04C-B850-5DEBC78D2F6E}" srcId="{FE5A2251-C5D6-AE48-B45D-4B580BAD9E6B}" destId="{CA2CF5AC-5E9E-1F45-8BC6-66139E059156}" srcOrd="1" destOrd="0" parTransId="{601137CC-FAE5-C64C-BC03-F7311EFBF0DC}" sibTransId="{0EEB2D56-F676-1E4E-9211-57932A3BD1D5}"/>
    <dgm:cxn modelId="{748DFE7A-9283-5D41-A7C0-B99D15BEC270}" type="presOf" srcId="{7B485E71-7958-C04F-94F7-D9875FA81FC9}" destId="{C4EF352A-C1DB-5E46-8686-E0D3EBC77D59}" srcOrd="0" destOrd="0" presId="urn:microsoft.com/office/officeart/2005/8/layout/list1"/>
    <dgm:cxn modelId="{4C6D788C-5C06-BA40-A777-D223ACC3C3D7}" type="presOf" srcId="{5D72F9BB-54A4-A34E-A856-110871CB9FB0}" destId="{D1EA6632-D0E0-E544-ACA7-89B3749D5CAC}" srcOrd="0" destOrd="1" presId="urn:microsoft.com/office/officeart/2005/8/layout/list1"/>
    <dgm:cxn modelId="{1B8BE690-7446-F44E-89E3-F4C1E7FC94B6}" type="presOf" srcId="{7B485E71-7958-C04F-94F7-D9875FA81FC9}" destId="{17CD7D12-FC9A-DF4A-AE5D-C2000F4E5C9C}" srcOrd="1" destOrd="0" presId="urn:microsoft.com/office/officeart/2005/8/layout/list1"/>
    <dgm:cxn modelId="{B53E1191-8C7E-E842-82EB-97955DAAA8D3}" srcId="{7B485E71-7958-C04F-94F7-D9875FA81FC9}" destId="{5D72F9BB-54A4-A34E-A856-110871CB9FB0}" srcOrd="1" destOrd="0" parTransId="{35745635-B1F8-D14C-A9E1-0F1520618CC7}" sibTransId="{F4223D9D-9B63-154D-AC5F-02AD78E7ABCF}"/>
    <dgm:cxn modelId="{C19713A2-E432-F44F-9D9E-42971556959A}" type="presOf" srcId="{1F1C13E6-07B7-1B4B-AC12-2402E456DE8D}" destId="{4D3889B0-D63C-4A43-80F2-8807457753FC}" srcOrd="0" destOrd="2" presId="urn:microsoft.com/office/officeart/2005/8/layout/list1"/>
    <dgm:cxn modelId="{DEF424A7-9764-AE4B-A81D-150FEF8FA240}" srcId="{21C073DF-7AD0-1741-AACE-5B0870BBF5AC}" destId="{FE5A2251-C5D6-AE48-B45D-4B580BAD9E6B}" srcOrd="0" destOrd="0" parTransId="{806D41C9-E48D-E446-8290-D421AD26369B}" sibTransId="{C0E2ED42-E8C3-4743-9E92-CBC46546D847}"/>
    <dgm:cxn modelId="{73EDA5B7-B245-814B-833F-9644C0090F8C}" type="presOf" srcId="{21C073DF-7AD0-1741-AACE-5B0870BBF5AC}" destId="{AA8A8FBB-7AA7-7D44-A86B-4CED767FE5E5}" srcOrd="0" destOrd="0" presId="urn:microsoft.com/office/officeart/2005/8/layout/list1"/>
    <dgm:cxn modelId="{74D63BBD-1147-8040-803B-5909DCE554EB}" srcId="{FE5A2251-C5D6-AE48-B45D-4B580BAD9E6B}" destId="{AE0D08A1-8B77-5044-9F8D-A39EB3545A0D}" srcOrd="0" destOrd="0" parTransId="{49FD8498-C6A9-8240-99D5-C10E252F3826}" sibTransId="{8BD7AB9E-3FE7-764F-A42F-DAD9E231BC09}"/>
    <dgm:cxn modelId="{E60ECFBE-CD4D-E74E-A03F-B1DF0336D41F}" type="presOf" srcId="{FE5A2251-C5D6-AE48-B45D-4B580BAD9E6B}" destId="{0174AEA3-E9CF-7A45-9270-26ABE7336E15}" srcOrd="0" destOrd="0" presId="urn:microsoft.com/office/officeart/2005/8/layout/list1"/>
    <dgm:cxn modelId="{7E6B7FC1-3A61-9A40-B528-6E558133322E}" type="presOf" srcId="{A35743DA-C841-F745-AE63-053776063CA1}" destId="{D1EA6632-D0E0-E544-ACA7-89B3749D5CAC}" srcOrd="0" destOrd="0" presId="urn:microsoft.com/office/officeart/2005/8/layout/list1"/>
    <dgm:cxn modelId="{35331BCD-2D5E-8B44-9CEE-1F95D7323E2E}" type="presOf" srcId="{AE0D08A1-8B77-5044-9F8D-A39EB3545A0D}" destId="{4D3889B0-D63C-4A43-80F2-8807457753FC}" srcOrd="0" destOrd="0" presId="urn:microsoft.com/office/officeart/2005/8/layout/list1"/>
    <dgm:cxn modelId="{C0FAABE3-DAD4-BD48-A9D5-4F9EE195D907}" type="presOf" srcId="{FE5A2251-C5D6-AE48-B45D-4B580BAD9E6B}" destId="{2E45B0F4-55FC-A84D-9D78-D6B58515C6F5}" srcOrd="1" destOrd="0" presId="urn:microsoft.com/office/officeart/2005/8/layout/list1"/>
    <dgm:cxn modelId="{E4BE67E6-9E88-734B-8799-D7B889646A62}" srcId="{21C073DF-7AD0-1741-AACE-5B0870BBF5AC}" destId="{7B485E71-7958-C04F-94F7-D9875FA81FC9}" srcOrd="1" destOrd="0" parTransId="{C9ABD36A-8929-F048-8864-478C9D29EBAC}" sibTransId="{84AB94AA-8ACA-B148-A0A4-D534375DA251}"/>
    <dgm:cxn modelId="{904637EF-8BB4-AD47-929C-C81FFDC43CE9}" srcId="{FE5A2251-C5D6-AE48-B45D-4B580BAD9E6B}" destId="{1F1C13E6-07B7-1B4B-AC12-2402E456DE8D}" srcOrd="2" destOrd="0" parTransId="{C384E548-1689-4746-8827-8F57CBCBF170}" sibTransId="{A63BB9F2-4041-EF45-BC8B-13B1DCD43F4E}"/>
    <dgm:cxn modelId="{5733CCF0-1F12-AB44-8628-76E7B3110DD1}" type="presOf" srcId="{CA2CF5AC-5E9E-1F45-8BC6-66139E059156}" destId="{4D3889B0-D63C-4A43-80F2-8807457753FC}" srcOrd="0" destOrd="1" presId="urn:microsoft.com/office/officeart/2005/8/layout/list1"/>
    <dgm:cxn modelId="{89577123-0187-8A44-9049-C0CF089111A8}" type="presParOf" srcId="{AA8A8FBB-7AA7-7D44-A86B-4CED767FE5E5}" destId="{90C47B93-2083-B844-8682-434FAB69D72F}" srcOrd="0" destOrd="0" presId="urn:microsoft.com/office/officeart/2005/8/layout/list1"/>
    <dgm:cxn modelId="{16AF3C3A-68A9-DA42-8915-E22EE9578271}" type="presParOf" srcId="{90C47B93-2083-B844-8682-434FAB69D72F}" destId="{0174AEA3-E9CF-7A45-9270-26ABE7336E15}" srcOrd="0" destOrd="0" presId="urn:microsoft.com/office/officeart/2005/8/layout/list1"/>
    <dgm:cxn modelId="{32FB5C10-C83B-6F4C-9BCB-4FE055D5AE58}" type="presParOf" srcId="{90C47B93-2083-B844-8682-434FAB69D72F}" destId="{2E45B0F4-55FC-A84D-9D78-D6B58515C6F5}" srcOrd="1" destOrd="0" presId="urn:microsoft.com/office/officeart/2005/8/layout/list1"/>
    <dgm:cxn modelId="{995BD228-043A-A945-99EA-A18B388D81C0}" type="presParOf" srcId="{AA8A8FBB-7AA7-7D44-A86B-4CED767FE5E5}" destId="{6394913E-F155-A541-99D1-2608940884CA}" srcOrd="1" destOrd="0" presId="urn:microsoft.com/office/officeart/2005/8/layout/list1"/>
    <dgm:cxn modelId="{A6391AB4-6D40-1E43-BE4D-EBD6331E1FC4}" type="presParOf" srcId="{AA8A8FBB-7AA7-7D44-A86B-4CED767FE5E5}" destId="{4D3889B0-D63C-4A43-80F2-8807457753FC}" srcOrd="2" destOrd="0" presId="urn:microsoft.com/office/officeart/2005/8/layout/list1"/>
    <dgm:cxn modelId="{DD0C21B3-1F4B-C146-A527-DD078E7509F2}" type="presParOf" srcId="{AA8A8FBB-7AA7-7D44-A86B-4CED767FE5E5}" destId="{82D298DA-F333-F041-8815-34AAF9261D67}" srcOrd="3" destOrd="0" presId="urn:microsoft.com/office/officeart/2005/8/layout/list1"/>
    <dgm:cxn modelId="{76C437ED-0EA4-9744-B093-CBF844CB77E0}" type="presParOf" srcId="{AA8A8FBB-7AA7-7D44-A86B-4CED767FE5E5}" destId="{8EDC9060-A6AC-294B-A5F5-6F5BF5F59212}" srcOrd="4" destOrd="0" presId="urn:microsoft.com/office/officeart/2005/8/layout/list1"/>
    <dgm:cxn modelId="{E334092F-0A51-B24B-8DA0-B1508B643DBF}" type="presParOf" srcId="{8EDC9060-A6AC-294B-A5F5-6F5BF5F59212}" destId="{C4EF352A-C1DB-5E46-8686-E0D3EBC77D59}" srcOrd="0" destOrd="0" presId="urn:microsoft.com/office/officeart/2005/8/layout/list1"/>
    <dgm:cxn modelId="{7DC39DB7-68CC-5945-B6F0-B85BEE171C12}" type="presParOf" srcId="{8EDC9060-A6AC-294B-A5F5-6F5BF5F59212}" destId="{17CD7D12-FC9A-DF4A-AE5D-C2000F4E5C9C}" srcOrd="1" destOrd="0" presId="urn:microsoft.com/office/officeart/2005/8/layout/list1"/>
    <dgm:cxn modelId="{7DC1048B-40C7-7C48-BC4A-1599DBFF7F36}" type="presParOf" srcId="{AA8A8FBB-7AA7-7D44-A86B-4CED767FE5E5}" destId="{142B3935-037D-0A4D-A4C9-52183D93A7E2}" srcOrd="5" destOrd="0" presId="urn:microsoft.com/office/officeart/2005/8/layout/list1"/>
    <dgm:cxn modelId="{19573330-3DE2-5F4F-845A-EF52278A6DBE}" type="presParOf" srcId="{AA8A8FBB-7AA7-7D44-A86B-4CED767FE5E5}" destId="{D1EA6632-D0E0-E544-ACA7-89B3749D5CA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E71E91F-8675-4B36-BD7E-0BCC0577EF7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6C737D-A3BD-4805-89F5-280970E4FB8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dirty="0"/>
            <a:t>Evaluation d’une session de mentorat</a:t>
          </a:r>
          <a:endParaRPr lang="en-US" sz="1600" dirty="0"/>
        </a:p>
      </dgm:t>
    </dgm:pt>
    <dgm:pt modelId="{C67AAB72-60BE-4DB6-B3DA-64E4594AD34C}" type="parTrans" cxnId="{BD9F4995-1308-4C65-A9FB-14739DE98B15}">
      <dgm:prSet/>
      <dgm:spPr/>
      <dgm:t>
        <a:bodyPr/>
        <a:lstStyle/>
        <a:p>
          <a:endParaRPr lang="en-US" sz="1600"/>
        </a:p>
      </dgm:t>
    </dgm:pt>
    <dgm:pt modelId="{725B931A-D808-499D-88CA-0209301EA3F6}" type="sibTrans" cxnId="{BD9F4995-1308-4C65-A9FB-14739DE98B15}">
      <dgm:prSet/>
      <dgm:spPr/>
      <dgm:t>
        <a:bodyPr/>
        <a:lstStyle/>
        <a:p>
          <a:endParaRPr lang="en-US" sz="1600"/>
        </a:p>
      </dgm:t>
    </dgm:pt>
    <dgm:pt modelId="{4C5BADF9-D6D6-D246-A35B-C2A2EE8B71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i="1" dirty="0">
              <a:solidFill>
                <a:schemeClr val="tx1">
                  <a:lumMod val="50000"/>
                  <a:lumOff val="50000"/>
                </a:schemeClr>
              </a:solidFill>
            </a:rPr>
            <a:t>Visualisation des évaluations</a:t>
          </a:r>
        </a:p>
      </dgm:t>
    </dgm:pt>
    <dgm:pt modelId="{7FF87469-AB2D-D444-AB38-613D7693679D}" type="parTrans" cxnId="{2C2364CF-DFA1-C54C-9E64-1ADCDD039FBD}">
      <dgm:prSet/>
      <dgm:spPr/>
      <dgm:t>
        <a:bodyPr/>
        <a:lstStyle/>
        <a:p>
          <a:endParaRPr lang="fr-FR" sz="1600"/>
        </a:p>
      </dgm:t>
    </dgm:pt>
    <dgm:pt modelId="{1BC816A8-D1B5-B04A-93D2-8DD9872E2F10}" type="sibTrans" cxnId="{2C2364CF-DFA1-C54C-9E64-1ADCDD039FBD}">
      <dgm:prSet/>
      <dgm:spPr/>
      <dgm:t>
        <a:bodyPr/>
        <a:lstStyle/>
        <a:p>
          <a:endParaRPr lang="fr-FR" sz="1600"/>
        </a:p>
      </dgm:t>
    </dgm:pt>
    <dgm:pt modelId="{29B3F623-F24D-BA4E-8A38-6D72702D29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i="1" dirty="0">
              <a:solidFill>
                <a:schemeClr val="tx1">
                  <a:lumMod val="50000"/>
                  <a:lumOff val="50000"/>
                </a:schemeClr>
              </a:solidFill>
            </a:rPr>
            <a:t>Visualisation des KPI</a:t>
          </a:r>
        </a:p>
      </dgm:t>
    </dgm:pt>
    <dgm:pt modelId="{68B901EE-08CE-504A-9E47-5377FBDED9A5}" type="parTrans" cxnId="{329DDA82-06C3-BA45-83AB-C10AF633F217}">
      <dgm:prSet/>
      <dgm:spPr/>
      <dgm:t>
        <a:bodyPr/>
        <a:lstStyle/>
        <a:p>
          <a:endParaRPr lang="fr-FR" sz="1600"/>
        </a:p>
      </dgm:t>
    </dgm:pt>
    <dgm:pt modelId="{9BAB8D49-4F70-A445-90A6-FCC513B8AAC0}" type="sibTrans" cxnId="{329DDA82-06C3-BA45-83AB-C10AF633F217}">
      <dgm:prSet/>
      <dgm:spPr/>
      <dgm:t>
        <a:bodyPr/>
        <a:lstStyle/>
        <a:p>
          <a:endParaRPr lang="fr-FR" sz="1600"/>
        </a:p>
      </dgm:t>
    </dgm:pt>
    <dgm:pt modelId="{62338EE4-FF09-4E59-B861-ADA19F7B5601}" type="pres">
      <dgm:prSet presAssocID="{1E71E91F-8675-4B36-BD7E-0BCC0577EF7E}" presName="root" presStyleCnt="0">
        <dgm:presLayoutVars>
          <dgm:dir/>
          <dgm:resizeHandles val="exact"/>
        </dgm:presLayoutVars>
      </dgm:prSet>
      <dgm:spPr/>
    </dgm:pt>
    <dgm:pt modelId="{B5EF8410-6C4B-45B5-9182-334CC58AA520}" type="pres">
      <dgm:prSet presAssocID="{D06C737D-A3BD-4805-89F5-280970E4FB82}" presName="compNode" presStyleCnt="0"/>
      <dgm:spPr/>
    </dgm:pt>
    <dgm:pt modelId="{3425FAD3-D469-4379-86ED-DED46EA536D3}" type="pres">
      <dgm:prSet presAssocID="{D06C737D-A3BD-4805-89F5-280970E4FB82}" presName="iconRect" presStyleLbl="node1" presStyleIdx="0" presStyleCnt="3" custScaleX="102400" custScaleY="102400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21F74AF9-455B-4AC7-9C83-95BE71DA2D29}" type="pres">
      <dgm:prSet presAssocID="{D06C737D-A3BD-4805-89F5-280970E4FB82}" presName="spaceRect" presStyleCnt="0"/>
      <dgm:spPr/>
    </dgm:pt>
    <dgm:pt modelId="{5AA3324E-600E-465C-8F66-742EBC3A756C}" type="pres">
      <dgm:prSet presAssocID="{D06C737D-A3BD-4805-89F5-280970E4FB82}" presName="textRect" presStyleLbl="revTx" presStyleIdx="0" presStyleCnt="3">
        <dgm:presLayoutVars>
          <dgm:chMax val="1"/>
          <dgm:chPref val="1"/>
        </dgm:presLayoutVars>
      </dgm:prSet>
      <dgm:spPr/>
    </dgm:pt>
    <dgm:pt modelId="{D824BE9D-7B47-4895-AF9A-D9F34B5D361B}" type="pres">
      <dgm:prSet presAssocID="{725B931A-D808-499D-88CA-0209301EA3F6}" presName="sibTrans" presStyleCnt="0"/>
      <dgm:spPr/>
    </dgm:pt>
    <dgm:pt modelId="{75FAA1C8-5A2B-1345-AC6F-375D36CEBB5E}" type="pres">
      <dgm:prSet presAssocID="{4C5BADF9-D6D6-D246-A35B-C2A2EE8B71D4}" presName="compNode" presStyleCnt="0"/>
      <dgm:spPr/>
    </dgm:pt>
    <dgm:pt modelId="{20957722-CA49-2346-BEDA-CFBD4BAAB072}" type="pres">
      <dgm:prSet presAssocID="{4C5BADF9-D6D6-D246-A35B-C2A2EE8B71D4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2A80AFF2-B5EC-8941-A318-D7FCEEBF4414}" type="pres">
      <dgm:prSet presAssocID="{4C5BADF9-D6D6-D246-A35B-C2A2EE8B71D4}" presName="spaceRect" presStyleCnt="0"/>
      <dgm:spPr/>
    </dgm:pt>
    <dgm:pt modelId="{2D1EBBCC-A5C1-9849-BF7A-757F34C1CD5E}" type="pres">
      <dgm:prSet presAssocID="{4C5BADF9-D6D6-D246-A35B-C2A2EE8B71D4}" presName="textRect" presStyleLbl="revTx" presStyleIdx="1" presStyleCnt="3">
        <dgm:presLayoutVars>
          <dgm:chMax val="1"/>
          <dgm:chPref val="1"/>
        </dgm:presLayoutVars>
      </dgm:prSet>
      <dgm:spPr/>
    </dgm:pt>
    <dgm:pt modelId="{63324313-7F5D-0645-A8E1-C6AE8FFD8404}" type="pres">
      <dgm:prSet presAssocID="{1BC816A8-D1B5-B04A-93D2-8DD9872E2F10}" presName="sibTrans" presStyleCnt="0"/>
      <dgm:spPr/>
    </dgm:pt>
    <dgm:pt modelId="{4F4F5B93-BD4C-0445-A5CB-14B0FF7D6132}" type="pres">
      <dgm:prSet presAssocID="{29B3F623-F24D-BA4E-8A38-6D72702D2913}" presName="compNode" presStyleCnt="0"/>
      <dgm:spPr/>
    </dgm:pt>
    <dgm:pt modelId="{31BF4187-139D-1E4D-BB23-8893DC0220E0}" type="pres">
      <dgm:prSet presAssocID="{29B3F623-F24D-BA4E-8A38-6D72702D2913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1F3EEB8E-4451-8641-9012-C1B5FB9A5A23}" type="pres">
      <dgm:prSet presAssocID="{29B3F623-F24D-BA4E-8A38-6D72702D2913}" presName="spaceRect" presStyleCnt="0"/>
      <dgm:spPr/>
    </dgm:pt>
    <dgm:pt modelId="{379200A6-DF82-4A4F-B3BC-199464503739}" type="pres">
      <dgm:prSet presAssocID="{29B3F623-F24D-BA4E-8A38-6D72702D291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986653B-9C0A-BC46-8D78-3737F929AE4A}" type="presOf" srcId="{29B3F623-F24D-BA4E-8A38-6D72702D2913}" destId="{379200A6-DF82-4A4F-B3BC-199464503739}" srcOrd="0" destOrd="0" presId="urn:microsoft.com/office/officeart/2018/2/layout/IconLabelList"/>
    <dgm:cxn modelId="{73648F51-DAF0-47E5-BBFF-A479C26FE7AC}" type="presOf" srcId="{1E71E91F-8675-4B36-BD7E-0BCC0577EF7E}" destId="{62338EE4-FF09-4E59-B861-ADA19F7B5601}" srcOrd="0" destOrd="0" presId="urn:microsoft.com/office/officeart/2018/2/layout/IconLabelList"/>
    <dgm:cxn modelId="{329DDA82-06C3-BA45-83AB-C10AF633F217}" srcId="{1E71E91F-8675-4B36-BD7E-0BCC0577EF7E}" destId="{29B3F623-F24D-BA4E-8A38-6D72702D2913}" srcOrd="2" destOrd="0" parTransId="{68B901EE-08CE-504A-9E47-5377FBDED9A5}" sibTransId="{9BAB8D49-4F70-A445-90A6-FCC513B8AAC0}"/>
    <dgm:cxn modelId="{62DFEB8E-BC3A-4132-BA5E-06737DA54B1F}" type="presOf" srcId="{D06C737D-A3BD-4805-89F5-280970E4FB82}" destId="{5AA3324E-600E-465C-8F66-742EBC3A756C}" srcOrd="0" destOrd="0" presId="urn:microsoft.com/office/officeart/2018/2/layout/IconLabelList"/>
    <dgm:cxn modelId="{BD9F4995-1308-4C65-A9FB-14739DE98B15}" srcId="{1E71E91F-8675-4B36-BD7E-0BCC0577EF7E}" destId="{D06C737D-A3BD-4805-89F5-280970E4FB82}" srcOrd="0" destOrd="0" parTransId="{C67AAB72-60BE-4DB6-B3DA-64E4594AD34C}" sibTransId="{725B931A-D808-499D-88CA-0209301EA3F6}"/>
    <dgm:cxn modelId="{2C2364CF-DFA1-C54C-9E64-1ADCDD039FBD}" srcId="{1E71E91F-8675-4B36-BD7E-0BCC0577EF7E}" destId="{4C5BADF9-D6D6-D246-A35B-C2A2EE8B71D4}" srcOrd="1" destOrd="0" parTransId="{7FF87469-AB2D-D444-AB38-613D7693679D}" sibTransId="{1BC816A8-D1B5-B04A-93D2-8DD9872E2F10}"/>
    <dgm:cxn modelId="{85A34FE9-33E2-154D-8B95-DA95C5C1B451}" type="presOf" srcId="{4C5BADF9-D6D6-D246-A35B-C2A2EE8B71D4}" destId="{2D1EBBCC-A5C1-9849-BF7A-757F34C1CD5E}" srcOrd="0" destOrd="0" presId="urn:microsoft.com/office/officeart/2018/2/layout/IconLabelList"/>
    <dgm:cxn modelId="{9DFC8A16-C8DD-4387-A8F1-56F4DF02DD42}" type="presParOf" srcId="{62338EE4-FF09-4E59-B861-ADA19F7B5601}" destId="{B5EF8410-6C4B-45B5-9182-334CC58AA520}" srcOrd="0" destOrd="0" presId="urn:microsoft.com/office/officeart/2018/2/layout/IconLabelList"/>
    <dgm:cxn modelId="{A1EC583E-7C47-4162-92E3-23E1EEA9109A}" type="presParOf" srcId="{B5EF8410-6C4B-45B5-9182-334CC58AA520}" destId="{3425FAD3-D469-4379-86ED-DED46EA536D3}" srcOrd="0" destOrd="0" presId="urn:microsoft.com/office/officeart/2018/2/layout/IconLabelList"/>
    <dgm:cxn modelId="{6EA4515F-AE54-45BE-945D-0B7675463E29}" type="presParOf" srcId="{B5EF8410-6C4B-45B5-9182-334CC58AA520}" destId="{21F74AF9-455B-4AC7-9C83-95BE71DA2D29}" srcOrd="1" destOrd="0" presId="urn:microsoft.com/office/officeart/2018/2/layout/IconLabelList"/>
    <dgm:cxn modelId="{0F86FBAF-F8AB-412B-B627-D29E7E54C03B}" type="presParOf" srcId="{B5EF8410-6C4B-45B5-9182-334CC58AA520}" destId="{5AA3324E-600E-465C-8F66-742EBC3A756C}" srcOrd="2" destOrd="0" presId="urn:microsoft.com/office/officeart/2018/2/layout/IconLabelList"/>
    <dgm:cxn modelId="{F5EC6E5E-33B7-49B1-A444-F828DB9E65D4}" type="presParOf" srcId="{62338EE4-FF09-4E59-B861-ADA19F7B5601}" destId="{D824BE9D-7B47-4895-AF9A-D9F34B5D361B}" srcOrd="1" destOrd="0" presId="urn:microsoft.com/office/officeart/2018/2/layout/IconLabelList"/>
    <dgm:cxn modelId="{C8A1ABEE-EE35-2F4E-93C6-1F0690D9590C}" type="presParOf" srcId="{62338EE4-FF09-4E59-B861-ADA19F7B5601}" destId="{75FAA1C8-5A2B-1345-AC6F-375D36CEBB5E}" srcOrd="2" destOrd="0" presId="urn:microsoft.com/office/officeart/2018/2/layout/IconLabelList"/>
    <dgm:cxn modelId="{99571A0E-1E4D-1249-89AE-3E55A6359373}" type="presParOf" srcId="{75FAA1C8-5A2B-1345-AC6F-375D36CEBB5E}" destId="{20957722-CA49-2346-BEDA-CFBD4BAAB072}" srcOrd="0" destOrd="0" presId="urn:microsoft.com/office/officeart/2018/2/layout/IconLabelList"/>
    <dgm:cxn modelId="{1C5C922C-290F-594A-B6BF-3CA9C248718B}" type="presParOf" srcId="{75FAA1C8-5A2B-1345-AC6F-375D36CEBB5E}" destId="{2A80AFF2-B5EC-8941-A318-D7FCEEBF4414}" srcOrd="1" destOrd="0" presId="urn:microsoft.com/office/officeart/2018/2/layout/IconLabelList"/>
    <dgm:cxn modelId="{FF92569B-021D-5344-84C4-9CCE22EA9266}" type="presParOf" srcId="{75FAA1C8-5A2B-1345-AC6F-375D36CEBB5E}" destId="{2D1EBBCC-A5C1-9849-BF7A-757F34C1CD5E}" srcOrd="2" destOrd="0" presId="urn:microsoft.com/office/officeart/2018/2/layout/IconLabelList"/>
    <dgm:cxn modelId="{34A16E83-9391-DA4D-B6BB-3568BABFC2FE}" type="presParOf" srcId="{62338EE4-FF09-4E59-B861-ADA19F7B5601}" destId="{63324313-7F5D-0645-A8E1-C6AE8FFD8404}" srcOrd="3" destOrd="0" presId="urn:microsoft.com/office/officeart/2018/2/layout/IconLabelList"/>
    <dgm:cxn modelId="{47C3D2DB-00C5-5642-B913-F09C50011AFE}" type="presParOf" srcId="{62338EE4-FF09-4E59-B861-ADA19F7B5601}" destId="{4F4F5B93-BD4C-0445-A5CB-14B0FF7D6132}" srcOrd="4" destOrd="0" presId="urn:microsoft.com/office/officeart/2018/2/layout/IconLabelList"/>
    <dgm:cxn modelId="{1817561E-1BB9-AA42-8EE3-D9DDE16BEFF1}" type="presParOf" srcId="{4F4F5B93-BD4C-0445-A5CB-14B0FF7D6132}" destId="{31BF4187-139D-1E4D-BB23-8893DC0220E0}" srcOrd="0" destOrd="0" presId="urn:microsoft.com/office/officeart/2018/2/layout/IconLabelList"/>
    <dgm:cxn modelId="{D9588AFA-D4D7-D54F-B3C7-9B07164B5CAF}" type="presParOf" srcId="{4F4F5B93-BD4C-0445-A5CB-14B0FF7D6132}" destId="{1F3EEB8E-4451-8641-9012-C1B5FB9A5A23}" srcOrd="1" destOrd="0" presId="urn:microsoft.com/office/officeart/2018/2/layout/IconLabelList"/>
    <dgm:cxn modelId="{51224567-8B93-5E4C-AA4E-26BD64EA72F0}" type="presParOf" srcId="{4F4F5B93-BD4C-0445-A5CB-14B0FF7D6132}" destId="{379200A6-DF82-4A4F-B3BC-19946450373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141AD65-15F7-8846-823B-88F53440C93A}" type="doc">
      <dgm:prSet loTypeId="urn:microsoft.com/office/officeart/2005/8/layout/radial6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AB21016-E396-7841-822F-8B97F96497B0}">
      <dgm:prSet phldrT="[Texte]"/>
      <dgm:spPr/>
      <dgm:t>
        <a:bodyPr/>
        <a:lstStyle/>
        <a:p>
          <a:r>
            <a:rPr lang="fr-FR" dirty="0"/>
            <a:t>Java</a:t>
          </a:r>
        </a:p>
      </dgm:t>
    </dgm:pt>
    <dgm:pt modelId="{D0863152-7486-6943-922B-8A6148EBB74C}" type="parTrans" cxnId="{4486BD1E-2FF6-B349-B635-6B1307D6C84D}">
      <dgm:prSet/>
      <dgm:spPr/>
      <dgm:t>
        <a:bodyPr/>
        <a:lstStyle/>
        <a:p>
          <a:endParaRPr lang="fr-FR"/>
        </a:p>
      </dgm:t>
    </dgm:pt>
    <dgm:pt modelId="{C44F020E-7A7A-E34B-BC2A-0BA44BD8236F}" type="sibTrans" cxnId="{4486BD1E-2FF6-B349-B635-6B1307D6C84D}">
      <dgm:prSet/>
      <dgm:spPr/>
      <dgm:t>
        <a:bodyPr/>
        <a:lstStyle/>
        <a:p>
          <a:endParaRPr lang="fr-FR"/>
        </a:p>
      </dgm:t>
    </dgm:pt>
    <dgm:pt modelId="{BB7C918E-BD6F-154A-BF7E-1AAA02A339C7}">
      <dgm:prSet phldrT="[Texte]"/>
      <dgm:spPr/>
      <dgm:t>
        <a:bodyPr/>
        <a:lstStyle/>
        <a:p>
          <a:r>
            <a:rPr lang="fr-FR" dirty="0"/>
            <a:t>Portabilité</a:t>
          </a:r>
        </a:p>
      </dgm:t>
    </dgm:pt>
    <dgm:pt modelId="{5B56CA97-22D2-1A43-8085-A77C25A16FDB}" type="parTrans" cxnId="{F6DB79F2-6456-5D43-9FD8-BF5EC99DB73E}">
      <dgm:prSet/>
      <dgm:spPr/>
      <dgm:t>
        <a:bodyPr/>
        <a:lstStyle/>
        <a:p>
          <a:endParaRPr lang="fr-FR"/>
        </a:p>
      </dgm:t>
    </dgm:pt>
    <dgm:pt modelId="{3209FC15-CB64-F045-849B-2D54ADCC0AAF}" type="sibTrans" cxnId="{F6DB79F2-6456-5D43-9FD8-BF5EC99DB73E}">
      <dgm:prSet/>
      <dgm:spPr/>
      <dgm:t>
        <a:bodyPr/>
        <a:lstStyle/>
        <a:p>
          <a:endParaRPr lang="fr-FR"/>
        </a:p>
      </dgm:t>
    </dgm:pt>
    <dgm:pt modelId="{3D3DD053-5A1E-7E42-93E7-30FF9F9185F3}">
      <dgm:prSet phldrT="[Texte]"/>
      <dgm:spPr/>
      <dgm:t>
        <a:bodyPr/>
        <a:lstStyle/>
        <a:p>
          <a:r>
            <a:rPr lang="fr-FR" dirty="0" err="1"/>
            <a:t>Garbage</a:t>
          </a:r>
          <a:r>
            <a:rPr lang="fr-FR" dirty="0"/>
            <a:t> Collector</a:t>
          </a:r>
        </a:p>
      </dgm:t>
    </dgm:pt>
    <dgm:pt modelId="{8DB85307-61B8-3547-88A3-7DE995601F5F}" type="parTrans" cxnId="{6065CE57-42BF-5E4C-93AB-FA9AE0105B0B}">
      <dgm:prSet/>
      <dgm:spPr/>
      <dgm:t>
        <a:bodyPr/>
        <a:lstStyle/>
        <a:p>
          <a:endParaRPr lang="fr-FR"/>
        </a:p>
      </dgm:t>
    </dgm:pt>
    <dgm:pt modelId="{56F5C3CD-0A67-294E-9CDD-040B79023316}" type="sibTrans" cxnId="{6065CE57-42BF-5E4C-93AB-FA9AE0105B0B}">
      <dgm:prSet/>
      <dgm:spPr/>
      <dgm:t>
        <a:bodyPr/>
        <a:lstStyle/>
        <a:p>
          <a:endParaRPr lang="fr-FR"/>
        </a:p>
      </dgm:t>
    </dgm:pt>
    <dgm:pt modelId="{5A729DDD-00AD-3C48-A34D-793AF229A78D}">
      <dgm:prSet phldrT="[Texte]"/>
      <dgm:spPr/>
      <dgm:t>
        <a:bodyPr/>
        <a:lstStyle/>
        <a:p>
          <a:r>
            <a:rPr lang="fr-FR" dirty="0"/>
            <a:t>Encapsulation</a:t>
          </a:r>
        </a:p>
      </dgm:t>
    </dgm:pt>
    <dgm:pt modelId="{47910097-BD4A-874C-9CC6-912CFAA9715D}" type="parTrans" cxnId="{81CF3718-E271-C545-8E86-4C2161ACE14E}">
      <dgm:prSet/>
      <dgm:spPr/>
      <dgm:t>
        <a:bodyPr/>
        <a:lstStyle/>
        <a:p>
          <a:endParaRPr lang="fr-FR"/>
        </a:p>
      </dgm:t>
    </dgm:pt>
    <dgm:pt modelId="{C2B6CECC-02D8-E743-81D1-24F04DCAD7B2}" type="sibTrans" cxnId="{81CF3718-E271-C545-8E86-4C2161ACE14E}">
      <dgm:prSet/>
      <dgm:spPr/>
      <dgm:t>
        <a:bodyPr/>
        <a:lstStyle/>
        <a:p>
          <a:endParaRPr lang="fr-FR"/>
        </a:p>
      </dgm:t>
    </dgm:pt>
    <dgm:pt modelId="{CF2606CD-04FE-4747-87D2-1C714639180D}">
      <dgm:prSet phldrT="[Texte]"/>
      <dgm:spPr/>
      <dgm:t>
        <a:bodyPr/>
        <a:lstStyle/>
        <a:p>
          <a:r>
            <a:rPr lang="fr-FR" dirty="0"/>
            <a:t>Compilation JIT</a:t>
          </a:r>
        </a:p>
      </dgm:t>
    </dgm:pt>
    <dgm:pt modelId="{8FF09365-26CD-6545-AB49-F4D511CCC24F}" type="parTrans" cxnId="{9458CBBC-7264-2F42-A820-4670FB1BC502}">
      <dgm:prSet/>
      <dgm:spPr/>
      <dgm:t>
        <a:bodyPr/>
        <a:lstStyle/>
        <a:p>
          <a:endParaRPr lang="fr-FR"/>
        </a:p>
      </dgm:t>
    </dgm:pt>
    <dgm:pt modelId="{9CD5D33F-6CB4-F84E-AD8B-632F7D5F07A3}" type="sibTrans" cxnId="{9458CBBC-7264-2F42-A820-4670FB1BC502}">
      <dgm:prSet/>
      <dgm:spPr/>
      <dgm:t>
        <a:bodyPr/>
        <a:lstStyle/>
        <a:p>
          <a:endParaRPr lang="fr-FR"/>
        </a:p>
      </dgm:t>
    </dgm:pt>
    <dgm:pt modelId="{920F181C-9748-014D-B66E-68BE2F6D3EAF}">
      <dgm:prSet phldrT="[Texte]"/>
      <dgm:spPr/>
      <dgm:t>
        <a:bodyPr/>
        <a:lstStyle/>
        <a:p>
          <a:r>
            <a:rPr lang="fr-FR" dirty="0"/>
            <a:t>Ecosystème large (dont </a:t>
          </a:r>
          <a:r>
            <a:rPr lang="fr-FR" dirty="0" err="1"/>
            <a:t>Spring</a:t>
          </a:r>
          <a:r>
            <a:rPr lang="fr-FR" dirty="0"/>
            <a:t>)</a:t>
          </a:r>
        </a:p>
      </dgm:t>
    </dgm:pt>
    <dgm:pt modelId="{5D3C8C57-7248-084D-9551-BE36F065C646}" type="parTrans" cxnId="{96C01B9A-0F05-4F41-AA6B-5F01FEAC34D3}">
      <dgm:prSet/>
      <dgm:spPr/>
      <dgm:t>
        <a:bodyPr/>
        <a:lstStyle/>
        <a:p>
          <a:endParaRPr lang="fr-FR"/>
        </a:p>
      </dgm:t>
    </dgm:pt>
    <dgm:pt modelId="{40D22753-D18D-374C-BE59-D4E3C6CB5D52}" type="sibTrans" cxnId="{96C01B9A-0F05-4F41-AA6B-5F01FEAC34D3}">
      <dgm:prSet/>
      <dgm:spPr/>
      <dgm:t>
        <a:bodyPr/>
        <a:lstStyle/>
        <a:p>
          <a:endParaRPr lang="fr-FR"/>
        </a:p>
      </dgm:t>
    </dgm:pt>
    <dgm:pt modelId="{2F3E4E3D-FD1C-CE46-8C53-C805EA51F802}" type="pres">
      <dgm:prSet presAssocID="{F141AD65-15F7-8846-823B-88F53440C93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601811C-7524-AB49-B93C-2C08B1361DC3}" type="pres">
      <dgm:prSet presAssocID="{2AB21016-E396-7841-822F-8B97F96497B0}" presName="centerShape" presStyleLbl="node0" presStyleIdx="0" presStyleCnt="1"/>
      <dgm:spPr/>
    </dgm:pt>
    <dgm:pt modelId="{D6FEDEB9-284C-E449-BDBD-62EF2F7DB7ED}" type="pres">
      <dgm:prSet presAssocID="{BB7C918E-BD6F-154A-BF7E-1AAA02A339C7}" presName="node" presStyleLbl="node1" presStyleIdx="0" presStyleCnt="5">
        <dgm:presLayoutVars>
          <dgm:bulletEnabled val="1"/>
        </dgm:presLayoutVars>
      </dgm:prSet>
      <dgm:spPr/>
    </dgm:pt>
    <dgm:pt modelId="{B3F18A83-0835-0E44-9E4E-691A95B46904}" type="pres">
      <dgm:prSet presAssocID="{BB7C918E-BD6F-154A-BF7E-1AAA02A339C7}" presName="dummy" presStyleCnt="0"/>
      <dgm:spPr/>
    </dgm:pt>
    <dgm:pt modelId="{806921D0-63FC-0440-A721-FE9B3BB0D6A7}" type="pres">
      <dgm:prSet presAssocID="{3209FC15-CB64-F045-849B-2D54ADCC0AAF}" presName="sibTrans" presStyleLbl="sibTrans2D1" presStyleIdx="0" presStyleCnt="5"/>
      <dgm:spPr/>
    </dgm:pt>
    <dgm:pt modelId="{8A10E90D-125F-AA4E-8E21-6BAC15238D51}" type="pres">
      <dgm:prSet presAssocID="{3D3DD053-5A1E-7E42-93E7-30FF9F9185F3}" presName="node" presStyleLbl="node1" presStyleIdx="1" presStyleCnt="5">
        <dgm:presLayoutVars>
          <dgm:bulletEnabled val="1"/>
        </dgm:presLayoutVars>
      </dgm:prSet>
      <dgm:spPr/>
    </dgm:pt>
    <dgm:pt modelId="{AD1574D7-6366-8B4B-BE2D-0741ECBAB0AA}" type="pres">
      <dgm:prSet presAssocID="{3D3DD053-5A1E-7E42-93E7-30FF9F9185F3}" presName="dummy" presStyleCnt="0"/>
      <dgm:spPr/>
    </dgm:pt>
    <dgm:pt modelId="{B612F04C-D096-5F46-808C-68D215463BC5}" type="pres">
      <dgm:prSet presAssocID="{56F5C3CD-0A67-294E-9CDD-040B79023316}" presName="sibTrans" presStyleLbl="sibTrans2D1" presStyleIdx="1" presStyleCnt="5"/>
      <dgm:spPr/>
    </dgm:pt>
    <dgm:pt modelId="{2A1B568F-F07E-C441-B973-C3FF20C7C343}" type="pres">
      <dgm:prSet presAssocID="{5A729DDD-00AD-3C48-A34D-793AF229A78D}" presName="node" presStyleLbl="node1" presStyleIdx="2" presStyleCnt="5">
        <dgm:presLayoutVars>
          <dgm:bulletEnabled val="1"/>
        </dgm:presLayoutVars>
      </dgm:prSet>
      <dgm:spPr/>
    </dgm:pt>
    <dgm:pt modelId="{967C9DAA-B913-164D-896D-6A3D36A551B3}" type="pres">
      <dgm:prSet presAssocID="{5A729DDD-00AD-3C48-A34D-793AF229A78D}" presName="dummy" presStyleCnt="0"/>
      <dgm:spPr/>
    </dgm:pt>
    <dgm:pt modelId="{494DF9EC-4210-AE4F-A21A-CE32B8AD4A55}" type="pres">
      <dgm:prSet presAssocID="{C2B6CECC-02D8-E743-81D1-24F04DCAD7B2}" presName="sibTrans" presStyleLbl="sibTrans2D1" presStyleIdx="2" presStyleCnt="5"/>
      <dgm:spPr/>
    </dgm:pt>
    <dgm:pt modelId="{FA06FA0F-1C27-C24B-B44D-C1AB22F226BD}" type="pres">
      <dgm:prSet presAssocID="{CF2606CD-04FE-4747-87D2-1C714639180D}" presName="node" presStyleLbl="node1" presStyleIdx="3" presStyleCnt="5">
        <dgm:presLayoutVars>
          <dgm:bulletEnabled val="1"/>
        </dgm:presLayoutVars>
      </dgm:prSet>
      <dgm:spPr/>
    </dgm:pt>
    <dgm:pt modelId="{D70F1EF9-4EC8-7E42-8B08-7E60F39BE0C4}" type="pres">
      <dgm:prSet presAssocID="{CF2606CD-04FE-4747-87D2-1C714639180D}" presName="dummy" presStyleCnt="0"/>
      <dgm:spPr/>
    </dgm:pt>
    <dgm:pt modelId="{58008EC8-DFA5-7B4D-BC4D-6C6CE969B39D}" type="pres">
      <dgm:prSet presAssocID="{9CD5D33F-6CB4-F84E-AD8B-632F7D5F07A3}" presName="sibTrans" presStyleLbl="sibTrans2D1" presStyleIdx="3" presStyleCnt="5"/>
      <dgm:spPr/>
    </dgm:pt>
    <dgm:pt modelId="{AF39A5C9-BE07-8542-96AC-BD2EFEF6438E}" type="pres">
      <dgm:prSet presAssocID="{920F181C-9748-014D-B66E-68BE2F6D3EAF}" presName="node" presStyleLbl="node1" presStyleIdx="4" presStyleCnt="5">
        <dgm:presLayoutVars>
          <dgm:bulletEnabled val="1"/>
        </dgm:presLayoutVars>
      </dgm:prSet>
      <dgm:spPr/>
    </dgm:pt>
    <dgm:pt modelId="{ACD87159-AC90-5948-9614-CD009D121CBD}" type="pres">
      <dgm:prSet presAssocID="{920F181C-9748-014D-B66E-68BE2F6D3EAF}" presName="dummy" presStyleCnt="0"/>
      <dgm:spPr/>
    </dgm:pt>
    <dgm:pt modelId="{0E4C29D9-04CA-AF42-AD32-7CD7D01BA68A}" type="pres">
      <dgm:prSet presAssocID="{40D22753-D18D-374C-BE59-D4E3C6CB5D52}" presName="sibTrans" presStyleLbl="sibTrans2D1" presStyleIdx="4" presStyleCnt="5"/>
      <dgm:spPr/>
    </dgm:pt>
  </dgm:ptLst>
  <dgm:cxnLst>
    <dgm:cxn modelId="{A9B60A05-FC50-8540-B6B3-2ADA6C77D244}" type="presOf" srcId="{5A729DDD-00AD-3C48-A34D-793AF229A78D}" destId="{2A1B568F-F07E-C441-B973-C3FF20C7C343}" srcOrd="0" destOrd="0" presId="urn:microsoft.com/office/officeart/2005/8/layout/radial6"/>
    <dgm:cxn modelId="{98F61216-5C8B-044E-A7DC-4A9335E1A424}" type="presOf" srcId="{9CD5D33F-6CB4-F84E-AD8B-632F7D5F07A3}" destId="{58008EC8-DFA5-7B4D-BC4D-6C6CE969B39D}" srcOrd="0" destOrd="0" presId="urn:microsoft.com/office/officeart/2005/8/layout/radial6"/>
    <dgm:cxn modelId="{81CF3718-E271-C545-8E86-4C2161ACE14E}" srcId="{2AB21016-E396-7841-822F-8B97F96497B0}" destId="{5A729DDD-00AD-3C48-A34D-793AF229A78D}" srcOrd="2" destOrd="0" parTransId="{47910097-BD4A-874C-9CC6-912CFAA9715D}" sibTransId="{C2B6CECC-02D8-E743-81D1-24F04DCAD7B2}"/>
    <dgm:cxn modelId="{4486BD1E-2FF6-B349-B635-6B1307D6C84D}" srcId="{F141AD65-15F7-8846-823B-88F53440C93A}" destId="{2AB21016-E396-7841-822F-8B97F96497B0}" srcOrd="0" destOrd="0" parTransId="{D0863152-7486-6943-922B-8A6148EBB74C}" sibTransId="{C44F020E-7A7A-E34B-BC2A-0BA44BD8236F}"/>
    <dgm:cxn modelId="{3CA9DA35-9C76-EB49-A23A-4764AA4F9E3C}" type="presOf" srcId="{56F5C3CD-0A67-294E-9CDD-040B79023316}" destId="{B612F04C-D096-5F46-808C-68D215463BC5}" srcOrd="0" destOrd="0" presId="urn:microsoft.com/office/officeart/2005/8/layout/radial6"/>
    <dgm:cxn modelId="{FA4C444B-A09A-604B-ABF7-7CA2B5BBF15C}" type="presOf" srcId="{920F181C-9748-014D-B66E-68BE2F6D3EAF}" destId="{AF39A5C9-BE07-8542-96AC-BD2EFEF6438E}" srcOrd="0" destOrd="0" presId="urn:microsoft.com/office/officeart/2005/8/layout/radial6"/>
    <dgm:cxn modelId="{6065CE57-42BF-5E4C-93AB-FA9AE0105B0B}" srcId="{2AB21016-E396-7841-822F-8B97F96497B0}" destId="{3D3DD053-5A1E-7E42-93E7-30FF9F9185F3}" srcOrd="1" destOrd="0" parTransId="{8DB85307-61B8-3547-88A3-7DE995601F5F}" sibTransId="{56F5C3CD-0A67-294E-9CDD-040B79023316}"/>
    <dgm:cxn modelId="{AE1D9797-9CC6-1845-903D-E71D8EDB6302}" type="presOf" srcId="{3209FC15-CB64-F045-849B-2D54ADCC0AAF}" destId="{806921D0-63FC-0440-A721-FE9B3BB0D6A7}" srcOrd="0" destOrd="0" presId="urn:microsoft.com/office/officeart/2005/8/layout/radial6"/>
    <dgm:cxn modelId="{8A80FE97-37EC-F844-94B4-C688449965D8}" type="presOf" srcId="{2AB21016-E396-7841-822F-8B97F96497B0}" destId="{9601811C-7524-AB49-B93C-2C08B1361DC3}" srcOrd="0" destOrd="0" presId="urn:microsoft.com/office/officeart/2005/8/layout/radial6"/>
    <dgm:cxn modelId="{96C01B9A-0F05-4F41-AA6B-5F01FEAC34D3}" srcId="{2AB21016-E396-7841-822F-8B97F96497B0}" destId="{920F181C-9748-014D-B66E-68BE2F6D3EAF}" srcOrd="4" destOrd="0" parTransId="{5D3C8C57-7248-084D-9551-BE36F065C646}" sibTransId="{40D22753-D18D-374C-BE59-D4E3C6CB5D52}"/>
    <dgm:cxn modelId="{6A945DA7-6DC0-CD46-A99B-32317F0AFD40}" type="presOf" srcId="{3D3DD053-5A1E-7E42-93E7-30FF9F9185F3}" destId="{8A10E90D-125F-AA4E-8E21-6BAC15238D51}" srcOrd="0" destOrd="0" presId="urn:microsoft.com/office/officeart/2005/8/layout/radial6"/>
    <dgm:cxn modelId="{97D122B2-230C-4F41-B8A5-9FFEA95151A8}" type="presOf" srcId="{BB7C918E-BD6F-154A-BF7E-1AAA02A339C7}" destId="{D6FEDEB9-284C-E449-BDBD-62EF2F7DB7ED}" srcOrd="0" destOrd="0" presId="urn:microsoft.com/office/officeart/2005/8/layout/radial6"/>
    <dgm:cxn modelId="{9458CBBC-7264-2F42-A820-4670FB1BC502}" srcId="{2AB21016-E396-7841-822F-8B97F96497B0}" destId="{CF2606CD-04FE-4747-87D2-1C714639180D}" srcOrd="3" destOrd="0" parTransId="{8FF09365-26CD-6545-AB49-F4D511CCC24F}" sibTransId="{9CD5D33F-6CB4-F84E-AD8B-632F7D5F07A3}"/>
    <dgm:cxn modelId="{F6296BC9-E7EF-BF40-8682-78305486EB66}" type="presOf" srcId="{40D22753-D18D-374C-BE59-D4E3C6CB5D52}" destId="{0E4C29D9-04CA-AF42-AD32-7CD7D01BA68A}" srcOrd="0" destOrd="0" presId="urn:microsoft.com/office/officeart/2005/8/layout/radial6"/>
    <dgm:cxn modelId="{23CDD0CD-431E-E044-ABB3-4E72E33344F9}" type="presOf" srcId="{CF2606CD-04FE-4747-87D2-1C714639180D}" destId="{FA06FA0F-1C27-C24B-B44D-C1AB22F226BD}" srcOrd="0" destOrd="0" presId="urn:microsoft.com/office/officeart/2005/8/layout/radial6"/>
    <dgm:cxn modelId="{C7BC83D5-F087-F54D-88B2-AA71BF407831}" type="presOf" srcId="{F141AD65-15F7-8846-823B-88F53440C93A}" destId="{2F3E4E3D-FD1C-CE46-8C53-C805EA51F802}" srcOrd="0" destOrd="0" presId="urn:microsoft.com/office/officeart/2005/8/layout/radial6"/>
    <dgm:cxn modelId="{F6DB79F2-6456-5D43-9FD8-BF5EC99DB73E}" srcId="{2AB21016-E396-7841-822F-8B97F96497B0}" destId="{BB7C918E-BD6F-154A-BF7E-1AAA02A339C7}" srcOrd="0" destOrd="0" parTransId="{5B56CA97-22D2-1A43-8085-A77C25A16FDB}" sibTransId="{3209FC15-CB64-F045-849B-2D54ADCC0AAF}"/>
    <dgm:cxn modelId="{985950F9-0336-C744-A397-F24168FC40EC}" type="presOf" srcId="{C2B6CECC-02D8-E743-81D1-24F04DCAD7B2}" destId="{494DF9EC-4210-AE4F-A21A-CE32B8AD4A55}" srcOrd="0" destOrd="0" presId="urn:microsoft.com/office/officeart/2005/8/layout/radial6"/>
    <dgm:cxn modelId="{672885B0-1FBA-A347-856B-9020D88428D1}" type="presParOf" srcId="{2F3E4E3D-FD1C-CE46-8C53-C805EA51F802}" destId="{9601811C-7524-AB49-B93C-2C08B1361DC3}" srcOrd="0" destOrd="0" presId="urn:microsoft.com/office/officeart/2005/8/layout/radial6"/>
    <dgm:cxn modelId="{C34FC8A7-42D5-1C46-8852-1E6A9E6A5B25}" type="presParOf" srcId="{2F3E4E3D-FD1C-CE46-8C53-C805EA51F802}" destId="{D6FEDEB9-284C-E449-BDBD-62EF2F7DB7ED}" srcOrd="1" destOrd="0" presId="urn:microsoft.com/office/officeart/2005/8/layout/radial6"/>
    <dgm:cxn modelId="{84EE928A-37E3-0C44-B782-7788F2A76958}" type="presParOf" srcId="{2F3E4E3D-FD1C-CE46-8C53-C805EA51F802}" destId="{B3F18A83-0835-0E44-9E4E-691A95B46904}" srcOrd="2" destOrd="0" presId="urn:microsoft.com/office/officeart/2005/8/layout/radial6"/>
    <dgm:cxn modelId="{E9BF0ACB-54A5-8C43-9F0D-5669E6DD3BAC}" type="presParOf" srcId="{2F3E4E3D-FD1C-CE46-8C53-C805EA51F802}" destId="{806921D0-63FC-0440-A721-FE9B3BB0D6A7}" srcOrd="3" destOrd="0" presId="urn:microsoft.com/office/officeart/2005/8/layout/radial6"/>
    <dgm:cxn modelId="{AC5EAF9A-BB26-5A48-AF09-48B4FF038E59}" type="presParOf" srcId="{2F3E4E3D-FD1C-CE46-8C53-C805EA51F802}" destId="{8A10E90D-125F-AA4E-8E21-6BAC15238D51}" srcOrd="4" destOrd="0" presId="urn:microsoft.com/office/officeart/2005/8/layout/radial6"/>
    <dgm:cxn modelId="{02DDC010-7091-2D4F-928F-CFF24C0B0EB6}" type="presParOf" srcId="{2F3E4E3D-FD1C-CE46-8C53-C805EA51F802}" destId="{AD1574D7-6366-8B4B-BE2D-0741ECBAB0AA}" srcOrd="5" destOrd="0" presId="urn:microsoft.com/office/officeart/2005/8/layout/radial6"/>
    <dgm:cxn modelId="{BF13D2CB-DA96-1D4E-A8FC-AAE0D4FA0CB3}" type="presParOf" srcId="{2F3E4E3D-FD1C-CE46-8C53-C805EA51F802}" destId="{B612F04C-D096-5F46-808C-68D215463BC5}" srcOrd="6" destOrd="0" presId="urn:microsoft.com/office/officeart/2005/8/layout/radial6"/>
    <dgm:cxn modelId="{3B019E60-0460-8542-BBA9-8B80030ECC56}" type="presParOf" srcId="{2F3E4E3D-FD1C-CE46-8C53-C805EA51F802}" destId="{2A1B568F-F07E-C441-B973-C3FF20C7C343}" srcOrd="7" destOrd="0" presId="urn:microsoft.com/office/officeart/2005/8/layout/radial6"/>
    <dgm:cxn modelId="{869EF7E9-23AE-514B-900C-2E9F75B0ACD6}" type="presParOf" srcId="{2F3E4E3D-FD1C-CE46-8C53-C805EA51F802}" destId="{967C9DAA-B913-164D-896D-6A3D36A551B3}" srcOrd="8" destOrd="0" presId="urn:microsoft.com/office/officeart/2005/8/layout/radial6"/>
    <dgm:cxn modelId="{3BC0D1F5-967A-1846-A759-3C81941B7F84}" type="presParOf" srcId="{2F3E4E3D-FD1C-CE46-8C53-C805EA51F802}" destId="{494DF9EC-4210-AE4F-A21A-CE32B8AD4A55}" srcOrd="9" destOrd="0" presId="urn:microsoft.com/office/officeart/2005/8/layout/radial6"/>
    <dgm:cxn modelId="{A6BAD791-5DB0-AF4C-84AE-68EFB55878F0}" type="presParOf" srcId="{2F3E4E3D-FD1C-CE46-8C53-C805EA51F802}" destId="{FA06FA0F-1C27-C24B-B44D-C1AB22F226BD}" srcOrd="10" destOrd="0" presId="urn:microsoft.com/office/officeart/2005/8/layout/radial6"/>
    <dgm:cxn modelId="{250779B9-D780-A041-83CD-61535E91BB76}" type="presParOf" srcId="{2F3E4E3D-FD1C-CE46-8C53-C805EA51F802}" destId="{D70F1EF9-4EC8-7E42-8B08-7E60F39BE0C4}" srcOrd="11" destOrd="0" presId="urn:microsoft.com/office/officeart/2005/8/layout/radial6"/>
    <dgm:cxn modelId="{28B082D8-1D85-494A-88D6-D852DB116BC7}" type="presParOf" srcId="{2F3E4E3D-FD1C-CE46-8C53-C805EA51F802}" destId="{58008EC8-DFA5-7B4D-BC4D-6C6CE969B39D}" srcOrd="12" destOrd="0" presId="urn:microsoft.com/office/officeart/2005/8/layout/radial6"/>
    <dgm:cxn modelId="{50DEFF2C-AAA8-7549-B361-B263EEBE91F6}" type="presParOf" srcId="{2F3E4E3D-FD1C-CE46-8C53-C805EA51F802}" destId="{AF39A5C9-BE07-8542-96AC-BD2EFEF6438E}" srcOrd="13" destOrd="0" presId="urn:microsoft.com/office/officeart/2005/8/layout/radial6"/>
    <dgm:cxn modelId="{E8C060DE-883C-0A45-ABD8-F405CAF405E8}" type="presParOf" srcId="{2F3E4E3D-FD1C-CE46-8C53-C805EA51F802}" destId="{ACD87159-AC90-5948-9614-CD009D121CBD}" srcOrd="14" destOrd="0" presId="urn:microsoft.com/office/officeart/2005/8/layout/radial6"/>
    <dgm:cxn modelId="{3AAEF8F4-C3F9-AA4C-A61B-EE930F3E2AA2}" type="presParOf" srcId="{2F3E4E3D-FD1C-CE46-8C53-C805EA51F802}" destId="{0E4C29D9-04CA-AF42-AD32-7CD7D01BA68A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73F09C3-45AB-9545-B792-8259C366C720}" type="doc">
      <dgm:prSet loTypeId="urn:microsoft.com/office/officeart/2005/8/layout/vList2" loCatId="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CE753896-D8BE-9246-BA70-B896FE63D83E}">
      <dgm:prSet phldrT="[Texte]" custT="1"/>
      <dgm:spPr/>
      <dgm:t>
        <a:bodyPr/>
        <a:lstStyle/>
        <a:p>
          <a:r>
            <a:rPr lang="fr-FR" sz="1800" dirty="0"/>
            <a:t>Compatible HTML &amp; CSS</a:t>
          </a:r>
        </a:p>
      </dgm:t>
    </dgm:pt>
    <dgm:pt modelId="{65DAF886-5CCE-5646-BA88-4EABBD420EC6}" type="parTrans" cxnId="{A3071105-82F9-0E4B-BEAE-7E96BE43D53F}">
      <dgm:prSet/>
      <dgm:spPr/>
      <dgm:t>
        <a:bodyPr/>
        <a:lstStyle/>
        <a:p>
          <a:endParaRPr lang="fr-FR"/>
        </a:p>
      </dgm:t>
    </dgm:pt>
    <dgm:pt modelId="{15258C62-6711-A644-95D6-DC3DA8078E0D}" type="sibTrans" cxnId="{A3071105-82F9-0E4B-BEAE-7E96BE43D53F}">
      <dgm:prSet/>
      <dgm:spPr/>
      <dgm:t>
        <a:bodyPr/>
        <a:lstStyle/>
        <a:p>
          <a:endParaRPr lang="fr-FR"/>
        </a:p>
      </dgm:t>
    </dgm:pt>
    <dgm:pt modelId="{EB45EAF9-7EAC-754B-B88B-52F8E564740A}">
      <dgm:prSet phldrT="[Texte]" custT="1"/>
      <dgm:spPr/>
      <dgm:t>
        <a:bodyPr/>
        <a:lstStyle/>
        <a:p>
          <a:r>
            <a:rPr lang="fr-FR" sz="1800" dirty="0"/>
            <a:t>Respect des standards W3C</a:t>
          </a:r>
        </a:p>
      </dgm:t>
    </dgm:pt>
    <dgm:pt modelId="{3E5554C8-A230-A54A-B509-52B75D1F7E51}" type="parTrans" cxnId="{81CE745C-136D-B046-B69B-02F2DABC9083}">
      <dgm:prSet/>
      <dgm:spPr/>
      <dgm:t>
        <a:bodyPr/>
        <a:lstStyle/>
        <a:p>
          <a:endParaRPr lang="fr-FR"/>
        </a:p>
      </dgm:t>
    </dgm:pt>
    <dgm:pt modelId="{8FEAA1F7-0409-1841-8E6E-200BEDEE8C0B}" type="sibTrans" cxnId="{81CE745C-136D-B046-B69B-02F2DABC9083}">
      <dgm:prSet/>
      <dgm:spPr/>
      <dgm:t>
        <a:bodyPr/>
        <a:lstStyle/>
        <a:p>
          <a:endParaRPr lang="fr-FR"/>
        </a:p>
      </dgm:t>
    </dgm:pt>
    <dgm:pt modelId="{C3CD91CA-94D8-B548-8270-9E926EB23A8C}" type="pres">
      <dgm:prSet presAssocID="{873F09C3-45AB-9545-B792-8259C366C720}" presName="linear" presStyleCnt="0">
        <dgm:presLayoutVars>
          <dgm:animLvl val="lvl"/>
          <dgm:resizeHandles val="exact"/>
        </dgm:presLayoutVars>
      </dgm:prSet>
      <dgm:spPr/>
    </dgm:pt>
    <dgm:pt modelId="{02DA26A6-A910-5E4E-89F4-A4CEAB06B131}" type="pres">
      <dgm:prSet presAssocID="{CE753896-D8BE-9246-BA70-B896FE63D83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F1F1625-C267-6042-947D-1AB6E40ED258}" type="pres">
      <dgm:prSet presAssocID="{15258C62-6711-A644-95D6-DC3DA8078E0D}" presName="spacer" presStyleCnt="0"/>
      <dgm:spPr/>
    </dgm:pt>
    <dgm:pt modelId="{0258A909-3D5B-C947-A09C-779BB12D84F8}" type="pres">
      <dgm:prSet presAssocID="{EB45EAF9-7EAC-754B-B88B-52F8E564740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3071105-82F9-0E4B-BEAE-7E96BE43D53F}" srcId="{873F09C3-45AB-9545-B792-8259C366C720}" destId="{CE753896-D8BE-9246-BA70-B896FE63D83E}" srcOrd="0" destOrd="0" parTransId="{65DAF886-5CCE-5646-BA88-4EABBD420EC6}" sibTransId="{15258C62-6711-A644-95D6-DC3DA8078E0D}"/>
    <dgm:cxn modelId="{B8A27A0A-08BB-5949-B392-13545158A37B}" type="presOf" srcId="{EB45EAF9-7EAC-754B-B88B-52F8E564740A}" destId="{0258A909-3D5B-C947-A09C-779BB12D84F8}" srcOrd="0" destOrd="0" presId="urn:microsoft.com/office/officeart/2005/8/layout/vList2"/>
    <dgm:cxn modelId="{046E662A-8198-4246-B260-4C47D3077BCD}" type="presOf" srcId="{873F09C3-45AB-9545-B792-8259C366C720}" destId="{C3CD91CA-94D8-B548-8270-9E926EB23A8C}" srcOrd="0" destOrd="0" presId="urn:microsoft.com/office/officeart/2005/8/layout/vList2"/>
    <dgm:cxn modelId="{81CE745C-136D-B046-B69B-02F2DABC9083}" srcId="{873F09C3-45AB-9545-B792-8259C366C720}" destId="{EB45EAF9-7EAC-754B-B88B-52F8E564740A}" srcOrd="1" destOrd="0" parTransId="{3E5554C8-A230-A54A-B509-52B75D1F7E51}" sibTransId="{8FEAA1F7-0409-1841-8E6E-200BEDEE8C0B}"/>
    <dgm:cxn modelId="{CABE6AD3-BBE0-8843-A387-2C9D7CA8B573}" type="presOf" srcId="{CE753896-D8BE-9246-BA70-B896FE63D83E}" destId="{02DA26A6-A910-5E4E-89F4-A4CEAB06B131}" srcOrd="0" destOrd="0" presId="urn:microsoft.com/office/officeart/2005/8/layout/vList2"/>
    <dgm:cxn modelId="{7779F868-763B-3949-8C26-A5EC9115F34F}" type="presParOf" srcId="{C3CD91CA-94D8-B548-8270-9E926EB23A8C}" destId="{02DA26A6-A910-5E4E-89F4-A4CEAB06B131}" srcOrd="0" destOrd="0" presId="urn:microsoft.com/office/officeart/2005/8/layout/vList2"/>
    <dgm:cxn modelId="{C8C741CA-55A9-B245-AFF3-F895C8F288CF}" type="presParOf" srcId="{C3CD91CA-94D8-B548-8270-9E926EB23A8C}" destId="{DF1F1625-C267-6042-947D-1AB6E40ED258}" srcOrd="1" destOrd="0" presId="urn:microsoft.com/office/officeart/2005/8/layout/vList2"/>
    <dgm:cxn modelId="{06844426-3239-4742-8E61-F6D6D46EEFFC}" type="presParOf" srcId="{C3CD91CA-94D8-B548-8270-9E926EB23A8C}" destId="{0258A909-3D5B-C947-A09C-779BB12D84F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B27A21-912B-C646-8B52-9D9956546E37}" type="doc">
      <dgm:prSet loTypeId="urn:microsoft.com/office/officeart/2005/8/layout/venn3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13A9C32-488D-AC47-9919-DC309B418D42}">
      <dgm:prSet/>
      <dgm:spPr/>
      <dgm:t>
        <a:bodyPr/>
        <a:lstStyle/>
        <a:p>
          <a:r>
            <a:rPr lang="fr-FR" dirty="0"/>
            <a:t>Nombre de nouveaux utilisateurs</a:t>
          </a:r>
        </a:p>
      </dgm:t>
    </dgm:pt>
    <dgm:pt modelId="{4A1CB590-A5B0-2B48-B49E-182373DB447F}" type="parTrans" cxnId="{8985D29E-D828-2C46-9CB6-016E63445B05}">
      <dgm:prSet/>
      <dgm:spPr/>
      <dgm:t>
        <a:bodyPr/>
        <a:lstStyle/>
        <a:p>
          <a:endParaRPr lang="fr-FR"/>
        </a:p>
      </dgm:t>
    </dgm:pt>
    <dgm:pt modelId="{D4A51D7C-F973-074F-9268-9D79787B00F7}" type="sibTrans" cxnId="{8985D29E-D828-2C46-9CB6-016E63445B05}">
      <dgm:prSet/>
      <dgm:spPr/>
      <dgm:t>
        <a:bodyPr/>
        <a:lstStyle/>
        <a:p>
          <a:endParaRPr lang="fr-FR"/>
        </a:p>
      </dgm:t>
    </dgm:pt>
    <dgm:pt modelId="{155F1FED-6072-4643-8848-A63C1B615772}">
      <dgm:prSet/>
      <dgm:spPr/>
      <dgm:t>
        <a:bodyPr/>
        <a:lstStyle/>
        <a:p>
          <a:r>
            <a:rPr lang="fr-FR" dirty="0"/>
            <a:t>Taux de rétention</a:t>
          </a:r>
        </a:p>
      </dgm:t>
    </dgm:pt>
    <dgm:pt modelId="{6A4A4DB9-1676-3E43-9BBD-30EBAEC8C12C}" type="parTrans" cxnId="{402437A1-66EB-FD47-B78D-D8BAFBF41A3C}">
      <dgm:prSet/>
      <dgm:spPr/>
      <dgm:t>
        <a:bodyPr/>
        <a:lstStyle/>
        <a:p>
          <a:endParaRPr lang="fr-FR"/>
        </a:p>
      </dgm:t>
    </dgm:pt>
    <dgm:pt modelId="{5095DA94-BC20-124E-8DAE-98212F8761E9}" type="sibTrans" cxnId="{402437A1-66EB-FD47-B78D-D8BAFBF41A3C}">
      <dgm:prSet/>
      <dgm:spPr/>
      <dgm:t>
        <a:bodyPr/>
        <a:lstStyle/>
        <a:p>
          <a:endParaRPr lang="fr-FR"/>
        </a:p>
      </dgm:t>
    </dgm:pt>
    <dgm:pt modelId="{305FE848-49D0-0749-B537-A167982FE9A8}">
      <dgm:prSet/>
      <dgm:spPr/>
      <dgm:t>
        <a:bodyPr/>
        <a:lstStyle/>
        <a:p>
          <a:r>
            <a:rPr lang="fr-FR"/>
            <a:t>Niveau de satisfaction aux évaluations de session</a:t>
          </a:r>
          <a:endParaRPr lang="fr-FR" dirty="0"/>
        </a:p>
      </dgm:t>
    </dgm:pt>
    <dgm:pt modelId="{EB190488-EE17-A440-AC80-03F2BA30D765}" type="parTrans" cxnId="{336ED3C8-80CA-3345-9526-112F7DFC2F30}">
      <dgm:prSet/>
      <dgm:spPr/>
      <dgm:t>
        <a:bodyPr/>
        <a:lstStyle/>
        <a:p>
          <a:endParaRPr lang="fr-FR"/>
        </a:p>
      </dgm:t>
    </dgm:pt>
    <dgm:pt modelId="{C3D3C282-81A3-8C46-91F3-2E93904F4926}" type="sibTrans" cxnId="{336ED3C8-80CA-3345-9526-112F7DFC2F30}">
      <dgm:prSet/>
      <dgm:spPr/>
      <dgm:t>
        <a:bodyPr/>
        <a:lstStyle/>
        <a:p>
          <a:endParaRPr lang="fr-FR"/>
        </a:p>
      </dgm:t>
    </dgm:pt>
    <dgm:pt modelId="{A6432B30-4D72-D04E-8B38-FDE5ADB93EFE}">
      <dgm:prSet/>
      <dgm:spPr/>
      <dgm:t>
        <a:bodyPr/>
        <a:lstStyle/>
        <a:p>
          <a:r>
            <a:rPr lang="fr-FR" dirty="0"/>
            <a:t>Evaluation fin de mentorat</a:t>
          </a:r>
        </a:p>
      </dgm:t>
    </dgm:pt>
    <dgm:pt modelId="{4D0764A4-2031-A84E-958A-712680660D96}" type="parTrans" cxnId="{85E1226E-FBA5-4448-959E-F0688727A079}">
      <dgm:prSet/>
      <dgm:spPr/>
      <dgm:t>
        <a:bodyPr/>
        <a:lstStyle/>
        <a:p>
          <a:endParaRPr lang="fr-FR"/>
        </a:p>
      </dgm:t>
    </dgm:pt>
    <dgm:pt modelId="{09503D23-4B57-7842-AA46-C31B9F8AC79D}" type="sibTrans" cxnId="{85E1226E-FBA5-4448-959E-F0688727A079}">
      <dgm:prSet/>
      <dgm:spPr/>
      <dgm:t>
        <a:bodyPr/>
        <a:lstStyle/>
        <a:p>
          <a:endParaRPr lang="fr-FR"/>
        </a:p>
      </dgm:t>
    </dgm:pt>
    <dgm:pt modelId="{31E975B8-9879-8748-A4C5-A2430CF47D46}">
      <dgm:prSet/>
      <dgm:spPr/>
      <dgm:t>
        <a:bodyPr/>
        <a:lstStyle/>
        <a:p>
          <a:r>
            <a:rPr lang="fr-FR"/>
            <a:t>Taux d’atteinte des objectifs mentorat</a:t>
          </a:r>
          <a:endParaRPr lang="fr-FR" dirty="0"/>
        </a:p>
      </dgm:t>
    </dgm:pt>
    <dgm:pt modelId="{AD75758C-7E5A-7A40-AEBF-C775CFF3E80A}" type="parTrans" cxnId="{CFC01BC4-C8EC-EF4D-BB0F-BA2E78FD1077}">
      <dgm:prSet/>
      <dgm:spPr/>
      <dgm:t>
        <a:bodyPr/>
        <a:lstStyle/>
        <a:p>
          <a:endParaRPr lang="fr-FR"/>
        </a:p>
      </dgm:t>
    </dgm:pt>
    <dgm:pt modelId="{927EE451-709F-3D46-BB40-BBEC585039D6}" type="sibTrans" cxnId="{CFC01BC4-C8EC-EF4D-BB0F-BA2E78FD1077}">
      <dgm:prSet/>
      <dgm:spPr/>
      <dgm:t>
        <a:bodyPr/>
        <a:lstStyle/>
        <a:p>
          <a:endParaRPr lang="fr-FR"/>
        </a:p>
      </dgm:t>
    </dgm:pt>
    <dgm:pt modelId="{CD133043-B731-074D-812E-4FA32ED47BE2}" type="pres">
      <dgm:prSet presAssocID="{76B27A21-912B-C646-8B52-9D9956546E37}" presName="Name0" presStyleCnt="0">
        <dgm:presLayoutVars>
          <dgm:dir/>
          <dgm:resizeHandles val="exact"/>
        </dgm:presLayoutVars>
      </dgm:prSet>
      <dgm:spPr/>
    </dgm:pt>
    <dgm:pt modelId="{78679822-2E1E-1843-8D3B-BE3889622581}" type="pres">
      <dgm:prSet presAssocID="{513A9C32-488D-AC47-9919-DC309B418D42}" presName="Name5" presStyleLbl="vennNode1" presStyleIdx="0" presStyleCnt="5">
        <dgm:presLayoutVars>
          <dgm:bulletEnabled val="1"/>
        </dgm:presLayoutVars>
      </dgm:prSet>
      <dgm:spPr/>
    </dgm:pt>
    <dgm:pt modelId="{F24CA4AE-377E-8C4E-9E10-6FD9D7593EB6}" type="pres">
      <dgm:prSet presAssocID="{D4A51D7C-F973-074F-9268-9D79787B00F7}" presName="space" presStyleCnt="0"/>
      <dgm:spPr/>
    </dgm:pt>
    <dgm:pt modelId="{558585AC-46D6-7944-9D03-0304B058FED7}" type="pres">
      <dgm:prSet presAssocID="{155F1FED-6072-4643-8848-A63C1B615772}" presName="Name5" presStyleLbl="vennNode1" presStyleIdx="1" presStyleCnt="5">
        <dgm:presLayoutVars>
          <dgm:bulletEnabled val="1"/>
        </dgm:presLayoutVars>
      </dgm:prSet>
      <dgm:spPr/>
    </dgm:pt>
    <dgm:pt modelId="{FC15C658-2F56-7A46-BA49-46CBEA5330B3}" type="pres">
      <dgm:prSet presAssocID="{5095DA94-BC20-124E-8DAE-98212F8761E9}" presName="space" presStyleCnt="0"/>
      <dgm:spPr/>
    </dgm:pt>
    <dgm:pt modelId="{83529FFD-7C91-524C-83C2-027BB591F1FD}" type="pres">
      <dgm:prSet presAssocID="{305FE848-49D0-0749-B537-A167982FE9A8}" presName="Name5" presStyleLbl="vennNode1" presStyleIdx="2" presStyleCnt="5">
        <dgm:presLayoutVars>
          <dgm:bulletEnabled val="1"/>
        </dgm:presLayoutVars>
      </dgm:prSet>
      <dgm:spPr/>
    </dgm:pt>
    <dgm:pt modelId="{2590E51F-5647-B344-9CAE-4412F4798CE6}" type="pres">
      <dgm:prSet presAssocID="{C3D3C282-81A3-8C46-91F3-2E93904F4926}" presName="space" presStyleCnt="0"/>
      <dgm:spPr/>
    </dgm:pt>
    <dgm:pt modelId="{4258C368-1594-594D-AFCA-A4C631A16D7B}" type="pres">
      <dgm:prSet presAssocID="{A6432B30-4D72-D04E-8B38-FDE5ADB93EFE}" presName="Name5" presStyleLbl="vennNode1" presStyleIdx="3" presStyleCnt="5">
        <dgm:presLayoutVars>
          <dgm:bulletEnabled val="1"/>
        </dgm:presLayoutVars>
      </dgm:prSet>
      <dgm:spPr/>
    </dgm:pt>
    <dgm:pt modelId="{DE3CA5EC-79C6-7149-BA78-B05D3D81934D}" type="pres">
      <dgm:prSet presAssocID="{09503D23-4B57-7842-AA46-C31B9F8AC79D}" presName="space" presStyleCnt="0"/>
      <dgm:spPr/>
    </dgm:pt>
    <dgm:pt modelId="{641C98B7-E613-8340-8893-E355EECECECE}" type="pres">
      <dgm:prSet presAssocID="{31E975B8-9879-8748-A4C5-A2430CF47D46}" presName="Name5" presStyleLbl="vennNode1" presStyleIdx="4" presStyleCnt="5">
        <dgm:presLayoutVars>
          <dgm:bulletEnabled val="1"/>
        </dgm:presLayoutVars>
      </dgm:prSet>
      <dgm:spPr/>
    </dgm:pt>
  </dgm:ptLst>
  <dgm:cxnLst>
    <dgm:cxn modelId="{8E8F291D-F17C-8D4F-9DE6-94352905EE8C}" type="presOf" srcId="{305FE848-49D0-0749-B537-A167982FE9A8}" destId="{83529FFD-7C91-524C-83C2-027BB591F1FD}" srcOrd="0" destOrd="0" presId="urn:microsoft.com/office/officeart/2005/8/layout/venn3"/>
    <dgm:cxn modelId="{F1C0A625-7577-C542-837F-AE5077B95940}" type="presOf" srcId="{76B27A21-912B-C646-8B52-9D9956546E37}" destId="{CD133043-B731-074D-812E-4FA32ED47BE2}" srcOrd="0" destOrd="0" presId="urn:microsoft.com/office/officeart/2005/8/layout/venn3"/>
    <dgm:cxn modelId="{C2678E5E-632F-9649-94EF-54F179640228}" type="presOf" srcId="{31E975B8-9879-8748-A4C5-A2430CF47D46}" destId="{641C98B7-E613-8340-8893-E355EECECECE}" srcOrd="0" destOrd="0" presId="urn:microsoft.com/office/officeart/2005/8/layout/venn3"/>
    <dgm:cxn modelId="{85E1226E-FBA5-4448-959E-F0688727A079}" srcId="{76B27A21-912B-C646-8B52-9D9956546E37}" destId="{A6432B30-4D72-D04E-8B38-FDE5ADB93EFE}" srcOrd="3" destOrd="0" parTransId="{4D0764A4-2031-A84E-958A-712680660D96}" sibTransId="{09503D23-4B57-7842-AA46-C31B9F8AC79D}"/>
    <dgm:cxn modelId="{12CEDD91-EEBC-8348-84D5-43272444C0D7}" type="presOf" srcId="{155F1FED-6072-4643-8848-A63C1B615772}" destId="{558585AC-46D6-7944-9D03-0304B058FED7}" srcOrd="0" destOrd="0" presId="urn:microsoft.com/office/officeart/2005/8/layout/venn3"/>
    <dgm:cxn modelId="{8985D29E-D828-2C46-9CB6-016E63445B05}" srcId="{76B27A21-912B-C646-8B52-9D9956546E37}" destId="{513A9C32-488D-AC47-9919-DC309B418D42}" srcOrd="0" destOrd="0" parTransId="{4A1CB590-A5B0-2B48-B49E-182373DB447F}" sibTransId="{D4A51D7C-F973-074F-9268-9D79787B00F7}"/>
    <dgm:cxn modelId="{402437A1-66EB-FD47-B78D-D8BAFBF41A3C}" srcId="{76B27A21-912B-C646-8B52-9D9956546E37}" destId="{155F1FED-6072-4643-8848-A63C1B615772}" srcOrd="1" destOrd="0" parTransId="{6A4A4DB9-1676-3E43-9BBD-30EBAEC8C12C}" sibTransId="{5095DA94-BC20-124E-8DAE-98212F8761E9}"/>
    <dgm:cxn modelId="{B85AC5AF-6C1C-034C-9121-618C31BFD71C}" type="presOf" srcId="{513A9C32-488D-AC47-9919-DC309B418D42}" destId="{78679822-2E1E-1843-8D3B-BE3889622581}" srcOrd="0" destOrd="0" presId="urn:microsoft.com/office/officeart/2005/8/layout/venn3"/>
    <dgm:cxn modelId="{CFC01BC4-C8EC-EF4D-BB0F-BA2E78FD1077}" srcId="{76B27A21-912B-C646-8B52-9D9956546E37}" destId="{31E975B8-9879-8748-A4C5-A2430CF47D46}" srcOrd="4" destOrd="0" parTransId="{AD75758C-7E5A-7A40-AEBF-C775CFF3E80A}" sibTransId="{927EE451-709F-3D46-BB40-BBEC585039D6}"/>
    <dgm:cxn modelId="{336ED3C8-80CA-3345-9526-112F7DFC2F30}" srcId="{76B27A21-912B-C646-8B52-9D9956546E37}" destId="{305FE848-49D0-0749-B537-A167982FE9A8}" srcOrd="2" destOrd="0" parTransId="{EB190488-EE17-A440-AC80-03F2BA30D765}" sibTransId="{C3D3C282-81A3-8C46-91F3-2E93904F4926}"/>
    <dgm:cxn modelId="{38ECDFEB-621A-8E4A-B9EA-F7B7013D075A}" type="presOf" srcId="{A6432B30-4D72-D04E-8B38-FDE5ADB93EFE}" destId="{4258C368-1594-594D-AFCA-A4C631A16D7B}" srcOrd="0" destOrd="0" presId="urn:microsoft.com/office/officeart/2005/8/layout/venn3"/>
    <dgm:cxn modelId="{91097AFE-5C33-A546-87B5-D21DAC812FF6}" type="presParOf" srcId="{CD133043-B731-074D-812E-4FA32ED47BE2}" destId="{78679822-2E1E-1843-8D3B-BE3889622581}" srcOrd="0" destOrd="0" presId="urn:microsoft.com/office/officeart/2005/8/layout/venn3"/>
    <dgm:cxn modelId="{0164098F-83BB-9047-B31D-E96D9A503D5B}" type="presParOf" srcId="{CD133043-B731-074D-812E-4FA32ED47BE2}" destId="{F24CA4AE-377E-8C4E-9E10-6FD9D7593EB6}" srcOrd="1" destOrd="0" presId="urn:microsoft.com/office/officeart/2005/8/layout/venn3"/>
    <dgm:cxn modelId="{4BCFB6D0-D7F4-5E40-A7A6-CB4BFC8A2F33}" type="presParOf" srcId="{CD133043-B731-074D-812E-4FA32ED47BE2}" destId="{558585AC-46D6-7944-9D03-0304B058FED7}" srcOrd="2" destOrd="0" presId="urn:microsoft.com/office/officeart/2005/8/layout/venn3"/>
    <dgm:cxn modelId="{E26309BA-5634-CA49-BE5B-47BC184FFF39}" type="presParOf" srcId="{CD133043-B731-074D-812E-4FA32ED47BE2}" destId="{FC15C658-2F56-7A46-BA49-46CBEA5330B3}" srcOrd="3" destOrd="0" presId="urn:microsoft.com/office/officeart/2005/8/layout/venn3"/>
    <dgm:cxn modelId="{DE52036D-D512-6A4D-8322-9B7F89381A3B}" type="presParOf" srcId="{CD133043-B731-074D-812E-4FA32ED47BE2}" destId="{83529FFD-7C91-524C-83C2-027BB591F1FD}" srcOrd="4" destOrd="0" presId="urn:microsoft.com/office/officeart/2005/8/layout/venn3"/>
    <dgm:cxn modelId="{56583C5F-5B87-1A45-9A94-00FA77575763}" type="presParOf" srcId="{CD133043-B731-074D-812E-4FA32ED47BE2}" destId="{2590E51F-5647-B344-9CAE-4412F4798CE6}" srcOrd="5" destOrd="0" presId="urn:microsoft.com/office/officeart/2005/8/layout/venn3"/>
    <dgm:cxn modelId="{98A33587-68BA-4E4F-8F1F-91ED460C5174}" type="presParOf" srcId="{CD133043-B731-074D-812E-4FA32ED47BE2}" destId="{4258C368-1594-594D-AFCA-A4C631A16D7B}" srcOrd="6" destOrd="0" presId="urn:microsoft.com/office/officeart/2005/8/layout/venn3"/>
    <dgm:cxn modelId="{4751777E-1B52-9F41-B8B7-0BC15186AC70}" type="presParOf" srcId="{CD133043-B731-074D-812E-4FA32ED47BE2}" destId="{DE3CA5EC-79C6-7149-BA78-B05D3D81934D}" srcOrd="7" destOrd="0" presId="urn:microsoft.com/office/officeart/2005/8/layout/venn3"/>
    <dgm:cxn modelId="{C9860165-33DF-AF4D-9ADC-0F348A40E25D}" type="presParOf" srcId="{CD133043-B731-074D-812E-4FA32ED47BE2}" destId="{641C98B7-E613-8340-8893-E355EECECECE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71E91F-8675-4B36-BD7E-0BCC0577EF7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6C737D-A3BD-4805-89F5-280970E4FB8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/>
            <a:t>Inscription</a:t>
          </a:r>
          <a:endParaRPr lang="en-US" sz="1600" dirty="0"/>
        </a:p>
      </dgm:t>
    </dgm:pt>
    <dgm:pt modelId="{C67AAB72-60BE-4DB6-B3DA-64E4594AD34C}" type="parTrans" cxnId="{BD9F4995-1308-4C65-A9FB-14739DE98B15}">
      <dgm:prSet/>
      <dgm:spPr/>
      <dgm:t>
        <a:bodyPr/>
        <a:lstStyle/>
        <a:p>
          <a:endParaRPr lang="en-US" sz="1600"/>
        </a:p>
      </dgm:t>
    </dgm:pt>
    <dgm:pt modelId="{725B931A-D808-499D-88CA-0209301EA3F6}" type="sibTrans" cxnId="{BD9F4995-1308-4C65-A9FB-14739DE98B15}">
      <dgm:prSet/>
      <dgm:spPr/>
      <dgm:t>
        <a:bodyPr/>
        <a:lstStyle/>
        <a:p>
          <a:endParaRPr lang="en-US" sz="1600"/>
        </a:p>
      </dgm:t>
    </dgm:pt>
    <dgm:pt modelId="{CF252AF1-EE89-4A00-B15A-3F4C917FC0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/>
            <a:t>Connexion</a:t>
          </a:r>
          <a:endParaRPr lang="en-US" sz="1600"/>
        </a:p>
      </dgm:t>
    </dgm:pt>
    <dgm:pt modelId="{9F9EC7A1-CF8B-4DBB-BD7D-C6147A273410}" type="parTrans" cxnId="{C3EF505A-1CB4-47F5-A862-57A6BE628891}">
      <dgm:prSet/>
      <dgm:spPr/>
      <dgm:t>
        <a:bodyPr/>
        <a:lstStyle/>
        <a:p>
          <a:endParaRPr lang="en-US" sz="1600"/>
        </a:p>
      </dgm:t>
    </dgm:pt>
    <dgm:pt modelId="{FC17A2BF-C554-430A-BF4D-C6595E57BA4B}" type="sibTrans" cxnId="{C3EF505A-1CB4-47F5-A862-57A6BE628891}">
      <dgm:prSet/>
      <dgm:spPr/>
      <dgm:t>
        <a:bodyPr/>
        <a:lstStyle/>
        <a:p>
          <a:endParaRPr lang="en-US" sz="1600"/>
        </a:p>
      </dgm:t>
    </dgm:pt>
    <dgm:pt modelId="{2697D257-C1A0-4295-8E73-F499B74276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/>
            <a:t>Déconnexion</a:t>
          </a:r>
          <a:endParaRPr lang="en-US" sz="1600"/>
        </a:p>
      </dgm:t>
    </dgm:pt>
    <dgm:pt modelId="{33058BCE-66EB-419C-896C-152164BFC45F}" type="parTrans" cxnId="{60DB9D27-4953-44CC-969E-21E81ED3AB9A}">
      <dgm:prSet/>
      <dgm:spPr/>
      <dgm:t>
        <a:bodyPr/>
        <a:lstStyle/>
        <a:p>
          <a:endParaRPr lang="en-US" sz="1600"/>
        </a:p>
      </dgm:t>
    </dgm:pt>
    <dgm:pt modelId="{A68972A8-61A7-4399-9C83-D4B18B842B5C}" type="sibTrans" cxnId="{60DB9D27-4953-44CC-969E-21E81ED3AB9A}">
      <dgm:prSet/>
      <dgm:spPr/>
      <dgm:t>
        <a:bodyPr/>
        <a:lstStyle/>
        <a:p>
          <a:endParaRPr lang="en-US" sz="1600"/>
        </a:p>
      </dgm:t>
    </dgm:pt>
    <dgm:pt modelId="{A2CEAB3B-9BA4-4EB8-B56A-713948DBBE4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/>
            <a:t>Récupération de mot de passe</a:t>
          </a:r>
          <a:endParaRPr lang="en-US" sz="1600"/>
        </a:p>
      </dgm:t>
    </dgm:pt>
    <dgm:pt modelId="{2E49FA05-C966-41C8-BCD2-A7EED381A840}" type="parTrans" cxnId="{5565DAD9-F803-4E41-AD18-CF6B1875E65B}">
      <dgm:prSet/>
      <dgm:spPr/>
      <dgm:t>
        <a:bodyPr/>
        <a:lstStyle/>
        <a:p>
          <a:endParaRPr lang="en-US" sz="1600"/>
        </a:p>
      </dgm:t>
    </dgm:pt>
    <dgm:pt modelId="{A2C466C7-B5E8-44AB-8ABE-4300DD3A7630}" type="sibTrans" cxnId="{5565DAD9-F803-4E41-AD18-CF6B1875E65B}">
      <dgm:prSet/>
      <dgm:spPr/>
      <dgm:t>
        <a:bodyPr/>
        <a:lstStyle/>
        <a:p>
          <a:endParaRPr lang="en-US" sz="1600"/>
        </a:p>
      </dgm:t>
    </dgm:pt>
    <dgm:pt modelId="{2F25BB8D-6CA2-49D8-9A86-7ADE9BFFB5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dirty="0"/>
            <a:t>Suppression de compte</a:t>
          </a:r>
          <a:endParaRPr lang="en-US" sz="1600" dirty="0"/>
        </a:p>
      </dgm:t>
    </dgm:pt>
    <dgm:pt modelId="{3BF79B80-2194-4C5E-88D2-F9F73088B38E}" type="parTrans" cxnId="{0C3AF63C-2082-4390-9AA0-F12F25186B9F}">
      <dgm:prSet/>
      <dgm:spPr/>
      <dgm:t>
        <a:bodyPr/>
        <a:lstStyle/>
        <a:p>
          <a:endParaRPr lang="en-US" sz="1600"/>
        </a:p>
      </dgm:t>
    </dgm:pt>
    <dgm:pt modelId="{DBCD9FF8-DA72-4CD0-A7CE-9DB1F320FEA5}" type="sibTrans" cxnId="{0C3AF63C-2082-4390-9AA0-F12F25186B9F}">
      <dgm:prSet/>
      <dgm:spPr/>
      <dgm:t>
        <a:bodyPr/>
        <a:lstStyle/>
        <a:p>
          <a:endParaRPr lang="en-US" sz="1600"/>
        </a:p>
      </dgm:t>
    </dgm:pt>
    <dgm:pt modelId="{F4C30C12-32BC-479C-90B6-F0E21EF1A9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dirty="0"/>
            <a:t>Visualisation de profil</a:t>
          </a:r>
          <a:endParaRPr lang="en-US" sz="1600" dirty="0"/>
        </a:p>
      </dgm:t>
    </dgm:pt>
    <dgm:pt modelId="{9B84A2C0-26F1-4645-8E3E-7D0B0E237FCA}" type="parTrans" cxnId="{ED2D5118-B9C5-42D6-B493-FF3FED2F4DC9}">
      <dgm:prSet/>
      <dgm:spPr/>
      <dgm:t>
        <a:bodyPr/>
        <a:lstStyle/>
        <a:p>
          <a:endParaRPr lang="en-US" sz="1600"/>
        </a:p>
      </dgm:t>
    </dgm:pt>
    <dgm:pt modelId="{2DEE2CE7-BB16-4233-8674-0F95039ADF63}" type="sibTrans" cxnId="{ED2D5118-B9C5-42D6-B493-FF3FED2F4DC9}">
      <dgm:prSet/>
      <dgm:spPr/>
      <dgm:t>
        <a:bodyPr/>
        <a:lstStyle/>
        <a:p>
          <a:endParaRPr lang="en-US" sz="1600"/>
        </a:p>
      </dgm:t>
    </dgm:pt>
    <dgm:pt modelId="{40FEA3A8-BD67-421B-9907-178DA9C28E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/>
            <a:t>Modification de profil</a:t>
          </a:r>
          <a:endParaRPr lang="en-US" sz="1600"/>
        </a:p>
      </dgm:t>
    </dgm:pt>
    <dgm:pt modelId="{9FB3F83E-8E4B-447A-ACCA-022428639B83}" type="parTrans" cxnId="{22AC815C-9645-4152-A39C-ECC1A4041C94}">
      <dgm:prSet/>
      <dgm:spPr/>
      <dgm:t>
        <a:bodyPr/>
        <a:lstStyle/>
        <a:p>
          <a:endParaRPr lang="en-US" sz="1600"/>
        </a:p>
      </dgm:t>
    </dgm:pt>
    <dgm:pt modelId="{24C6430D-D251-4433-B463-0ED0DE048F70}" type="sibTrans" cxnId="{22AC815C-9645-4152-A39C-ECC1A4041C94}">
      <dgm:prSet/>
      <dgm:spPr/>
      <dgm:t>
        <a:bodyPr/>
        <a:lstStyle/>
        <a:p>
          <a:endParaRPr lang="en-US" sz="1600"/>
        </a:p>
      </dgm:t>
    </dgm:pt>
    <dgm:pt modelId="{62338EE4-FF09-4E59-B861-ADA19F7B5601}" type="pres">
      <dgm:prSet presAssocID="{1E71E91F-8675-4B36-BD7E-0BCC0577EF7E}" presName="root" presStyleCnt="0">
        <dgm:presLayoutVars>
          <dgm:dir/>
          <dgm:resizeHandles val="exact"/>
        </dgm:presLayoutVars>
      </dgm:prSet>
      <dgm:spPr/>
    </dgm:pt>
    <dgm:pt modelId="{B5EF8410-6C4B-45B5-9182-334CC58AA520}" type="pres">
      <dgm:prSet presAssocID="{D06C737D-A3BD-4805-89F5-280970E4FB82}" presName="compNode" presStyleCnt="0"/>
      <dgm:spPr/>
    </dgm:pt>
    <dgm:pt modelId="{3425FAD3-D469-4379-86ED-DED46EA536D3}" type="pres">
      <dgm:prSet presAssocID="{D06C737D-A3BD-4805-89F5-280970E4FB82}" presName="iconRect" presStyleLbl="node1" presStyleIdx="0" presStyleCnt="7" custScaleX="95256" custScaleY="9525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21F74AF9-455B-4AC7-9C83-95BE71DA2D29}" type="pres">
      <dgm:prSet presAssocID="{D06C737D-A3BD-4805-89F5-280970E4FB82}" presName="spaceRect" presStyleCnt="0"/>
      <dgm:spPr/>
    </dgm:pt>
    <dgm:pt modelId="{5AA3324E-600E-465C-8F66-742EBC3A756C}" type="pres">
      <dgm:prSet presAssocID="{D06C737D-A3BD-4805-89F5-280970E4FB82}" presName="textRect" presStyleLbl="revTx" presStyleIdx="0" presStyleCnt="7">
        <dgm:presLayoutVars>
          <dgm:chMax val="1"/>
          <dgm:chPref val="1"/>
        </dgm:presLayoutVars>
      </dgm:prSet>
      <dgm:spPr/>
    </dgm:pt>
    <dgm:pt modelId="{D824BE9D-7B47-4895-AF9A-D9F34B5D361B}" type="pres">
      <dgm:prSet presAssocID="{725B931A-D808-499D-88CA-0209301EA3F6}" presName="sibTrans" presStyleCnt="0"/>
      <dgm:spPr/>
    </dgm:pt>
    <dgm:pt modelId="{855FF13A-19FF-4FB6-A957-31236E874BDA}" type="pres">
      <dgm:prSet presAssocID="{CF252AF1-EE89-4A00-B15A-3F4C917FC02C}" presName="compNode" presStyleCnt="0"/>
      <dgm:spPr/>
    </dgm:pt>
    <dgm:pt modelId="{FAFBADB5-4EDB-43DA-9D8A-E47AF08DF181}" type="pres">
      <dgm:prSet presAssocID="{CF252AF1-EE89-4A00-B15A-3F4C917FC02C}" presName="iconRect" presStyleLbl="node1" presStyleIdx="1" presStyleCnt="7" custScaleX="95256" custScaleY="9525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865D6F2A-7AAC-4D4A-A04E-816122DCE233}" type="pres">
      <dgm:prSet presAssocID="{CF252AF1-EE89-4A00-B15A-3F4C917FC02C}" presName="spaceRect" presStyleCnt="0"/>
      <dgm:spPr/>
    </dgm:pt>
    <dgm:pt modelId="{7DC4AFBC-70D3-4CCF-AD15-6FB3624B5875}" type="pres">
      <dgm:prSet presAssocID="{CF252AF1-EE89-4A00-B15A-3F4C917FC02C}" presName="textRect" presStyleLbl="revTx" presStyleIdx="1" presStyleCnt="7">
        <dgm:presLayoutVars>
          <dgm:chMax val="1"/>
          <dgm:chPref val="1"/>
        </dgm:presLayoutVars>
      </dgm:prSet>
      <dgm:spPr/>
    </dgm:pt>
    <dgm:pt modelId="{D4A31450-8BB2-4A39-974E-347248E2B771}" type="pres">
      <dgm:prSet presAssocID="{FC17A2BF-C554-430A-BF4D-C6595E57BA4B}" presName="sibTrans" presStyleCnt="0"/>
      <dgm:spPr/>
    </dgm:pt>
    <dgm:pt modelId="{6908AE88-B030-4AF3-A64D-3B8B92207F34}" type="pres">
      <dgm:prSet presAssocID="{2697D257-C1A0-4295-8E73-F499B7427692}" presName="compNode" presStyleCnt="0"/>
      <dgm:spPr/>
    </dgm:pt>
    <dgm:pt modelId="{43DDB5F7-2C9D-4051-B0F5-06841D6C877D}" type="pres">
      <dgm:prSet presAssocID="{2697D257-C1A0-4295-8E73-F499B7427692}" presName="iconRect" presStyleLbl="node1" presStyleIdx="2" presStyleCnt="7" custScaleX="95256" custScaleY="9525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86D83B75-8338-41D2-8845-4C947389F5A0}" type="pres">
      <dgm:prSet presAssocID="{2697D257-C1A0-4295-8E73-F499B7427692}" presName="spaceRect" presStyleCnt="0"/>
      <dgm:spPr/>
    </dgm:pt>
    <dgm:pt modelId="{2BDBC571-09AD-4160-AA50-BED072CF2C7D}" type="pres">
      <dgm:prSet presAssocID="{2697D257-C1A0-4295-8E73-F499B7427692}" presName="textRect" presStyleLbl="revTx" presStyleIdx="2" presStyleCnt="7">
        <dgm:presLayoutVars>
          <dgm:chMax val="1"/>
          <dgm:chPref val="1"/>
        </dgm:presLayoutVars>
      </dgm:prSet>
      <dgm:spPr/>
    </dgm:pt>
    <dgm:pt modelId="{F9D8BC11-B7D0-4B1A-A822-24D6B0D9ECC3}" type="pres">
      <dgm:prSet presAssocID="{A68972A8-61A7-4399-9C83-D4B18B842B5C}" presName="sibTrans" presStyleCnt="0"/>
      <dgm:spPr/>
    </dgm:pt>
    <dgm:pt modelId="{CE821F42-13EE-45AE-BE80-FAD6C7A8AAC5}" type="pres">
      <dgm:prSet presAssocID="{A2CEAB3B-9BA4-4EB8-B56A-713948DBBE4B}" presName="compNode" presStyleCnt="0"/>
      <dgm:spPr/>
    </dgm:pt>
    <dgm:pt modelId="{7790A8EF-F740-4129-9876-1C08C69A4139}" type="pres">
      <dgm:prSet presAssocID="{A2CEAB3B-9BA4-4EB8-B56A-713948DBBE4B}" presName="iconRect" presStyleLbl="node1" presStyleIdx="3" presStyleCnt="7" custScaleX="95256" custScaleY="95256"/>
      <dgm:spPr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urir"/>
        </a:ext>
      </dgm:extLst>
    </dgm:pt>
    <dgm:pt modelId="{7B6E573A-D5C1-4100-9E54-2E4DE623491D}" type="pres">
      <dgm:prSet presAssocID="{A2CEAB3B-9BA4-4EB8-B56A-713948DBBE4B}" presName="spaceRect" presStyleCnt="0"/>
      <dgm:spPr/>
    </dgm:pt>
    <dgm:pt modelId="{9A6C7FB2-6673-49CA-B1C7-19890CCF4CEB}" type="pres">
      <dgm:prSet presAssocID="{A2CEAB3B-9BA4-4EB8-B56A-713948DBBE4B}" presName="textRect" presStyleLbl="revTx" presStyleIdx="3" presStyleCnt="7">
        <dgm:presLayoutVars>
          <dgm:chMax val="1"/>
          <dgm:chPref val="1"/>
        </dgm:presLayoutVars>
      </dgm:prSet>
      <dgm:spPr/>
    </dgm:pt>
    <dgm:pt modelId="{1D6ADA20-F90C-45E5-998D-532F541FD13A}" type="pres">
      <dgm:prSet presAssocID="{A2C466C7-B5E8-44AB-8ABE-4300DD3A7630}" presName="sibTrans" presStyleCnt="0"/>
      <dgm:spPr/>
    </dgm:pt>
    <dgm:pt modelId="{A28FBC02-FD62-4BE6-A881-F97B7466CB8E}" type="pres">
      <dgm:prSet presAssocID="{2F25BB8D-6CA2-49D8-9A86-7ADE9BFFB544}" presName="compNode" presStyleCnt="0"/>
      <dgm:spPr/>
    </dgm:pt>
    <dgm:pt modelId="{0EDBCFF8-2B43-4BCF-8CC1-F6D5B153D220}" type="pres">
      <dgm:prSet presAssocID="{2F25BB8D-6CA2-49D8-9A86-7ADE9BFFB544}" presName="iconRect" presStyleLbl="node1" presStyleIdx="4" presStyleCnt="7" custScaleX="95256" custScaleY="9525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rmer"/>
        </a:ext>
      </dgm:extLst>
    </dgm:pt>
    <dgm:pt modelId="{E400EFE7-EA87-4571-B5D8-1A353828F80B}" type="pres">
      <dgm:prSet presAssocID="{2F25BB8D-6CA2-49D8-9A86-7ADE9BFFB544}" presName="spaceRect" presStyleCnt="0"/>
      <dgm:spPr/>
    </dgm:pt>
    <dgm:pt modelId="{578A8337-9372-4B6A-A9B5-6D205B8920F6}" type="pres">
      <dgm:prSet presAssocID="{2F25BB8D-6CA2-49D8-9A86-7ADE9BFFB544}" presName="textRect" presStyleLbl="revTx" presStyleIdx="4" presStyleCnt="7">
        <dgm:presLayoutVars>
          <dgm:chMax val="1"/>
          <dgm:chPref val="1"/>
        </dgm:presLayoutVars>
      </dgm:prSet>
      <dgm:spPr/>
    </dgm:pt>
    <dgm:pt modelId="{3C2D1704-3FA7-4FE1-AAB6-C873EE54CD60}" type="pres">
      <dgm:prSet presAssocID="{DBCD9FF8-DA72-4CD0-A7CE-9DB1F320FEA5}" presName="sibTrans" presStyleCnt="0"/>
      <dgm:spPr/>
    </dgm:pt>
    <dgm:pt modelId="{3E50DF27-4884-40AA-A1F4-7A8BCF6B5ADD}" type="pres">
      <dgm:prSet presAssocID="{F4C30C12-32BC-479C-90B6-F0E21EF1A9F6}" presName="compNode" presStyleCnt="0"/>
      <dgm:spPr/>
    </dgm:pt>
    <dgm:pt modelId="{246DBFB5-FA8E-4720-9F63-E0877E770F00}" type="pres">
      <dgm:prSet presAssocID="{F4C30C12-32BC-479C-90B6-F0E21EF1A9F6}" presName="iconRect" presStyleLbl="node1" presStyleIdx="5" presStyleCnt="7" custScaleX="95256" custScaleY="9525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Œil"/>
        </a:ext>
      </dgm:extLst>
    </dgm:pt>
    <dgm:pt modelId="{1EAB8D76-13C7-42D8-9AF0-C9BE4BAE451D}" type="pres">
      <dgm:prSet presAssocID="{F4C30C12-32BC-479C-90B6-F0E21EF1A9F6}" presName="spaceRect" presStyleCnt="0"/>
      <dgm:spPr/>
    </dgm:pt>
    <dgm:pt modelId="{99BC0CC7-B61E-4CF5-8CBA-49103017E4AF}" type="pres">
      <dgm:prSet presAssocID="{F4C30C12-32BC-479C-90B6-F0E21EF1A9F6}" presName="textRect" presStyleLbl="revTx" presStyleIdx="5" presStyleCnt="7">
        <dgm:presLayoutVars>
          <dgm:chMax val="1"/>
          <dgm:chPref val="1"/>
        </dgm:presLayoutVars>
      </dgm:prSet>
      <dgm:spPr/>
    </dgm:pt>
    <dgm:pt modelId="{E77D3898-E825-4A8A-AAF2-58424D30EBD1}" type="pres">
      <dgm:prSet presAssocID="{2DEE2CE7-BB16-4233-8674-0F95039ADF63}" presName="sibTrans" presStyleCnt="0"/>
      <dgm:spPr/>
    </dgm:pt>
    <dgm:pt modelId="{B00AFE77-B71D-4117-ACA3-308808EA2C68}" type="pres">
      <dgm:prSet presAssocID="{40FEA3A8-BD67-421B-9907-178DA9C28E91}" presName="compNode" presStyleCnt="0"/>
      <dgm:spPr/>
    </dgm:pt>
    <dgm:pt modelId="{82600371-E190-4738-9773-3C1C0104B7AF}" type="pres">
      <dgm:prSet presAssocID="{40FEA3A8-BD67-421B-9907-178DA9C28E91}" presName="iconRect" presStyleLbl="node1" presStyleIdx="6" presStyleCnt="7" custScaleX="95256" custScaleY="95256"/>
      <dgm:spPr>
        <a:blipFill rotWithShape="1"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</dgm:pt>
    <dgm:pt modelId="{2381EF9D-5306-479C-BD8D-8AD611F1EB87}" type="pres">
      <dgm:prSet presAssocID="{40FEA3A8-BD67-421B-9907-178DA9C28E91}" presName="spaceRect" presStyleCnt="0"/>
      <dgm:spPr/>
    </dgm:pt>
    <dgm:pt modelId="{FD678C6D-D486-43D6-A909-6DAC7EF29902}" type="pres">
      <dgm:prSet presAssocID="{40FEA3A8-BD67-421B-9907-178DA9C28E91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ED2D5118-B9C5-42D6-B493-FF3FED2F4DC9}" srcId="{1E71E91F-8675-4B36-BD7E-0BCC0577EF7E}" destId="{F4C30C12-32BC-479C-90B6-F0E21EF1A9F6}" srcOrd="5" destOrd="0" parTransId="{9B84A2C0-26F1-4645-8E3E-7D0B0E237FCA}" sibTransId="{2DEE2CE7-BB16-4233-8674-0F95039ADF63}"/>
    <dgm:cxn modelId="{60DB9D27-4953-44CC-969E-21E81ED3AB9A}" srcId="{1E71E91F-8675-4B36-BD7E-0BCC0577EF7E}" destId="{2697D257-C1A0-4295-8E73-F499B7427692}" srcOrd="2" destOrd="0" parTransId="{33058BCE-66EB-419C-896C-152164BFC45F}" sibTransId="{A68972A8-61A7-4399-9C83-D4B18B842B5C}"/>
    <dgm:cxn modelId="{0C3AF63C-2082-4390-9AA0-F12F25186B9F}" srcId="{1E71E91F-8675-4B36-BD7E-0BCC0577EF7E}" destId="{2F25BB8D-6CA2-49D8-9A86-7ADE9BFFB544}" srcOrd="4" destOrd="0" parTransId="{3BF79B80-2194-4C5E-88D2-F9F73088B38E}" sibTransId="{DBCD9FF8-DA72-4CD0-A7CE-9DB1F320FEA5}"/>
    <dgm:cxn modelId="{73648F51-DAF0-47E5-BBFF-A479C26FE7AC}" type="presOf" srcId="{1E71E91F-8675-4B36-BD7E-0BCC0577EF7E}" destId="{62338EE4-FF09-4E59-B861-ADA19F7B5601}" srcOrd="0" destOrd="0" presId="urn:microsoft.com/office/officeart/2018/2/layout/IconLabelList"/>
    <dgm:cxn modelId="{B3BD5657-32A2-4570-97FE-99611AE79CF9}" type="presOf" srcId="{CF252AF1-EE89-4A00-B15A-3F4C917FC02C}" destId="{7DC4AFBC-70D3-4CCF-AD15-6FB3624B5875}" srcOrd="0" destOrd="0" presId="urn:microsoft.com/office/officeart/2018/2/layout/IconLabelList"/>
    <dgm:cxn modelId="{C3EF505A-1CB4-47F5-A862-57A6BE628891}" srcId="{1E71E91F-8675-4B36-BD7E-0BCC0577EF7E}" destId="{CF252AF1-EE89-4A00-B15A-3F4C917FC02C}" srcOrd="1" destOrd="0" parTransId="{9F9EC7A1-CF8B-4DBB-BD7D-C6147A273410}" sibTransId="{FC17A2BF-C554-430A-BF4D-C6595E57BA4B}"/>
    <dgm:cxn modelId="{22AC815C-9645-4152-A39C-ECC1A4041C94}" srcId="{1E71E91F-8675-4B36-BD7E-0BCC0577EF7E}" destId="{40FEA3A8-BD67-421B-9907-178DA9C28E91}" srcOrd="6" destOrd="0" parTransId="{9FB3F83E-8E4B-447A-ACCA-022428639B83}" sibTransId="{24C6430D-D251-4433-B463-0ED0DE048F70}"/>
    <dgm:cxn modelId="{62DFEB8E-BC3A-4132-BA5E-06737DA54B1F}" type="presOf" srcId="{D06C737D-A3BD-4805-89F5-280970E4FB82}" destId="{5AA3324E-600E-465C-8F66-742EBC3A756C}" srcOrd="0" destOrd="0" presId="urn:microsoft.com/office/officeart/2018/2/layout/IconLabelList"/>
    <dgm:cxn modelId="{BD9F4995-1308-4C65-A9FB-14739DE98B15}" srcId="{1E71E91F-8675-4B36-BD7E-0BCC0577EF7E}" destId="{D06C737D-A3BD-4805-89F5-280970E4FB82}" srcOrd="0" destOrd="0" parTransId="{C67AAB72-60BE-4DB6-B3DA-64E4594AD34C}" sibTransId="{725B931A-D808-499D-88CA-0209301EA3F6}"/>
    <dgm:cxn modelId="{40FC369E-5546-41D7-A22C-5B63508365B7}" type="presOf" srcId="{2697D257-C1A0-4295-8E73-F499B7427692}" destId="{2BDBC571-09AD-4160-AA50-BED072CF2C7D}" srcOrd="0" destOrd="0" presId="urn:microsoft.com/office/officeart/2018/2/layout/IconLabelList"/>
    <dgm:cxn modelId="{4C3191A6-37EA-4D59-A8BB-820D1FFF54C3}" type="presOf" srcId="{F4C30C12-32BC-479C-90B6-F0E21EF1A9F6}" destId="{99BC0CC7-B61E-4CF5-8CBA-49103017E4AF}" srcOrd="0" destOrd="0" presId="urn:microsoft.com/office/officeart/2018/2/layout/IconLabelList"/>
    <dgm:cxn modelId="{265715A7-5A2D-42E5-A179-093269696C82}" type="presOf" srcId="{40FEA3A8-BD67-421B-9907-178DA9C28E91}" destId="{FD678C6D-D486-43D6-A909-6DAC7EF29902}" srcOrd="0" destOrd="0" presId="urn:microsoft.com/office/officeart/2018/2/layout/IconLabelList"/>
    <dgm:cxn modelId="{5565DAD9-F803-4E41-AD18-CF6B1875E65B}" srcId="{1E71E91F-8675-4B36-BD7E-0BCC0577EF7E}" destId="{A2CEAB3B-9BA4-4EB8-B56A-713948DBBE4B}" srcOrd="3" destOrd="0" parTransId="{2E49FA05-C966-41C8-BCD2-A7EED381A840}" sibTransId="{A2C466C7-B5E8-44AB-8ABE-4300DD3A7630}"/>
    <dgm:cxn modelId="{734022EF-3D30-4C00-B3CA-2DF168BDC1B4}" type="presOf" srcId="{2F25BB8D-6CA2-49D8-9A86-7ADE9BFFB544}" destId="{578A8337-9372-4B6A-A9B5-6D205B8920F6}" srcOrd="0" destOrd="0" presId="urn:microsoft.com/office/officeart/2018/2/layout/IconLabelList"/>
    <dgm:cxn modelId="{830F2BFB-E2B1-4621-8939-270892B23BFD}" type="presOf" srcId="{A2CEAB3B-9BA4-4EB8-B56A-713948DBBE4B}" destId="{9A6C7FB2-6673-49CA-B1C7-19890CCF4CEB}" srcOrd="0" destOrd="0" presId="urn:microsoft.com/office/officeart/2018/2/layout/IconLabelList"/>
    <dgm:cxn modelId="{9DFC8A16-C8DD-4387-A8F1-56F4DF02DD42}" type="presParOf" srcId="{62338EE4-FF09-4E59-B861-ADA19F7B5601}" destId="{B5EF8410-6C4B-45B5-9182-334CC58AA520}" srcOrd="0" destOrd="0" presId="urn:microsoft.com/office/officeart/2018/2/layout/IconLabelList"/>
    <dgm:cxn modelId="{A1EC583E-7C47-4162-92E3-23E1EEA9109A}" type="presParOf" srcId="{B5EF8410-6C4B-45B5-9182-334CC58AA520}" destId="{3425FAD3-D469-4379-86ED-DED46EA536D3}" srcOrd="0" destOrd="0" presId="urn:microsoft.com/office/officeart/2018/2/layout/IconLabelList"/>
    <dgm:cxn modelId="{6EA4515F-AE54-45BE-945D-0B7675463E29}" type="presParOf" srcId="{B5EF8410-6C4B-45B5-9182-334CC58AA520}" destId="{21F74AF9-455B-4AC7-9C83-95BE71DA2D29}" srcOrd="1" destOrd="0" presId="urn:microsoft.com/office/officeart/2018/2/layout/IconLabelList"/>
    <dgm:cxn modelId="{0F86FBAF-F8AB-412B-B627-D29E7E54C03B}" type="presParOf" srcId="{B5EF8410-6C4B-45B5-9182-334CC58AA520}" destId="{5AA3324E-600E-465C-8F66-742EBC3A756C}" srcOrd="2" destOrd="0" presId="urn:microsoft.com/office/officeart/2018/2/layout/IconLabelList"/>
    <dgm:cxn modelId="{F5EC6E5E-33B7-49B1-A444-F828DB9E65D4}" type="presParOf" srcId="{62338EE4-FF09-4E59-B861-ADA19F7B5601}" destId="{D824BE9D-7B47-4895-AF9A-D9F34B5D361B}" srcOrd="1" destOrd="0" presId="urn:microsoft.com/office/officeart/2018/2/layout/IconLabelList"/>
    <dgm:cxn modelId="{49F72E53-E3E4-42B1-A7C7-26792BDED607}" type="presParOf" srcId="{62338EE4-FF09-4E59-B861-ADA19F7B5601}" destId="{855FF13A-19FF-4FB6-A957-31236E874BDA}" srcOrd="2" destOrd="0" presId="urn:microsoft.com/office/officeart/2018/2/layout/IconLabelList"/>
    <dgm:cxn modelId="{0807D233-F7C8-4744-AF78-AE586B32A52C}" type="presParOf" srcId="{855FF13A-19FF-4FB6-A957-31236E874BDA}" destId="{FAFBADB5-4EDB-43DA-9D8A-E47AF08DF181}" srcOrd="0" destOrd="0" presId="urn:microsoft.com/office/officeart/2018/2/layout/IconLabelList"/>
    <dgm:cxn modelId="{860EEB42-577C-4FED-9EAC-2E6579C5FE08}" type="presParOf" srcId="{855FF13A-19FF-4FB6-A957-31236E874BDA}" destId="{865D6F2A-7AAC-4D4A-A04E-816122DCE233}" srcOrd="1" destOrd="0" presId="urn:microsoft.com/office/officeart/2018/2/layout/IconLabelList"/>
    <dgm:cxn modelId="{ACA72462-2DD1-4B27-A7AD-71A6E78D366A}" type="presParOf" srcId="{855FF13A-19FF-4FB6-A957-31236E874BDA}" destId="{7DC4AFBC-70D3-4CCF-AD15-6FB3624B5875}" srcOrd="2" destOrd="0" presId="urn:microsoft.com/office/officeart/2018/2/layout/IconLabelList"/>
    <dgm:cxn modelId="{232826BB-3FCC-46E1-B18C-E67DB9E2836E}" type="presParOf" srcId="{62338EE4-FF09-4E59-B861-ADA19F7B5601}" destId="{D4A31450-8BB2-4A39-974E-347248E2B771}" srcOrd="3" destOrd="0" presId="urn:microsoft.com/office/officeart/2018/2/layout/IconLabelList"/>
    <dgm:cxn modelId="{AF34C669-E30F-4534-A00E-667BEBC9EFF6}" type="presParOf" srcId="{62338EE4-FF09-4E59-B861-ADA19F7B5601}" destId="{6908AE88-B030-4AF3-A64D-3B8B92207F34}" srcOrd="4" destOrd="0" presId="urn:microsoft.com/office/officeart/2018/2/layout/IconLabelList"/>
    <dgm:cxn modelId="{371912DD-79E1-4B98-90DC-18F765021112}" type="presParOf" srcId="{6908AE88-B030-4AF3-A64D-3B8B92207F34}" destId="{43DDB5F7-2C9D-4051-B0F5-06841D6C877D}" srcOrd="0" destOrd="0" presId="urn:microsoft.com/office/officeart/2018/2/layout/IconLabelList"/>
    <dgm:cxn modelId="{1AE52084-5EA0-4C11-9F08-F6421C9EF6DB}" type="presParOf" srcId="{6908AE88-B030-4AF3-A64D-3B8B92207F34}" destId="{86D83B75-8338-41D2-8845-4C947389F5A0}" srcOrd="1" destOrd="0" presId="urn:microsoft.com/office/officeart/2018/2/layout/IconLabelList"/>
    <dgm:cxn modelId="{2BF3A410-049C-4647-BEC2-DE8742CDFCE2}" type="presParOf" srcId="{6908AE88-B030-4AF3-A64D-3B8B92207F34}" destId="{2BDBC571-09AD-4160-AA50-BED072CF2C7D}" srcOrd="2" destOrd="0" presId="urn:microsoft.com/office/officeart/2018/2/layout/IconLabelList"/>
    <dgm:cxn modelId="{C8BDC2A7-2E0D-4AC3-80D1-6F00BC63CE86}" type="presParOf" srcId="{62338EE4-FF09-4E59-B861-ADA19F7B5601}" destId="{F9D8BC11-B7D0-4B1A-A822-24D6B0D9ECC3}" srcOrd="5" destOrd="0" presId="urn:microsoft.com/office/officeart/2018/2/layout/IconLabelList"/>
    <dgm:cxn modelId="{B77DD5A2-19A5-493E-B2D9-FB8459C74440}" type="presParOf" srcId="{62338EE4-FF09-4E59-B861-ADA19F7B5601}" destId="{CE821F42-13EE-45AE-BE80-FAD6C7A8AAC5}" srcOrd="6" destOrd="0" presId="urn:microsoft.com/office/officeart/2018/2/layout/IconLabelList"/>
    <dgm:cxn modelId="{8C80A023-EB84-46B7-8410-EC9678C0EF4B}" type="presParOf" srcId="{CE821F42-13EE-45AE-BE80-FAD6C7A8AAC5}" destId="{7790A8EF-F740-4129-9876-1C08C69A4139}" srcOrd="0" destOrd="0" presId="urn:microsoft.com/office/officeart/2018/2/layout/IconLabelList"/>
    <dgm:cxn modelId="{D9D39A48-979E-40CF-84AE-A3D98F68E255}" type="presParOf" srcId="{CE821F42-13EE-45AE-BE80-FAD6C7A8AAC5}" destId="{7B6E573A-D5C1-4100-9E54-2E4DE623491D}" srcOrd="1" destOrd="0" presId="urn:microsoft.com/office/officeart/2018/2/layout/IconLabelList"/>
    <dgm:cxn modelId="{B3CB3927-F0BB-45F8-BFCF-5AF0870808A4}" type="presParOf" srcId="{CE821F42-13EE-45AE-BE80-FAD6C7A8AAC5}" destId="{9A6C7FB2-6673-49CA-B1C7-19890CCF4CEB}" srcOrd="2" destOrd="0" presId="urn:microsoft.com/office/officeart/2018/2/layout/IconLabelList"/>
    <dgm:cxn modelId="{5F3F1DA0-51B3-4963-A2DC-3C61D7A027DB}" type="presParOf" srcId="{62338EE4-FF09-4E59-B861-ADA19F7B5601}" destId="{1D6ADA20-F90C-45E5-998D-532F541FD13A}" srcOrd="7" destOrd="0" presId="urn:microsoft.com/office/officeart/2018/2/layout/IconLabelList"/>
    <dgm:cxn modelId="{13D3B708-DEF2-4F5D-AFCB-41113C9F5E92}" type="presParOf" srcId="{62338EE4-FF09-4E59-B861-ADA19F7B5601}" destId="{A28FBC02-FD62-4BE6-A881-F97B7466CB8E}" srcOrd="8" destOrd="0" presId="urn:microsoft.com/office/officeart/2018/2/layout/IconLabelList"/>
    <dgm:cxn modelId="{8D70AFF6-4FCD-4F02-B9CC-5ECDB02BCD16}" type="presParOf" srcId="{A28FBC02-FD62-4BE6-A881-F97B7466CB8E}" destId="{0EDBCFF8-2B43-4BCF-8CC1-F6D5B153D220}" srcOrd="0" destOrd="0" presId="urn:microsoft.com/office/officeart/2018/2/layout/IconLabelList"/>
    <dgm:cxn modelId="{B0D0A164-A23A-4B79-BA8B-B5CEE81CE9CA}" type="presParOf" srcId="{A28FBC02-FD62-4BE6-A881-F97B7466CB8E}" destId="{E400EFE7-EA87-4571-B5D8-1A353828F80B}" srcOrd="1" destOrd="0" presId="urn:microsoft.com/office/officeart/2018/2/layout/IconLabelList"/>
    <dgm:cxn modelId="{D3CB11A9-AC15-4F8B-8C23-437CD346F341}" type="presParOf" srcId="{A28FBC02-FD62-4BE6-A881-F97B7466CB8E}" destId="{578A8337-9372-4B6A-A9B5-6D205B8920F6}" srcOrd="2" destOrd="0" presId="urn:microsoft.com/office/officeart/2018/2/layout/IconLabelList"/>
    <dgm:cxn modelId="{188369B7-8FF6-4B0D-BBF5-5A3051A3E883}" type="presParOf" srcId="{62338EE4-FF09-4E59-B861-ADA19F7B5601}" destId="{3C2D1704-3FA7-4FE1-AAB6-C873EE54CD60}" srcOrd="9" destOrd="0" presId="urn:microsoft.com/office/officeart/2018/2/layout/IconLabelList"/>
    <dgm:cxn modelId="{E5CF5033-4DEB-4F84-A3FB-6836F51AD906}" type="presParOf" srcId="{62338EE4-FF09-4E59-B861-ADA19F7B5601}" destId="{3E50DF27-4884-40AA-A1F4-7A8BCF6B5ADD}" srcOrd="10" destOrd="0" presId="urn:microsoft.com/office/officeart/2018/2/layout/IconLabelList"/>
    <dgm:cxn modelId="{6186DD8C-2691-4500-9585-F1945F9F0145}" type="presParOf" srcId="{3E50DF27-4884-40AA-A1F4-7A8BCF6B5ADD}" destId="{246DBFB5-FA8E-4720-9F63-E0877E770F00}" srcOrd="0" destOrd="0" presId="urn:microsoft.com/office/officeart/2018/2/layout/IconLabelList"/>
    <dgm:cxn modelId="{72A5DA1E-A4B7-4AF3-B7EF-A23B57BE48BB}" type="presParOf" srcId="{3E50DF27-4884-40AA-A1F4-7A8BCF6B5ADD}" destId="{1EAB8D76-13C7-42D8-9AF0-C9BE4BAE451D}" srcOrd="1" destOrd="0" presId="urn:microsoft.com/office/officeart/2018/2/layout/IconLabelList"/>
    <dgm:cxn modelId="{4C6BE3FB-3B47-4F9E-A7FA-E807306E7362}" type="presParOf" srcId="{3E50DF27-4884-40AA-A1F4-7A8BCF6B5ADD}" destId="{99BC0CC7-B61E-4CF5-8CBA-49103017E4AF}" srcOrd="2" destOrd="0" presId="urn:microsoft.com/office/officeart/2018/2/layout/IconLabelList"/>
    <dgm:cxn modelId="{FF33B9F0-738C-4032-A965-EE119784B27D}" type="presParOf" srcId="{62338EE4-FF09-4E59-B861-ADA19F7B5601}" destId="{E77D3898-E825-4A8A-AAF2-58424D30EBD1}" srcOrd="11" destOrd="0" presId="urn:microsoft.com/office/officeart/2018/2/layout/IconLabelList"/>
    <dgm:cxn modelId="{F054441E-1455-4A07-84DC-F76E1EDAAFFD}" type="presParOf" srcId="{62338EE4-FF09-4E59-B861-ADA19F7B5601}" destId="{B00AFE77-B71D-4117-ACA3-308808EA2C68}" srcOrd="12" destOrd="0" presId="urn:microsoft.com/office/officeart/2018/2/layout/IconLabelList"/>
    <dgm:cxn modelId="{D16D9EE7-5E0B-4096-8F27-14522C107F14}" type="presParOf" srcId="{B00AFE77-B71D-4117-ACA3-308808EA2C68}" destId="{82600371-E190-4738-9773-3C1C0104B7AF}" srcOrd="0" destOrd="0" presId="urn:microsoft.com/office/officeart/2018/2/layout/IconLabelList"/>
    <dgm:cxn modelId="{BC63C916-384E-4578-A06B-5C4CA916E3F0}" type="presParOf" srcId="{B00AFE77-B71D-4117-ACA3-308808EA2C68}" destId="{2381EF9D-5306-479C-BD8D-8AD611F1EB87}" srcOrd="1" destOrd="0" presId="urn:microsoft.com/office/officeart/2018/2/layout/IconLabelList"/>
    <dgm:cxn modelId="{555A7B8B-A70E-4302-85B4-AA4AEAAAECEB}" type="presParOf" srcId="{B00AFE77-B71D-4117-ACA3-308808EA2C68}" destId="{FD678C6D-D486-43D6-A909-6DAC7EF299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71E91F-8675-4B36-BD7E-0BCC0577EF7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6C737D-A3BD-4805-89F5-280970E4FB8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dirty="0"/>
            <a:t>Attribution d’un binôme</a:t>
          </a:r>
          <a:endParaRPr lang="en-US" sz="1600" dirty="0"/>
        </a:p>
      </dgm:t>
    </dgm:pt>
    <dgm:pt modelId="{C67AAB72-60BE-4DB6-B3DA-64E4594AD34C}" type="parTrans" cxnId="{BD9F4995-1308-4C65-A9FB-14739DE98B15}">
      <dgm:prSet/>
      <dgm:spPr/>
      <dgm:t>
        <a:bodyPr/>
        <a:lstStyle/>
        <a:p>
          <a:endParaRPr lang="en-US" sz="1600"/>
        </a:p>
      </dgm:t>
    </dgm:pt>
    <dgm:pt modelId="{725B931A-D808-499D-88CA-0209301EA3F6}" type="sibTrans" cxnId="{BD9F4995-1308-4C65-A9FB-14739DE98B15}">
      <dgm:prSet/>
      <dgm:spPr/>
      <dgm:t>
        <a:bodyPr/>
        <a:lstStyle/>
        <a:p>
          <a:endParaRPr lang="en-US" sz="1600"/>
        </a:p>
      </dgm:t>
    </dgm:pt>
    <dgm:pt modelId="{B73FFF87-87CB-1F4F-9734-4C0BD5305C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/>
            <a:t>Validation d’un mentorat</a:t>
          </a:r>
          <a:endParaRPr lang="fr-FR" sz="1600" dirty="0"/>
        </a:p>
      </dgm:t>
    </dgm:pt>
    <dgm:pt modelId="{B5720552-1FE4-E04B-BA53-3837DDC067E2}" type="parTrans" cxnId="{33CBD724-4906-D545-8976-0FA4979C6BF6}">
      <dgm:prSet/>
      <dgm:spPr/>
      <dgm:t>
        <a:bodyPr/>
        <a:lstStyle/>
        <a:p>
          <a:endParaRPr lang="fr-FR" sz="1600"/>
        </a:p>
      </dgm:t>
    </dgm:pt>
    <dgm:pt modelId="{2BB86C5B-1D51-1642-B6DA-F7BA41F00B73}" type="sibTrans" cxnId="{33CBD724-4906-D545-8976-0FA4979C6BF6}">
      <dgm:prSet/>
      <dgm:spPr/>
      <dgm:t>
        <a:bodyPr/>
        <a:lstStyle/>
        <a:p>
          <a:endParaRPr lang="fr-FR" sz="1600"/>
        </a:p>
      </dgm:t>
    </dgm:pt>
    <dgm:pt modelId="{45D55134-C4EE-8848-BC73-BFFA9D22F74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/>
            <a:t>Définition d’un accord de mentorat</a:t>
          </a:r>
          <a:endParaRPr lang="fr-FR" sz="1600" dirty="0"/>
        </a:p>
      </dgm:t>
    </dgm:pt>
    <dgm:pt modelId="{0D86ED04-7CF6-9E43-831D-EABE4037F1EE}" type="parTrans" cxnId="{699B17FF-2471-2247-A50E-0965E6B7362E}">
      <dgm:prSet/>
      <dgm:spPr/>
      <dgm:t>
        <a:bodyPr/>
        <a:lstStyle/>
        <a:p>
          <a:endParaRPr lang="fr-FR" sz="1600"/>
        </a:p>
      </dgm:t>
    </dgm:pt>
    <dgm:pt modelId="{9F3B62C1-6493-3848-8461-8DD8F0C7BD5E}" type="sibTrans" cxnId="{699B17FF-2471-2247-A50E-0965E6B7362E}">
      <dgm:prSet/>
      <dgm:spPr/>
      <dgm:t>
        <a:bodyPr/>
        <a:lstStyle/>
        <a:p>
          <a:endParaRPr lang="fr-FR" sz="1600"/>
        </a:p>
      </dgm:t>
    </dgm:pt>
    <dgm:pt modelId="{43B1AA27-A791-2A4B-8378-DA6D8818246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dirty="0"/>
            <a:t>Modification d’un accord de mentorat</a:t>
          </a:r>
        </a:p>
      </dgm:t>
    </dgm:pt>
    <dgm:pt modelId="{E762A84B-31BC-D541-8618-926A22740B66}" type="parTrans" cxnId="{7D90299D-8AE3-0E49-A188-DA0E656398B1}">
      <dgm:prSet/>
      <dgm:spPr/>
      <dgm:t>
        <a:bodyPr/>
        <a:lstStyle/>
        <a:p>
          <a:endParaRPr lang="fr-FR" sz="1600"/>
        </a:p>
      </dgm:t>
    </dgm:pt>
    <dgm:pt modelId="{767447BC-8642-1443-B207-5B2BF809D8F7}" type="sibTrans" cxnId="{7D90299D-8AE3-0E49-A188-DA0E656398B1}">
      <dgm:prSet/>
      <dgm:spPr/>
      <dgm:t>
        <a:bodyPr/>
        <a:lstStyle/>
        <a:p>
          <a:endParaRPr lang="fr-FR" sz="1600"/>
        </a:p>
      </dgm:t>
    </dgm:pt>
    <dgm:pt modelId="{30CD363D-BEDA-BA46-9644-959E2877D1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dirty="0"/>
            <a:t>Visualisation de tous les mentorats</a:t>
          </a:r>
        </a:p>
      </dgm:t>
    </dgm:pt>
    <dgm:pt modelId="{5C6848E3-9B58-624A-B5EA-77EB42DD336D}" type="parTrans" cxnId="{3BC8722F-09E4-F84B-A274-6CE9B2D1FED3}">
      <dgm:prSet/>
      <dgm:spPr/>
      <dgm:t>
        <a:bodyPr/>
        <a:lstStyle/>
        <a:p>
          <a:endParaRPr lang="fr-FR" sz="1600"/>
        </a:p>
      </dgm:t>
    </dgm:pt>
    <dgm:pt modelId="{DAE8CF8B-F408-234E-8DE1-A2D05485C7F0}" type="sibTrans" cxnId="{3BC8722F-09E4-F84B-A274-6CE9B2D1FED3}">
      <dgm:prSet/>
      <dgm:spPr/>
      <dgm:t>
        <a:bodyPr/>
        <a:lstStyle/>
        <a:p>
          <a:endParaRPr lang="fr-FR" sz="1600"/>
        </a:p>
      </dgm:t>
    </dgm:pt>
    <dgm:pt modelId="{DFD5D450-8D18-5E48-B9C2-5DA9D9A70DD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dirty="0"/>
            <a:t>Visualisation des informations de mentorat</a:t>
          </a:r>
        </a:p>
      </dgm:t>
    </dgm:pt>
    <dgm:pt modelId="{3B994A5A-3B64-FB40-89A9-E082713AA5A2}" type="parTrans" cxnId="{9B1B5CB6-EB8F-3D4C-BE61-5E12E1F2F7E4}">
      <dgm:prSet/>
      <dgm:spPr/>
      <dgm:t>
        <a:bodyPr/>
        <a:lstStyle/>
        <a:p>
          <a:endParaRPr lang="fr-FR" sz="1600"/>
        </a:p>
      </dgm:t>
    </dgm:pt>
    <dgm:pt modelId="{F755DD04-7D3A-6B42-A51C-ECAB7DEDB0EC}" type="sibTrans" cxnId="{9B1B5CB6-EB8F-3D4C-BE61-5E12E1F2F7E4}">
      <dgm:prSet/>
      <dgm:spPr/>
      <dgm:t>
        <a:bodyPr/>
        <a:lstStyle/>
        <a:p>
          <a:endParaRPr lang="fr-FR" sz="1600"/>
        </a:p>
      </dgm:t>
    </dgm:pt>
    <dgm:pt modelId="{ACA77FE2-F359-0F41-A752-624FCC65453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dirty="0"/>
            <a:t>Archivage d’un accord de mentorat</a:t>
          </a:r>
        </a:p>
      </dgm:t>
    </dgm:pt>
    <dgm:pt modelId="{5E47C60A-A49C-0E4A-98D9-61DF48EFAC52}" type="parTrans" cxnId="{5D68361E-47A9-B147-9DE3-A7A584088849}">
      <dgm:prSet/>
      <dgm:spPr/>
      <dgm:t>
        <a:bodyPr/>
        <a:lstStyle/>
        <a:p>
          <a:endParaRPr lang="fr-FR" sz="1600"/>
        </a:p>
      </dgm:t>
    </dgm:pt>
    <dgm:pt modelId="{60BB0F7B-9726-C043-A61F-3B878C5F5364}" type="sibTrans" cxnId="{5D68361E-47A9-B147-9DE3-A7A584088849}">
      <dgm:prSet/>
      <dgm:spPr/>
      <dgm:t>
        <a:bodyPr/>
        <a:lstStyle/>
        <a:p>
          <a:endParaRPr lang="fr-FR" sz="1600"/>
        </a:p>
      </dgm:t>
    </dgm:pt>
    <dgm:pt modelId="{62338EE4-FF09-4E59-B861-ADA19F7B5601}" type="pres">
      <dgm:prSet presAssocID="{1E71E91F-8675-4B36-BD7E-0BCC0577EF7E}" presName="root" presStyleCnt="0">
        <dgm:presLayoutVars>
          <dgm:dir/>
          <dgm:resizeHandles val="exact"/>
        </dgm:presLayoutVars>
      </dgm:prSet>
      <dgm:spPr/>
    </dgm:pt>
    <dgm:pt modelId="{B5EF8410-6C4B-45B5-9182-334CC58AA520}" type="pres">
      <dgm:prSet presAssocID="{D06C737D-A3BD-4805-89F5-280970E4FB82}" presName="compNode" presStyleCnt="0"/>
      <dgm:spPr/>
    </dgm:pt>
    <dgm:pt modelId="{3425FAD3-D469-4379-86ED-DED46EA536D3}" type="pres">
      <dgm:prSet presAssocID="{D06C737D-A3BD-4805-89F5-280970E4FB82}" presName="iconRect" presStyleLbl="node1" presStyleIdx="0" presStyleCnt="7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21F74AF9-455B-4AC7-9C83-95BE71DA2D29}" type="pres">
      <dgm:prSet presAssocID="{D06C737D-A3BD-4805-89F5-280970E4FB82}" presName="spaceRect" presStyleCnt="0"/>
      <dgm:spPr/>
    </dgm:pt>
    <dgm:pt modelId="{5AA3324E-600E-465C-8F66-742EBC3A756C}" type="pres">
      <dgm:prSet presAssocID="{D06C737D-A3BD-4805-89F5-280970E4FB82}" presName="textRect" presStyleLbl="revTx" presStyleIdx="0" presStyleCnt="7">
        <dgm:presLayoutVars>
          <dgm:chMax val="1"/>
          <dgm:chPref val="1"/>
        </dgm:presLayoutVars>
      </dgm:prSet>
      <dgm:spPr/>
    </dgm:pt>
    <dgm:pt modelId="{D824BE9D-7B47-4895-AF9A-D9F34B5D361B}" type="pres">
      <dgm:prSet presAssocID="{725B931A-D808-499D-88CA-0209301EA3F6}" presName="sibTrans" presStyleCnt="0"/>
      <dgm:spPr/>
    </dgm:pt>
    <dgm:pt modelId="{48CB3FEA-E562-1B42-AA60-119588096323}" type="pres">
      <dgm:prSet presAssocID="{B73FFF87-87CB-1F4F-9734-4C0BD5305CEA}" presName="compNode" presStyleCnt="0"/>
      <dgm:spPr/>
    </dgm:pt>
    <dgm:pt modelId="{90051780-1D28-1949-B4D5-5877723A555E}" type="pres">
      <dgm:prSet presAssocID="{B73FFF87-87CB-1F4F-9734-4C0BD5305CEA}" presName="iconRect" presStyleLbl="node1" presStyleIdx="1" presStyleCnt="7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E6ABB18A-C642-DF45-B09B-D824D3D06F35}" type="pres">
      <dgm:prSet presAssocID="{B73FFF87-87CB-1F4F-9734-4C0BD5305CEA}" presName="spaceRect" presStyleCnt="0"/>
      <dgm:spPr/>
    </dgm:pt>
    <dgm:pt modelId="{5877A5DA-70D5-3B49-A775-DE980820EE02}" type="pres">
      <dgm:prSet presAssocID="{B73FFF87-87CB-1F4F-9734-4C0BD5305CEA}" presName="textRect" presStyleLbl="revTx" presStyleIdx="1" presStyleCnt="7">
        <dgm:presLayoutVars>
          <dgm:chMax val="1"/>
          <dgm:chPref val="1"/>
        </dgm:presLayoutVars>
      </dgm:prSet>
      <dgm:spPr/>
    </dgm:pt>
    <dgm:pt modelId="{9A62402C-D49C-E644-9446-897038A601C6}" type="pres">
      <dgm:prSet presAssocID="{2BB86C5B-1D51-1642-B6DA-F7BA41F00B73}" presName="sibTrans" presStyleCnt="0"/>
      <dgm:spPr/>
    </dgm:pt>
    <dgm:pt modelId="{DB87EE6A-78B6-0D4C-9DE5-B7EC4DF82EBF}" type="pres">
      <dgm:prSet presAssocID="{45D55134-C4EE-8848-BC73-BFFA9D22F741}" presName="compNode" presStyleCnt="0"/>
      <dgm:spPr/>
    </dgm:pt>
    <dgm:pt modelId="{FCC38BFE-FAE8-2A4B-996C-48FCEB56721A}" type="pres">
      <dgm:prSet presAssocID="{45D55134-C4EE-8848-BC73-BFFA9D22F741}" presName="iconRect" presStyleLbl="node1" presStyleIdx="2" presStyleCnt="7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11651D31-2F98-5145-AA98-B0D0A9416D5C}" type="pres">
      <dgm:prSet presAssocID="{45D55134-C4EE-8848-BC73-BFFA9D22F741}" presName="spaceRect" presStyleCnt="0"/>
      <dgm:spPr/>
    </dgm:pt>
    <dgm:pt modelId="{85FD7022-4BBD-3E40-A0CA-921B0F64C1ED}" type="pres">
      <dgm:prSet presAssocID="{45D55134-C4EE-8848-BC73-BFFA9D22F741}" presName="textRect" presStyleLbl="revTx" presStyleIdx="2" presStyleCnt="7">
        <dgm:presLayoutVars>
          <dgm:chMax val="1"/>
          <dgm:chPref val="1"/>
        </dgm:presLayoutVars>
      </dgm:prSet>
      <dgm:spPr/>
    </dgm:pt>
    <dgm:pt modelId="{0EE3D5F4-95C2-6A40-A92E-F1BE5ED8A6A6}" type="pres">
      <dgm:prSet presAssocID="{9F3B62C1-6493-3848-8461-8DD8F0C7BD5E}" presName="sibTrans" presStyleCnt="0"/>
      <dgm:spPr/>
    </dgm:pt>
    <dgm:pt modelId="{48846AB5-FE02-3145-8E46-4C96F3F769EF}" type="pres">
      <dgm:prSet presAssocID="{43B1AA27-A791-2A4B-8378-DA6D8818246A}" presName="compNode" presStyleCnt="0"/>
      <dgm:spPr/>
    </dgm:pt>
    <dgm:pt modelId="{197CC0F6-AB19-3847-87BA-50A1645D9EA8}" type="pres">
      <dgm:prSet presAssocID="{43B1AA27-A791-2A4B-8378-DA6D8818246A}" presName="iconRect" presStyleLbl="node1" presStyleIdx="3" presStyleCnt="7"/>
      <dgm:spPr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7003F360-6802-004E-B968-D01E9FDCC589}" type="pres">
      <dgm:prSet presAssocID="{43B1AA27-A791-2A4B-8378-DA6D8818246A}" presName="spaceRect" presStyleCnt="0"/>
      <dgm:spPr/>
    </dgm:pt>
    <dgm:pt modelId="{AE3B17D1-2484-B14E-9F29-87ECEE927779}" type="pres">
      <dgm:prSet presAssocID="{43B1AA27-A791-2A4B-8378-DA6D8818246A}" presName="textRect" presStyleLbl="revTx" presStyleIdx="3" presStyleCnt="7">
        <dgm:presLayoutVars>
          <dgm:chMax val="1"/>
          <dgm:chPref val="1"/>
        </dgm:presLayoutVars>
      </dgm:prSet>
      <dgm:spPr/>
    </dgm:pt>
    <dgm:pt modelId="{C1180E7D-CDF2-024A-977D-922B3D8526D0}" type="pres">
      <dgm:prSet presAssocID="{767447BC-8642-1443-B207-5B2BF809D8F7}" presName="sibTrans" presStyleCnt="0"/>
      <dgm:spPr/>
    </dgm:pt>
    <dgm:pt modelId="{8D789AAD-9FFC-B040-B5DA-33C795E1A149}" type="pres">
      <dgm:prSet presAssocID="{30CD363D-BEDA-BA46-9644-959E2877D194}" presName="compNode" presStyleCnt="0"/>
      <dgm:spPr/>
    </dgm:pt>
    <dgm:pt modelId="{C33ACFB5-41FC-E546-A228-D4AB37EEAF3D}" type="pres">
      <dgm:prSet presAssocID="{30CD363D-BEDA-BA46-9644-959E2877D194}" presName="iconRect" presStyleLbl="node1" presStyleIdx="4" presStyleCnt="7"/>
      <dgm:spPr>
        <a:blipFill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706937BE-F1B8-2D49-8B77-355C93D66EA0}" type="pres">
      <dgm:prSet presAssocID="{30CD363D-BEDA-BA46-9644-959E2877D194}" presName="spaceRect" presStyleCnt="0"/>
      <dgm:spPr/>
    </dgm:pt>
    <dgm:pt modelId="{CC0A17D7-82F3-8148-A144-CDF98B37BFC9}" type="pres">
      <dgm:prSet presAssocID="{30CD363D-BEDA-BA46-9644-959E2877D194}" presName="textRect" presStyleLbl="revTx" presStyleIdx="4" presStyleCnt="7">
        <dgm:presLayoutVars>
          <dgm:chMax val="1"/>
          <dgm:chPref val="1"/>
        </dgm:presLayoutVars>
      </dgm:prSet>
      <dgm:spPr/>
    </dgm:pt>
    <dgm:pt modelId="{03678AE7-BF62-384B-8C3E-6C198CE51C46}" type="pres">
      <dgm:prSet presAssocID="{DAE8CF8B-F408-234E-8DE1-A2D05485C7F0}" presName="sibTrans" presStyleCnt="0"/>
      <dgm:spPr/>
    </dgm:pt>
    <dgm:pt modelId="{5118857E-C8EB-2940-AACE-5651926E1CCF}" type="pres">
      <dgm:prSet presAssocID="{DFD5D450-8D18-5E48-B9C2-5DA9D9A70DD9}" presName="compNode" presStyleCnt="0"/>
      <dgm:spPr/>
    </dgm:pt>
    <dgm:pt modelId="{63DF1B0A-A25A-CB4C-B1F2-0B98F3224A8A}" type="pres">
      <dgm:prSet presAssocID="{DFD5D450-8D18-5E48-B9C2-5DA9D9A70DD9}" presName="iconRect" presStyleLbl="node1" presStyleIdx="5" presStyleCnt="7"/>
      <dgm:spPr>
        <a:blipFill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</dgm:pt>
    <dgm:pt modelId="{AE5BB174-5372-C04E-B248-8D9B92B988C7}" type="pres">
      <dgm:prSet presAssocID="{DFD5D450-8D18-5E48-B9C2-5DA9D9A70DD9}" presName="spaceRect" presStyleCnt="0"/>
      <dgm:spPr/>
    </dgm:pt>
    <dgm:pt modelId="{E0255C84-CD55-E145-B2A3-BFEA48AEF4EA}" type="pres">
      <dgm:prSet presAssocID="{DFD5D450-8D18-5E48-B9C2-5DA9D9A70DD9}" presName="textRect" presStyleLbl="revTx" presStyleIdx="5" presStyleCnt="7">
        <dgm:presLayoutVars>
          <dgm:chMax val="1"/>
          <dgm:chPref val="1"/>
        </dgm:presLayoutVars>
      </dgm:prSet>
      <dgm:spPr/>
    </dgm:pt>
    <dgm:pt modelId="{243257F7-0F9F-1D42-9572-63C7F3ACEC8D}" type="pres">
      <dgm:prSet presAssocID="{F755DD04-7D3A-6B42-A51C-ECAB7DEDB0EC}" presName="sibTrans" presStyleCnt="0"/>
      <dgm:spPr/>
    </dgm:pt>
    <dgm:pt modelId="{A9615E92-0FE7-3C4F-88A7-646B4ABD19AD}" type="pres">
      <dgm:prSet presAssocID="{ACA77FE2-F359-0F41-A752-624FCC65453F}" presName="compNode" presStyleCnt="0"/>
      <dgm:spPr/>
    </dgm:pt>
    <dgm:pt modelId="{F20A5E17-560F-D347-B233-2F4F65C2F885}" type="pres">
      <dgm:prSet presAssocID="{ACA77FE2-F359-0F41-A752-624FCC65453F}" presName="iconRect" presStyleLbl="node1" presStyleIdx="6" presStyleCnt="7"/>
      <dgm:spPr>
        <a:blipFill rotWithShape="1"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</dgm:pt>
    <dgm:pt modelId="{50EFEE16-9494-C843-9C26-8C1C0136A80E}" type="pres">
      <dgm:prSet presAssocID="{ACA77FE2-F359-0F41-A752-624FCC65453F}" presName="spaceRect" presStyleCnt="0"/>
      <dgm:spPr/>
    </dgm:pt>
    <dgm:pt modelId="{FF6FE522-08D3-BB46-9BE9-E24E521CDF97}" type="pres">
      <dgm:prSet presAssocID="{ACA77FE2-F359-0F41-A752-624FCC65453F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8203E313-E75F-E346-B744-79DA49DF02DA}" type="presOf" srcId="{B73FFF87-87CB-1F4F-9734-4C0BD5305CEA}" destId="{5877A5DA-70D5-3B49-A775-DE980820EE02}" srcOrd="0" destOrd="0" presId="urn:microsoft.com/office/officeart/2018/2/layout/IconLabelList"/>
    <dgm:cxn modelId="{5D68361E-47A9-B147-9DE3-A7A584088849}" srcId="{1E71E91F-8675-4B36-BD7E-0BCC0577EF7E}" destId="{ACA77FE2-F359-0F41-A752-624FCC65453F}" srcOrd="6" destOrd="0" parTransId="{5E47C60A-A49C-0E4A-98D9-61DF48EFAC52}" sibTransId="{60BB0F7B-9726-C043-A61F-3B878C5F5364}"/>
    <dgm:cxn modelId="{33CBD724-4906-D545-8976-0FA4979C6BF6}" srcId="{1E71E91F-8675-4B36-BD7E-0BCC0577EF7E}" destId="{B73FFF87-87CB-1F4F-9734-4C0BD5305CEA}" srcOrd="1" destOrd="0" parTransId="{B5720552-1FE4-E04B-BA53-3837DDC067E2}" sibTransId="{2BB86C5B-1D51-1642-B6DA-F7BA41F00B73}"/>
    <dgm:cxn modelId="{0CB72D2E-294D-8F4B-B0EF-C61940591A07}" type="presOf" srcId="{45D55134-C4EE-8848-BC73-BFFA9D22F741}" destId="{85FD7022-4BBD-3E40-A0CA-921B0F64C1ED}" srcOrd="0" destOrd="0" presId="urn:microsoft.com/office/officeart/2018/2/layout/IconLabelList"/>
    <dgm:cxn modelId="{3BC8722F-09E4-F84B-A274-6CE9B2D1FED3}" srcId="{1E71E91F-8675-4B36-BD7E-0BCC0577EF7E}" destId="{30CD363D-BEDA-BA46-9644-959E2877D194}" srcOrd="4" destOrd="0" parTransId="{5C6848E3-9B58-624A-B5EA-77EB42DD336D}" sibTransId="{DAE8CF8B-F408-234E-8DE1-A2D05485C7F0}"/>
    <dgm:cxn modelId="{191C6A4E-C767-4A48-ADCB-E73C1FD4989A}" type="presOf" srcId="{30CD363D-BEDA-BA46-9644-959E2877D194}" destId="{CC0A17D7-82F3-8148-A144-CDF98B37BFC9}" srcOrd="0" destOrd="0" presId="urn:microsoft.com/office/officeart/2018/2/layout/IconLabelList"/>
    <dgm:cxn modelId="{73648F51-DAF0-47E5-BBFF-A479C26FE7AC}" type="presOf" srcId="{1E71E91F-8675-4B36-BD7E-0BCC0577EF7E}" destId="{62338EE4-FF09-4E59-B861-ADA19F7B5601}" srcOrd="0" destOrd="0" presId="urn:microsoft.com/office/officeart/2018/2/layout/IconLabelList"/>
    <dgm:cxn modelId="{021E505A-FE5B-A345-92CB-B2E177A0A870}" type="presOf" srcId="{DFD5D450-8D18-5E48-B9C2-5DA9D9A70DD9}" destId="{E0255C84-CD55-E145-B2A3-BFEA48AEF4EA}" srcOrd="0" destOrd="0" presId="urn:microsoft.com/office/officeart/2018/2/layout/IconLabelList"/>
    <dgm:cxn modelId="{C782D75E-DFA9-3B41-B39D-A5CB1CF2B959}" type="presOf" srcId="{ACA77FE2-F359-0F41-A752-624FCC65453F}" destId="{FF6FE522-08D3-BB46-9BE9-E24E521CDF97}" srcOrd="0" destOrd="0" presId="urn:microsoft.com/office/officeart/2018/2/layout/IconLabelList"/>
    <dgm:cxn modelId="{62DFEB8E-BC3A-4132-BA5E-06737DA54B1F}" type="presOf" srcId="{D06C737D-A3BD-4805-89F5-280970E4FB82}" destId="{5AA3324E-600E-465C-8F66-742EBC3A756C}" srcOrd="0" destOrd="0" presId="urn:microsoft.com/office/officeart/2018/2/layout/IconLabelList"/>
    <dgm:cxn modelId="{BD9F4995-1308-4C65-A9FB-14739DE98B15}" srcId="{1E71E91F-8675-4B36-BD7E-0BCC0577EF7E}" destId="{D06C737D-A3BD-4805-89F5-280970E4FB82}" srcOrd="0" destOrd="0" parTransId="{C67AAB72-60BE-4DB6-B3DA-64E4594AD34C}" sibTransId="{725B931A-D808-499D-88CA-0209301EA3F6}"/>
    <dgm:cxn modelId="{A8BB2798-0CC3-F54D-8F6B-684267776C9F}" type="presOf" srcId="{43B1AA27-A791-2A4B-8378-DA6D8818246A}" destId="{AE3B17D1-2484-B14E-9F29-87ECEE927779}" srcOrd="0" destOrd="0" presId="urn:microsoft.com/office/officeart/2018/2/layout/IconLabelList"/>
    <dgm:cxn modelId="{7D90299D-8AE3-0E49-A188-DA0E656398B1}" srcId="{1E71E91F-8675-4B36-BD7E-0BCC0577EF7E}" destId="{43B1AA27-A791-2A4B-8378-DA6D8818246A}" srcOrd="3" destOrd="0" parTransId="{E762A84B-31BC-D541-8618-926A22740B66}" sibTransId="{767447BC-8642-1443-B207-5B2BF809D8F7}"/>
    <dgm:cxn modelId="{9B1B5CB6-EB8F-3D4C-BE61-5E12E1F2F7E4}" srcId="{1E71E91F-8675-4B36-BD7E-0BCC0577EF7E}" destId="{DFD5D450-8D18-5E48-B9C2-5DA9D9A70DD9}" srcOrd="5" destOrd="0" parTransId="{3B994A5A-3B64-FB40-89A9-E082713AA5A2}" sibTransId="{F755DD04-7D3A-6B42-A51C-ECAB7DEDB0EC}"/>
    <dgm:cxn modelId="{699B17FF-2471-2247-A50E-0965E6B7362E}" srcId="{1E71E91F-8675-4B36-BD7E-0BCC0577EF7E}" destId="{45D55134-C4EE-8848-BC73-BFFA9D22F741}" srcOrd="2" destOrd="0" parTransId="{0D86ED04-7CF6-9E43-831D-EABE4037F1EE}" sibTransId="{9F3B62C1-6493-3848-8461-8DD8F0C7BD5E}"/>
    <dgm:cxn modelId="{9DFC8A16-C8DD-4387-A8F1-56F4DF02DD42}" type="presParOf" srcId="{62338EE4-FF09-4E59-B861-ADA19F7B5601}" destId="{B5EF8410-6C4B-45B5-9182-334CC58AA520}" srcOrd="0" destOrd="0" presId="urn:microsoft.com/office/officeart/2018/2/layout/IconLabelList"/>
    <dgm:cxn modelId="{A1EC583E-7C47-4162-92E3-23E1EEA9109A}" type="presParOf" srcId="{B5EF8410-6C4B-45B5-9182-334CC58AA520}" destId="{3425FAD3-D469-4379-86ED-DED46EA536D3}" srcOrd="0" destOrd="0" presId="urn:microsoft.com/office/officeart/2018/2/layout/IconLabelList"/>
    <dgm:cxn modelId="{6EA4515F-AE54-45BE-945D-0B7675463E29}" type="presParOf" srcId="{B5EF8410-6C4B-45B5-9182-334CC58AA520}" destId="{21F74AF9-455B-4AC7-9C83-95BE71DA2D29}" srcOrd="1" destOrd="0" presId="urn:microsoft.com/office/officeart/2018/2/layout/IconLabelList"/>
    <dgm:cxn modelId="{0F86FBAF-F8AB-412B-B627-D29E7E54C03B}" type="presParOf" srcId="{B5EF8410-6C4B-45B5-9182-334CC58AA520}" destId="{5AA3324E-600E-465C-8F66-742EBC3A756C}" srcOrd="2" destOrd="0" presId="urn:microsoft.com/office/officeart/2018/2/layout/IconLabelList"/>
    <dgm:cxn modelId="{F5EC6E5E-33B7-49B1-A444-F828DB9E65D4}" type="presParOf" srcId="{62338EE4-FF09-4E59-B861-ADA19F7B5601}" destId="{D824BE9D-7B47-4895-AF9A-D9F34B5D361B}" srcOrd="1" destOrd="0" presId="urn:microsoft.com/office/officeart/2018/2/layout/IconLabelList"/>
    <dgm:cxn modelId="{E0E989CB-0617-3D48-A0B5-E531E049BAAA}" type="presParOf" srcId="{62338EE4-FF09-4E59-B861-ADA19F7B5601}" destId="{48CB3FEA-E562-1B42-AA60-119588096323}" srcOrd="2" destOrd="0" presId="urn:microsoft.com/office/officeart/2018/2/layout/IconLabelList"/>
    <dgm:cxn modelId="{B2594BCB-C6BF-A64E-AD77-22FC25D78CEA}" type="presParOf" srcId="{48CB3FEA-E562-1B42-AA60-119588096323}" destId="{90051780-1D28-1949-B4D5-5877723A555E}" srcOrd="0" destOrd="0" presId="urn:microsoft.com/office/officeart/2018/2/layout/IconLabelList"/>
    <dgm:cxn modelId="{8DEE24C6-1AFA-7244-BEA8-481DC3E380F3}" type="presParOf" srcId="{48CB3FEA-E562-1B42-AA60-119588096323}" destId="{E6ABB18A-C642-DF45-B09B-D824D3D06F35}" srcOrd="1" destOrd="0" presId="urn:microsoft.com/office/officeart/2018/2/layout/IconLabelList"/>
    <dgm:cxn modelId="{4FB6FC87-A027-FE47-A121-4C752DDBAFFC}" type="presParOf" srcId="{48CB3FEA-E562-1B42-AA60-119588096323}" destId="{5877A5DA-70D5-3B49-A775-DE980820EE02}" srcOrd="2" destOrd="0" presId="urn:microsoft.com/office/officeart/2018/2/layout/IconLabelList"/>
    <dgm:cxn modelId="{50DEA14C-F64E-5647-9F0B-F567695CBD6B}" type="presParOf" srcId="{62338EE4-FF09-4E59-B861-ADA19F7B5601}" destId="{9A62402C-D49C-E644-9446-897038A601C6}" srcOrd="3" destOrd="0" presId="urn:microsoft.com/office/officeart/2018/2/layout/IconLabelList"/>
    <dgm:cxn modelId="{F79CC5A7-CAAF-8C48-85C4-0988570146EB}" type="presParOf" srcId="{62338EE4-FF09-4E59-B861-ADA19F7B5601}" destId="{DB87EE6A-78B6-0D4C-9DE5-B7EC4DF82EBF}" srcOrd="4" destOrd="0" presId="urn:microsoft.com/office/officeart/2018/2/layout/IconLabelList"/>
    <dgm:cxn modelId="{62D1342D-0DD4-F64C-90CF-C64ED30A4F73}" type="presParOf" srcId="{DB87EE6A-78B6-0D4C-9DE5-B7EC4DF82EBF}" destId="{FCC38BFE-FAE8-2A4B-996C-48FCEB56721A}" srcOrd="0" destOrd="0" presId="urn:microsoft.com/office/officeart/2018/2/layout/IconLabelList"/>
    <dgm:cxn modelId="{481FA615-5033-9A40-9187-863A104F3F31}" type="presParOf" srcId="{DB87EE6A-78B6-0D4C-9DE5-B7EC4DF82EBF}" destId="{11651D31-2F98-5145-AA98-B0D0A9416D5C}" srcOrd="1" destOrd="0" presId="urn:microsoft.com/office/officeart/2018/2/layout/IconLabelList"/>
    <dgm:cxn modelId="{81981558-6883-F144-ACA1-E8BD80B1F830}" type="presParOf" srcId="{DB87EE6A-78B6-0D4C-9DE5-B7EC4DF82EBF}" destId="{85FD7022-4BBD-3E40-A0CA-921B0F64C1ED}" srcOrd="2" destOrd="0" presId="urn:microsoft.com/office/officeart/2018/2/layout/IconLabelList"/>
    <dgm:cxn modelId="{5D8D768C-FF17-9041-A7A2-6B3DA6674E68}" type="presParOf" srcId="{62338EE4-FF09-4E59-B861-ADA19F7B5601}" destId="{0EE3D5F4-95C2-6A40-A92E-F1BE5ED8A6A6}" srcOrd="5" destOrd="0" presId="urn:microsoft.com/office/officeart/2018/2/layout/IconLabelList"/>
    <dgm:cxn modelId="{C0146FE1-AF0D-C74D-9E1E-EAE81CAF9237}" type="presParOf" srcId="{62338EE4-FF09-4E59-B861-ADA19F7B5601}" destId="{48846AB5-FE02-3145-8E46-4C96F3F769EF}" srcOrd="6" destOrd="0" presId="urn:microsoft.com/office/officeart/2018/2/layout/IconLabelList"/>
    <dgm:cxn modelId="{EB4FF13C-59CA-0042-99C9-0115145C8C58}" type="presParOf" srcId="{48846AB5-FE02-3145-8E46-4C96F3F769EF}" destId="{197CC0F6-AB19-3847-87BA-50A1645D9EA8}" srcOrd="0" destOrd="0" presId="urn:microsoft.com/office/officeart/2018/2/layout/IconLabelList"/>
    <dgm:cxn modelId="{78772288-CD48-454D-A953-2A212A850E68}" type="presParOf" srcId="{48846AB5-FE02-3145-8E46-4C96F3F769EF}" destId="{7003F360-6802-004E-B968-D01E9FDCC589}" srcOrd="1" destOrd="0" presId="urn:microsoft.com/office/officeart/2018/2/layout/IconLabelList"/>
    <dgm:cxn modelId="{482933D9-F951-0943-9116-70E3C51B7B8A}" type="presParOf" srcId="{48846AB5-FE02-3145-8E46-4C96F3F769EF}" destId="{AE3B17D1-2484-B14E-9F29-87ECEE927779}" srcOrd="2" destOrd="0" presId="urn:microsoft.com/office/officeart/2018/2/layout/IconLabelList"/>
    <dgm:cxn modelId="{207D2FD6-A849-AF47-A95B-8B0FE34AC8E7}" type="presParOf" srcId="{62338EE4-FF09-4E59-B861-ADA19F7B5601}" destId="{C1180E7D-CDF2-024A-977D-922B3D8526D0}" srcOrd="7" destOrd="0" presId="urn:microsoft.com/office/officeart/2018/2/layout/IconLabelList"/>
    <dgm:cxn modelId="{4849EFE9-F3FD-E746-AC46-021151EF9184}" type="presParOf" srcId="{62338EE4-FF09-4E59-B861-ADA19F7B5601}" destId="{8D789AAD-9FFC-B040-B5DA-33C795E1A149}" srcOrd="8" destOrd="0" presId="urn:microsoft.com/office/officeart/2018/2/layout/IconLabelList"/>
    <dgm:cxn modelId="{F7F97461-6D31-9146-900E-7CD8663DAC20}" type="presParOf" srcId="{8D789AAD-9FFC-B040-B5DA-33C795E1A149}" destId="{C33ACFB5-41FC-E546-A228-D4AB37EEAF3D}" srcOrd="0" destOrd="0" presId="urn:microsoft.com/office/officeart/2018/2/layout/IconLabelList"/>
    <dgm:cxn modelId="{8B2A90EC-03FC-9E42-907E-B6C97FA86C1B}" type="presParOf" srcId="{8D789AAD-9FFC-B040-B5DA-33C795E1A149}" destId="{706937BE-F1B8-2D49-8B77-355C93D66EA0}" srcOrd="1" destOrd="0" presId="urn:microsoft.com/office/officeart/2018/2/layout/IconLabelList"/>
    <dgm:cxn modelId="{4FD67FB7-A493-B84C-B12E-6859D9C2FB05}" type="presParOf" srcId="{8D789AAD-9FFC-B040-B5DA-33C795E1A149}" destId="{CC0A17D7-82F3-8148-A144-CDF98B37BFC9}" srcOrd="2" destOrd="0" presId="urn:microsoft.com/office/officeart/2018/2/layout/IconLabelList"/>
    <dgm:cxn modelId="{C3ED61CC-D5D5-884F-B284-CD5EAE0DEB87}" type="presParOf" srcId="{62338EE4-FF09-4E59-B861-ADA19F7B5601}" destId="{03678AE7-BF62-384B-8C3E-6C198CE51C46}" srcOrd="9" destOrd="0" presId="urn:microsoft.com/office/officeart/2018/2/layout/IconLabelList"/>
    <dgm:cxn modelId="{33967A0A-0985-9F45-AA9F-BDD9861210FC}" type="presParOf" srcId="{62338EE4-FF09-4E59-B861-ADA19F7B5601}" destId="{5118857E-C8EB-2940-AACE-5651926E1CCF}" srcOrd="10" destOrd="0" presId="urn:microsoft.com/office/officeart/2018/2/layout/IconLabelList"/>
    <dgm:cxn modelId="{F58F9C42-5932-914E-A1CB-3B128F5C0DAD}" type="presParOf" srcId="{5118857E-C8EB-2940-AACE-5651926E1CCF}" destId="{63DF1B0A-A25A-CB4C-B1F2-0B98F3224A8A}" srcOrd="0" destOrd="0" presId="urn:microsoft.com/office/officeart/2018/2/layout/IconLabelList"/>
    <dgm:cxn modelId="{E5421534-37EE-1B48-97A8-BCC63040F883}" type="presParOf" srcId="{5118857E-C8EB-2940-AACE-5651926E1CCF}" destId="{AE5BB174-5372-C04E-B248-8D9B92B988C7}" srcOrd="1" destOrd="0" presId="urn:microsoft.com/office/officeart/2018/2/layout/IconLabelList"/>
    <dgm:cxn modelId="{AEB554EA-C708-7647-86D1-94983086EC98}" type="presParOf" srcId="{5118857E-C8EB-2940-AACE-5651926E1CCF}" destId="{E0255C84-CD55-E145-B2A3-BFEA48AEF4EA}" srcOrd="2" destOrd="0" presId="urn:microsoft.com/office/officeart/2018/2/layout/IconLabelList"/>
    <dgm:cxn modelId="{7C1F4846-4068-264C-989B-7B6AFA2C36B1}" type="presParOf" srcId="{62338EE4-FF09-4E59-B861-ADA19F7B5601}" destId="{243257F7-0F9F-1D42-9572-63C7F3ACEC8D}" srcOrd="11" destOrd="0" presId="urn:microsoft.com/office/officeart/2018/2/layout/IconLabelList"/>
    <dgm:cxn modelId="{A07AB621-D5EB-AE49-B1AE-37DC4EAB15A9}" type="presParOf" srcId="{62338EE4-FF09-4E59-B861-ADA19F7B5601}" destId="{A9615E92-0FE7-3C4F-88A7-646B4ABD19AD}" srcOrd="12" destOrd="0" presId="urn:microsoft.com/office/officeart/2018/2/layout/IconLabelList"/>
    <dgm:cxn modelId="{35A37D8B-77B7-5745-B808-BE3507060C25}" type="presParOf" srcId="{A9615E92-0FE7-3C4F-88A7-646B4ABD19AD}" destId="{F20A5E17-560F-D347-B233-2F4F65C2F885}" srcOrd="0" destOrd="0" presId="urn:microsoft.com/office/officeart/2018/2/layout/IconLabelList"/>
    <dgm:cxn modelId="{402AEDD3-2A99-FA40-ABEB-FE2B860D6C05}" type="presParOf" srcId="{A9615E92-0FE7-3C4F-88A7-646B4ABD19AD}" destId="{50EFEE16-9494-C843-9C26-8C1C0136A80E}" srcOrd="1" destOrd="0" presId="urn:microsoft.com/office/officeart/2018/2/layout/IconLabelList"/>
    <dgm:cxn modelId="{BC8C0043-CCD1-604A-9335-BCFDF2B8D7FA}" type="presParOf" srcId="{A9615E92-0FE7-3C4F-88A7-646B4ABD19AD}" destId="{FF6FE522-08D3-BB46-9BE9-E24E521CDF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71E91F-8675-4B36-BD7E-0BCC0577EF7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6C737D-A3BD-4805-89F5-280970E4FB8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dirty="0"/>
            <a:t>Programmation d’une session</a:t>
          </a:r>
          <a:endParaRPr lang="en-US" sz="1600" dirty="0"/>
        </a:p>
      </dgm:t>
    </dgm:pt>
    <dgm:pt modelId="{C67AAB72-60BE-4DB6-B3DA-64E4594AD34C}" type="parTrans" cxnId="{BD9F4995-1308-4C65-A9FB-14739DE98B15}">
      <dgm:prSet/>
      <dgm:spPr/>
      <dgm:t>
        <a:bodyPr/>
        <a:lstStyle/>
        <a:p>
          <a:endParaRPr lang="en-US" sz="1600"/>
        </a:p>
      </dgm:t>
    </dgm:pt>
    <dgm:pt modelId="{725B931A-D808-499D-88CA-0209301EA3F6}" type="sibTrans" cxnId="{BD9F4995-1308-4C65-A9FB-14739DE98B15}">
      <dgm:prSet/>
      <dgm:spPr/>
      <dgm:t>
        <a:bodyPr/>
        <a:lstStyle/>
        <a:p>
          <a:endParaRPr lang="en-US" sz="1600"/>
        </a:p>
      </dgm:t>
    </dgm:pt>
    <dgm:pt modelId="{710D7440-2533-0B4A-836E-82293E732B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/>
            <a:t>Modification d’une session</a:t>
          </a:r>
          <a:endParaRPr lang="fr-FR" sz="1600" dirty="0"/>
        </a:p>
      </dgm:t>
    </dgm:pt>
    <dgm:pt modelId="{3BF701B5-7D3D-5048-8722-8892E3FD80D7}" type="parTrans" cxnId="{57F0C1FA-BF29-E64E-BA41-DA26BDAADB14}">
      <dgm:prSet/>
      <dgm:spPr/>
      <dgm:t>
        <a:bodyPr/>
        <a:lstStyle/>
        <a:p>
          <a:endParaRPr lang="fr-FR" sz="1600"/>
        </a:p>
      </dgm:t>
    </dgm:pt>
    <dgm:pt modelId="{7D1C6F8E-C14F-D149-8873-AE91C4E89D8C}" type="sibTrans" cxnId="{57F0C1FA-BF29-E64E-BA41-DA26BDAADB14}">
      <dgm:prSet/>
      <dgm:spPr/>
      <dgm:t>
        <a:bodyPr/>
        <a:lstStyle/>
        <a:p>
          <a:endParaRPr lang="fr-FR" sz="1600"/>
        </a:p>
      </dgm:t>
    </dgm:pt>
    <dgm:pt modelId="{5709F7E2-4B9B-E54F-B270-80F4EE09F2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/>
            <a:t>Annulation d’une session</a:t>
          </a:r>
          <a:endParaRPr lang="fr-FR" sz="1600" dirty="0"/>
        </a:p>
      </dgm:t>
    </dgm:pt>
    <dgm:pt modelId="{9D479540-50B1-A747-9522-C2E606E3DAE7}" type="parTrans" cxnId="{EBBB7BD4-DB69-D947-9C91-A9479E7CA4BF}">
      <dgm:prSet/>
      <dgm:spPr/>
      <dgm:t>
        <a:bodyPr/>
        <a:lstStyle/>
        <a:p>
          <a:endParaRPr lang="fr-FR" sz="1600"/>
        </a:p>
      </dgm:t>
    </dgm:pt>
    <dgm:pt modelId="{192DD92B-5AA9-804A-B071-F3B1F08046E9}" type="sibTrans" cxnId="{EBBB7BD4-DB69-D947-9C91-A9479E7CA4BF}">
      <dgm:prSet/>
      <dgm:spPr/>
      <dgm:t>
        <a:bodyPr/>
        <a:lstStyle/>
        <a:p>
          <a:endParaRPr lang="fr-FR" sz="1600"/>
        </a:p>
      </dgm:t>
    </dgm:pt>
    <dgm:pt modelId="{0782A8F5-D146-124A-B3B5-57E09B2CD5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/>
            <a:t>Visualisation de toutes les sessions</a:t>
          </a:r>
          <a:endParaRPr lang="fr-FR" sz="1600" dirty="0"/>
        </a:p>
      </dgm:t>
    </dgm:pt>
    <dgm:pt modelId="{0539B643-D5D2-8247-8558-039B0A785217}" type="parTrans" cxnId="{A87973D1-47B1-514D-9E95-0E0A38150325}">
      <dgm:prSet/>
      <dgm:spPr/>
      <dgm:t>
        <a:bodyPr/>
        <a:lstStyle/>
        <a:p>
          <a:endParaRPr lang="fr-FR" sz="1600"/>
        </a:p>
      </dgm:t>
    </dgm:pt>
    <dgm:pt modelId="{0E894353-5E1E-0042-975A-C09B805741ED}" type="sibTrans" cxnId="{A87973D1-47B1-514D-9E95-0E0A38150325}">
      <dgm:prSet/>
      <dgm:spPr/>
      <dgm:t>
        <a:bodyPr/>
        <a:lstStyle/>
        <a:p>
          <a:endParaRPr lang="fr-FR" sz="1600"/>
        </a:p>
      </dgm:t>
    </dgm:pt>
    <dgm:pt modelId="{E91B467C-AC1B-054C-9301-01840A721D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dirty="0"/>
            <a:t>Visualisation d’une session</a:t>
          </a:r>
        </a:p>
      </dgm:t>
    </dgm:pt>
    <dgm:pt modelId="{D03342A3-979A-DB43-A79C-6805DFC78988}" type="parTrans" cxnId="{1FA4A6E5-26C9-BD49-A014-5EDA44BBF7AB}">
      <dgm:prSet/>
      <dgm:spPr/>
      <dgm:t>
        <a:bodyPr/>
        <a:lstStyle/>
        <a:p>
          <a:endParaRPr lang="fr-FR" sz="1600"/>
        </a:p>
      </dgm:t>
    </dgm:pt>
    <dgm:pt modelId="{91671032-F745-1F4B-A4B0-EEC3376445CA}" type="sibTrans" cxnId="{1FA4A6E5-26C9-BD49-A014-5EDA44BBF7AB}">
      <dgm:prSet/>
      <dgm:spPr/>
      <dgm:t>
        <a:bodyPr/>
        <a:lstStyle/>
        <a:p>
          <a:endParaRPr lang="fr-FR" sz="1600"/>
        </a:p>
      </dgm:t>
    </dgm:pt>
    <dgm:pt modelId="{7181A6F6-C6CD-A04D-BE2A-792C1AE20C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/>
            <a:t>Rappel de planification</a:t>
          </a:r>
          <a:endParaRPr lang="fr-FR" sz="1600" dirty="0"/>
        </a:p>
      </dgm:t>
    </dgm:pt>
    <dgm:pt modelId="{9AA4D5FD-63F0-FE43-87D3-94798BCC1230}" type="parTrans" cxnId="{76DEA693-0DE8-CA4B-A657-A89D47B6A927}">
      <dgm:prSet/>
      <dgm:spPr/>
      <dgm:t>
        <a:bodyPr/>
        <a:lstStyle/>
        <a:p>
          <a:endParaRPr lang="fr-FR" sz="1600"/>
        </a:p>
      </dgm:t>
    </dgm:pt>
    <dgm:pt modelId="{0E13BC71-8398-6844-8B42-438A844FB36F}" type="sibTrans" cxnId="{76DEA693-0DE8-CA4B-A657-A89D47B6A927}">
      <dgm:prSet/>
      <dgm:spPr/>
      <dgm:t>
        <a:bodyPr/>
        <a:lstStyle/>
        <a:p>
          <a:endParaRPr lang="fr-FR" sz="1600"/>
        </a:p>
      </dgm:t>
    </dgm:pt>
    <dgm:pt modelId="{2A3AF4B1-3AF6-EB47-AEEA-E488D936D8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dirty="0"/>
            <a:t>Rappel de préparation</a:t>
          </a:r>
        </a:p>
      </dgm:t>
    </dgm:pt>
    <dgm:pt modelId="{F7A569B5-B3FF-984D-BB17-3D457C0A3C8B}" type="parTrans" cxnId="{C1AB6CC1-50BB-734D-B974-B3E310B2AAB1}">
      <dgm:prSet/>
      <dgm:spPr/>
      <dgm:t>
        <a:bodyPr/>
        <a:lstStyle/>
        <a:p>
          <a:endParaRPr lang="fr-FR" sz="1600"/>
        </a:p>
      </dgm:t>
    </dgm:pt>
    <dgm:pt modelId="{6D82F7DD-99E1-0543-BF03-C7B46EFF0391}" type="sibTrans" cxnId="{C1AB6CC1-50BB-734D-B974-B3E310B2AAB1}">
      <dgm:prSet/>
      <dgm:spPr/>
      <dgm:t>
        <a:bodyPr/>
        <a:lstStyle/>
        <a:p>
          <a:endParaRPr lang="fr-FR" sz="1600"/>
        </a:p>
      </dgm:t>
    </dgm:pt>
    <dgm:pt modelId="{62338EE4-FF09-4E59-B861-ADA19F7B5601}" type="pres">
      <dgm:prSet presAssocID="{1E71E91F-8675-4B36-BD7E-0BCC0577EF7E}" presName="root" presStyleCnt="0">
        <dgm:presLayoutVars>
          <dgm:dir/>
          <dgm:resizeHandles val="exact"/>
        </dgm:presLayoutVars>
      </dgm:prSet>
      <dgm:spPr/>
    </dgm:pt>
    <dgm:pt modelId="{B5EF8410-6C4B-45B5-9182-334CC58AA520}" type="pres">
      <dgm:prSet presAssocID="{D06C737D-A3BD-4805-89F5-280970E4FB82}" presName="compNode" presStyleCnt="0"/>
      <dgm:spPr/>
    </dgm:pt>
    <dgm:pt modelId="{3425FAD3-D469-4379-86ED-DED46EA536D3}" type="pres">
      <dgm:prSet presAssocID="{D06C737D-A3BD-4805-89F5-280970E4FB82}" presName="iconRect" presStyleLbl="node1" presStyleIdx="0" presStyleCnt="7" custScaleX="102400" custScaleY="102400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21F74AF9-455B-4AC7-9C83-95BE71DA2D29}" type="pres">
      <dgm:prSet presAssocID="{D06C737D-A3BD-4805-89F5-280970E4FB82}" presName="spaceRect" presStyleCnt="0"/>
      <dgm:spPr/>
    </dgm:pt>
    <dgm:pt modelId="{5AA3324E-600E-465C-8F66-742EBC3A756C}" type="pres">
      <dgm:prSet presAssocID="{D06C737D-A3BD-4805-89F5-280970E4FB82}" presName="textRect" presStyleLbl="revTx" presStyleIdx="0" presStyleCnt="7">
        <dgm:presLayoutVars>
          <dgm:chMax val="1"/>
          <dgm:chPref val="1"/>
        </dgm:presLayoutVars>
      </dgm:prSet>
      <dgm:spPr/>
    </dgm:pt>
    <dgm:pt modelId="{D824BE9D-7B47-4895-AF9A-D9F34B5D361B}" type="pres">
      <dgm:prSet presAssocID="{725B931A-D808-499D-88CA-0209301EA3F6}" presName="sibTrans" presStyleCnt="0"/>
      <dgm:spPr/>
    </dgm:pt>
    <dgm:pt modelId="{C5E25669-416F-DE49-B4A4-CD1EACD8664E}" type="pres">
      <dgm:prSet presAssocID="{710D7440-2533-0B4A-836E-82293E732B3D}" presName="compNode" presStyleCnt="0"/>
      <dgm:spPr/>
    </dgm:pt>
    <dgm:pt modelId="{460004EC-9921-3B45-B85B-E529DCADC2A1}" type="pres">
      <dgm:prSet presAssocID="{710D7440-2533-0B4A-836E-82293E732B3D}" presName="iconRect" presStyleLbl="node1" presStyleIdx="1" presStyleCnt="7" custScaleX="102400" custScaleY="102400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3E7459B3-98EF-7340-BF55-AB61822CF8AF}" type="pres">
      <dgm:prSet presAssocID="{710D7440-2533-0B4A-836E-82293E732B3D}" presName="spaceRect" presStyleCnt="0"/>
      <dgm:spPr/>
    </dgm:pt>
    <dgm:pt modelId="{29214B23-CA8F-CC47-8A7D-5B1127B90F3B}" type="pres">
      <dgm:prSet presAssocID="{710D7440-2533-0B4A-836E-82293E732B3D}" presName="textRect" presStyleLbl="revTx" presStyleIdx="1" presStyleCnt="7">
        <dgm:presLayoutVars>
          <dgm:chMax val="1"/>
          <dgm:chPref val="1"/>
        </dgm:presLayoutVars>
      </dgm:prSet>
      <dgm:spPr/>
    </dgm:pt>
    <dgm:pt modelId="{D01025C2-9257-374D-9AA0-8EA259B94F8E}" type="pres">
      <dgm:prSet presAssocID="{7D1C6F8E-C14F-D149-8873-AE91C4E89D8C}" presName="sibTrans" presStyleCnt="0"/>
      <dgm:spPr/>
    </dgm:pt>
    <dgm:pt modelId="{502895C3-7F75-C349-82E3-9E0EA23B4804}" type="pres">
      <dgm:prSet presAssocID="{5709F7E2-4B9B-E54F-B270-80F4EE09F2B1}" presName="compNode" presStyleCnt="0"/>
      <dgm:spPr/>
    </dgm:pt>
    <dgm:pt modelId="{723DA1EC-7D26-F14C-9077-255036A11396}" type="pres">
      <dgm:prSet presAssocID="{5709F7E2-4B9B-E54F-B270-80F4EE09F2B1}" presName="iconRect" presStyleLbl="node1" presStyleIdx="2" presStyleCnt="7" custScaleX="102400" custScaleY="102400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20772E55-B99D-D74C-8488-DE1457E953B6}" type="pres">
      <dgm:prSet presAssocID="{5709F7E2-4B9B-E54F-B270-80F4EE09F2B1}" presName="spaceRect" presStyleCnt="0"/>
      <dgm:spPr/>
    </dgm:pt>
    <dgm:pt modelId="{1D440B58-B507-2E4B-AB59-F263B3F85ADF}" type="pres">
      <dgm:prSet presAssocID="{5709F7E2-4B9B-E54F-B270-80F4EE09F2B1}" presName="textRect" presStyleLbl="revTx" presStyleIdx="2" presStyleCnt="7">
        <dgm:presLayoutVars>
          <dgm:chMax val="1"/>
          <dgm:chPref val="1"/>
        </dgm:presLayoutVars>
      </dgm:prSet>
      <dgm:spPr/>
    </dgm:pt>
    <dgm:pt modelId="{546F2489-B595-F442-B666-2DF4135EC280}" type="pres">
      <dgm:prSet presAssocID="{192DD92B-5AA9-804A-B071-F3B1F08046E9}" presName="sibTrans" presStyleCnt="0"/>
      <dgm:spPr/>
    </dgm:pt>
    <dgm:pt modelId="{F478EC9E-40C1-5D4C-8622-2927C78BE442}" type="pres">
      <dgm:prSet presAssocID="{0782A8F5-D146-124A-B3B5-57E09B2CD566}" presName="compNode" presStyleCnt="0"/>
      <dgm:spPr/>
    </dgm:pt>
    <dgm:pt modelId="{9CA81E26-12B3-574C-BE29-B52CA55CA635}" type="pres">
      <dgm:prSet presAssocID="{0782A8F5-D146-124A-B3B5-57E09B2CD566}" presName="iconRect" presStyleLbl="node1" presStyleIdx="3" presStyleCnt="7" custScaleX="102400" custScaleY="102400"/>
      <dgm:spPr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0AC7F681-E15C-0E4D-9463-8C800471E7AF}" type="pres">
      <dgm:prSet presAssocID="{0782A8F5-D146-124A-B3B5-57E09B2CD566}" presName="spaceRect" presStyleCnt="0"/>
      <dgm:spPr/>
    </dgm:pt>
    <dgm:pt modelId="{0EBD30C1-E886-CA4F-A9F3-4CBA25D2428F}" type="pres">
      <dgm:prSet presAssocID="{0782A8F5-D146-124A-B3B5-57E09B2CD566}" presName="textRect" presStyleLbl="revTx" presStyleIdx="3" presStyleCnt="7">
        <dgm:presLayoutVars>
          <dgm:chMax val="1"/>
          <dgm:chPref val="1"/>
        </dgm:presLayoutVars>
      </dgm:prSet>
      <dgm:spPr/>
    </dgm:pt>
    <dgm:pt modelId="{A4BCEAB4-59FE-9841-B304-5DEB93FD5449}" type="pres">
      <dgm:prSet presAssocID="{0E894353-5E1E-0042-975A-C09B805741ED}" presName="sibTrans" presStyleCnt="0"/>
      <dgm:spPr/>
    </dgm:pt>
    <dgm:pt modelId="{17352092-77DE-C547-AE41-43583A924F46}" type="pres">
      <dgm:prSet presAssocID="{E91B467C-AC1B-054C-9301-01840A721D37}" presName="compNode" presStyleCnt="0"/>
      <dgm:spPr/>
    </dgm:pt>
    <dgm:pt modelId="{FCE55EEF-AF1A-844D-AEDB-354316EAFD56}" type="pres">
      <dgm:prSet presAssocID="{E91B467C-AC1B-054C-9301-01840A721D37}" presName="iconRect" presStyleLbl="node1" presStyleIdx="4" presStyleCnt="7" custScaleX="102400" custScaleY="102400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425F6BE8-11DB-FA42-82C1-92ABD2327F1B}" type="pres">
      <dgm:prSet presAssocID="{E91B467C-AC1B-054C-9301-01840A721D37}" presName="spaceRect" presStyleCnt="0"/>
      <dgm:spPr/>
    </dgm:pt>
    <dgm:pt modelId="{D2FD4B9F-A8FA-E74E-9065-252D89126CD4}" type="pres">
      <dgm:prSet presAssocID="{E91B467C-AC1B-054C-9301-01840A721D37}" presName="textRect" presStyleLbl="revTx" presStyleIdx="4" presStyleCnt="7">
        <dgm:presLayoutVars>
          <dgm:chMax val="1"/>
          <dgm:chPref val="1"/>
        </dgm:presLayoutVars>
      </dgm:prSet>
      <dgm:spPr/>
    </dgm:pt>
    <dgm:pt modelId="{C372A330-F009-9E47-87A8-5DDC48C4C7A3}" type="pres">
      <dgm:prSet presAssocID="{91671032-F745-1F4B-A4B0-EEC3376445CA}" presName="sibTrans" presStyleCnt="0"/>
      <dgm:spPr/>
    </dgm:pt>
    <dgm:pt modelId="{FDB39B2F-BD75-3B43-8893-F023D4A8C9F5}" type="pres">
      <dgm:prSet presAssocID="{7181A6F6-C6CD-A04D-BE2A-792C1AE20CED}" presName="compNode" presStyleCnt="0"/>
      <dgm:spPr/>
    </dgm:pt>
    <dgm:pt modelId="{423E3D1E-6E30-0844-B573-60719F7529DC}" type="pres">
      <dgm:prSet presAssocID="{7181A6F6-C6CD-A04D-BE2A-792C1AE20CED}" presName="iconRect" presStyleLbl="node1" presStyleIdx="5" presStyleCnt="7" custScaleX="102400" custScaleY="102400"/>
      <dgm:spPr>
        <a:blipFill rotWithShape="1"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</dgm:pt>
    <dgm:pt modelId="{8569FB19-A37E-8147-B85F-1EF42E7A78AA}" type="pres">
      <dgm:prSet presAssocID="{7181A6F6-C6CD-A04D-BE2A-792C1AE20CED}" presName="spaceRect" presStyleCnt="0"/>
      <dgm:spPr/>
    </dgm:pt>
    <dgm:pt modelId="{E45D9525-B829-AA45-90D9-71DBE6FC97D2}" type="pres">
      <dgm:prSet presAssocID="{7181A6F6-C6CD-A04D-BE2A-792C1AE20CED}" presName="textRect" presStyleLbl="revTx" presStyleIdx="5" presStyleCnt="7">
        <dgm:presLayoutVars>
          <dgm:chMax val="1"/>
          <dgm:chPref val="1"/>
        </dgm:presLayoutVars>
      </dgm:prSet>
      <dgm:spPr/>
    </dgm:pt>
    <dgm:pt modelId="{27A2FB8D-49CB-5742-8086-74CB32AA87A9}" type="pres">
      <dgm:prSet presAssocID="{0E13BC71-8398-6844-8B42-438A844FB36F}" presName="sibTrans" presStyleCnt="0"/>
      <dgm:spPr/>
    </dgm:pt>
    <dgm:pt modelId="{7AD12408-8C4E-274E-9880-EAC282E8F1A1}" type="pres">
      <dgm:prSet presAssocID="{2A3AF4B1-3AF6-EB47-AEEA-E488D936D820}" presName="compNode" presStyleCnt="0"/>
      <dgm:spPr/>
    </dgm:pt>
    <dgm:pt modelId="{1CECD5DF-2ABA-2945-9C9C-25ADAB6BBB50}" type="pres">
      <dgm:prSet presAssocID="{2A3AF4B1-3AF6-EB47-AEEA-E488D936D820}" presName="iconRect" presStyleLbl="node1" presStyleIdx="6" presStyleCnt="7" custScaleX="102400" custScaleY="102400"/>
      <dgm:spPr>
        <a:blipFill rotWithShape="1"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</dgm:pt>
    <dgm:pt modelId="{12F4E172-E307-DF4F-A4AC-9FCC40ADC051}" type="pres">
      <dgm:prSet presAssocID="{2A3AF4B1-3AF6-EB47-AEEA-E488D936D820}" presName="spaceRect" presStyleCnt="0"/>
      <dgm:spPr/>
    </dgm:pt>
    <dgm:pt modelId="{F2330E01-EE37-F545-8294-CAD3356A3226}" type="pres">
      <dgm:prSet presAssocID="{2A3AF4B1-3AF6-EB47-AEEA-E488D936D82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0BB54719-ECCB-B44C-AF36-733915BD672A}" type="presOf" srcId="{7181A6F6-C6CD-A04D-BE2A-792C1AE20CED}" destId="{E45D9525-B829-AA45-90D9-71DBE6FC97D2}" srcOrd="0" destOrd="0" presId="urn:microsoft.com/office/officeart/2018/2/layout/IconLabelList"/>
    <dgm:cxn modelId="{6F8E9E44-92FF-C741-9CA4-BEB854A548A9}" type="presOf" srcId="{E91B467C-AC1B-054C-9301-01840A721D37}" destId="{D2FD4B9F-A8FA-E74E-9065-252D89126CD4}" srcOrd="0" destOrd="0" presId="urn:microsoft.com/office/officeart/2018/2/layout/IconLabelList"/>
    <dgm:cxn modelId="{73648F51-DAF0-47E5-BBFF-A479C26FE7AC}" type="presOf" srcId="{1E71E91F-8675-4B36-BD7E-0BCC0577EF7E}" destId="{62338EE4-FF09-4E59-B861-ADA19F7B5601}" srcOrd="0" destOrd="0" presId="urn:microsoft.com/office/officeart/2018/2/layout/IconLabelList"/>
    <dgm:cxn modelId="{3B074A84-0A23-2446-9F6D-8C13271EC9B8}" type="presOf" srcId="{710D7440-2533-0B4A-836E-82293E732B3D}" destId="{29214B23-CA8F-CC47-8A7D-5B1127B90F3B}" srcOrd="0" destOrd="0" presId="urn:microsoft.com/office/officeart/2018/2/layout/IconLabelList"/>
    <dgm:cxn modelId="{62DFEB8E-BC3A-4132-BA5E-06737DA54B1F}" type="presOf" srcId="{D06C737D-A3BD-4805-89F5-280970E4FB82}" destId="{5AA3324E-600E-465C-8F66-742EBC3A756C}" srcOrd="0" destOrd="0" presId="urn:microsoft.com/office/officeart/2018/2/layout/IconLabelList"/>
    <dgm:cxn modelId="{76DEA693-0DE8-CA4B-A657-A89D47B6A927}" srcId="{1E71E91F-8675-4B36-BD7E-0BCC0577EF7E}" destId="{7181A6F6-C6CD-A04D-BE2A-792C1AE20CED}" srcOrd="5" destOrd="0" parTransId="{9AA4D5FD-63F0-FE43-87D3-94798BCC1230}" sibTransId="{0E13BC71-8398-6844-8B42-438A844FB36F}"/>
    <dgm:cxn modelId="{BD9F4995-1308-4C65-A9FB-14739DE98B15}" srcId="{1E71E91F-8675-4B36-BD7E-0BCC0577EF7E}" destId="{D06C737D-A3BD-4805-89F5-280970E4FB82}" srcOrd="0" destOrd="0" parTransId="{C67AAB72-60BE-4DB6-B3DA-64E4594AD34C}" sibTransId="{725B931A-D808-499D-88CA-0209301EA3F6}"/>
    <dgm:cxn modelId="{ABADD8B1-F20D-CF4A-AB80-F3C211E55EEC}" type="presOf" srcId="{2A3AF4B1-3AF6-EB47-AEEA-E488D936D820}" destId="{F2330E01-EE37-F545-8294-CAD3356A3226}" srcOrd="0" destOrd="0" presId="urn:microsoft.com/office/officeart/2018/2/layout/IconLabelList"/>
    <dgm:cxn modelId="{C1AB6CC1-50BB-734D-B974-B3E310B2AAB1}" srcId="{1E71E91F-8675-4B36-BD7E-0BCC0577EF7E}" destId="{2A3AF4B1-3AF6-EB47-AEEA-E488D936D820}" srcOrd="6" destOrd="0" parTransId="{F7A569B5-B3FF-984D-BB17-3D457C0A3C8B}" sibTransId="{6D82F7DD-99E1-0543-BF03-C7B46EFF0391}"/>
    <dgm:cxn modelId="{A87973D1-47B1-514D-9E95-0E0A38150325}" srcId="{1E71E91F-8675-4B36-BD7E-0BCC0577EF7E}" destId="{0782A8F5-D146-124A-B3B5-57E09B2CD566}" srcOrd="3" destOrd="0" parTransId="{0539B643-D5D2-8247-8558-039B0A785217}" sibTransId="{0E894353-5E1E-0042-975A-C09B805741ED}"/>
    <dgm:cxn modelId="{EBBB7BD4-DB69-D947-9C91-A9479E7CA4BF}" srcId="{1E71E91F-8675-4B36-BD7E-0BCC0577EF7E}" destId="{5709F7E2-4B9B-E54F-B270-80F4EE09F2B1}" srcOrd="2" destOrd="0" parTransId="{9D479540-50B1-A747-9522-C2E606E3DAE7}" sibTransId="{192DD92B-5AA9-804A-B071-F3B1F08046E9}"/>
    <dgm:cxn modelId="{1FA4A6E5-26C9-BD49-A014-5EDA44BBF7AB}" srcId="{1E71E91F-8675-4B36-BD7E-0BCC0577EF7E}" destId="{E91B467C-AC1B-054C-9301-01840A721D37}" srcOrd="4" destOrd="0" parTransId="{D03342A3-979A-DB43-A79C-6805DFC78988}" sibTransId="{91671032-F745-1F4B-A4B0-EEC3376445CA}"/>
    <dgm:cxn modelId="{D93882EF-FF1B-3148-9A88-A48C203FE966}" type="presOf" srcId="{5709F7E2-4B9B-E54F-B270-80F4EE09F2B1}" destId="{1D440B58-B507-2E4B-AB59-F263B3F85ADF}" srcOrd="0" destOrd="0" presId="urn:microsoft.com/office/officeart/2018/2/layout/IconLabelList"/>
    <dgm:cxn modelId="{7906C6F5-0975-EA48-84AE-D38E07FE0E6F}" type="presOf" srcId="{0782A8F5-D146-124A-B3B5-57E09B2CD566}" destId="{0EBD30C1-E886-CA4F-A9F3-4CBA25D2428F}" srcOrd="0" destOrd="0" presId="urn:microsoft.com/office/officeart/2018/2/layout/IconLabelList"/>
    <dgm:cxn modelId="{57F0C1FA-BF29-E64E-BA41-DA26BDAADB14}" srcId="{1E71E91F-8675-4B36-BD7E-0BCC0577EF7E}" destId="{710D7440-2533-0B4A-836E-82293E732B3D}" srcOrd="1" destOrd="0" parTransId="{3BF701B5-7D3D-5048-8722-8892E3FD80D7}" sibTransId="{7D1C6F8E-C14F-D149-8873-AE91C4E89D8C}"/>
    <dgm:cxn modelId="{9DFC8A16-C8DD-4387-A8F1-56F4DF02DD42}" type="presParOf" srcId="{62338EE4-FF09-4E59-B861-ADA19F7B5601}" destId="{B5EF8410-6C4B-45B5-9182-334CC58AA520}" srcOrd="0" destOrd="0" presId="urn:microsoft.com/office/officeart/2018/2/layout/IconLabelList"/>
    <dgm:cxn modelId="{A1EC583E-7C47-4162-92E3-23E1EEA9109A}" type="presParOf" srcId="{B5EF8410-6C4B-45B5-9182-334CC58AA520}" destId="{3425FAD3-D469-4379-86ED-DED46EA536D3}" srcOrd="0" destOrd="0" presId="urn:microsoft.com/office/officeart/2018/2/layout/IconLabelList"/>
    <dgm:cxn modelId="{6EA4515F-AE54-45BE-945D-0B7675463E29}" type="presParOf" srcId="{B5EF8410-6C4B-45B5-9182-334CC58AA520}" destId="{21F74AF9-455B-4AC7-9C83-95BE71DA2D29}" srcOrd="1" destOrd="0" presId="urn:microsoft.com/office/officeart/2018/2/layout/IconLabelList"/>
    <dgm:cxn modelId="{0F86FBAF-F8AB-412B-B627-D29E7E54C03B}" type="presParOf" srcId="{B5EF8410-6C4B-45B5-9182-334CC58AA520}" destId="{5AA3324E-600E-465C-8F66-742EBC3A756C}" srcOrd="2" destOrd="0" presId="urn:microsoft.com/office/officeart/2018/2/layout/IconLabelList"/>
    <dgm:cxn modelId="{F5EC6E5E-33B7-49B1-A444-F828DB9E65D4}" type="presParOf" srcId="{62338EE4-FF09-4E59-B861-ADA19F7B5601}" destId="{D824BE9D-7B47-4895-AF9A-D9F34B5D361B}" srcOrd="1" destOrd="0" presId="urn:microsoft.com/office/officeart/2018/2/layout/IconLabelList"/>
    <dgm:cxn modelId="{FAA13211-0474-E14F-BF17-6DBEAD9E4DBA}" type="presParOf" srcId="{62338EE4-FF09-4E59-B861-ADA19F7B5601}" destId="{C5E25669-416F-DE49-B4A4-CD1EACD8664E}" srcOrd="2" destOrd="0" presId="urn:microsoft.com/office/officeart/2018/2/layout/IconLabelList"/>
    <dgm:cxn modelId="{C8A6471D-4F06-C344-B30C-50A4D9CA2263}" type="presParOf" srcId="{C5E25669-416F-DE49-B4A4-CD1EACD8664E}" destId="{460004EC-9921-3B45-B85B-E529DCADC2A1}" srcOrd="0" destOrd="0" presId="urn:microsoft.com/office/officeart/2018/2/layout/IconLabelList"/>
    <dgm:cxn modelId="{2FEF4B19-56F7-8B4B-B080-75EA0AD07570}" type="presParOf" srcId="{C5E25669-416F-DE49-B4A4-CD1EACD8664E}" destId="{3E7459B3-98EF-7340-BF55-AB61822CF8AF}" srcOrd="1" destOrd="0" presId="urn:microsoft.com/office/officeart/2018/2/layout/IconLabelList"/>
    <dgm:cxn modelId="{6D74DC89-FA9F-054D-93EC-2BEE08EEBDD1}" type="presParOf" srcId="{C5E25669-416F-DE49-B4A4-CD1EACD8664E}" destId="{29214B23-CA8F-CC47-8A7D-5B1127B90F3B}" srcOrd="2" destOrd="0" presId="urn:microsoft.com/office/officeart/2018/2/layout/IconLabelList"/>
    <dgm:cxn modelId="{904B19AC-2EEA-CB44-BBCE-C31F56D89FA5}" type="presParOf" srcId="{62338EE4-FF09-4E59-B861-ADA19F7B5601}" destId="{D01025C2-9257-374D-9AA0-8EA259B94F8E}" srcOrd="3" destOrd="0" presId="urn:microsoft.com/office/officeart/2018/2/layout/IconLabelList"/>
    <dgm:cxn modelId="{614E8DF1-8C86-3A46-B050-C2C0D04B4109}" type="presParOf" srcId="{62338EE4-FF09-4E59-B861-ADA19F7B5601}" destId="{502895C3-7F75-C349-82E3-9E0EA23B4804}" srcOrd="4" destOrd="0" presId="urn:microsoft.com/office/officeart/2018/2/layout/IconLabelList"/>
    <dgm:cxn modelId="{ABC3A07E-F54C-7247-A30E-DCBE38886A83}" type="presParOf" srcId="{502895C3-7F75-C349-82E3-9E0EA23B4804}" destId="{723DA1EC-7D26-F14C-9077-255036A11396}" srcOrd="0" destOrd="0" presId="urn:microsoft.com/office/officeart/2018/2/layout/IconLabelList"/>
    <dgm:cxn modelId="{82059244-02C9-2C48-BAD7-A678BDF5D071}" type="presParOf" srcId="{502895C3-7F75-C349-82E3-9E0EA23B4804}" destId="{20772E55-B99D-D74C-8488-DE1457E953B6}" srcOrd="1" destOrd="0" presId="urn:microsoft.com/office/officeart/2018/2/layout/IconLabelList"/>
    <dgm:cxn modelId="{B871C0B9-DDFB-9B4D-BE12-9CA968B96806}" type="presParOf" srcId="{502895C3-7F75-C349-82E3-9E0EA23B4804}" destId="{1D440B58-B507-2E4B-AB59-F263B3F85ADF}" srcOrd="2" destOrd="0" presId="urn:microsoft.com/office/officeart/2018/2/layout/IconLabelList"/>
    <dgm:cxn modelId="{215E3B2E-039F-1643-8600-341C10E0190A}" type="presParOf" srcId="{62338EE4-FF09-4E59-B861-ADA19F7B5601}" destId="{546F2489-B595-F442-B666-2DF4135EC280}" srcOrd="5" destOrd="0" presId="urn:microsoft.com/office/officeart/2018/2/layout/IconLabelList"/>
    <dgm:cxn modelId="{267CAF6A-66C6-DF45-AF29-9275471E44D9}" type="presParOf" srcId="{62338EE4-FF09-4E59-B861-ADA19F7B5601}" destId="{F478EC9E-40C1-5D4C-8622-2927C78BE442}" srcOrd="6" destOrd="0" presId="urn:microsoft.com/office/officeart/2018/2/layout/IconLabelList"/>
    <dgm:cxn modelId="{BD8FFF9E-5AF2-8A4F-A566-8D012189F39B}" type="presParOf" srcId="{F478EC9E-40C1-5D4C-8622-2927C78BE442}" destId="{9CA81E26-12B3-574C-BE29-B52CA55CA635}" srcOrd="0" destOrd="0" presId="urn:microsoft.com/office/officeart/2018/2/layout/IconLabelList"/>
    <dgm:cxn modelId="{A88B9301-372A-5A4E-9807-B54510373483}" type="presParOf" srcId="{F478EC9E-40C1-5D4C-8622-2927C78BE442}" destId="{0AC7F681-E15C-0E4D-9463-8C800471E7AF}" srcOrd="1" destOrd="0" presId="urn:microsoft.com/office/officeart/2018/2/layout/IconLabelList"/>
    <dgm:cxn modelId="{43BC6675-4396-314B-88F0-869B03DF41A3}" type="presParOf" srcId="{F478EC9E-40C1-5D4C-8622-2927C78BE442}" destId="{0EBD30C1-E886-CA4F-A9F3-4CBA25D2428F}" srcOrd="2" destOrd="0" presId="urn:microsoft.com/office/officeart/2018/2/layout/IconLabelList"/>
    <dgm:cxn modelId="{CF9656F6-B202-8B4A-9A04-35AE3695D042}" type="presParOf" srcId="{62338EE4-FF09-4E59-B861-ADA19F7B5601}" destId="{A4BCEAB4-59FE-9841-B304-5DEB93FD5449}" srcOrd="7" destOrd="0" presId="urn:microsoft.com/office/officeart/2018/2/layout/IconLabelList"/>
    <dgm:cxn modelId="{62D4D190-57A2-9D4A-8A12-F0B01C2F4F06}" type="presParOf" srcId="{62338EE4-FF09-4E59-B861-ADA19F7B5601}" destId="{17352092-77DE-C547-AE41-43583A924F46}" srcOrd="8" destOrd="0" presId="urn:microsoft.com/office/officeart/2018/2/layout/IconLabelList"/>
    <dgm:cxn modelId="{BDE5A39B-81B3-A74E-A982-31BD6792D990}" type="presParOf" srcId="{17352092-77DE-C547-AE41-43583A924F46}" destId="{FCE55EEF-AF1A-844D-AEDB-354316EAFD56}" srcOrd="0" destOrd="0" presId="urn:microsoft.com/office/officeart/2018/2/layout/IconLabelList"/>
    <dgm:cxn modelId="{1EC4C32F-58E0-2B4E-8CEB-5798BAADC8A7}" type="presParOf" srcId="{17352092-77DE-C547-AE41-43583A924F46}" destId="{425F6BE8-11DB-FA42-82C1-92ABD2327F1B}" srcOrd="1" destOrd="0" presId="urn:microsoft.com/office/officeart/2018/2/layout/IconLabelList"/>
    <dgm:cxn modelId="{4AA8820E-37F4-B446-8E53-3D1155F480B0}" type="presParOf" srcId="{17352092-77DE-C547-AE41-43583A924F46}" destId="{D2FD4B9F-A8FA-E74E-9065-252D89126CD4}" srcOrd="2" destOrd="0" presId="urn:microsoft.com/office/officeart/2018/2/layout/IconLabelList"/>
    <dgm:cxn modelId="{A72BBF47-1C59-1F40-96A4-F8CC8C43D1F0}" type="presParOf" srcId="{62338EE4-FF09-4E59-B861-ADA19F7B5601}" destId="{C372A330-F009-9E47-87A8-5DDC48C4C7A3}" srcOrd="9" destOrd="0" presId="urn:microsoft.com/office/officeart/2018/2/layout/IconLabelList"/>
    <dgm:cxn modelId="{B8FD1A60-7C1C-5F4B-85BA-5BAD3F0328EA}" type="presParOf" srcId="{62338EE4-FF09-4E59-B861-ADA19F7B5601}" destId="{FDB39B2F-BD75-3B43-8893-F023D4A8C9F5}" srcOrd="10" destOrd="0" presId="urn:microsoft.com/office/officeart/2018/2/layout/IconLabelList"/>
    <dgm:cxn modelId="{CBC4C6C2-7F12-1140-B81D-261325F7F760}" type="presParOf" srcId="{FDB39B2F-BD75-3B43-8893-F023D4A8C9F5}" destId="{423E3D1E-6E30-0844-B573-60719F7529DC}" srcOrd="0" destOrd="0" presId="urn:microsoft.com/office/officeart/2018/2/layout/IconLabelList"/>
    <dgm:cxn modelId="{2622C405-7A69-8C45-8C1E-EE89A75717DB}" type="presParOf" srcId="{FDB39B2F-BD75-3B43-8893-F023D4A8C9F5}" destId="{8569FB19-A37E-8147-B85F-1EF42E7A78AA}" srcOrd="1" destOrd="0" presId="urn:microsoft.com/office/officeart/2018/2/layout/IconLabelList"/>
    <dgm:cxn modelId="{B1302B38-6091-8B4C-BCDC-C6942C9FD924}" type="presParOf" srcId="{FDB39B2F-BD75-3B43-8893-F023D4A8C9F5}" destId="{E45D9525-B829-AA45-90D9-71DBE6FC97D2}" srcOrd="2" destOrd="0" presId="urn:microsoft.com/office/officeart/2018/2/layout/IconLabelList"/>
    <dgm:cxn modelId="{928F24B2-D946-F34C-B0D2-3F1B9CC03C5F}" type="presParOf" srcId="{62338EE4-FF09-4E59-B861-ADA19F7B5601}" destId="{27A2FB8D-49CB-5742-8086-74CB32AA87A9}" srcOrd="11" destOrd="0" presId="urn:microsoft.com/office/officeart/2018/2/layout/IconLabelList"/>
    <dgm:cxn modelId="{CDEEBCF9-C62E-264D-8DB3-3CFD1A64EE54}" type="presParOf" srcId="{62338EE4-FF09-4E59-B861-ADA19F7B5601}" destId="{7AD12408-8C4E-274E-9880-EAC282E8F1A1}" srcOrd="12" destOrd="0" presId="urn:microsoft.com/office/officeart/2018/2/layout/IconLabelList"/>
    <dgm:cxn modelId="{25C4A2E0-AC13-D444-BB54-02D3FD13DB06}" type="presParOf" srcId="{7AD12408-8C4E-274E-9880-EAC282E8F1A1}" destId="{1CECD5DF-2ABA-2945-9C9C-25ADAB6BBB50}" srcOrd="0" destOrd="0" presId="urn:microsoft.com/office/officeart/2018/2/layout/IconLabelList"/>
    <dgm:cxn modelId="{74A01E9B-B656-054A-BA02-48A8CCD7A409}" type="presParOf" srcId="{7AD12408-8C4E-274E-9880-EAC282E8F1A1}" destId="{12F4E172-E307-DF4F-A4AC-9FCC40ADC051}" srcOrd="1" destOrd="0" presId="urn:microsoft.com/office/officeart/2018/2/layout/IconLabelList"/>
    <dgm:cxn modelId="{B4AE0919-1CE4-7740-88FF-75F6D30DD644}" type="presParOf" srcId="{7AD12408-8C4E-274E-9880-EAC282E8F1A1}" destId="{F2330E01-EE37-F545-8294-CAD3356A322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71E91F-8675-4B36-BD7E-0BCC0577EF7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6C737D-A3BD-4805-89F5-280970E4FB8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dirty="0"/>
            <a:t>Création d’un sujet</a:t>
          </a:r>
          <a:endParaRPr lang="en-US" sz="1600" dirty="0"/>
        </a:p>
      </dgm:t>
    </dgm:pt>
    <dgm:pt modelId="{C67AAB72-60BE-4DB6-B3DA-64E4594AD34C}" type="parTrans" cxnId="{BD9F4995-1308-4C65-A9FB-14739DE98B15}">
      <dgm:prSet/>
      <dgm:spPr/>
      <dgm:t>
        <a:bodyPr/>
        <a:lstStyle/>
        <a:p>
          <a:endParaRPr lang="en-US" sz="1600"/>
        </a:p>
      </dgm:t>
    </dgm:pt>
    <dgm:pt modelId="{725B931A-D808-499D-88CA-0209301EA3F6}" type="sibTrans" cxnId="{BD9F4995-1308-4C65-A9FB-14739DE98B15}">
      <dgm:prSet/>
      <dgm:spPr/>
      <dgm:t>
        <a:bodyPr/>
        <a:lstStyle/>
        <a:p>
          <a:endParaRPr lang="en-US" sz="1600"/>
        </a:p>
      </dgm:t>
    </dgm:pt>
    <dgm:pt modelId="{AE6AF041-9B1A-A247-89D5-20CAE9E7237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/>
            <a:t>Modification d’un sujet</a:t>
          </a:r>
          <a:endParaRPr lang="fr-FR" sz="1600" dirty="0"/>
        </a:p>
      </dgm:t>
    </dgm:pt>
    <dgm:pt modelId="{6FA64AB0-8F2B-D245-98A2-3058E6D17539}" type="parTrans" cxnId="{51819AAD-1A69-CF43-AAB6-8CBFC8B0178C}">
      <dgm:prSet/>
      <dgm:spPr/>
      <dgm:t>
        <a:bodyPr/>
        <a:lstStyle/>
        <a:p>
          <a:endParaRPr lang="fr-FR" sz="1600"/>
        </a:p>
      </dgm:t>
    </dgm:pt>
    <dgm:pt modelId="{CFD76950-01EF-E04C-AD10-B8F2EC774CCF}" type="sibTrans" cxnId="{51819AAD-1A69-CF43-AAB6-8CBFC8B0178C}">
      <dgm:prSet/>
      <dgm:spPr/>
      <dgm:t>
        <a:bodyPr/>
        <a:lstStyle/>
        <a:p>
          <a:endParaRPr lang="fr-FR" sz="1600"/>
        </a:p>
      </dgm:t>
    </dgm:pt>
    <dgm:pt modelId="{A37D83D4-9A0F-1C45-873C-8C3FDCDD051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/>
            <a:t>Suppression d’un sujet</a:t>
          </a:r>
          <a:endParaRPr lang="fr-FR" sz="1600" dirty="0"/>
        </a:p>
      </dgm:t>
    </dgm:pt>
    <dgm:pt modelId="{A882AF3A-8224-4D44-B3D4-3EF5E2DD57AB}" type="parTrans" cxnId="{74A2BA94-F6B7-454D-95DF-842DBDE72056}">
      <dgm:prSet/>
      <dgm:spPr/>
      <dgm:t>
        <a:bodyPr/>
        <a:lstStyle/>
        <a:p>
          <a:endParaRPr lang="fr-FR" sz="1600"/>
        </a:p>
      </dgm:t>
    </dgm:pt>
    <dgm:pt modelId="{293EE5EA-CDC4-C94B-9913-F71D9AD19D25}" type="sibTrans" cxnId="{74A2BA94-F6B7-454D-95DF-842DBDE72056}">
      <dgm:prSet/>
      <dgm:spPr/>
      <dgm:t>
        <a:bodyPr/>
        <a:lstStyle/>
        <a:p>
          <a:endParaRPr lang="fr-FR" sz="1600"/>
        </a:p>
      </dgm:t>
    </dgm:pt>
    <dgm:pt modelId="{62DB22AB-A28D-9B4B-B444-07171AD0D7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dirty="0"/>
            <a:t>Visualisation de tous les sujets</a:t>
          </a:r>
        </a:p>
      </dgm:t>
    </dgm:pt>
    <dgm:pt modelId="{17E98A0D-74CC-0946-9EAD-50166323E8A0}" type="parTrans" cxnId="{62C1A52E-8F68-504A-A975-FDB2F0FEF9DC}">
      <dgm:prSet/>
      <dgm:spPr/>
      <dgm:t>
        <a:bodyPr/>
        <a:lstStyle/>
        <a:p>
          <a:endParaRPr lang="fr-FR" sz="1600"/>
        </a:p>
      </dgm:t>
    </dgm:pt>
    <dgm:pt modelId="{7480A481-E2AC-FA4C-B687-2093ECA895FA}" type="sibTrans" cxnId="{62C1A52E-8F68-504A-A975-FDB2F0FEF9DC}">
      <dgm:prSet/>
      <dgm:spPr/>
      <dgm:t>
        <a:bodyPr/>
        <a:lstStyle/>
        <a:p>
          <a:endParaRPr lang="fr-FR" sz="1600"/>
        </a:p>
      </dgm:t>
    </dgm:pt>
    <dgm:pt modelId="{62338EE4-FF09-4E59-B861-ADA19F7B5601}" type="pres">
      <dgm:prSet presAssocID="{1E71E91F-8675-4B36-BD7E-0BCC0577EF7E}" presName="root" presStyleCnt="0">
        <dgm:presLayoutVars>
          <dgm:dir/>
          <dgm:resizeHandles val="exact"/>
        </dgm:presLayoutVars>
      </dgm:prSet>
      <dgm:spPr/>
    </dgm:pt>
    <dgm:pt modelId="{B5EF8410-6C4B-45B5-9182-334CC58AA520}" type="pres">
      <dgm:prSet presAssocID="{D06C737D-A3BD-4805-89F5-280970E4FB82}" presName="compNode" presStyleCnt="0"/>
      <dgm:spPr/>
    </dgm:pt>
    <dgm:pt modelId="{3425FAD3-D469-4379-86ED-DED46EA536D3}" type="pres">
      <dgm:prSet presAssocID="{D06C737D-A3BD-4805-89F5-280970E4FB82}" presName="iconRect" presStyleLbl="node1" presStyleIdx="0" presStyleCnt="4" custScaleX="102400" custScaleY="102400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21F74AF9-455B-4AC7-9C83-95BE71DA2D29}" type="pres">
      <dgm:prSet presAssocID="{D06C737D-A3BD-4805-89F5-280970E4FB82}" presName="spaceRect" presStyleCnt="0"/>
      <dgm:spPr/>
    </dgm:pt>
    <dgm:pt modelId="{5AA3324E-600E-465C-8F66-742EBC3A756C}" type="pres">
      <dgm:prSet presAssocID="{D06C737D-A3BD-4805-89F5-280970E4FB82}" presName="textRect" presStyleLbl="revTx" presStyleIdx="0" presStyleCnt="4">
        <dgm:presLayoutVars>
          <dgm:chMax val="1"/>
          <dgm:chPref val="1"/>
        </dgm:presLayoutVars>
      </dgm:prSet>
      <dgm:spPr/>
    </dgm:pt>
    <dgm:pt modelId="{D824BE9D-7B47-4895-AF9A-D9F34B5D361B}" type="pres">
      <dgm:prSet presAssocID="{725B931A-D808-499D-88CA-0209301EA3F6}" presName="sibTrans" presStyleCnt="0"/>
      <dgm:spPr/>
    </dgm:pt>
    <dgm:pt modelId="{B2FDDC2D-2112-AB41-8363-60CC727723DD}" type="pres">
      <dgm:prSet presAssocID="{AE6AF041-9B1A-A247-89D5-20CAE9E72374}" presName="compNode" presStyleCnt="0"/>
      <dgm:spPr/>
    </dgm:pt>
    <dgm:pt modelId="{DD553733-49BE-B249-9F2A-9BF1E09887B5}" type="pres">
      <dgm:prSet presAssocID="{AE6AF041-9B1A-A247-89D5-20CAE9E72374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1809430A-FD7C-9246-8FAC-AFA25707F2FA}" type="pres">
      <dgm:prSet presAssocID="{AE6AF041-9B1A-A247-89D5-20CAE9E72374}" presName="spaceRect" presStyleCnt="0"/>
      <dgm:spPr/>
    </dgm:pt>
    <dgm:pt modelId="{F39C805D-C05C-8B41-BC80-5995F1223CE2}" type="pres">
      <dgm:prSet presAssocID="{AE6AF041-9B1A-A247-89D5-20CAE9E72374}" presName="textRect" presStyleLbl="revTx" presStyleIdx="1" presStyleCnt="4">
        <dgm:presLayoutVars>
          <dgm:chMax val="1"/>
          <dgm:chPref val="1"/>
        </dgm:presLayoutVars>
      </dgm:prSet>
      <dgm:spPr/>
    </dgm:pt>
    <dgm:pt modelId="{AF2A7251-13CC-5E47-BA68-12A7FF57482B}" type="pres">
      <dgm:prSet presAssocID="{CFD76950-01EF-E04C-AD10-B8F2EC774CCF}" presName="sibTrans" presStyleCnt="0"/>
      <dgm:spPr/>
    </dgm:pt>
    <dgm:pt modelId="{00C0FDBD-5A5F-FF4D-A5B2-55CBF35F3701}" type="pres">
      <dgm:prSet presAssocID="{A37D83D4-9A0F-1C45-873C-8C3FDCDD051E}" presName="compNode" presStyleCnt="0"/>
      <dgm:spPr/>
    </dgm:pt>
    <dgm:pt modelId="{F326B408-FC25-234A-85E2-CB62502BF793}" type="pres">
      <dgm:prSet presAssocID="{A37D83D4-9A0F-1C45-873C-8C3FDCDD051E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5782C7AE-8EEE-5D4D-85F5-A42734CEE37B}" type="pres">
      <dgm:prSet presAssocID="{A37D83D4-9A0F-1C45-873C-8C3FDCDD051E}" presName="spaceRect" presStyleCnt="0"/>
      <dgm:spPr/>
    </dgm:pt>
    <dgm:pt modelId="{EC72F0A2-D60B-E545-8472-A1E8C4A42D06}" type="pres">
      <dgm:prSet presAssocID="{A37D83D4-9A0F-1C45-873C-8C3FDCDD051E}" presName="textRect" presStyleLbl="revTx" presStyleIdx="2" presStyleCnt="4">
        <dgm:presLayoutVars>
          <dgm:chMax val="1"/>
          <dgm:chPref val="1"/>
        </dgm:presLayoutVars>
      </dgm:prSet>
      <dgm:spPr/>
    </dgm:pt>
    <dgm:pt modelId="{56CE2DCA-5ACB-634F-A868-D851FF4F5BD3}" type="pres">
      <dgm:prSet presAssocID="{293EE5EA-CDC4-C94B-9913-F71D9AD19D25}" presName="sibTrans" presStyleCnt="0"/>
      <dgm:spPr/>
    </dgm:pt>
    <dgm:pt modelId="{7ACC5766-1AD9-0840-9F34-792543069873}" type="pres">
      <dgm:prSet presAssocID="{62DB22AB-A28D-9B4B-B444-07171AD0D737}" presName="compNode" presStyleCnt="0"/>
      <dgm:spPr/>
    </dgm:pt>
    <dgm:pt modelId="{91313708-BFE1-9D4A-B735-85627F055302}" type="pres">
      <dgm:prSet presAssocID="{62DB22AB-A28D-9B4B-B444-07171AD0D737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C0E73083-10EA-AA4B-A96F-9643F867E934}" type="pres">
      <dgm:prSet presAssocID="{62DB22AB-A28D-9B4B-B444-07171AD0D737}" presName="spaceRect" presStyleCnt="0"/>
      <dgm:spPr/>
    </dgm:pt>
    <dgm:pt modelId="{D8B39CC1-249A-9E45-BE4D-F7A7B15381E5}" type="pres">
      <dgm:prSet presAssocID="{62DB22AB-A28D-9B4B-B444-07171AD0D73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2C1A52E-8F68-504A-A975-FDB2F0FEF9DC}" srcId="{1E71E91F-8675-4B36-BD7E-0BCC0577EF7E}" destId="{62DB22AB-A28D-9B4B-B444-07171AD0D737}" srcOrd="3" destOrd="0" parTransId="{17E98A0D-74CC-0946-9EAD-50166323E8A0}" sibTransId="{7480A481-E2AC-FA4C-B687-2093ECA895FA}"/>
    <dgm:cxn modelId="{73648F51-DAF0-47E5-BBFF-A479C26FE7AC}" type="presOf" srcId="{1E71E91F-8675-4B36-BD7E-0BCC0577EF7E}" destId="{62338EE4-FF09-4E59-B861-ADA19F7B5601}" srcOrd="0" destOrd="0" presId="urn:microsoft.com/office/officeart/2018/2/layout/IconLabelList"/>
    <dgm:cxn modelId="{62DFEB8E-BC3A-4132-BA5E-06737DA54B1F}" type="presOf" srcId="{D06C737D-A3BD-4805-89F5-280970E4FB82}" destId="{5AA3324E-600E-465C-8F66-742EBC3A756C}" srcOrd="0" destOrd="0" presId="urn:microsoft.com/office/officeart/2018/2/layout/IconLabelList"/>
    <dgm:cxn modelId="{74A2BA94-F6B7-454D-95DF-842DBDE72056}" srcId="{1E71E91F-8675-4B36-BD7E-0BCC0577EF7E}" destId="{A37D83D4-9A0F-1C45-873C-8C3FDCDD051E}" srcOrd="2" destOrd="0" parTransId="{A882AF3A-8224-4D44-B3D4-3EF5E2DD57AB}" sibTransId="{293EE5EA-CDC4-C94B-9913-F71D9AD19D25}"/>
    <dgm:cxn modelId="{BD9F4995-1308-4C65-A9FB-14739DE98B15}" srcId="{1E71E91F-8675-4B36-BD7E-0BCC0577EF7E}" destId="{D06C737D-A3BD-4805-89F5-280970E4FB82}" srcOrd="0" destOrd="0" parTransId="{C67AAB72-60BE-4DB6-B3DA-64E4594AD34C}" sibTransId="{725B931A-D808-499D-88CA-0209301EA3F6}"/>
    <dgm:cxn modelId="{3BB95AA7-C86E-BE44-AD42-67F7435F203D}" type="presOf" srcId="{AE6AF041-9B1A-A247-89D5-20CAE9E72374}" destId="{F39C805D-C05C-8B41-BC80-5995F1223CE2}" srcOrd="0" destOrd="0" presId="urn:microsoft.com/office/officeart/2018/2/layout/IconLabelList"/>
    <dgm:cxn modelId="{51819AAD-1A69-CF43-AAB6-8CBFC8B0178C}" srcId="{1E71E91F-8675-4B36-BD7E-0BCC0577EF7E}" destId="{AE6AF041-9B1A-A247-89D5-20CAE9E72374}" srcOrd="1" destOrd="0" parTransId="{6FA64AB0-8F2B-D245-98A2-3058E6D17539}" sibTransId="{CFD76950-01EF-E04C-AD10-B8F2EC774CCF}"/>
    <dgm:cxn modelId="{466ABED0-0EDE-EA40-9ED0-F7154989CF15}" type="presOf" srcId="{62DB22AB-A28D-9B4B-B444-07171AD0D737}" destId="{D8B39CC1-249A-9E45-BE4D-F7A7B15381E5}" srcOrd="0" destOrd="0" presId="urn:microsoft.com/office/officeart/2018/2/layout/IconLabelList"/>
    <dgm:cxn modelId="{4CC9FCED-824F-EB4D-8580-C4076096CE30}" type="presOf" srcId="{A37D83D4-9A0F-1C45-873C-8C3FDCDD051E}" destId="{EC72F0A2-D60B-E545-8472-A1E8C4A42D06}" srcOrd="0" destOrd="0" presId="urn:microsoft.com/office/officeart/2018/2/layout/IconLabelList"/>
    <dgm:cxn modelId="{9DFC8A16-C8DD-4387-A8F1-56F4DF02DD42}" type="presParOf" srcId="{62338EE4-FF09-4E59-B861-ADA19F7B5601}" destId="{B5EF8410-6C4B-45B5-9182-334CC58AA520}" srcOrd="0" destOrd="0" presId="urn:microsoft.com/office/officeart/2018/2/layout/IconLabelList"/>
    <dgm:cxn modelId="{A1EC583E-7C47-4162-92E3-23E1EEA9109A}" type="presParOf" srcId="{B5EF8410-6C4B-45B5-9182-334CC58AA520}" destId="{3425FAD3-D469-4379-86ED-DED46EA536D3}" srcOrd="0" destOrd="0" presId="urn:microsoft.com/office/officeart/2018/2/layout/IconLabelList"/>
    <dgm:cxn modelId="{6EA4515F-AE54-45BE-945D-0B7675463E29}" type="presParOf" srcId="{B5EF8410-6C4B-45B5-9182-334CC58AA520}" destId="{21F74AF9-455B-4AC7-9C83-95BE71DA2D29}" srcOrd="1" destOrd="0" presId="urn:microsoft.com/office/officeart/2018/2/layout/IconLabelList"/>
    <dgm:cxn modelId="{0F86FBAF-F8AB-412B-B627-D29E7E54C03B}" type="presParOf" srcId="{B5EF8410-6C4B-45B5-9182-334CC58AA520}" destId="{5AA3324E-600E-465C-8F66-742EBC3A756C}" srcOrd="2" destOrd="0" presId="urn:microsoft.com/office/officeart/2018/2/layout/IconLabelList"/>
    <dgm:cxn modelId="{F5EC6E5E-33B7-49B1-A444-F828DB9E65D4}" type="presParOf" srcId="{62338EE4-FF09-4E59-B861-ADA19F7B5601}" destId="{D824BE9D-7B47-4895-AF9A-D9F34B5D361B}" srcOrd="1" destOrd="0" presId="urn:microsoft.com/office/officeart/2018/2/layout/IconLabelList"/>
    <dgm:cxn modelId="{848B8083-4F6B-BB46-9E74-A7CC482078EF}" type="presParOf" srcId="{62338EE4-FF09-4E59-B861-ADA19F7B5601}" destId="{B2FDDC2D-2112-AB41-8363-60CC727723DD}" srcOrd="2" destOrd="0" presId="urn:microsoft.com/office/officeart/2018/2/layout/IconLabelList"/>
    <dgm:cxn modelId="{8B2CF3B9-43A3-364F-A32C-24E423E13105}" type="presParOf" srcId="{B2FDDC2D-2112-AB41-8363-60CC727723DD}" destId="{DD553733-49BE-B249-9F2A-9BF1E09887B5}" srcOrd="0" destOrd="0" presId="urn:microsoft.com/office/officeart/2018/2/layout/IconLabelList"/>
    <dgm:cxn modelId="{605A4A1A-7EA4-6947-80B0-9010F443FF8F}" type="presParOf" srcId="{B2FDDC2D-2112-AB41-8363-60CC727723DD}" destId="{1809430A-FD7C-9246-8FAC-AFA25707F2FA}" srcOrd="1" destOrd="0" presId="urn:microsoft.com/office/officeart/2018/2/layout/IconLabelList"/>
    <dgm:cxn modelId="{9EC9235F-DDF7-D844-88C7-86646B68F099}" type="presParOf" srcId="{B2FDDC2D-2112-AB41-8363-60CC727723DD}" destId="{F39C805D-C05C-8B41-BC80-5995F1223CE2}" srcOrd="2" destOrd="0" presId="urn:microsoft.com/office/officeart/2018/2/layout/IconLabelList"/>
    <dgm:cxn modelId="{54B41AC9-9284-E44D-84A4-3F3040E6F161}" type="presParOf" srcId="{62338EE4-FF09-4E59-B861-ADA19F7B5601}" destId="{AF2A7251-13CC-5E47-BA68-12A7FF57482B}" srcOrd="3" destOrd="0" presId="urn:microsoft.com/office/officeart/2018/2/layout/IconLabelList"/>
    <dgm:cxn modelId="{E1E6B39E-AF69-D844-A547-A96621F20E81}" type="presParOf" srcId="{62338EE4-FF09-4E59-B861-ADA19F7B5601}" destId="{00C0FDBD-5A5F-FF4D-A5B2-55CBF35F3701}" srcOrd="4" destOrd="0" presId="urn:microsoft.com/office/officeart/2018/2/layout/IconLabelList"/>
    <dgm:cxn modelId="{1A45087D-81A8-B34C-8686-D0D1C8885B2D}" type="presParOf" srcId="{00C0FDBD-5A5F-FF4D-A5B2-55CBF35F3701}" destId="{F326B408-FC25-234A-85E2-CB62502BF793}" srcOrd="0" destOrd="0" presId="urn:microsoft.com/office/officeart/2018/2/layout/IconLabelList"/>
    <dgm:cxn modelId="{614E58FD-8B5E-8542-BD2D-4D340F3011F7}" type="presParOf" srcId="{00C0FDBD-5A5F-FF4D-A5B2-55CBF35F3701}" destId="{5782C7AE-8EEE-5D4D-85F5-A42734CEE37B}" srcOrd="1" destOrd="0" presId="urn:microsoft.com/office/officeart/2018/2/layout/IconLabelList"/>
    <dgm:cxn modelId="{A623E45B-91DA-1C46-AC30-0BF3474ABB3C}" type="presParOf" srcId="{00C0FDBD-5A5F-FF4D-A5B2-55CBF35F3701}" destId="{EC72F0A2-D60B-E545-8472-A1E8C4A42D06}" srcOrd="2" destOrd="0" presId="urn:microsoft.com/office/officeart/2018/2/layout/IconLabelList"/>
    <dgm:cxn modelId="{87495A7D-3BD1-004B-AE2B-A0A7B768ABF4}" type="presParOf" srcId="{62338EE4-FF09-4E59-B861-ADA19F7B5601}" destId="{56CE2DCA-5ACB-634F-A868-D851FF4F5BD3}" srcOrd="5" destOrd="0" presId="urn:microsoft.com/office/officeart/2018/2/layout/IconLabelList"/>
    <dgm:cxn modelId="{AB3014B9-EF6B-9F43-8D0B-6CFA923A0378}" type="presParOf" srcId="{62338EE4-FF09-4E59-B861-ADA19F7B5601}" destId="{7ACC5766-1AD9-0840-9F34-792543069873}" srcOrd="6" destOrd="0" presId="urn:microsoft.com/office/officeart/2018/2/layout/IconLabelList"/>
    <dgm:cxn modelId="{A8DA2BE1-CA08-FE4F-AD50-11F66D3EAFAA}" type="presParOf" srcId="{7ACC5766-1AD9-0840-9F34-792543069873}" destId="{91313708-BFE1-9D4A-B735-85627F055302}" srcOrd="0" destOrd="0" presId="urn:microsoft.com/office/officeart/2018/2/layout/IconLabelList"/>
    <dgm:cxn modelId="{56B1974E-BFD9-ED46-97A5-C7729805F8E6}" type="presParOf" srcId="{7ACC5766-1AD9-0840-9F34-792543069873}" destId="{C0E73083-10EA-AA4B-A96F-9643F867E934}" srcOrd="1" destOrd="0" presId="urn:microsoft.com/office/officeart/2018/2/layout/IconLabelList"/>
    <dgm:cxn modelId="{ED037FAF-E951-CA46-99A9-59D9EB072E72}" type="presParOf" srcId="{7ACC5766-1AD9-0840-9F34-792543069873}" destId="{D8B39CC1-249A-9E45-BE4D-F7A7B15381E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71E91F-8675-4B36-BD7E-0BCC0577EF7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6C737D-A3BD-4805-89F5-280970E4FB8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/>
            <a:t>Création d’une note</a:t>
          </a:r>
          <a:endParaRPr lang="en-US" sz="1600" dirty="0"/>
        </a:p>
      </dgm:t>
    </dgm:pt>
    <dgm:pt modelId="{C67AAB72-60BE-4DB6-B3DA-64E4594AD34C}" type="parTrans" cxnId="{BD9F4995-1308-4C65-A9FB-14739DE98B15}">
      <dgm:prSet/>
      <dgm:spPr/>
      <dgm:t>
        <a:bodyPr/>
        <a:lstStyle/>
        <a:p>
          <a:endParaRPr lang="en-US" sz="1600"/>
        </a:p>
      </dgm:t>
    </dgm:pt>
    <dgm:pt modelId="{725B931A-D808-499D-88CA-0209301EA3F6}" type="sibTrans" cxnId="{BD9F4995-1308-4C65-A9FB-14739DE98B15}">
      <dgm:prSet/>
      <dgm:spPr/>
      <dgm:t>
        <a:bodyPr/>
        <a:lstStyle/>
        <a:p>
          <a:endParaRPr lang="en-US" sz="1600"/>
        </a:p>
      </dgm:t>
    </dgm:pt>
    <dgm:pt modelId="{AC139C36-75E7-294D-90B0-535AC50F00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/>
            <a:t>Modification d’une note</a:t>
          </a:r>
          <a:endParaRPr lang="fr-FR" sz="1600" dirty="0"/>
        </a:p>
      </dgm:t>
    </dgm:pt>
    <dgm:pt modelId="{B8D05D8C-5ECA-314E-9585-97BC752C8C08}" type="parTrans" cxnId="{F644BB3F-940F-3B48-8073-4D7304E0493E}">
      <dgm:prSet/>
      <dgm:spPr/>
      <dgm:t>
        <a:bodyPr/>
        <a:lstStyle/>
        <a:p>
          <a:endParaRPr lang="fr-FR" sz="1600"/>
        </a:p>
      </dgm:t>
    </dgm:pt>
    <dgm:pt modelId="{1DE7A4C9-F824-794F-8C2E-13608168DF9D}" type="sibTrans" cxnId="{F644BB3F-940F-3B48-8073-4D7304E0493E}">
      <dgm:prSet/>
      <dgm:spPr/>
      <dgm:t>
        <a:bodyPr/>
        <a:lstStyle/>
        <a:p>
          <a:endParaRPr lang="fr-FR" sz="1600"/>
        </a:p>
      </dgm:t>
    </dgm:pt>
    <dgm:pt modelId="{1EFA5D55-92FE-DE4F-B6B5-2DE085F58A9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/>
            <a:t>Visualisation d’une note</a:t>
          </a:r>
          <a:endParaRPr lang="fr-FR" sz="1600" dirty="0"/>
        </a:p>
      </dgm:t>
    </dgm:pt>
    <dgm:pt modelId="{502D17B1-F9C9-A042-933F-D41E3BEC8A74}" type="parTrans" cxnId="{177359B0-2B29-8A49-A917-C0D9958B9D4E}">
      <dgm:prSet/>
      <dgm:spPr/>
      <dgm:t>
        <a:bodyPr/>
        <a:lstStyle/>
        <a:p>
          <a:endParaRPr lang="fr-FR" sz="1600"/>
        </a:p>
      </dgm:t>
    </dgm:pt>
    <dgm:pt modelId="{BEADD899-92FD-DD4E-A064-ACE07EFD4FA4}" type="sibTrans" cxnId="{177359B0-2B29-8A49-A917-C0D9958B9D4E}">
      <dgm:prSet/>
      <dgm:spPr/>
      <dgm:t>
        <a:bodyPr/>
        <a:lstStyle/>
        <a:p>
          <a:endParaRPr lang="fr-FR" sz="1600"/>
        </a:p>
      </dgm:t>
    </dgm:pt>
    <dgm:pt modelId="{2C6C14A6-4E18-294E-AD71-54FFA562DE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dirty="0"/>
            <a:t>Suppression d’une note</a:t>
          </a:r>
        </a:p>
      </dgm:t>
    </dgm:pt>
    <dgm:pt modelId="{4BC2F7B2-CC85-A444-920B-9077A0D65D08}" type="parTrans" cxnId="{1258B0AC-661F-E748-B743-D0CFE2E3183A}">
      <dgm:prSet/>
      <dgm:spPr/>
      <dgm:t>
        <a:bodyPr/>
        <a:lstStyle/>
        <a:p>
          <a:endParaRPr lang="fr-FR" sz="1600"/>
        </a:p>
      </dgm:t>
    </dgm:pt>
    <dgm:pt modelId="{C7D77176-D350-0E48-B7DF-FECA0948C27F}" type="sibTrans" cxnId="{1258B0AC-661F-E748-B743-D0CFE2E3183A}">
      <dgm:prSet/>
      <dgm:spPr/>
      <dgm:t>
        <a:bodyPr/>
        <a:lstStyle/>
        <a:p>
          <a:endParaRPr lang="fr-FR" sz="1600"/>
        </a:p>
      </dgm:t>
    </dgm:pt>
    <dgm:pt modelId="{62338EE4-FF09-4E59-B861-ADA19F7B5601}" type="pres">
      <dgm:prSet presAssocID="{1E71E91F-8675-4B36-BD7E-0BCC0577EF7E}" presName="root" presStyleCnt="0">
        <dgm:presLayoutVars>
          <dgm:dir/>
          <dgm:resizeHandles val="exact"/>
        </dgm:presLayoutVars>
      </dgm:prSet>
      <dgm:spPr/>
    </dgm:pt>
    <dgm:pt modelId="{B5EF8410-6C4B-45B5-9182-334CC58AA520}" type="pres">
      <dgm:prSet presAssocID="{D06C737D-A3BD-4805-89F5-280970E4FB82}" presName="compNode" presStyleCnt="0"/>
      <dgm:spPr/>
    </dgm:pt>
    <dgm:pt modelId="{3425FAD3-D469-4379-86ED-DED46EA536D3}" type="pres">
      <dgm:prSet presAssocID="{D06C737D-A3BD-4805-89F5-280970E4FB82}" presName="iconRect" presStyleLbl="node1" presStyleIdx="0" presStyleCnt="4" custScaleX="102400" custScaleY="102400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21F74AF9-455B-4AC7-9C83-95BE71DA2D29}" type="pres">
      <dgm:prSet presAssocID="{D06C737D-A3BD-4805-89F5-280970E4FB82}" presName="spaceRect" presStyleCnt="0"/>
      <dgm:spPr/>
    </dgm:pt>
    <dgm:pt modelId="{5AA3324E-600E-465C-8F66-742EBC3A756C}" type="pres">
      <dgm:prSet presAssocID="{D06C737D-A3BD-4805-89F5-280970E4FB82}" presName="textRect" presStyleLbl="revTx" presStyleIdx="0" presStyleCnt="4">
        <dgm:presLayoutVars>
          <dgm:chMax val="1"/>
          <dgm:chPref val="1"/>
        </dgm:presLayoutVars>
      </dgm:prSet>
      <dgm:spPr/>
    </dgm:pt>
    <dgm:pt modelId="{D824BE9D-7B47-4895-AF9A-D9F34B5D361B}" type="pres">
      <dgm:prSet presAssocID="{725B931A-D808-499D-88CA-0209301EA3F6}" presName="sibTrans" presStyleCnt="0"/>
      <dgm:spPr/>
    </dgm:pt>
    <dgm:pt modelId="{6E80E1CB-2F83-6E41-8E1A-62E30363F3DD}" type="pres">
      <dgm:prSet presAssocID="{AC139C36-75E7-294D-90B0-535AC50F0031}" presName="compNode" presStyleCnt="0"/>
      <dgm:spPr/>
    </dgm:pt>
    <dgm:pt modelId="{067221FC-1BF9-4D4B-98AB-443C077A44B1}" type="pres">
      <dgm:prSet presAssocID="{AC139C36-75E7-294D-90B0-535AC50F0031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EFC470A1-793E-2143-A596-834C2187BB8A}" type="pres">
      <dgm:prSet presAssocID="{AC139C36-75E7-294D-90B0-535AC50F0031}" presName="spaceRect" presStyleCnt="0"/>
      <dgm:spPr/>
    </dgm:pt>
    <dgm:pt modelId="{F098D864-89E7-5543-9214-7F9B21F803A2}" type="pres">
      <dgm:prSet presAssocID="{AC139C36-75E7-294D-90B0-535AC50F0031}" presName="textRect" presStyleLbl="revTx" presStyleIdx="1" presStyleCnt="4">
        <dgm:presLayoutVars>
          <dgm:chMax val="1"/>
          <dgm:chPref val="1"/>
        </dgm:presLayoutVars>
      </dgm:prSet>
      <dgm:spPr/>
    </dgm:pt>
    <dgm:pt modelId="{00F22861-D8FA-0C49-B146-7400E1518A6E}" type="pres">
      <dgm:prSet presAssocID="{1DE7A4C9-F824-794F-8C2E-13608168DF9D}" presName="sibTrans" presStyleCnt="0"/>
      <dgm:spPr/>
    </dgm:pt>
    <dgm:pt modelId="{75A35923-8E0E-4D49-9D9E-9246C560BF90}" type="pres">
      <dgm:prSet presAssocID="{1EFA5D55-92FE-DE4F-B6B5-2DE085F58A93}" presName="compNode" presStyleCnt="0"/>
      <dgm:spPr/>
    </dgm:pt>
    <dgm:pt modelId="{DCC45650-BFC1-B142-BC18-EBD790119529}" type="pres">
      <dgm:prSet presAssocID="{1EFA5D55-92FE-DE4F-B6B5-2DE085F58A93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7D23B647-1976-DB4D-B4D1-C25292F58D0D}" type="pres">
      <dgm:prSet presAssocID="{1EFA5D55-92FE-DE4F-B6B5-2DE085F58A93}" presName="spaceRect" presStyleCnt="0"/>
      <dgm:spPr/>
    </dgm:pt>
    <dgm:pt modelId="{AFAA4A1E-2590-5C44-BE1B-B0DEA348ADA6}" type="pres">
      <dgm:prSet presAssocID="{1EFA5D55-92FE-DE4F-B6B5-2DE085F58A93}" presName="textRect" presStyleLbl="revTx" presStyleIdx="2" presStyleCnt="4">
        <dgm:presLayoutVars>
          <dgm:chMax val="1"/>
          <dgm:chPref val="1"/>
        </dgm:presLayoutVars>
      </dgm:prSet>
      <dgm:spPr/>
    </dgm:pt>
    <dgm:pt modelId="{5AC30798-DEF0-A542-9633-C4C76BB1D8FB}" type="pres">
      <dgm:prSet presAssocID="{BEADD899-92FD-DD4E-A064-ACE07EFD4FA4}" presName="sibTrans" presStyleCnt="0"/>
      <dgm:spPr/>
    </dgm:pt>
    <dgm:pt modelId="{00DAD2E4-452A-4F48-82D5-D7D8E97B26CA}" type="pres">
      <dgm:prSet presAssocID="{2C6C14A6-4E18-294E-AD71-54FFA562DE91}" presName="compNode" presStyleCnt="0"/>
      <dgm:spPr/>
    </dgm:pt>
    <dgm:pt modelId="{07F82AE6-FF6D-7541-9E15-FD943CAECB3B}" type="pres">
      <dgm:prSet presAssocID="{2C6C14A6-4E18-294E-AD71-54FFA562DE91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D1DF072B-6063-5449-A8B1-A55FE25E89C7}" type="pres">
      <dgm:prSet presAssocID="{2C6C14A6-4E18-294E-AD71-54FFA562DE91}" presName="spaceRect" presStyleCnt="0"/>
      <dgm:spPr/>
    </dgm:pt>
    <dgm:pt modelId="{E7869644-E6A7-EA47-AC74-E45A1BA45E5D}" type="pres">
      <dgm:prSet presAssocID="{2C6C14A6-4E18-294E-AD71-54FFA562DE9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644BB3F-940F-3B48-8073-4D7304E0493E}" srcId="{1E71E91F-8675-4B36-BD7E-0BCC0577EF7E}" destId="{AC139C36-75E7-294D-90B0-535AC50F0031}" srcOrd="1" destOrd="0" parTransId="{B8D05D8C-5ECA-314E-9585-97BC752C8C08}" sibTransId="{1DE7A4C9-F824-794F-8C2E-13608168DF9D}"/>
    <dgm:cxn modelId="{73648F51-DAF0-47E5-BBFF-A479C26FE7AC}" type="presOf" srcId="{1E71E91F-8675-4B36-BD7E-0BCC0577EF7E}" destId="{62338EE4-FF09-4E59-B861-ADA19F7B5601}" srcOrd="0" destOrd="0" presId="urn:microsoft.com/office/officeart/2018/2/layout/IconLabelList"/>
    <dgm:cxn modelId="{C88F0E5F-1599-A548-A810-56F6D37634EF}" type="presOf" srcId="{1EFA5D55-92FE-DE4F-B6B5-2DE085F58A93}" destId="{AFAA4A1E-2590-5C44-BE1B-B0DEA348ADA6}" srcOrd="0" destOrd="0" presId="urn:microsoft.com/office/officeart/2018/2/layout/IconLabelList"/>
    <dgm:cxn modelId="{69A30873-674A-6140-B66B-77378FA8C0CA}" type="presOf" srcId="{2C6C14A6-4E18-294E-AD71-54FFA562DE91}" destId="{E7869644-E6A7-EA47-AC74-E45A1BA45E5D}" srcOrd="0" destOrd="0" presId="urn:microsoft.com/office/officeart/2018/2/layout/IconLabelList"/>
    <dgm:cxn modelId="{62DFEB8E-BC3A-4132-BA5E-06737DA54B1F}" type="presOf" srcId="{D06C737D-A3BD-4805-89F5-280970E4FB82}" destId="{5AA3324E-600E-465C-8F66-742EBC3A756C}" srcOrd="0" destOrd="0" presId="urn:microsoft.com/office/officeart/2018/2/layout/IconLabelList"/>
    <dgm:cxn modelId="{BD9F4995-1308-4C65-A9FB-14739DE98B15}" srcId="{1E71E91F-8675-4B36-BD7E-0BCC0577EF7E}" destId="{D06C737D-A3BD-4805-89F5-280970E4FB82}" srcOrd="0" destOrd="0" parTransId="{C67AAB72-60BE-4DB6-B3DA-64E4594AD34C}" sibTransId="{725B931A-D808-499D-88CA-0209301EA3F6}"/>
    <dgm:cxn modelId="{64071EA3-AD8F-7042-85A2-2FF0CC005D8C}" type="presOf" srcId="{AC139C36-75E7-294D-90B0-535AC50F0031}" destId="{F098D864-89E7-5543-9214-7F9B21F803A2}" srcOrd="0" destOrd="0" presId="urn:microsoft.com/office/officeart/2018/2/layout/IconLabelList"/>
    <dgm:cxn modelId="{1258B0AC-661F-E748-B743-D0CFE2E3183A}" srcId="{1E71E91F-8675-4B36-BD7E-0BCC0577EF7E}" destId="{2C6C14A6-4E18-294E-AD71-54FFA562DE91}" srcOrd="3" destOrd="0" parTransId="{4BC2F7B2-CC85-A444-920B-9077A0D65D08}" sibTransId="{C7D77176-D350-0E48-B7DF-FECA0948C27F}"/>
    <dgm:cxn modelId="{177359B0-2B29-8A49-A917-C0D9958B9D4E}" srcId="{1E71E91F-8675-4B36-BD7E-0BCC0577EF7E}" destId="{1EFA5D55-92FE-DE4F-B6B5-2DE085F58A93}" srcOrd="2" destOrd="0" parTransId="{502D17B1-F9C9-A042-933F-D41E3BEC8A74}" sibTransId="{BEADD899-92FD-DD4E-A064-ACE07EFD4FA4}"/>
    <dgm:cxn modelId="{9DFC8A16-C8DD-4387-A8F1-56F4DF02DD42}" type="presParOf" srcId="{62338EE4-FF09-4E59-B861-ADA19F7B5601}" destId="{B5EF8410-6C4B-45B5-9182-334CC58AA520}" srcOrd="0" destOrd="0" presId="urn:microsoft.com/office/officeart/2018/2/layout/IconLabelList"/>
    <dgm:cxn modelId="{A1EC583E-7C47-4162-92E3-23E1EEA9109A}" type="presParOf" srcId="{B5EF8410-6C4B-45B5-9182-334CC58AA520}" destId="{3425FAD3-D469-4379-86ED-DED46EA536D3}" srcOrd="0" destOrd="0" presId="urn:microsoft.com/office/officeart/2018/2/layout/IconLabelList"/>
    <dgm:cxn modelId="{6EA4515F-AE54-45BE-945D-0B7675463E29}" type="presParOf" srcId="{B5EF8410-6C4B-45B5-9182-334CC58AA520}" destId="{21F74AF9-455B-4AC7-9C83-95BE71DA2D29}" srcOrd="1" destOrd="0" presId="urn:microsoft.com/office/officeart/2018/2/layout/IconLabelList"/>
    <dgm:cxn modelId="{0F86FBAF-F8AB-412B-B627-D29E7E54C03B}" type="presParOf" srcId="{B5EF8410-6C4B-45B5-9182-334CC58AA520}" destId="{5AA3324E-600E-465C-8F66-742EBC3A756C}" srcOrd="2" destOrd="0" presId="urn:microsoft.com/office/officeart/2018/2/layout/IconLabelList"/>
    <dgm:cxn modelId="{F5EC6E5E-33B7-49B1-A444-F828DB9E65D4}" type="presParOf" srcId="{62338EE4-FF09-4E59-B861-ADA19F7B5601}" destId="{D824BE9D-7B47-4895-AF9A-D9F34B5D361B}" srcOrd="1" destOrd="0" presId="urn:microsoft.com/office/officeart/2018/2/layout/IconLabelList"/>
    <dgm:cxn modelId="{957853F8-DE80-6B48-8463-AF3437D51DBA}" type="presParOf" srcId="{62338EE4-FF09-4E59-B861-ADA19F7B5601}" destId="{6E80E1CB-2F83-6E41-8E1A-62E30363F3DD}" srcOrd="2" destOrd="0" presId="urn:microsoft.com/office/officeart/2018/2/layout/IconLabelList"/>
    <dgm:cxn modelId="{4FE761CE-9A5F-2340-B009-26DF19A4E476}" type="presParOf" srcId="{6E80E1CB-2F83-6E41-8E1A-62E30363F3DD}" destId="{067221FC-1BF9-4D4B-98AB-443C077A44B1}" srcOrd="0" destOrd="0" presId="urn:microsoft.com/office/officeart/2018/2/layout/IconLabelList"/>
    <dgm:cxn modelId="{9DC26AEA-8971-F942-A361-B8137463DF2F}" type="presParOf" srcId="{6E80E1CB-2F83-6E41-8E1A-62E30363F3DD}" destId="{EFC470A1-793E-2143-A596-834C2187BB8A}" srcOrd="1" destOrd="0" presId="urn:microsoft.com/office/officeart/2018/2/layout/IconLabelList"/>
    <dgm:cxn modelId="{014C7028-EF8F-384D-8C16-FDA5682A2A9A}" type="presParOf" srcId="{6E80E1CB-2F83-6E41-8E1A-62E30363F3DD}" destId="{F098D864-89E7-5543-9214-7F9B21F803A2}" srcOrd="2" destOrd="0" presId="urn:microsoft.com/office/officeart/2018/2/layout/IconLabelList"/>
    <dgm:cxn modelId="{0B48EB7C-3F97-614F-8928-96860A0CC45C}" type="presParOf" srcId="{62338EE4-FF09-4E59-B861-ADA19F7B5601}" destId="{00F22861-D8FA-0C49-B146-7400E1518A6E}" srcOrd="3" destOrd="0" presId="urn:microsoft.com/office/officeart/2018/2/layout/IconLabelList"/>
    <dgm:cxn modelId="{4FA08D96-3F69-1642-B72E-C6A09F9A4801}" type="presParOf" srcId="{62338EE4-FF09-4E59-B861-ADA19F7B5601}" destId="{75A35923-8E0E-4D49-9D9E-9246C560BF90}" srcOrd="4" destOrd="0" presId="urn:microsoft.com/office/officeart/2018/2/layout/IconLabelList"/>
    <dgm:cxn modelId="{929C7A9E-5F4E-5942-99CD-72CD02DFDC4C}" type="presParOf" srcId="{75A35923-8E0E-4D49-9D9E-9246C560BF90}" destId="{DCC45650-BFC1-B142-BC18-EBD790119529}" srcOrd="0" destOrd="0" presId="urn:microsoft.com/office/officeart/2018/2/layout/IconLabelList"/>
    <dgm:cxn modelId="{2CA0EBA0-1305-9F4C-994D-52EEF4F5BAEF}" type="presParOf" srcId="{75A35923-8E0E-4D49-9D9E-9246C560BF90}" destId="{7D23B647-1976-DB4D-B4D1-C25292F58D0D}" srcOrd="1" destOrd="0" presId="urn:microsoft.com/office/officeart/2018/2/layout/IconLabelList"/>
    <dgm:cxn modelId="{B63B0581-A82F-834E-8DA7-8E1618EF2555}" type="presParOf" srcId="{75A35923-8E0E-4D49-9D9E-9246C560BF90}" destId="{AFAA4A1E-2590-5C44-BE1B-B0DEA348ADA6}" srcOrd="2" destOrd="0" presId="urn:microsoft.com/office/officeart/2018/2/layout/IconLabelList"/>
    <dgm:cxn modelId="{86C4764F-243D-1140-B7A8-267CA2B89DE5}" type="presParOf" srcId="{62338EE4-FF09-4E59-B861-ADA19F7B5601}" destId="{5AC30798-DEF0-A542-9633-C4C76BB1D8FB}" srcOrd="5" destOrd="0" presId="urn:microsoft.com/office/officeart/2018/2/layout/IconLabelList"/>
    <dgm:cxn modelId="{0F8AEFE2-1959-4A42-921D-86E7315D30F7}" type="presParOf" srcId="{62338EE4-FF09-4E59-B861-ADA19F7B5601}" destId="{00DAD2E4-452A-4F48-82D5-D7D8E97B26CA}" srcOrd="6" destOrd="0" presId="urn:microsoft.com/office/officeart/2018/2/layout/IconLabelList"/>
    <dgm:cxn modelId="{94FF818F-5535-2C46-BF4F-34B518FF0507}" type="presParOf" srcId="{00DAD2E4-452A-4F48-82D5-D7D8E97B26CA}" destId="{07F82AE6-FF6D-7541-9E15-FD943CAECB3B}" srcOrd="0" destOrd="0" presId="urn:microsoft.com/office/officeart/2018/2/layout/IconLabelList"/>
    <dgm:cxn modelId="{C6418E36-B632-CF4D-A22B-F899D161D910}" type="presParOf" srcId="{00DAD2E4-452A-4F48-82D5-D7D8E97B26CA}" destId="{D1DF072B-6063-5449-A8B1-A55FE25E89C7}" srcOrd="1" destOrd="0" presId="urn:microsoft.com/office/officeart/2018/2/layout/IconLabelList"/>
    <dgm:cxn modelId="{AEEE8671-5AF7-534C-B7F5-9063F845B14C}" type="presParOf" srcId="{00DAD2E4-452A-4F48-82D5-D7D8E97B26CA}" destId="{E7869644-E6A7-EA47-AC74-E45A1BA45E5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71E91F-8675-4B36-BD7E-0BCC0577EF7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6C737D-A3BD-4805-89F5-280970E4FB8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/>
            <a:t>Création d’un objectif</a:t>
          </a:r>
          <a:endParaRPr lang="en-US" sz="1600" dirty="0"/>
        </a:p>
      </dgm:t>
    </dgm:pt>
    <dgm:pt modelId="{C67AAB72-60BE-4DB6-B3DA-64E4594AD34C}" type="parTrans" cxnId="{BD9F4995-1308-4C65-A9FB-14739DE98B15}">
      <dgm:prSet/>
      <dgm:spPr/>
      <dgm:t>
        <a:bodyPr/>
        <a:lstStyle/>
        <a:p>
          <a:endParaRPr lang="en-US" sz="1600"/>
        </a:p>
      </dgm:t>
    </dgm:pt>
    <dgm:pt modelId="{725B931A-D808-499D-88CA-0209301EA3F6}" type="sibTrans" cxnId="{BD9F4995-1308-4C65-A9FB-14739DE98B15}">
      <dgm:prSet/>
      <dgm:spPr/>
      <dgm:t>
        <a:bodyPr/>
        <a:lstStyle/>
        <a:p>
          <a:endParaRPr lang="en-US" sz="1600"/>
        </a:p>
      </dgm:t>
    </dgm:pt>
    <dgm:pt modelId="{4886921A-051C-F948-9623-4F3DC07970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/>
            <a:t>Modification d’un objectif</a:t>
          </a:r>
          <a:endParaRPr lang="fr-FR" sz="1600" dirty="0"/>
        </a:p>
      </dgm:t>
    </dgm:pt>
    <dgm:pt modelId="{90D38C27-B3AF-8B4D-8CA0-95E426595FCE}" type="parTrans" cxnId="{81F3A37C-449D-D340-B32E-677D0813945F}">
      <dgm:prSet/>
      <dgm:spPr/>
      <dgm:t>
        <a:bodyPr/>
        <a:lstStyle/>
        <a:p>
          <a:endParaRPr lang="fr-FR" sz="1600"/>
        </a:p>
      </dgm:t>
    </dgm:pt>
    <dgm:pt modelId="{24855E28-7A3F-8D44-8F2C-E83F6FBDB108}" type="sibTrans" cxnId="{81F3A37C-449D-D340-B32E-677D0813945F}">
      <dgm:prSet/>
      <dgm:spPr/>
      <dgm:t>
        <a:bodyPr/>
        <a:lstStyle/>
        <a:p>
          <a:endParaRPr lang="fr-FR" sz="1600"/>
        </a:p>
      </dgm:t>
    </dgm:pt>
    <dgm:pt modelId="{60DC79A8-202A-B04B-9EFC-EC395815861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/>
            <a:t>Suppression d’un objectif</a:t>
          </a:r>
          <a:endParaRPr lang="fr-FR" sz="1600" dirty="0"/>
        </a:p>
      </dgm:t>
    </dgm:pt>
    <dgm:pt modelId="{D7112710-2677-F049-9B1D-EEEC2744135F}" type="parTrans" cxnId="{9E368DD1-64F5-FB40-BF92-5B02BD2B4EF8}">
      <dgm:prSet/>
      <dgm:spPr/>
      <dgm:t>
        <a:bodyPr/>
        <a:lstStyle/>
        <a:p>
          <a:endParaRPr lang="fr-FR" sz="1600"/>
        </a:p>
      </dgm:t>
    </dgm:pt>
    <dgm:pt modelId="{73C36118-1267-0743-B2CC-7BC7BAFCEFE9}" type="sibTrans" cxnId="{9E368DD1-64F5-FB40-BF92-5B02BD2B4EF8}">
      <dgm:prSet/>
      <dgm:spPr/>
      <dgm:t>
        <a:bodyPr/>
        <a:lstStyle/>
        <a:p>
          <a:endParaRPr lang="fr-FR" sz="1600"/>
        </a:p>
      </dgm:t>
    </dgm:pt>
    <dgm:pt modelId="{2849BEF2-5B2E-F04E-8CCC-3A74131A67F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/>
            <a:t>Visualisation des objectifs en cours</a:t>
          </a:r>
          <a:endParaRPr lang="fr-FR" sz="1600" dirty="0"/>
        </a:p>
      </dgm:t>
    </dgm:pt>
    <dgm:pt modelId="{A78CCA45-CDBE-DF4F-9E51-1C953F25EB8D}" type="parTrans" cxnId="{D9A18A50-73A9-F740-9323-43AFE5DDBF90}">
      <dgm:prSet/>
      <dgm:spPr/>
      <dgm:t>
        <a:bodyPr/>
        <a:lstStyle/>
        <a:p>
          <a:endParaRPr lang="fr-FR" sz="1600"/>
        </a:p>
      </dgm:t>
    </dgm:pt>
    <dgm:pt modelId="{63E54A70-0A42-A34E-8E98-CB1172DBD6DA}" type="sibTrans" cxnId="{D9A18A50-73A9-F740-9323-43AFE5DDBF90}">
      <dgm:prSet/>
      <dgm:spPr/>
      <dgm:t>
        <a:bodyPr/>
        <a:lstStyle/>
        <a:p>
          <a:endParaRPr lang="fr-FR" sz="1600"/>
        </a:p>
      </dgm:t>
    </dgm:pt>
    <dgm:pt modelId="{A79C217F-F5F2-9147-92B4-A534A8D7BDA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/>
            <a:t>Visualisation d’un objectif</a:t>
          </a:r>
          <a:endParaRPr lang="fr-FR" sz="1600" dirty="0"/>
        </a:p>
      </dgm:t>
    </dgm:pt>
    <dgm:pt modelId="{52E6E258-82E8-3543-A59D-5F590659A16F}" type="parTrans" cxnId="{3CA7EF49-5646-D94B-BD32-EFD6D182FCE1}">
      <dgm:prSet/>
      <dgm:spPr/>
      <dgm:t>
        <a:bodyPr/>
        <a:lstStyle/>
        <a:p>
          <a:endParaRPr lang="fr-FR" sz="1600"/>
        </a:p>
      </dgm:t>
    </dgm:pt>
    <dgm:pt modelId="{69B9CB92-9735-BB48-87FE-EDE46622F486}" type="sibTrans" cxnId="{3CA7EF49-5646-D94B-BD32-EFD6D182FCE1}">
      <dgm:prSet/>
      <dgm:spPr/>
      <dgm:t>
        <a:bodyPr/>
        <a:lstStyle/>
        <a:p>
          <a:endParaRPr lang="fr-FR" sz="1600"/>
        </a:p>
      </dgm:t>
    </dgm:pt>
    <dgm:pt modelId="{8FCDDD40-6F4B-B64F-99E4-35322E63C78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dirty="0"/>
            <a:t>Visualisation des objectifs passés</a:t>
          </a:r>
        </a:p>
      </dgm:t>
    </dgm:pt>
    <dgm:pt modelId="{CD10CEB1-1611-024E-843B-34C6E5C4DFEA}" type="parTrans" cxnId="{894945FC-6B79-1547-A8FB-9FED0204C56D}">
      <dgm:prSet/>
      <dgm:spPr/>
      <dgm:t>
        <a:bodyPr/>
        <a:lstStyle/>
        <a:p>
          <a:endParaRPr lang="fr-FR" sz="1600"/>
        </a:p>
      </dgm:t>
    </dgm:pt>
    <dgm:pt modelId="{CD70C3B4-B075-4F46-BFBD-BD5B090E9A85}" type="sibTrans" cxnId="{894945FC-6B79-1547-A8FB-9FED0204C56D}">
      <dgm:prSet/>
      <dgm:spPr/>
      <dgm:t>
        <a:bodyPr/>
        <a:lstStyle/>
        <a:p>
          <a:endParaRPr lang="fr-FR" sz="1600"/>
        </a:p>
      </dgm:t>
    </dgm:pt>
    <dgm:pt modelId="{62338EE4-FF09-4E59-B861-ADA19F7B5601}" type="pres">
      <dgm:prSet presAssocID="{1E71E91F-8675-4B36-BD7E-0BCC0577EF7E}" presName="root" presStyleCnt="0">
        <dgm:presLayoutVars>
          <dgm:dir/>
          <dgm:resizeHandles val="exact"/>
        </dgm:presLayoutVars>
      </dgm:prSet>
      <dgm:spPr/>
    </dgm:pt>
    <dgm:pt modelId="{B5EF8410-6C4B-45B5-9182-334CC58AA520}" type="pres">
      <dgm:prSet presAssocID="{D06C737D-A3BD-4805-89F5-280970E4FB82}" presName="compNode" presStyleCnt="0"/>
      <dgm:spPr/>
    </dgm:pt>
    <dgm:pt modelId="{3425FAD3-D469-4379-86ED-DED46EA536D3}" type="pres">
      <dgm:prSet presAssocID="{D06C737D-A3BD-4805-89F5-280970E4FB82}" presName="iconRect" presStyleLbl="node1" presStyleIdx="0" presStyleCnt="6" custScaleX="102400" custScaleY="102400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21F74AF9-455B-4AC7-9C83-95BE71DA2D29}" type="pres">
      <dgm:prSet presAssocID="{D06C737D-A3BD-4805-89F5-280970E4FB82}" presName="spaceRect" presStyleCnt="0"/>
      <dgm:spPr/>
    </dgm:pt>
    <dgm:pt modelId="{5AA3324E-600E-465C-8F66-742EBC3A756C}" type="pres">
      <dgm:prSet presAssocID="{D06C737D-A3BD-4805-89F5-280970E4FB82}" presName="textRect" presStyleLbl="revTx" presStyleIdx="0" presStyleCnt="6">
        <dgm:presLayoutVars>
          <dgm:chMax val="1"/>
          <dgm:chPref val="1"/>
        </dgm:presLayoutVars>
      </dgm:prSet>
      <dgm:spPr/>
    </dgm:pt>
    <dgm:pt modelId="{D824BE9D-7B47-4895-AF9A-D9F34B5D361B}" type="pres">
      <dgm:prSet presAssocID="{725B931A-D808-499D-88CA-0209301EA3F6}" presName="sibTrans" presStyleCnt="0"/>
      <dgm:spPr/>
    </dgm:pt>
    <dgm:pt modelId="{A6A2B121-5F29-414F-B2A7-3373B6AE7F04}" type="pres">
      <dgm:prSet presAssocID="{4886921A-051C-F948-9623-4F3DC07970F7}" presName="compNode" presStyleCnt="0"/>
      <dgm:spPr/>
    </dgm:pt>
    <dgm:pt modelId="{56B267B1-F250-3442-B5D9-855BED2E8E9A}" type="pres">
      <dgm:prSet presAssocID="{4886921A-051C-F948-9623-4F3DC07970F7}" presName="iconRect" presStyleLbl="node1" presStyleIdx="1" presStyleCnt="6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8C215067-7F93-8241-AD59-D40BBA09A77E}" type="pres">
      <dgm:prSet presAssocID="{4886921A-051C-F948-9623-4F3DC07970F7}" presName="spaceRect" presStyleCnt="0"/>
      <dgm:spPr/>
    </dgm:pt>
    <dgm:pt modelId="{F7D2BF33-722E-894E-BA42-0A0C9835FDB0}" type="pres">
      <dgm:prSet presAssocID="{4886921A-051C-F948-9623-4F3DC07970F7}" presName="textRect" presStyleLbl="revTx" presStyleIdx="1" presStyleCnt="6">
        <dgm:presLayoutVars>
          <dgm:chMax val="1"/>
          <dgm:chPref val="1"/>
        </dgm:presLayoutVars>
      </dgm:prSet>
      <dgm:spPr/>
    </dgm:pt>
    <dgm:pt modelId="{FF6B51AB-FF3A-A54B-8655-99F32B78D3FE}" type="pres">
      <dgm:prSet presAssocID="{24855E28-7A3F-8D44-8F2C-E83F6FBDB108}" presName="sibTrans" presStyleCnt="0"/>
      <dgm:spPr/>
    </dgm:pt>
    <dgm:pt modelId="{B9B04765-8E26-9A47-BCB0-5226ED026BA1}" type="pres">
      <dgm:prSet presAssocID="{60DC79A8-202A-B04B-9EFC-EC3958158619}" presName="compNode" presStyleCnt="0"/>
      <dgm:spPr/>
    </dgm:pt>
    <dgm:pt modelId="{C6B38406-9FF2-344E-BDCC-1A5032E416AF}" type="pres">
      <dgm:prSet presAssocID="{60DC79A8-202A-B04B-9EFC-EC3958158619}" presName="iconRect" presStyleLbl="node1" presStyleIdx="2" presStyleCnt="6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4805AAAE-CB09-EF45-9A8D-A09C89BD2443}" type="pres">
      <dgm:prSet presAssocID="{60DC79A8-202A-B04B-9EFC-EC3958158619}" presName="spaceRect" presStyleCnt="0"/>
      <dgm:spPr/>
    </dgm:pt>
    <dgm:pt modelId="{E1E1375D-5BCF-9541-8779-54ABDAB1CDBB}" type="pres">
      <dgm:prSet presAssocID="{60DC79A8-202A-B04B-9EFC-EC3958158619}" presName="textRect" presStyleLbl="revTx" presStyleIdx="2" presStyleCnt="6">
        <dgm:presLayoutVars>
          <dgm:chMax val="1"/>
          <dgm:chPref val="1"/>
        </dgm:presLayoutVars>
      </dgm:prSet>
      <dgm:spPr/>
    </dgm:pt>
    <dgm:pt modelId="{9D9F6FE4-9E2D-0648-B360-91E8B2AACE75}" type="pres">
      <dgm:prSet presAssocID="{73C36118-1267-0743-B2CC-7BC7BAFCEFE9}" presName="sibTrans" presStyleCnt="0"/>
      <dgm:spPr/>
    </dgm:pt>
    <dgm:pt modelId="{ADDBCDF5-9A2B-DF47-A15C-2FBE4BF1799F}" type="pres">
      <dgm:prSet presAssocID="{2849BEF2-5B2E-F04E-8CCC-3A74131A67FF}" presName="compNode" presStyleCnt="0"/>
      <dgm:spPr/>
    </dgm:pt>
    <dgm:pt modelId="{BDD06C6B-7E1B-C84A-85FB-BD51CAB52ED2}" type="pres">
      <dgm:prSet presAssocID="{2849BEF2-5B2E-F04E-8CCC-3A74131A67FF}" presName="iconRect" presStyleLbl="node1" presStyleIdx="3" presStyleCnt="6"/>
      <dgm:spPr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FE5547C9-5EA2-4141-BD57-C1D640683072}" type="pres">
      <dgm:prSet presAssocID="{2849BEF2-5B2E-F04E-8CCC-3A74131A67FF}" presName="spaceRect" presStyleCnt="0"/>
      <dgm:spPr/>
    </dgm:pt>
    <dgm:pt modelId="{92C6A305-F761-3B49-A36A-89D9D4CDDEF7}" type="pres">
      <dgm:prSet presAssocID="{2849BEF2-5B2E-F04E-8CCC-3A74131A67FF}" presName="textRect" presStyleLbl="revTx" presStyleIdx="3" presStyleCnt="6">
        <dgm:presLayoutVars>
          <dgm:chMax val="1"/>
          <dgm:chPref val="1"/>
        </dgm:presLayoutVars>
      </dgm:prSet>
      <dgm:spPr/>
    </dgm:pt>
    <dgm:pt modelId="{6BDAFFFB-1542-6846-801C-7E3CCD0F864D}" type="pres">
      <dgm:prSet presAssocID="{63E54A70-0A42-A34E-8E98-CB1172DBD6DA}" presName="sibTrans" presStyleCnt="0"/>
      <dgm:spPr/>
    </dgm:pt>
    <dgm:pt modelId="{3DE353C9-FC64-0943-A49D-56E0925A9D9B}" type="pres">
      <dgm:prSet presAssocID="{A79C217F-F5F2-9147-92B4-A534A8D7BDA8}" presName="compNode" presStyleCnt="0"/>
      <dgm:spPr/>
    </dgm:pt>
    <dgm:pt modelId="{B9DCDB59-D932-394E-B265-98F0A476D90F}" type="pres">
      <dgm:prSet presAssocID="{A79C217F-F5F2-9147-92B4-A534A8D7BDA8}" presName="iconRect" presStyleLbl="node1" presStyleIdx="4" presStyleCnt="6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F5FEE849-C6D0-464C-8C4E-66C57C07DD98}" type="pres">
      <dgm:prSet presAssocID="{A79C217F-F5F2-9147-92B4-A534A8D7BDA8}" presName="spaceRect" presStyleCnt="0"/>
      <dgm:spPr/>
    </dgm:pt>
    <dgm:pt modelId="{D1463DCD-B736-1048-BEB3-9DEDEA6BD4E2}" type="pres">
      <dgm:prSet presAssocID="{A79C217F-F5F2-9147-92B4-A534A8D7BDA8}" presName="textRect" presStyleLbl="revTx" presStyleIdx="4" presStyleCnt="6">
        <dgm:presLayoutVars>
          <dgm:chMax val="1"/>
          <dgm:chPref val="1"/>
        </dgm:presLayoutVars>
      </dgm:prSet>
      <dgm:spPr/>
    </dgm:pt>
    <dgm:pt modelId="{509B3C42-E634-6B49-8852-3D63C1D42537}" type="pres">
      <dgm:prSet presAssocID="{69B9CB92-9735-BB48-87FE-EDE46622F486}" presName="sibTrans" presStyleCnt="0"/>
      <dgm:spPr/>
    </dgm:pt>
    <dgm:pt modelId="{74F41EE5-9620-AA4D-8566-11C9860AA284}" type="pres">
      <dgm:prSet presAssocID="{8FCDDD40-6F4B-B64F-99E4-35322E63C78E}" presName="compNode" presStyleCnt="0"/>
      <dgm:spPr/>
    </dgm:pt>
    <dgm:pt modelId="{FE5B6235-CFA8-E741-90F9-EEC8807D743F}" type="pres">
      <dgm:prSet presAssocID="{8FCDDD40-6F4B-B64F-99E4-35322E63C78E}" presName="iconRect" presStyleLbl="node1" presStyleIdx="5" presStyleCnt="6"/>
      <dgm:spPr>
        <a:blipFill rotWithShape="1"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</dgm:pt>
    <dgm:pt modelId="{77CA1DF6-2AA6-E441-B168-DB0751AD9FCB}" type="pres">
      <dgm:prSet presAssocID="{8FCDDD40-6F4B-B64F-99E4-35322E63C78E}" presName="spaceRect" presStyleCnt="0"/>
      <dgm:spPr/>
    </dgm:pt>
    <dgm:pt modelId="{79840193-692B-B14E-A4F3-19A031B4DB6A}" type="pres">
      <dgm:prSet presAssocID="{8FCDDD40-6F4B-B64F-99E4-35322E63C78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690DB33-B5C4-6445-97D3-F2A287D0548B}" type="presOf" srcId="{A79C217F-F5F2-9147-92B4-A534A8D7BDA8}" destId="{D1463DCD-B736-1048-BEB3-9DEDEA6BD4E2}" srcOrd="0" destOrd="0" presId="urn:microsoft.com/office/officeart/2018/2/layout/IconLabelList"/>
    <dgm:cxn modelId="{D00AAF38-8ACF-9647-A381-61FE3558BCA0}" type="presOf" srcId="{8FCDDD40-6F4B-B64F-99E4-35322E63C78E}" destId="{79840193-692B-B14E-A4F3-19A031B4DB6A}" srcOrd="0" destOrd="0" presId="urn:microsoft.com/office/officeart/2018/2/layout/IconLabelList"/>
    <dgm:cxn modelId="{3CA7EF49-5646-D94B-BD32-EFD6D182FCE1}" srcId="{1E71E91F-8675-4B36-BD7E-0BCC0577EF7E}" destId="{A79C217F-F5F2-9147-92B4-A534A8D7BDA8}" srcOrd="4" destOrd="0" parTransId="{52E6E258-82E8-3543-A59D-5F590659A16F}" sibTransId="{69B9CB92-9735-BB48-87FE-EDE46622F486}"/>
    <dgm:cxn modelId="{D9A18A50-73A9-F740-9323-43AFE5DDBF90}" srcId="{1E71E91F-8675-4B36-BD7E-0BCC0577EF7E}" destId="{2849BEF2-5B2E-F04E-8CCC-3A74131A67FF}" srcOrd="3" destOrd="0" parTransId="{A78CCA45-CDBE-DF4F-9E51-1C953F25EB8D}" sibTransId="{63E54A70-0A42-A34E-8E98-CB1172DBD6DA}"/>
    <dgm:cxn modelId="{73648F51-DAF0-47E5-BBFF-A479C26FE7AC}" type="presOf" srcId="{1E71E91F-8675-4B36-BD7E-0BCC0577EF7E}" destId="{62338EE4-FF09-4E59-B861-ADA19F7B5601}" srcOrd="0" destOrd="0" presId="urn:microsoft.com/office/officeart/2018/2/layout/IconLabelList"/>
    <dgm:cxn modelId="{0D850469-6920-8E4F-8F43-176B04C65626}" type="presOf" srcId="{2849BEF2-5B2E-F04E-8CCC-3A74131A67FF}" destId="{92C6A305-F761-3B49-A36A-89D9D4CDDEF7}" srcOrd="0" destOrd="0" presId="urn:microsoft.com/office/officeart/2018/2/layout/IconLabelList"/>
    <dgm:cxn modelId="{81F3A37C-449D-D340-B32E-677D0813945F}" srcId="{1E71E91F-8675-4B36-BD7E-0BCC0577EF7E}" destId="{4886921A-051C-F948-9623-4F3DC07970F7}" srcOrd="1" destOrd="0" parTransId="{90D38C27-B3AF-8B4D-8CA0-95E426595FCE}" sibTransId="{24855E28-7A3F-8D44-8F2C-E83F6FBDB108}"/>
    <dgm:cxn modelId="{62DFEB8E-BC3A-4132-BA5E-06737DA54B1F}" type="presOf" srcId="{D06C737D-A3BD-4805-89F5-280970E4FB82}" destId="{5AA3324E-600E-465C-8F66-742EBC3A756C}" srcOrd="0" destOrd="0" presId="urn:microsoft.com/office/officeart/2018/2/layout/IconLabelList"/>
    <dgm:cxn modelId="{BD9F4995-1308-4C65-A9FB-14739DE98B15}" srcId="{1E71E91F-8675-4B36-BD7E-0BCC0577EF7E}" destId="{D06C737D-A3BD-4805-89F5-280970E4FB82}" srcOrd="0" destOrd="0" parTransId="{C67AAB72-60BE-4DB6-B3DA-64E4594AD34C}" sibTransId="{725B931A-D808-499D-88CA-0209301EA3F6}"/>
    <dgm:cxn modelId="{37797ACC-496C-984B-9FAD-606EB4358784}" type="presOf" srcId="{60DC79A8-202A-B04B-9EFC-EC3958158619}" destId="{E1E1375D-5BCF-9541-8779-54ABDAB1CDBB}" srcOrd="0" destOrd="0" presId="urn:microsoft.com/office/officeart/2018/2/layout/IconLabelList"/>
    <dgm:cxn modelId="{9E368DD1-64F5-FB40-BF92-5B02BD2B4EF8}" srcId="{1E71E91F-8675-4B36-BD7E-0BCC0577EF7E}" destId="{60DC79A8-202A-B04B-9EFC-EC3958158619}" srcOrd="2" destOrd="0" parTransId="{D7112710-2677-F049-9B1D-EEEC2744135F}" sibTransId="{73C36118-1267-0743-B2CC-7BC7BAFCEFE9}"/>
    <dgm:cxn modelId="{345B4ED3-CEDB-0B4B-B899-9385103B577E}" type="presOf" srcId="{4886921A-051C-F948-9623-4F3DC07970F7}" destId="{F7D2BF33-722E-894E-BA42-0A0C9835FDB0}" srcOrd="0" destOrd="0" presId="urn:microsoft.com/office/officeart/2018/2/layout/IconLabelList"/>
    <dgm:cxn modelId="{894945FC-6B79-1547-A8FB-9FED0204C56D}" srcId="{1E71E91F-8675-4B36-BD7E-0BCC0577EF7E}" destId="{8FCDDD40-6F4B-B64F-99E4-35322E63C78E}" srcOrd="5" destOrd="0" parTransId="{CD10CEB1-1611-024E-843B-34C6E5C4DFEA}" sibTransId="{CD70C3B4-B075-4F46-BFBD-BD5B090E9A85}"/>
    <dgm:cxn modelId="{9DFC8A16-C8DD-4387-A8F1-56F4DF02DD42}" type="presParOf" srcId="{62338EE4-FF09-4E59-B861-ADA19F7B5601}" destId="{B5EF8410-6C4B-45B5-9182-334CC58AA520}" srcOrd="0" destOrd="0" presId="urn:microsoft.com/office/officeart/2018/2/layout/IconLabelList"/>
    <dgm:cxn modelId="{A1EC583E-7C47-4162-92E3-23E1EEA9109A}" type="presParOf" srcId="{B5EF8410-6C4B-45B5-9182-334CC58AA520}" destId="{3425FAD3-D469-4379-86ED-DED46EA536D3}" srcOrd="0" destOrd="0" presId="urn:microsoft.com/office/officeart/2018/2/layout/IconLabelList"/>
    <dgm:cxn modelId="{6EA4515F-AE54-45BE-945D-0B7675463E29}" type="presParOf" srcId="{B5EF8410-6C4B-45B5-9182-334CC58AA520}" destId="{21F74AF9-455B-4AC7-9C83-95BE71DA2D29}" srcOrd="1" destOrd="0" presId="urn:microsoft.com/office/officeart/2018/2/layout/IconLabelList"/>
    <dgm:cxn modelId="{0F86FBAF-F8AB-412B-B627-D29E7E54C03B}" type="presParOf" srcId="{B5EF8410-6C4B-45B5-9182-334CC58AA520}" destId="{5AA3324E-600E-465C-8F66-742EBC3A756C}" srcOrd="2" destOrd="0" presId="urn:microsoft.com/office/officeart/2018/2/layout/IconLabelList"/>
    <dgm:cxn modelId="{F5EC6E5E-33B7-49B1-A444-F828DB9E65D4}" type="presParOf" srcId="{62338EE4-FF09-4E59-B861-ADA19F7B5601}" destId="{D824BE9D-7B47-4895-AF9A-D9F34B5D361B}" srcOrd="1" destOrd="0" presId="urn:microsoft.com/office/officeart/2018/2/layout/IconLabelList"/>
    <dgm:cxn modelId="{FB1FD3CE-660F-1A48-AF30-459E02DD955B}" type="presParOf" srcId="{62338EE4-FF09-4E59-B861-ADA19F7B5601}" destId="{A6A2B121-5F29-414F-B2A7-3373B6AE7F04}" srcOrd="2" destOrd="0" presId="urn:microsoft.com/office/officeart/2018/2/layout/IconLabelList"/>
    <dgm:cxn modelId="{8067F566-7EDF-EA48-BE8D-9EB662F4D216}" type="presParOf" srcId="{A6A2B121-5F29-414F-B2A7-3373B6AE7F04}" destId="{56B267B1-F250-3442-B5D9-855BED2E8E9A}" srcOrd="0" destOrd="0" presId="urn:microsoft.com/office/officeart/2018/2/layout/IconLabelList"/>
    <dgm:cxn modelId="{A3F0B1D5-4D0B-3346-B6BB-69E3B97F6FAE}" type="presParOf" srcId="{A6A2B121-5F29-414F-B2A7-3373B6AE7F04}" destId="{8C215067-7F93-8241-AD59-D40BBA09A77E}" srcOrd="1" destOrd="0" presId="urn:microsoft.com/office/officeart/2018/2/layout/IconLabelList"/>
    <dgm:cxn modelId="{078AB221-4323-7B49-BEAD-B1D2658FEC37}" type="presParOf" srcId="{A6A2B121-5F29-414F-B2A7-3373B6AE7F04}" destId="{F7D2BF33-722E-894E-BA42-0A0C9835FDB0}" srcOrd="2" destOrd="0" presId="urn:microsoft.com/office/officeart/2018/2/layout/IconLabelList"/>
    <dgm:cxn modelId="{656AB555-24D4-1846-95A1-267AD0276DE6}" type="presParOf" srcId="{62338EE4-FF09-4E59-B861-ADA19F7B5601}" destId="{FF6B51AB-FF3A-A54B-8655-99F32B78D3FE}" srcOrd="3" destOrd="0" presId="urn:microsoft.com/office/officeart/2018/2/layout/IconLabelList"/>
    <dgm:cxn modelId="{09498744-1A91-8146-A783-4EB1E05E1C87}" type="presParOf" srcId="{62338EE4-FF09-4E59-B861-ADA19F7B5601}" destId="{B9B04765-8E26-9A47-BCB0-5226ED026BA1}" srcOrd="4" destOrd="0" presId="urn:microsoft.com/office/officeart/2018/2/layout/IconLabelList"/>
    <dgm:cxn modelId="{8337DB12-C153-2947-B611-B7BD01C60DE5}" type="presParOf" srcId="{B9B04765-8E26-9A47-BCB0-5226ED026BA1}" destId="{C6B38406-9FF2-344E-BDCC-1A5032E416AF}" srcOrd="0" destOrd="0" presId="urn:microsoft.com/office/officeart/2018/2/layout/IconLabelList"/>
    <dgm:cxn modelId="{D3FC1B16-5C04-E340-B233-6AEA08C8C172}" type="presParOf" srcId="{B9B04765-8E26-9A47-BCB0-5226ED026BA1}" destId="{4805AAAE-CB09-EF45-9A8D-A09C89BD2443}" srcOrd="1" destOrd="0" presId="urn:microsoft.com/office/officeart/2018/2/layout/IconLabelList"/>
    <dgm:cxn modelId="{11BEAAC8-1904-8844-84BA-BC30C00ACEBF}" type="presParOf" srcId="{B9B04765-8E26-9A47-BCB0-5226ED026BA1}" destId="{E1E1375D-5BCF-9541-8779-54ABDAB1CDBB}" srcOrd="2" destOrd="0" presId="urn:microsoft.com/office/officeart/2018/2/layout/IconLabelList"/>
    <dgm:cxn modelId="{0CCD8850-AD3D-B14C-9C04-E333015ADDB9}" type="presParOf" srcId="{62338EE4-FF09-4E59-B861-ADA19F7B5601}" destId="{9D9F6FE4-9E2D-0648-B360-91E8B2AACE75}" srcOrd="5" destOrd="0" presId="urn:microsoft.com/office/officeart/2018/2/layout/IconLabelList"/>
    <dgm:cxn modelId="{AA82BD22-6442-5843-B216-D8A82C33EFB5}" type="presParOf" srcId="{62338EE4-FF09-4E59-B861-ADA19F7B5601}" destId="{ADDBCDF5-9A2B-DF47-A15C-2FBE4BF1799F}" srcOrd="6" destOrd="0" presId="urn:microsoft.com/office/officeart/2018/2/layout/IconLabelList"/>
    <dgm:cxn modelId="{81C44D75-C8A3-174E-8233-AEC819CFED7C}" type="presParOf" srcId="{ADDBCDF5-9A2B-DF47-A15C-2FBE4BF1799F}" destId="{BDD06C6B-7E1B-C84A-85FB-BD51CAB52ED2}" srcOrd="0" destOrd="0" presId="urn:microsoft.com/office/officeart/2018/2/layout/IconLabelList"/>
    <dgm:cxn modelId="{3CE3CC85-958A-BA4F-8FCD-24D2B62770DA}" type="presParOf" srcId="{ADDBCDF5-9A2B-DF47-A15C-2FBE4BF1799F}" destId="{FE5547C9-5EA2-4141-BD57-C1D640683072}" srcOrd="1" destOrd="0" presId="urn:microsoft.com/office/officeart/2018/2/layout/IconLabelList"/>
    <dgm:cxn modelId="{4C86FE9E-AA5F-E841-B899-00F881DA7101}" type="presParOf" srcId="{ADDBCDF5-9A2B-DF47-A15C-2FBE4BF1799F}" destId="{92C6A305-F761-3B49-A36A-89D9D4CDDEF7}" srcOrd="2" destOrd="0" presId="urn:microsoft.com/office/officeart/2018/2/layout/IconLabelList"/>
    <dgm:cxn modelId="{6B388C93-30BD-D34E-985B-69BB348CDDF3}" type="presParOf" srcId="{62338EE4-FF09-4E59-B861-ADA19F7B5601}" destId="{6BDAFFFB-1542-6846-801C-7E3CCD0F864D}" srcOrd="7" destOrd="0" presId="urn:microsoft.com/office/officeart/2018/2/layout/IconLabelList"/>
    <dgm:cxn modelId="{980D34F9-9C71-F744-B71B-598A196A62A1}" type="presParOf" srcId="{62338EE4-FF09-4E59-B861-ADA19F7B5601}" destId="{3DE353C9-FC64-0943-A49D-56E0925A9D9B}" srcOrd="8" destOrd="0" presId="urn:microsoft.com/office/officeart/2018/2/layout/IconLabelList"/>
    <dgm:cxn modelId="{B37A4B85-AFAE-3C4F-B550-E0F09021966F}" type="presParOf" srcId="{3DE353C9-FC64-0943-A49D-56E0925A9D9B}" destId="{B9DCDB59-D932-394E-B265-98F0A476D90F}" srcOrd="0" destOrd="0" presId="urn:microsoft.com/office/officeart/2018/2/layout/IconLabelList"/>
    <dgm:cxn modelId="{6589B32C-1DC7-384E-8103-72B25F433AED}" type="presParOf" srcId="{3DE353C9-FC64-0943-A49D-56E0925A9D9B}" destId="{F5FEE849-C6D0-464C-8C4E-66C57C07DD98}" srcOrd="1" destOrd="0" presId="urn:microsoft.com/office/officeart/2018/2/layout/IconLabelList"/>
    <dgm:cxn modelId="{79255F1D-AFCA-CE47-9611-BF2E2711D4A0}" type="presParOf" srcId="{3DE353C9-FC64-0943-A49D-56E0925A9D9B}" destId="{D1463DCD-B736-1048-BEB3-9DEDEA6BD4E2}" srcOrd="2" destOrd="0" presId="urn:microsoft.com/office/officeart/2018/2/layout/IconLabelList"/>
    <dgm:cxn modelId="{E444465F-BCC9-F241-A9E4-E718A2DF0AD6}" type="presParOf" srcId="{62338EE4-FF09-4E59-B861-ADA19F7B5601}" destId="{509B3C42-E634-6B49-8852-3D63C1D42537}" srcOrd="9" destOrd="0" presId="urn:microsoft.com/office/officeart/2018/2/layout/IconLabelList"/>
    <dgm:cxn modelId="{7B2285F4-A4A8-7B47-9E9D-3D3F077F21B8}" type="presParOf" srcId="{62338EE4-FF09-4E59-B861-ADA19F7B5601}" destId="{74F41EE5-9620-AA4D-8566-11C9860AA284}" srcOrd="10" destOrd="0" presId="urn:microsoft.com/office/officeart/2018/2/layout/IconLabelList"/>
    <dgm:cxn modelId="{75903B23-25E3-DE48-81CB-A6552EF77044}" type="presParOf" srcId="{74F41EE5-9620-AA4D-8566-11C9860AA284}" destId="{FE5B6235-CFA8-E741-90F9-EEC8807D743F}" srcOrd="0" destOrd="0" presId="urn:microsoft.com/office/officeart/2018/2/layout/IconLabelList"/>
    <dgm:cxn modelId="{91D2D22A-C5FD-E64A-AF08-B8C1B6C1C55B}" type="presParOf" srcId="{74F41EE5-9620-AA4D-8566-11C9860AA284}" destId="{77CA1DF6-2AA6-E441-B168-DB0751AD9FCB}" srcOrd="1" destOrd="0" presId="urn:microsoft.com/office/officeart/2018/2/layout/IconLabelList"/>
    <dgm:cxn modelId="{DF0917AE-44AA-B74A-9802-C01AE1F1C167}" type="presParOf" srcId="{74F41EE5-9620-AA4D-8566-11C9860AA284}" destId="{79840193-692B-B14E-A4F3-19A031B4DB6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71E91F-8675-4B36-BD7E-0BCC0577EF7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6C737D-A3BD-4805-89F5-280970E4FB8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/>
            <a:t>Visualiser l’ensemble de ses échanges</a:t>
          </a:r>
          <a:endParaRPr lang="en-US" sz="1600" dirty="0"/>
        </a:p>
      </dgm:t>
    </dgm:pt>
    <dgm:pt modelId="{C67AAB72-60BE-4DB6-B3DA-64E4594AD34C}" type="parTrans" cxnId="{BD9F4995-1308-4C65-A9FB-14739DE98B15}">
      <dgm:prSet/>
      <dgm:spPr/>
      <dgm:t>
        <a:bodyPr/>
        <a:lstStyle/>
        <a:p>
          <a:endParaRPr lang="en-US" sz="1600"/>
        </a:p>
      </dgm:t>
    </dgm:pt>
    <dgm:pt modelId="{725B931A-D808-499D-88CA-0209301EA3F6}" type="sibTrans" cxnId="{BD9F4995-1308-4C65-A9FB-14739DE98B15}">
      <dgm:prSet/>
      <dgm:spPr/>
      <dgm:t>
        <a:bodyPr/>
        <a:lstStyle/>
        <a:p>
          <a:endParaRPr lang="en-US" sz="1600"/>
        </a:p>
      </dgm:t>
    </dgm:pt>
    <dgm:pt modelId="{F940CE77-5466-7A45-A16F-BCE8DC6DE2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/>
            <a:t>Visualiser l’historique des échanges avec son binôme</a:t>
          </a:r>
          <a:endParaRPr lang="fr-FR" sz="1600" dirty="0"/>
        </a:p>
      </dgm:t>
    </dgm:pt>
    <dgm:pt modelId="{FB39FE76-3B96-1840-BC13-02BBEA944B2A}" type="parTrans" cxnId="{5CC23131-133F-1844-812C-540B8BB4B4B0}">
      <dgm:prSet/>
      <dgm:spPr/>
      <dgm:t>
        <a:bodyPr/>
        <a:lstStyle/>
        <a:p>
          <a:endParaRPr lang="fr-FR" sz="1600"/>
        </a:p>
      </dgm:t>
    </dgm:pt>
    <dgm:pt modelId="{2B70BD59-D86A-B942-A130-BCF455725FD7}" type="sibTrans" cxnId="{5CC23131-133F-1844-812C-540B8BB4B4B0}">
      <dgm:prSet/>
      <dgm:spPr/>
      <dgm:t>
        <a:bodyPr/>
        <a:lstStyle/>
        <a:p>
          <a:endParaRPr lang="fr-FR" sz="1600"/>
        </a:p>
      </dgm:t>
    </dgm:pt>
    <dgm:pt modelId="{67FA31A9-2235-D64B-BE7E-10A905102D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dirty="0"/>
            <a:t>Echanger avec son binôme</a:t>
          </a:r>
        </a:p>
      </dgm:t>
    </dgm:pt>
    <dgm:pt modelId="{FBB92436-8C4D-3B43-8C88-B0EB5242856B}" type="parTrans" cxnId="{219A97F1-3F7D-BF43-961D-99DD4AE3EFD9}">
      <dgm:prSet/>
      <dgm:spPr/>
      <dgm:t>
        <a:bodyPr/>
        <a:lstStyle/>
        <a:p>
          <a:endParaRPr lang="fr-FR" sz="1600"/>
        </a:p>
      </dgm:t>
    </dgm:pt>
    <dgm:pt modelId="{0E891F4B-4D36-9349-9921-1A50D9A82F09}" type="sibTrans" cxnId="{219A97F1-3F7D-BF43-961D-99DD4AE3EFD9}">
      <dgm:prSet/>
      <dgm:spPr/>
      <dgm:t>
        <a:bodyPr/>
        <a:lstStyle/>
        <a:p>
          <a:endParaRPr lang="fr-FR" sz="1600"/>
        </a:p>
      </dgm:t>
    </dgm:pt>
    <dgm:pt modelId="{62338EE4-FF09-4E59-B861-ADA19F7B5601}" type="pres">
      <dgm:prSet presAssocID="{1E71E91F-8675-4B36-BD7E-0BCC0577EF7E}" presName="root" presStyleCnt="0">
        <dgm:presLayoutVars>
          <dgm:dir/>
          <dgm:resizeHandles val="exact"/>
        </dgm:presLayoutVars>
      </dgm:prSet>
      <dgm:spPr/>
    </dgm:pt>
    <dgm:pt modelId="{B5EF8410-6C4B-45B5-9182-334CC58AA520}" type="pres">
      <dgm:prSet presAssocID="{D06C737D-A3BD-4805-89F5-280970E4FB82}" presName="compNode" presStyleCnt="0"/>
      <dgm:spPr/>
    </dgm:pt>
    <dgm:pt modelId="{3425FAD3-D469-4379-86ED-DED46EA536D3}" type="pres">
      <dgm:prSet presAssocID="{D06C737D-A3BD-4805-89F5-280970E4FB82}" presName="iconRect" presStyleLbl="node1" presStyleIdx="0" presStyleCnt="3" custScaleX="102400" custScaleY="102400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21F74AF9-455B-4AC7-9C83-95BE71DA2D29}" type="pres">
      <dgm:prSet presAssocID="{D06C737D-A3BD-4805-89F5-280970E4FB82}" presName="spaceRect" presStyleCnt="0"/>
      <dgm:spPr/>
    </dgm:pt>
    <dgm:pt modelId="{5AA3324E-600E-465C-8F66-742EBC3A756C}" type="pres">
      <dgm:prSet presAssocID="{D06C737D-A3BD-4805-89F5-280970E4FB82}" presName="textRect" presStyleLbl="revTx" presStyleIdx="0" presStyleCnt="3">
        <dgm:presLayoutVars>
          <dgm:chMax val="1"/>
          <dgm:chPref val="1"/>
        </dgm:presLayoutVars>
      </dgm:prSet>
      <dgm:spPr/>
    </dgm:pt>
    <dgm:pt modelId="{D824BE9D-7B47-4895-AF9A-D9F34B5D361B}" type="pres">
      <dgm:prSet presAssocID="{725B931A-D808-499D-88CA-0209301EA3F6}" presName="sibTrans" presStyleCnt="0"/>
      <dgm:spPr/>
    </dgm:pt>
    <dgm:pt modelId="{CF130274-0CF5-F146-B7CA-C4C37951BD11}" type="pres">
      <dgm:prSet presAssocID="{F940CE77-5466-7A45-A16F-BCE8DC6DE29F}" presName="compNode" presStyleCnt="0"/>
      <dgm:spPr/>
    </dgm:pt>
    <dgm:pt modelId="{88E306E2-F236-694D-916E-E392003C7C4F}" type="pres">
      <dgm:prSet presAssocID="{F940CE77-5466-7A45-A16F-BCE8DC6DE29F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C6CF136F-2526-4648-9FEE-AB536E8D330C}" type="pres">
      <dgm:prSet presAssocID="{F940CE77-5466-7A45-A16F-BCE8DC6DE29F}" presName="spaceRect" presStyleCnt="0"/>
      <dgm:spPr/>
    </dgm:pt>
    <dgm:pt modelId="{6B95ADBD-ABF2-6648-BF5A-B93841E7C329}" type="pres">
      <dgm:prSet presAssocID="{F940CE77-5466-7A45-A16F-BCE8DC6DE29F}" presName="textRect" presStyleLbl="revTx" presStyleIdx="1" presStyleCnt="3">
        <dgm:presLayoutVars>
          <dgm:chMax val="1"/>
          <dgm:chPref val="1"/>
        </dgm:presLayoutVars>
      </dgm:prSet>
      <dgm:spPr/>
    </dgm:pt>
    <dgm:pt modelId="{0E9281A0-950E-B14B-8E5C-3D60BC9200D0}" type="pres">
      <dgm:prSet presAssocID="{2B70BD59-D86A-B942-A130-BCF455725FD7}" presName="sibTrans" presStyleCnt="0"/>
      <dgm:spPr/>
    </dgm:pt>
    <dgm:pt modelId="{E9032D0C-4242-3248-92BB-A0D88237E550}" type="pres">
      <dgm:prSet presAssocID="{67FA31A9-2235-D64B-BE7E-10A905102D1A}" presName="compNode" presStyleCnt="0"/>
      <dgm:spPr/>
    </dgm:pt>
    <dgm:pt modelId="{3D015B0F-15D9-0A40-85E9-6CF211F5ECB5}" type="pres">
      <dgm:prSet presAssocID="{67FA31A9-2235-D64B-BE7E-10A905102D1A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7F26E5AF-CB54-A749-AA8A-72D94B891C52}" type="pres">
      <dgm:prSet presAssocID="{67FA31A9-2235-D64B-BE7E-10A905102D1A}" presName="spaceRect" presStyleCnt="0"/>
      <dgm:spPr/>
    </dgm:pt>
    <dgm:pt modelId="{E3F58C60-D73F-3A4D-8D15-AFFCF7135DD9}" type="pres">
      <dgm:prSet presAssocID="{67FA31A9-2235-D64B-BE7E-10A905102D1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287EB07-075E-5E48-9E6E-8E1BFFAAD19B}" type="presOf" srcId="{F940CE77-5466-7A45-A16F-BCE8DC6DE29F}" destId="{6B95ADBD-ABF2-6648-BF5A-B93841E7C329}" srcOrd="0" destOrd="0" presId="urn:microsoft.com/office/officeart/2018/2/layout/IconLabelList"/>
    <dgm:cxn modelId="{5CC23131-133F-1844-812C-540B8BB4B4B0}" srcId="{1E71E91F-8675-4B36-BD7E-0BCC0577EF7E}" destId="{F940CE77-5466-7A45-A16F-BCE8DC6DE29F}" srcOrd="1" destOrd="0" parTransId="{FB39FE76-3B96-1840-BC13-02BBEA944B2A}" sibTransId="{2B70BD59-D86A-B942-A130-BCF455725FD7}"/>
    <dgm:cxn modelId="{73648F51-DAF0-47E5-BBFF-A479C26FE7AC}" type="presOf" srcId="{1E71E91F-8675-4B36-BD7E-0BCC0577EF7E}" destId="{62338EE4-FF09-4E59-B861-ADA19F7B5601}" srcOrd="0" destOrd="0" presId="urn:microsoft.com/office/officeart/2018/2/layout/IconLabelList"/>
    <dgm:cxn modelId="{62DFEB8E-BC3A-4132-BA5E-06737DA54B1F}" type="presOf" srcId="{D06C737D-A3BD-4805-89F5-280970E4FB82}" destId="{5AA3324E-600E-465C-8F66-742EBC3A756C}" srcOrd="0" destOrd="0" presId="urn:microsoft.com/office/officeart/2018/2/layout/IconLabelList"/>
    <dgm:cxn modelId="{BD9F4995-1308-4C65-A9FB-14739DE98B15}" srcId="{1E71E91F-8675-4B36-BD7E-0BCC0577EF7E}" destId="{D06C737D-A3BD-4805-89F5-280970E4FB82}" srcOrd="0" destOrd="0" parTransId="{C67AAB72-60BE-4DB6-B3DA-64E4594AD34C}" sibTransId="{725B931A-D808-499D-88CA-0209301EA3F6}"/>
    <dgm:cxn modelId="{02B0B59E-6BEA-544A-ADBC-9800BF945FBE}" type="presOf" srcId="{67FA31A9-2235-D64B-BE7E-10A905102D1A}" destId="{E3F58C60-D73F-3A4D-8D15-AFFCF7135DD9}" srcOrd="0" destOrd="0" presId="urn:microsoft.com/office/officeart/2018/2/layout/IconLabelList"/>
    <dgm:cxn modelId="{219A97F1-3F7D-BF43-961D-99DD4AE3EFD9}" srcId="{1E71E91F-8675-4B36-BD7E-0BCC0577EF7E}" destId="{67FA31A9-2235-D64B-BE7E-10A905102D1A}" srcOrd="2" destOrd="0" parTransId="{FBB92436-8C4D-3B43-8C88-B0EB5242856B}" sibTransId="{0E891F4B-4D36-9349-9921-1A50D9A82F09}"/>
    <dgm:cxn modelId="{9DFC8A16-C8DD-4387-A8F1-56F4DF02DD42}" type="presParOf" srcId="{62338EE4-FF09-4E59-B861-ADA19F7B5601}" destId="{B5EF8410-6C4B-45B5-9182-334CC58AA520}" srcOrd="0" destOrd="0" presId="urn:microsoft.com/office/officeart/2018/2/layout/IconLabelList"/>
    <dgm:cxn modelId="{A1EC583E-7C47-4162-92E3-23E1EEA9109A}" type="presParOf" srcId="{B5EF8410-6C4B-45B5-9182-334CC58AA520}" destId="{3425FAD3-D469-4379-86ED-DED46EA536D3}" srcOrd="0" destOrd="0" presId="urn:microsoft.com/office/officeart/2018/2/layout/IconLabelList"/>
    <dgm:cxn modelId="{6EA4515F-AE54-45BE-945D-0B7675463E29}" type="presParOf" srcId="{B5EF8410-6C4B-45B5-9182-334CC58AA520}" destId="{21F74AF9-455B-4AC7-9C83-95BE71DA2D29}" srcOrd="1" destOrd="0" presId="urn:microsoft.com/office/officeart/2018/2/layout/IconLabelList"/>
    <dgm:cxn modelId="{0F86FBAF-F8AB-412B-B627-D29E7E54C03B}" type="presParOf" srcId="{B5EF8410-6C4B-45B5-9182-334CC58AA520}" destId="{5AA3324E-600E-465C-8F66-742EBC3A756C}" srcOrd="2" destOrd="0" presId="urn:microsoft.com/office/officeart/2018/2/layout/IconLabelList"/>
    <dgm:cxn modelId="{F5EC6E5E-33B7-49B1-A444-F828DB9E65D4}" type="presParOf" srcId="{62338EE4-FF09-4E59-B861-ADA19F7B5601}" destId="{D824BE9D-7B47-4895-AF9A-D9F34B5D361B}" srcOrd="1" destOrd="0" presId="urn:microsoft.com/office/officeart/2018/2/layout/IconLabelList"/>
    <dgm:cxn modelId="{D1B7D498-5AF1-014E-83DC-975CEA902BD3}" type="presParOf" srcId="{62338EE4-FF09-4E59-B861-ADA19F7B5601}" destId="{CF130274-0CF5-F146-B7CA-C4C37951BD11}" srcOrd="2" destOrd="0" presId="urn:microsoft.com/office/officeart/2018/2/layout/IconLabelList"/>
    <dgm:cxn modelId="{234BDEF5-F330-6443-A597-00CF2B9B4FAF}" type="presParOf" srcId="{CF130274-0CF5-F146-B7CA-C4C37951BD11}" destId="{88E306E2-F236-694D-916E-E392003C7C4F}" srcOrd="0" destOrd="0" presId="urn:microsoft.com/office/officeart/2018/2/layout/IconLabelList"/>
    <dgm:cxn modelId="{CD8479CB-CC34-804D-96F1-598712B8F48F}" type="presParOf" srcId="{CF130274-0CF5-F146-B7CA-C4C37951BD11}" destId="{C6CF136F-2526-4648-9FEE-AB536E8D330C}" srcOrd="1" destOrd="0" presId="urn:microsoft.com/office/officeart/2018/2/layout/IconLabelList"/>
    <dgm:cxn modelId="{14305039-D8E0-AC43-A74A-CC4A426D5D89}" type="presParOf" srcId="{CF130274-0CF5-F146-B7CA-C4C37951BD11}" destId="{6B95ADBD-ABF2-6648-BF5A-B93841E7C329}" srcOrd="2" destOrd="0" presId="urn:microsoft.com/office/officeart/2018/2/layout/IconLabelList"/>
    <dgm:cxn modelId="{89AADF43-FD7D-1F45-A76E-DB9776FAECFE}" type="presParOf" srcId="{62338EE4-FF09-4E59-B861-ADA19F7B5601}" destId="{0E9281A0-950E-B14B-8E5C-3D60BC9200D0}" srcOrd="3" destOrd="0" presId="urn:microsoft.com/office/officeart/2018/2/layout/IconLabelList"/>
    <dgm:cxn modelId="{B4F61CA4-CABC-D04D-B50B-0795CD7A398A}" type="presParOf" srcId="{62338EE4-FF09-4E59-B861-ADA19F7B5601}" destId="{E9032D0C-4242-3248-92BB-A0D88237E550}" srcOrd="4" destOrd="0" presId="urn:microsoft.com/office/officeart/2018/2/layout/IconLabelList"/>
    <dgm:cxn modelId="{3A413505-F6B0-E842-9D24-959471C329D9}" type="presParOf" srcId="{E9032D0C-4242-3248-92BB-A0D88237E550}" destId="{3D015B0F-15D9-0A40-85E9-6CF211F5ECB5}" srcOrd="0" destOrd="0" presId="urn:microsoft.com/office/officeart/2018/2/layout/IconLabelList"/>
    <dgm:cxn modelId="{ECE0E0F2-3AAB-F747-9B9D-E05DD48FA51F}" type="presParOf" srcId="{E9032D0C-4242-3248-92BB-A0D88237E550}" destId="{7F26E5AF-CB54-A749-AA8A-72D94B891C52}" srcOrd="1" destOrd="0" presId="urn:microsoft.com/office/officeart/2018/2/layout/IconLabelList"/>
    <dgm:cxn modelId="{06C4BAD9-3264-F044-A38B-181ADF328726}" type="presParOf" srcId="{E9032D0C-4242-3248-92BB-A0D88237E550}" destId="{E3F58C60-D73F-3A4D-8D15-AFFCF7135DD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889B0-D63C-4A43-80F2-8807457753FC}">
      <dsp:nvSpPr>
        <dsp:cNvPr id="0" name=""/>
        <dsp:cNvSpPr/>
      </dsp:nvSpPr>
      <dsp:spPr>
        <a:xfrm>
          <a:off x="0" y="434731"/>
          <a:ext cx="8728053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20700" rIns="816127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Tech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/>
            <a:t>Comptable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/>
            <a:t>Médecins</a:t>
          </a:r>
          <a:endParaRPr lang="fr-FR" sz="2500" kern="1200" dirty="0"/>
        </a:p>
      </dsp:txBody>
      <dsp:txXfrm>
        <a:off x="0" y="434731"/>
        <a:ext cx="8728053" cy="1890000"/>
      </dsp:txXfrm>
    </dsp:sp>
    <dsp:sp modelId="{2E45B0F4-55FC-A84D-9D78-D6B58515C6F5}">
      <dsp:nvSpPr>
        <dsp:cNvPr id="0" name=""/>
        <dsp:cNvSpPr/>
      </dsp:nvSpPr>
      <dsp:spPr>
        <a:xfrm>
          <a:off x="525780" y="65731"/>
          <a:ext cx="7360920" cy="7380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Profils</a:t>
          </a:r>
        </a:p>
      </dsp:txBody>
      <dsp:txXfrm>
        <a:off x="561806" y="101757"/>
        <a:ext cx="7288868" cy="665948"/>
      </dsp:txXfrm>
    </dsp:sp>
    <dsp:sp modelId="{D1EA6632-D0E0-E544-ACA7-89B3749D5CAC}">
      <dsp:nvSpPr>
        <dsp:cNvPr id="0" name=""/>
        <dsp:cNvSpPr/>
      </dsp:nvSpPr>
      <dsp:spPr>
        <a:xfrm>
          <a:off x="0" y="2828731"/>
          <a:ext cx="8728053" cy="145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20700" rIns="816127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/>
            <a:t>Mentorat interne en entreprise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i="1" kern="1200" dirty="0"/>
            <a:t>Mentorat inter-organismes</a:t>
          </a:r>
        </a:p>
      </dsp:txBody>
      <dsp:txXfrm>
        <a:off x="0" y="2828731"/>
        <a:ext cx="8728053" cy="1456875"/>
      </dsp:txXfrm>
    </dsp:sp>
    <dsp:sp modelId="{17CD7D12-FC9A-DF4A-AE5D-C2000F4E5C9C}">
      <dsp:nvSpPr>
        <dsp:cNvPr id="0" name=""/>
        <dsp:cNvSpPr/>
      </dsp:nvSpPr>
      <dsp:spPr>
        <a:xfrm>
          <a:off x="525780" y="2459731"/>
          <a:ext cx="7360920" cy="738000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Topologie</a:t>
          </a:r>
          <a:endParaRPr lang="fr-FR" sz="2500" kern="1200" dirty="0"/>
        </a:p>
      </dsp:txBody>
      <dsp:txXfrm>
        <a:off x="561806" y="2495757"/>
        <a:ext cx="7288868" cy="66594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5FAD3-D469-4379-86ED-DED46EA536D3}">
      <dsp:nvSpPr>
        <dsp:cNvPr id="0" name=""/>
        <dsp:cNvSpPr/>
      </dsp:nvSpPr>
      <dsp:spPr>
        <a:xfrm>
          <a:off x="611149" y="913488"/>
          <a:ext cx="829440" cy="82944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3324E-600E-465C-8F66-742EBC3A756C}">
      <dsp:nvSpPr>
        <dsp:cNvPr id="0" name=""/>
        <dsp:cNvSpPr/>
      </dsp:nvSpPr>
      <dsp:spPr>
        <a:xfrm>
          <a:off x="125869" y="20034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Evaluation d’une session de mentorat</a:t>
          </a:r>
          <a:endParaRPr lang="en-US" sz="1600" kern="1200" dirty="0"/>
        </a:p>
      </dsp:txBody>
      <dsp:txXfrm>
        <a:off x="125869" y="2003419"/>
        <a:ext cx="1800000" cy="720000"/>
      </dsp:txXfrm>
    </dsp:sp>
    <dsp:sp modelId="{20957722-CA49-2346-BEDA-CFBD4BAAB072}">
      <dsp:nvSpPr>
        <dsp:cNvPr id="0" name=""/>
        <dsp:cNvSpPr/>
      </dsp:nvSpPr>
      <dsp:spPr>
        <a:xfrm>
          <a:off x="2735869" y="918348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EBBCC-A5C1-9849-BF7A-757F34C1CD5E}">
      <dsp:nvSpPr>
        <dsp:cNvPr id="0" name=""/>
        <dsp:cNvSpPr/>
      </dsp:nvSpPr>
      <dsp:spPr>
        <a:xfrm>
          <a:off x="2240869" y="199855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i="1" kern="1200" dirty="0">
              <a:solidFill>
                <a:schemeClr val="tx1">
                  <a:lumMod val="50000"/>
                  <a:lumOff val="50000"/>
                </a:schemeClr>
              </a:solidFill>
            </a:rPr>
            <a:t>Visualisation des évaluations</a:t>
          </a:r>
        </a:p>
      </dsp:txBody>
      <dsp:txXfrm>
        <a:off x="2240869" y="1998559"/>
        <a:ext cx="1800000" cy="720000"/>
      </dsp:txXfrm>
    </dsp:sp>
    <dsp:sp modelId="{31BF4187-139D-1E4D-BB23-8893DC0220E0}">
      <dsp:nvSpPr>
        <dsp:cNvPr id="0" name=""/>
        <dsp:cNvSpPr/>
      </dsp:nvSpPr>
      <dsp:spPr>
        <a:xfrm>
          <a:off x="4850869" y="918348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200A6-DF82-4A4F-B3BC-199464503739}">
      <dsp:nvSpPr>
        <dsp:cNvPr id="0" name=""/>
        <dsp:cNvSpPr/>
      </dsp:nvSpPr>
      <dsp:spPr>
        <a:xfrm>
          <a:off x="4355869" y="199855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i="1" kern="1200" dirty="0">
              <a:solidFill>
                <a:schemeClr val="tx1">
                  <a:lumMod val="50000"/>
                  <a:lumOff val="50000"/>
                </a:schemeClr>
              </a:solidFill>
            </a:rPr>
            <a:t>Visualisation des KPI</a:t>
          </a:r>
        </a:p>
      </dsp:txBody>
      <dsp:txXfrm>
        <a:off x="4355869" y="1998559"/>
        <a:ext cx="180000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C29D9-04CA-AF42-AD32-7CD7D01BA68A}">
      <dsp:nvSpPr>
        <dsp:cNvPr id="0" name=""/>
        <dsp:cNvSpPr/>
      </dsp:nvSpPr>
      <dsp:spPr>
        <a:xfrm>
          <a:off x="763220" y="590810"/>
          <a:ext cx="3951238" cy="3951238"/>
        </a:xfrm>
        <a:prstGeom prst="blockArc">
          <a:avLst>
            <a:gd name="adj1" fmla="val 11880000"/>
            <a:gd name="adj2" fmla="val 16200000"/>
            <a:gd name="adj3" fmla="val 464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08EC8-DFA5-7B4D-BC4D-6C6CE969B39D}">
      <dsp:nvSpPr>
        <dsp:cNvPr id="0" name=""/>
        <dsp:cNvSpPr/>
      </dsp:nvSpPr>
      <dsp:spPr>
        <a:xfrm>
          <a:off x="763220" y="590810"/>
          <a:ext cx="3951238" cy="3951238"/>
        </a:xfrm>
        <a:prstGeom prst="blockArc">
          <a:avLst>
            <a:gd name="adj1" fmla="val 7560000"/>
            <a:gd name="adj2" fmla="val 11880000"/>
            <a:gd name="adj3" fmla="val 464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4DF9EC-4210-AE4F-A21A-CE32B8AD4A55}">
      <dsp:nvSpPr>
        <dsp:cNvPr id="0" name=""/>
        <dsp:cNvSpPr/>
      </dsp:nvSpPr>
      <dsp:spPr>
        <a:xfrm>
          <a:off x="763220" y="590810"/>
          <a:ext cx="3951238" cy="3951238"/>
        </a:xfrm>
        <a:prstGeom prst="blockArc">
          <a:avLst>
            <a:gd name="adj1" fmla="val 3240000"/>
            <a:gd name="adj2" fmla="val 7560000"/>
            <a:gd name="adj3" fmla="val 464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12F04C-D096-5F46-808C-68D215463BC5}">
      <dsp:nvSpPr>
        <dsp:cNvPr id="0" name=""/>
        <dsp:cNvSpPr/>
      </dsp:nvSpPr>
      <dsp:spPr>
        <a:xfrm>
          <a:off x="763220" y="590810"/>
          <a:ext cx="3951238" cy="3951238"/>
        </a:xfrm>
        <a:prstGeom prst="blockArc">
          <a:avLst>
            <a:gd name="adj1" fmla="val 20520000"/>
            <a:gd name="adj2" fmla="val 3240000"/>
            <a:gd name="adj3" fmla="val 464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6921D0-63FC-0440-A721-FE9B3BB0D6A7}">
      <dsp:nvSpPr>
        <dsp:cNvPr id="0" name=""/>
        <dsp:cNvSpPr/>
      </dsp:nvSpPr>
      <dsp:spPr>
        <a:xfrm>
          <a:off x="763220" y="590810"/>
          <a:ext cx="3951238" cy="3951238"/>
        </a:xfrm>
        <a:prstGeom prst="blockArc">
          <a:avLst>
            <a:gd name="adj1" fmla="val 16200000"/>
            <a:gd name="adj2" fmla="val 20520000"/>
            <a:gd name="adj3" fmla="val 464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01811C-7524-AB49-B93C-2C08B1361DC3}">
      <dsp:nvSpPr>
        <dsp:cNvPr id="0" name=""/>
        <dsp:cNvSpPr/>
      </dsp:nvSpPr>
      <dsp:spPr>
        <a:xfrm>
          <a:off x="1829459" y="1657049"/>
          <a:ext cx="1818760" cy="181876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300" kern="1200" dirty="0"/>
            <a:t>Java</a:t>
          </a:r>
        </a:p>
      </dsp:txBody>
      <dsp:txXfrm>
        <a:off x="2095810" y="1923400"/>
        <a:ext cx="1286058" cy="1286058"/>
      </dsp:txXfrm>
    </dsp:sp>
    <dsp:sp modelId="{D6FEDEB9-284C-E449-BDBD-62EF2F7DB7ED}">
      <dsp:nvSpPr>
        <dsp:cNvPr id="0" name=""/>
        <dsp:cNvSpPr/>
      </dsp:nvSpPr>
      <dsp:spPr>
        <a:xfrm>
          <a:off x="2102273" y="77"/>
          <a:ext cx="1273132" cy="127313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Portabilité</a:t>
          </a:r>
        </a:p>
      </dsp:txBody>
      <dsp:txXfrm>
        <a:off x="2288719" y="186523"/>
        <a:ext cx="900240" cy="900240"/>
      </dsp:txXfrm>
    </dsp:sp>
    <dsp:sp modelId="{8A10E90D-125F-AA4E-8E21-6BAC15238D51}">
      <dsp:nvSpPr>
        <dsp:cNvPr id="0" name=""/>
        <dsp:cNvSpPr/>
      </dsp:nvSpPr>
      <dsp:spPr>
        <a:xfrm>
          <a:off x="3937609" y="1333526"/>
          <a:ext cx="1273132" cy="127313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/>
            <a:t>Garbage</a:t>
          </a:r>
          <a:r>
            <a:rPr lang="fr-FR" sz="1200" kern="1200" dirty="0"/>
            <a:t> Collector</a:t>
          </a:r>
        </a:p>
      </dsp:txBody>
      <dsp:txXfrm>
        <a:off x="4124055" y="1519972"/>
        <a:ext cx="900240" cy="900240"/>
      </dsp:txXfrm>
    </dsp:sp>
    <dsp:sp modelId="{2A1B568F-F07E-C441-B973-C3FF20C7C343}">
      <dsp:nvSpPr>
        <dsp:cNvPr id="0" name=""/>
        <dsp:cNvSpPr/>
      </dsp:nvSpPr>
      <dsp:spPr>
        <a:xfrm>
          <a:off x="3236573" y="3491093"/>
          <a:ext cx="1273132" cy="127313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Encapsulation</a:t>
          </a:r>
        </a:p>
      </dsp:txBody>
      <dsp:txXfrm>
        <a:off x="3423019" y="3677539"/>
        <a:ext cx="900240" cy="900240"/>
      </dsp:txXfrm>
    </dsp:sp>
    <dsp:sp modelId="{FA06FA0F-1C27-C24B-B44D-C1AB22F226BD}">
      <dsp:nvSpPr>
        <dsp:cNvPr id="0" name=""/>
        <dsp:cNvSpPr/>
      </dsp:nvSpPr>
      <dsp:spPr>
        <a:xfrm>
          <a:off x="967973" y="3491093"/>
          <a:ext cx="1273132" cy="127313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Compilation JIT</a:t>
          </a:r>
        </a:p>
      </dsp:txBody>
      <dsp:txXfrm>
        <a:off x="1154419" y="3677539"/>
        <a:ext cx="900240" cy="900240"/>
      </dsp:txXfrm>
    </dsp:sp>
    <dsp:sp modelId="{AF39A5C9-BE07-8542-96AC-BD2EFEF6438E}">
      <dsp:nvSpPr>
        <dsp:cNvPr id="0" name=""/>
        <dsp:cNvSpPr/>
      </dsp:nvSpPr>
      <dsp:spPr>
        <a:xfrm>
          <a:off x="266937" y="1333526"/>
          <a:ext cx="1273132" cy="127313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Ecosystème large (dont </a:t>
          </a:r>
          <a:r>
            <a:rPr lang="fr-FR" sz="1200" kern="1200" dirty="0" err="1"/>
            <a:t>Spring</a:t>
          </a:r>
          <a:r>
            <a:rPr lang="fr-FR" sz="1200" kern="1200" dirty="0"/>
            <a:t>)</a:t>
          </a:r>
        </a:p>
      </dsp:txBody>
      <dsp:txXfrm>
        <a:off x="453383" y="1519972"/>
        <a:ext cx="900240" cy="9002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A26A6-A910-5E4E-89F4-A4CEAB06B131}">
      <dsp:nvSpPr>
        <dsp:cNvPr id="0" name=""/>
        <dsp:cNvSpPr/>
      </dsp:nvSpPr>
      <dsp:spPr>
        <a:xfrm>
          <a:off x="0" y="19976"/>
          <a:ext cx="3939327" cy="119808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Compatible HTML &amp; CSS</a:t>
          </a:r>
        </a:p>
      </dsp:txBody>
      <dsp:txXfrm>
        <a:off x="58485" y="78461"/>
        <a:ext cx="3822357" cy="1081110"/>
      </dsp:txXfrm>
    </dsp:sp>
    <dsp:sp modelId="{0258A909-3D5B-C947-A09C-779BB12D84F8}">
      <dsp:nvSpPr>
        <dsp:cNvPr id="0" name=""/>
        <dsp:cNvSpPr/>
      </dsp:nvSpPr>
      <dsp:spPr>
        <a:xfrm>
          <a:off x="0" y="1402377"/>
          <a:ext cx="3939327" cy="119808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Respect des standards W3C</a:t>
          </a:r>
        </a:p>
      </dsp:txBody>
      <dsp:txXfrm>
        <a:off x="58485" y="1460862"/>
        <a:ext cx="3822357" cy="1081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79822-2E1E-1843-8D3B-BE3889622581}">
      <dsp:nvSpPr>
        <dsp:cNvPr id="0" name=""/>
        <dsp:cNvSpPr/>
      </dsp:nvSpPr>
      <dsp:spPr>
        <a:xfrm>
          <a:off x="1245" y="993582"/>
          <a:ext cx="2427904" cy="2427904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3616" tIns="29210" rIns="13361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Nombre de nouveaux utilisateurs</a:t>
          </a:r>
        </a:p>
      </dsp:txBody>
      <dsp:txXfrm>
        <a:off x="356803" y="1349140"/>
        <a:ext cx="1716788" cy="1716788"/>
      </dsp:txXfrm>
    </dsp:sp>
    <dsp:sp modelId="{558585AC-46D6-7944-9D03-0304B058FED7}">
      <dsp:nvSpPr>
        <dsp:cNvPr id="0" name=""/>
        <dsp:cNvSpPr/>
      </dsp:nvSpPr>
      <dsp:spPr>
        <a:xfrm>
          <a:off x="1943568" y="993582"/>
          <a:ext cx="2427904" cy="2427904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3616" tIns="29210" rIns="13361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Taux de rétention</a:t>
          </a:r>
        </a:p>
      </dsp:txBody>
      <dsp:txXfrm>
        <a:off x="2299126" y="1349140"/>
        <a:ext cx="1716788" cy="1716788"/>
      </dsp:txXfrm>
    </dsp:sp>
    <dsp:sp modelId="{83529FFD-7C91-524C-83C2-027BB591F1FD}">
      <dsp:nvSpPr>
        <dsp:cNvPr id="0" name=""/>
        <dsp:cNvSpPr/>
      </dsp:nvSpPr>
      <dsp:spPr>
        <a:xfrm>
          <a:off x="3885891" y="993582"/>
          <a:ext cx="2427904" cy="2427904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3616" tIns="29210" rIns="13361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Niveau de satisfaction aux évaluations de session</a:t>
          </a:r>
          <a:endParaRPr lang="fr-FR" sz="2300" kern="1200" dirty="0"/>
        </a:p>
      </dsp:txBody>
      <dsp:txXfrm>
        <a:off x="4241449" y="1349140"/>
        <a:ext cx="1716788" cy="1716788"/>
      </dsp:txXfrm>
    </dsp:sp>
    <dsp:sp modelId="{4258C368-1594-594D-AFCA-A4C631A16D7B}">
      <dsp:nvSpPr>
        <dsp:cNvPr id="0" name=""/>
        <dsp:cNvSpPr/>
      </dsp:nvSpPr>
      <dsp:spPr>
        <a:xfrm>
          <a:off x="5828215" y="993582"/>
          <a:ext cx="2427904" cy="2427904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3616" tIns="29210" rIns="13361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Evaluation fin de mentorat</a:t>
          </a:r>
        </a:p>
      </dsp:txBody>
      <dsp:txXfrm>
        <a:off x="6183773" y="1349140"/>
        <a:ext cx="1716788" cy="1716788"/>
      </dsp:txXfrm>
    </dsp:sp>
    <dsp:sp modelId="{641C98B7-E613-8340-8893-E355EECECECE}">
      <dsp:nvSpPr>
        <dsp:cNvPr id="0" name=""/>
        <dsp:cNvSpPr/>
      </dsp:nvSpPr>
      <dsp:spPr>
        <a:xfrm>
          <a:off x="7770538" y="993582"/>
          <a:ext cx="2427904" cy="2427904"/>
        </a:xfrm>
        <a:prstGeom prst="ellipse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3616" tIns="29210" rIns="13361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Taux d’atteinte des objectifs mentorat</a:t>
          </a:r>
          <a:endParaRPr lang="fr-FR" sz="2300" kern="1200" dirty="0"/>
        </a:p>
      </dsp:txBody>
      <dsp:txXfrm>
        <a:off x="8126096" y="1349140"/>
        <a:ext cx="1716788" cy="17167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5FAD3-D469-4379-86ED-DED46EA536D3}">
      <dsp:nvSpPr>
        <dsp:cNvPr id="0" name=""/>
        <dsp:cNvSpPr/>
      </dsp:nvSpPr>
      <dsp:spPr>
        <a:xfrm>
          <a:off x="433973" y="1022442"/>
          <a:ext cx="648001" cy="648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3324E-600E-465C-8F66-742EBC3A756C}">
      <dsp:nvSpPr>
        <dsp:cNvPr id="0" name=""/>
        <dsp:cNvSpPr/>
      </dsp:nvSpPr>
      <dsp:spPr>
        <a:xfrm>
          <a:off x="2114" y="1963835"/>
          <a:ext cx="1511718" cy="60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Inscription</a:t>
          </a:r>
          <a:endParaRPr lang="en-US" sz="1600" kern="1200" dirty="0"/>
        </a:p>
      </dsp:txBody>
      <dsp:txXfrm>
        <a:off x="2114" y="1963835"/>
        <a:ext cx="1511718" cy="604687"/>
      </dsp:txXfrm>
    </dsp:sp>
    <dsp:sp modelId="{FAFBADB5-4EDB-43DA-9D8A-E47AF08DF181}">
      <dsp:nvSpPr>
        <dsp:cNvPr id="0" name=""/>
        <dsp:cNvSpPr/>
      </dsp:nvSpPr>
      <dsp:spPr>
        <a:xfrm>
          <a:off x="2210242" y="1022442"/>
          <a:ext cx="648001" cy="648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4AFBC-70D3-4CCF-AD15-6FB3624B5875}">
      <dsp:nvSpPr>
        <dsp:cNvPr id="0" name=""/>
        <dsp:cNvSpPr/>
      </dsp:nvSpPr>
      <dsp:spPr>
        <a:xfrm>
          <a:off x="1778383" y="1963835"/>
          <a:ext cx="1511718" cy="60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Connexion</a:t>
          </a:r>
          <a:endParaRPr lang="en-US" sz="1600" kern="1200"/>
        </a:p>
      </dsp:txBody>
      <dsp:txXfrm>
        <a:off x="1778383" y="1963835"/>
        <a:ext cx="1511718" cy="604687"/>
      </dsp:txXfrm>
    </dsp:sp>
    <dsp:sp modelId="{43DDB5F7-2C9D-4051-B0F5-06841D6C877D}">
      <dsp:nvSpPr>
        <dsp:cNvPr id="0" name=""/>
        <dsp:cNvSpPr/>
      </dsp:nvSpPr>
      <dsp:spPr>
        <a:xfrm>
          <a:off x="3986512" y="1022442"/>
          <a:ext cx="648001" cy="648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BC571-09AD-4160-AA50-BED072CF2C7D}">
      <dsp:nvSpPr>
        <dsp:cNvPr id="0" name=""/>
        <dsp:cNvSpPr/>
      </dsp:nvSpPr>
      <dsp:spPr>
        <a:xfrm>
          <a:off x="3554653" y="1963835"/>
          <a:ext cx="1511718" cy="60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Déconnexion</a:t>
          </a:r>
          <a:endParaRPr lang="en-US" sz="1600" kern="1200"/>
        </a:p>
      </dsp:txBody>
      <dsp:txXfrm>
        <a:off x="3554653" y="1963835"/>
        <a:ext cx="1511718" cy="604687"/>
      </dsp:txXfrm>
    </dsp:sp>
    <dsp:sp modelId="{7790A8EF-F740-4129-9876-1C08C69A4139}">
      <dsp:nvSpPr>
        <dsp:cNvPr id="0" name=""/>
        <dsp:cNvSpPr/>
      </dsp:nvSpPr>
      <dsp:spPr>
        <a:xfrm>
          <a:off x="5762781" y="1022442"/>
          <a:ext cx="648001" cy="648001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C7FB2-6673-49CA-B1C7-19890CCF4CEB}">
      <dsp:nvSpPr>
        <dsp:cNvPr id="0" name=""/>
        <dsp:cNvSpPr/>
      </dsp:nvSpPr>
      <dsp:spPr>
        <a:xfrm>
          <a:off x="5330922" y="1963835"/>
          <a:ext cx="1511718" cy="60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Récupération de mot de passe</a:t>
          </a:r>
          <a:endParaRPr lang="en-US" sz="1600" kern="1200"/>
        </a:p>
      </dsp:txBody>
      <dsp:txXfrm>
        <a:off x="5330922" y="1963835"/>
        <a:ext cx="1511718" cy="604687"/>
      </dsp:txXfrm>
    </dsp:sp>
    <dsp:sp modelId="{0EDBCFF8-2B43-4BCF-8CC1-F6D5B153D220}">
      <dsp:nvSpPr>
        <dsp:cNvPr id="0" name=""/>
        <dsp:cNvSpPr/>
      </dsp:nvSpPr>
      <dsp:spPr>
        <a:xfrm>
          <a:off x="1322107" y="2946452"/>
          <a:ext cx="648001" cy="6480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A8337-9372-4B6A-A9B5-6D205B8920F6}">
      <dsp:nvSpPr>
        <dsp:cNvPr id="0" name=""/>
        <dsp:cNvSpPr/>
      </dsp:nvSpPr>
      <dsp:spPr>
        <a:xfrm>
          <a:off x="890249" y="3887844"/>
          <a:ext cx="1511718" cy="60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Suppression de compte</a:t>
          </a:r>
          <a:endParaRPr lang="en-US" sz="1600" kern="1200" dirty="0"/>
        </a:p>
      </dsp:txBody>
      <dsp:txXfrm>
        <a:off x="890249" y="3887844"/>
        <a:ext cx="1511718" cy="604687"/>
      </dsp:txXfrm>
    </dsp:sp>
    <dsp:sp modelId="{246DBFB5-FA8E-4720-9F63-E0877E770F00}">
      <dsp:nvSpPr>
        <dsp:cNvPr id="0" name=""/>
        <dsp:cNvSpPr/>
      </dsp:nvSpPr>
      <dsp:spPr>
        <a:xfrm>
          <a:off x="3098377" y="2946452"/>
          <a:ext cx="648001" cy="64800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C0CC7-B61E-4CF5-8CBA-49103017E4AF}">
      <dsp:nvSpPr>
        <dsp:cNvPr id="0" name=""/>
        <dsp:cNvSpPr/>
      </dsp:nvSpPr>
      <dsp:spPr>
        <a:xfrm>
          <a:off x="2666518" y="3887844"/>
          <a:ext cx="1511718" cy="60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Visualisation de profil</a:t>
          </a:r>
          <a:endParaRPr lang="en-US" sz="1600" kern="1200" dirty="0"/>
        </a:p>
      </dsp:txBody>
      <dsp:txXfrm>
        <a:off x="2666518" y="3887844"/>
        <a:ext cx="1511718" cy="604687"/>
      </dsp:txXfrm>
    </dsp:sp>
    <dsp:sp modelId="{82600371-E190-4738-9773-3C1C0104B7AF}">
      <dsp:nvSpPr>
        <dsp:cNvPr id="0" name=""/>
        <dsp:cNvSpPr/>
      </dsp:nvSpPr>
      <dsp:spPr>
        <a:xfrm>
          <a:off x="4874646" y="2946452"/>
          <a:ext cx="648001" cy="648001"/>
        </a:xfrm>
        <a:prstGeom prst="rect">
          <a:avLst/>
        </a:prstGeom>
        <a:blipFill rotWithShape="1"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78C6D-D486-43D6-A909-6DAC7EF29902}">
      <dsp:nvSpPr>
        <dsp:cNvPr id="0" name=""/>
        <dsp:cNvSpPr/>
      </dsp:nvSpPr>
      <dsp:spPr>
        <a:xfrm>
          <a:off x="4442788" y="3887844"/>
          <a:ext cx="1511718" cy="60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Modification de profil</a:t>
          </a:r>
          <a:endParaRPr lang="en-US" sz="1600" kern="1200"/>
        </a:p>
      </dsp:txBody>
      <dsp:txXfrm>
        <a:off x="4442788" y="3887844"/>
        <a:ext cx="1511718" cy="6046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5FAD3-D469-4379-86ED-DED46EA536D3}">
      <dsp:nvSpPr>
        <dsp:cNvPr id="0" name=""/>
        <dsp:cNvSpPr/>
      </dsp:nvSpPr>
      <dsp:spPr>
        <a:xfrm>
          <a:off x="400848" y="700528"/>
          <a:ext cx="650214" cy="65021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3324E-600E-465C-8F66-742EBC3A756C}">
      <dsp:nvSpPr>
        <dsp:cNvPr id="0" name=""/>
        <dsp:cNvSpPr/>
      </dsp:nvSpPr>
      <dsp:spPr>
        <a:xfrm>
          <a:off x="3494" y="1618293"/>
          <a:ext cx="1444921" cy="614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Attribution d’un binôme</a:t>
          </a:r>
          <a:endParaRPr lang="en-US" sz="1600" kern="1200" dirty="0"/>
        </a:p>
      </dsp:txBody>
      <dsp:txXfrm>
        <a:off x="3494" y="1618293"/>
        <a:ext cx="1444921" cy="614091"/>
      </dsp:txXfrm>
    </dsp:sp>
    <dsp:sp modelId="{90051780-1D28-1949-B4D5-5877723A555E}">
      <dsp:nvSpPr>
        <dsp:cNvPr id="0" name=""/>
        <dsp:cNvSpPr/>
      </dsp:nvSpPr>
      <dsp:spPr>
        <a:xfrm>
          <a:off x="2098631" y="700528"/>
          <a:ext cx="650214" cy="650214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7A5DA-70D5-3B49-A775-DE980820EE02}">
      <dsp:nvSpPr>
        <dsp:cNvPr id="0" name=""/>
        <dsp:cNvSpPr/>
      </dsp:nvSpPr>
      <dsp:spPr>
        <a:xfrm>
          <a:off x="1701277" y="1618293"/>
          <a:ext cx="1444921" cy="614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Validation d’un mentorat</a:t>
          </a:r>
          <a:endParaRPr lang="fr-FR" sz="1600" kern="1200" dirty="0"/>
        </a:p>
      </dsp:txBody>
      <dsp:txXfrm>
        <a:off x="1701277" y="1618293"/>
        <a:ext cx="1444921" cy="614091"/>
      </dsp:txXfrm>
    </dsp:sp>
    <dsp:sp modelId="{FCC38BFE-FAE8-2A4B-996C-48FCEB56721A}">
      <dsp:nvSpPr>
        <dsp:cNvPr id="0" name=""/>
        <dsp:cNvSpPr/>
      </dsp:nvSpPr>
      <dsp:spPr>
        <a:xfrm>
          <a:off x="3796414" y="700528"/>
          <a:ext cx="650214" cy="650214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D7022-4BBD-3E40-A0CA-921B0F64C1ED}">
      <dsp:nvSpPr>
        <dsp:cNvPr id="0" name=""/>
        <dsp:cNvSpPr/>
      </dsp:nvSpPr>
      <dsp:spPr>
        <a:xfrm>
          <a:off x="3399061" y="1618293"/>
          <a:ext cx="1444921" cy="614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Définition d’un accord de mentorat</a:t>
          </a:r>
          <a:endParaRPr lang="fr-FR" sz="1600" kern="1200" dirty="0"/>
        </a:p>
      </dsp:txBody>
      <dsp:txXfrm>
        <a:off x="3399061" y="1618293"/>
        <a:ext cx="1444921" cy="614091"/>
      </dsp:txXfrm>
    </dsp:sp>
    <dsp:sp modelId="{197CC0F6-AB19-3847-87BA-50A1645D9EA8}">
      <dsp:nvSpPr>
        <dsp:cNvPr id="0" name=""/>
        <dsp:cNvSpPr/>
      </dsp:nvSpPr>
      <dsp:spPr>
        <a:xfrm>
          <a:off x="5494197" y="700528"/>
          <a:ext cx="650214" cy="650214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B17D1-2484-B14E-9F29-87ECEE927779}">
      <dsp:nvSpPr>
        <dsp:cNvPr id="0" name=""/>
        <dsp:cNvSpPr/>
      </dsp:nvSpPr>
      <dsp:spPr>
        <a:xfrm>
          <a:off x="5096844" y="1618293"/>
          <a:ext cx="1444921" cy="614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Modification d’un accord de mentorat</a:t>
          </a:r>
        </a:p>
      </dsp:txBody>
      <dsp:txXfrm>
        <a:off x="5096844" y="1618293"/>
        <a:ext cx="1444921" cy="614091"/>
      </dsp:txXfrm>
    </dsp:sp>
    <dsp:sp modelId="{C33ACFB5-41FC-E546-A228-D4AB37EEAF3D}">
      <dsp:nvSpPr>
        <dsp:cNvPr id="0" name=""/>
        <dsp:cNvSpPr/>
      </dsp:nvSpPr>
      <dsp:spPr>
        <a:xfrm>
          <a:off x="1249739" y="2593615"/>
          <a:ext cx="650214" cy="650214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A17D7-82F3-8148-A144-CDF98B37BFC9}">
      <dsp:nvSpPr>
        <dsp:cNvPr id="0" name=""/>
        <dsp:cNvSpPr/>
      </dsp:nvSpPr>
      <dsp:spPr>
        <a:xfrm>
          <a:off x="852386" y="3511380"/>
          <a:ext cx="1444921" cy="614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Visualisation de tous les mentorats</a:t>
          </a:r>
        </a:p>
      </dsp:txBody>
      <dsp:txXfrm>
        <a:off x="852386" y="3511380"/>
        <a:ext cx="1444921" cy="614091"/>
      </dsp:txXfrm>
    </dsp:sp>
    <dsp:sp modelId="{63DF1B0A-A25A-CB4C-B1F2-0B98F3224A8A}">
      <dsp:nvSpPr>
        <dsp:cNvPr id="0" name=""/>
        <dsp:cNvSpPr/>
      </dsp:nvSpPr>
      <dsp:spPr>
        <a:xfrm>
          <a:off x="2947523" y="2593615"/>
          <a:ext cx="650214" cy="650214"/>
        </a:xfrm>
        <a:prstGeom prst="rect">
          <a:avLst/>
        </a:prstGeom>
        <a:blipFill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55C84-CD55-E145-B2A3-BFEA48AEF4EA}">
      <dsp:nvSpPr>
        <dsp:cNvPr id="0" name=""/>
        <dsp:cNvSpPr/>
      </dsp:nvSpPr>
      <dsp:spPr>
        <a:xfrm>
          <a:off x="2550169" y="3511380"/>
          <a:ext cx="1444921" cy="614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Visualisation des informations de mentorat</a:t>
          </a:r>
        </a:p>
      </dsp:txBody>
      <dsp:txXfrm>
        <a:off x="2550169" y="3511380"/>
        <a:ext cx="1444921" cy="614091"/>
      </dsp:txXfrm>
    </dsp:sp>
    <dsp:sp modelId="{F20A5E17-560F-D347-B233-2F4F65C2F885}">
      <dsp:nvSpPr>
        <dsp:cNvPr id="0" name=""/>
        <dsp:cNvSpPr/>
      </dsp:nvSpPr>
      <dsp:spPr>
        <a:xfrm>
          <a:off x="4645306" y="2593615"/>
          <a:ext cx="650214" cy="650214"/>
        </a:xfrm>
        <a:prstGeom prst="rect">
          <a:avLst/>
        </a:prstGeom>
        <a:blipFill rotWithShape="1"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FE522-08D3-BB46-9BE9-E24E521CDF97}">
      <dsp:nvSpPr>
        <dsp:cNvPr id="0" name=""/>
        <dsp:cNvSpPr/>
      </dsp:nvSpPr>
      <dsp:spPr>
        <a:xfrm>
          <a:off x="4247952" y="3511380"/>
          <a:ext cx="1444921" cy="614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Archivage d’un accord de mentorat</a:t>
          </a:r>
        </a:p>
      </dsp:txBody>
      <dsp:txXfrm>
        <a:off x="4247952" y="3511380"/>
        <a:ext cx="1444921" cy="6140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5FAD3-D469-4379-86ED-DED46EA536D3}">
      <dsp:nvSpPr>
        <dsp:cNvPr id="0" name=""/>
        <dsp:cNvSpPr/>
      </dsp:nvSpPr>
      <dsp:spPr>
        <a:xfrm>
          <a:off x="382802" y="728134"/>
          <a:ext cx="648000" cy="648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3324E-600E-465C-8F66-742EBC3A756C}">
      <dsp:nvSpPr>
        <dsp:cNvPr id="0" name=""/>
        <dsp:cNvSpPr/>
      </dsp:nvSpPr>
      <dsp:spPr>
        <a:xfrm>
          <a:off x="3677" y="1622066"/>
          <a:ext cx="1406250" cy="56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Programmation d’une session</a:t>
          </a:r>
          <a:endParaRPr lang="en-US" sz="1600" kern="1200" dirty="0"/>
        </a:p>
      </dsp:txBody>
      <dsp:txXfrm>
        <a:off x="3677" y="1622066"/>
        <a:ext cx="1406250" cy="562500"/>
      </dsp:txXfrm>
    </dsp:sp>
    <dsp:sp modelId="{460004EC-9921-3B45-B85B-E529DCADC2A1}">
      <dsp:nvSpPr>
        <dsp:cNvPr id="0" name=""/>
        <dsp:cNvSpPr/>
      </dsp:nvSpPr>
      <dsp:spPr>
        <a:xfrm>
          <a:off x="2035146" y="728134"/>
          <a:ext cx="648000" cy="648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14B23-CA8F-CC47-8A7D-5B1127B90F3B}">
      <dsp:nvSpPr>
        <dsp:cNvPr id="0" name=""/>
        <dsp:cNvSpPr/>
      </dsp:nvSpPr>
      <dsp:spPr>
        <a:xfrm>
          <a:off x="1656021" y="1622066"/>
          <a:ext cx="1406250" cy="56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Modification d’une session</a:t>
          </a:r>
          <a:endParaRPr lang="fr-FR" sz="1600" kern="1200" dirty="0"/>
        </a:p>
      </dsp:txBody>
      <dsp:txXfrm>
        <a:off x="1656021" y="1622066"/>
        <a:ext cx="1406250" cy="562500"/>
      </dsp:txXfrm>
    </dsp:sp>
    <dsp:sp modelId="{723DA1EC-7D26-F14C-9077-255036A11396}">
      <dsp:nvSpPr>
        <dsp:cNvPr id="0" name=""/>
        <dsp:cNvSpPr/>
      </dsp:nvSpPr>
      <dsp:spPr>
        <a:xfrm>
          <a:off x="3687490" y="728134"/>
          <a:ext cx="648000" cy="64800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40B58-B507-2E4B-AB59-F263B3F85ADF}">
      <dsp:nvSpPr>
        <dsp:cNvPr id="0" name=""/>
        <dsp:cNvSpPr/>
      </dsp:nvSpPr>
      <dsp:spPr>
        <a:xfrm>
          <a:off x="3308365" y="1622066"/>
          <a:ext cx="1406250" cy="56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Annulation d’une session</a:t>
          </a:r>
          <a:endParaRPr lang="fr-FR" sz="1600" kern="1200" dirty="0"/>
        </a:p>
      </dsp:txBody>
      <dsp:txXfrm>
        <a:off x="3308365" y="1622066"/>
        <a:ext cx="1406250" cy="562500"/>
      </dsp:txXfrm>
    </dsp:sp>
    <dsp:sp modelId="{9CA81E26-12B3-574C-BE29-B52CA55CA635}">
      <dsp:nvSpPr>
        <dsp:cNvPr id="0" name=""/>
        <dsp:cNvSpPr/>
      </dsp:nvSpPr>
      <dsp:spPr>
        <a:xfrm>
          <a:off x="5339834" y="728134"/>
          <a:ext cx="648000" cy="648000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D30C1-E886-CA4F-A9F3-4CBA25D2428F}">
      <dsp:nvSpPr>
        <dsp:cNvPr id="0" name=""/>
        <dsp:cNvSpPr/>
      </dsp:nvSpPr>
      <dsp:spPr>
        <a:xfrm>
          <a:off x="4960709" y="1622066"/>
          <a:ext cx="1406250" cy="56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Visualisation de toutes les sessions</a:t>
          </a:r>
          <a:endParaRPr lang="fr-FR" sz="1600" kern="1200" dirty="0"/>
        </a:p>
      </dsp:txBody>
      <dsp:txXfrm>
        <a:off x="4960709" y="1622066"/>
        <a:ext cx="1406250" cy="562500"/>
      </dsp:txXfrm>
    </dsp:sp>
    <dsp:sp modelId="{FCE55EEF-AF1A-844D-AEDB-354316EAFD56}">
      <dsp:nvSpPr>
        <dsp:cNvPr id="0" name=""/>
        <dsp:cNvSpPr/>
      </dsp:nvSpPr>
      <dsp:spPr>
        <a:xfrm>
          <a:off x="1208974" y="2536129"/>
          <a:ext cx="648000" cy="648000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D4B9F-A8FA-E74E-9065-252D89126CD4}">
      <dsp:nvSpPr>
        <dsp:cNvPr id="0" name=""/>
        <dsp:cNvSpPr/>
      </dsp:nvSpPr>
      <dsp:spPr>
        <a:xfrm>
          <a:off x="829849" y="3430061"/>
          <a:ext cx="1406250" cy="56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Visualisation d’une session</a:t>
          </a:r>
        </a:p>
      </dsp:txBody>
      <dsp:txXfrm>
        <a:off x="829849" y="3430061"/>
        <a:ext cx="1406250" cy="562500"/>
      </dsp:txXfrm>
    </dsp:sp>
    <dsp:sp modelId="{423E3D1E-6E30-0844-B573-60719F7529DC}">
      <dsp:nvSpPr>
        <dsp:cNvPr id="0" name=""/>
        <dsp:cNvSpPr/>
      </dsp:nvSpPr>
      <dsp:spPr>
        <a:xfrm>
          <a:off x="2861318" y="2536129"/>
          <a:ext cx="648000" cy="648000"/>
        </a:xfrm>
        <a:prstGeom prst="rect">
          <a:avLst/>
        </a:prstGeom>
        <a:blipFill rotWithShape="1"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D9525-B829-AA45-90D9-71DBE6FC97D2}">
      <dsp:nvSpPr>
        <dsp:cNvPr id="0" name=""/>
        <dsp:cNvSpPr/>
      </dsp:nvSpPr>
      <dsp:spPr>
        <a:xfrm>
          <a:off x="2482193" y="3430061"/>
          <a:ext cx="1406250" cy="56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Rappel de planification</a:t>
          </a:r>
          <a:endParaRPr lang="fr-FR" sz="1600" kern="1200" dirty="0"/>
        </a:p>
      </dsp:txBody>
      <dsp:txXfrm>
        <a:off x="2482193" y="3430061"/>
        <a:ext cx="1406250" cy="562500"/>
      </dsp:txXfrm>
    </dsp:sp>
    <dsp:sp modelId="{1CECD5DF-2ABA-2945-9C9C-25ADAB6BBB50}">
      <dsp:nvSpPr>
        <dsp:cNvPr id="0" name=""/>
        <dsp:cNvSpPr/>
      </dsp:nvSpPr>
      <dsp:spPr>
        <a:xfrm>
          <a:off x="4513662" y="2536129"/>
          <a:ext cx="648000" cy="648000"/>
        </a:xfrm>
        <a:prstGeom prst="rect">
          <a:avLst/>
        </a:prstGeom>
        <a:blipFill rotWithShape="1"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30E01-EE37-F545-8294-CAD3356A3226}">
      <dsp:nvSpPr>
        <dsp:cNvPr id="0" name=""/>
        <dsp:cNvSpPr/>
      </dsp:nvSpPr>
      <dsp:spPr>
        <a:xfrm>
          <a:off x="4134537" y="3430061"/>
          <a:ext cx="1406250" cy="56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Rappel de préparation</a:t>
          </a:r>
        </a:p>
      </dsp:txBody>
      <dsp:txXfrm>
        <a:off x="4134537" y="3430061"/>
        <a:ext cx="1406250" cy="562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5FAD3-D469-4379-86ED-DED46EA536D3}">
      <dsp:nvSpPr>
        <dsp:cNvPr id="0" name=""/>
        <dsp:cNvSpPr/>
      </dsp:nvSpPr>
      <dsp:spPr>
        <a:xfrm>
          <a:off x="965454" y="175237"/>
          <a:ext cx="698220" cy="69822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3324E-600E-465C-8F66-742EBC3A756C}">
      <dsp:nvSpPr>
        <dsp:cNvPr id="0" name=""/>
        <dsp:cNvSpPr/>
      </dsp:nvSpPr>
      <dsp:spPr>
        <a:xfrm>
          <a:off x="556947" y="1092691"/>
          <a:ext cx="1515234" cy="60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Création d’un sujet</a:t>
          </a:r>
          <a:endParaRPr lang="en-US" sz="1600" kern="1200" dirty="0"/>
        </a:p>
      </dsp:txBody>
      <dsp:txXfrm>
        <a:off x="556947" y="1092691"/>
        <a:ext cx="1515234" cy="606093"/>
      </dsp:txXfrm>
    </dsp:sp>
    <dsp:sp modelId="{DD553733-49BE-B249-9F2A-9BF1E09887B5}">
      <dsp:nvSpPr>
        <dsp:cNvPr id="0" name=""/>
        <dsp:cNvSpPr/>
      </dsp:nvSpPr>
      <dsp:spPr>
        <a:xfrm>
          <a:off x="2754037" y="179328"/>
          <a:ext cx="681855" cy="68185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C805D-C05C-8B41-BC80-5995F1223CE2}">
      <dsp:nvSpPr>
        <dsp:cNvPr id="0" name=""/>
        <dsp:cNvSpPr/>
      </dsp:nvSpPr>
      <dsp:spPr>
        <a:xfrm>
          <a:off x="2337348" y="1088600"/>
          <a:ext cx="1515234" cy="60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Modification d’un sujet</a:t>
          </a:r>
          <a:endParaRPr lang="fr-FR" sz="1600" kern="1200" dirty="0"/>
        </a:p>
      </dsp:txBody>
      <dsp:txXfrm>
        <a:off x="2337348" y="1088600"/>
        <a:ext cx="1515234" cy="606093"/>
      </dsp:txXfrm>
    </dsp:sp>
    <dsp:sp modelId="{F326B408-FC25-234A-85E2-CB62502BF793}">
      <dsp:nvSpPr>
        <dsp:cNvPr id="0" name=""/>
        <dsp:cNvSpPr/>
      </dsp:nvSpPr>
      <dsp:spPr>
        <a:xfrm>
          <a:off x="973637" y="2077593"/>
          <a:ext cx="681855" cy="68185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2F0A2-D60B-E545-8472-A1E8C4A42D06}">
      <dsp:nvSpPr>
        <dsp:cNvPr id="0" name=""/>
        <dsp:cNvSpPr/>
      </dsp:nvSpPr>
      <dsp:spPr>
        <a:xfrm>
          <a:off x="556947" y="2986865"/>
          <a:ext cx="1515234" cy="60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Suppression d’un sujet</a:t>
          </a:r>
          <a:endParaRPr lang="fr-FR" sz="1600" kern="1200" dirty="0"/>
        </a:p>
      </dsp:txBody>
      <dsp:txXfrm>
        <a:off x="556947" y="2986865"/>
        <a:ext cx="1515234" cy="606093"/>
      </dsp:txXfrm>
    </dsp:sp>
    <dsp:sp modelId="{91313708-BFE1-9D4A-B735-85627F055302}">
      <dsp:nvSpPr>
        <dsp:cNvPr id="0" name=""/>
        <dsp:cNvSpPr/>
      </dsp:nvSpPr>
      <dsp:spPr>
        <a:xfrm>
          <a:off x="2754037" y="2077593"/>
          <a:ext cx="681855" cy="681855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39CC1-249A-9E45-BE4D-F7A7B15381E5}">
      <dsp:nvSpPr>
        <dsp:cNvPr id="0" name=""/>
        <dsp:cNvSpPr/>
      </dsp:nvSpPr>
      <dsp:spPr>
        <a:xfrm>
          <a:off x="2337348" y="2986865"/>
          <a:ext cx="1515234" cy="60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Visualisation de tous les sujets</a:t>
          </a:r>
        </a:p>
      </dsp:txBody>
      <dsp:txXfrm>
        <a:off x="2337348" y="2986865"/>
        <a:ext cx="1515234" cy="6060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5FAD3-D469-4379-86ED-DED46EA536D3}">
      <dsp:nvSpPr>
        <dsp:cNvPr id="0" name=""/>
        <dsp:cNvSpPr/>
      </dsp:nvSpPr>
      <dsp:spPr>
        <a:xfrm>
          <a:off x="825233" y="155952"/>
          <a:ext cx="698220" cy="69822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3324E-600E-465C-8F66-742EBC3A756C}">
      <dsp:nvSpPr>
        <dsp:cNvPr id="0" name=""/>
        <dsp:cNvSpPr/>
      </dsp:nvSpPr>
      <dsp:spPr>
        <a:xfrm>
          <a:off x="416726" y="1073493"/>
          <a:ext cx="1515234" cy="60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Création d’une note</a:t>
          </a:r>
          <a:endParaRPr lang="en-US" sz="1600" kern="1200" dirty="0"/>
        </a:p>
      </dsp:txBody>
      <dsp:txXfrm>
        <a:off x="416726" y="1073493"/>
        <a:ext cx="1515234" cy="606093"/>
      </dsp:txXfrm>
    </dsp:sp>
    <dsp:sp modelId="{067221FC-1BF9-4D4B-98AB-443C077A44B1}">
      <dsp:nvSpPr>
        <dsp:cNvPr id="0" name=""/>
        <dsp:cNvSpPr/>
      </dsp:nvSpPr>
      <dsp:spPr>
        <a:xfrm>
          <a:off x="2613815" y="160043"/>
          <a:ext cx="681855" cy="68185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8D864-89E7-5543-9214-7F9B21F803A2}">
      <dsp:nvSpPr>
        <dsp:cNvPr id="0" name=""/>
        <dsp:cNvSpPr/>
      </dsp:nvSpPr>
      <dsp:spPr>
        <a:xfrm>
          <a:off x="2197126" y="1069402"/>
          <a:ext cx="1515234" cy="60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Modification d’une note</a:t>
          </a:r>
          <a:endParaRPr lang="fr-FR" sz="1600" kern="1200" dirty="0"/>
        </a:p>
      </dsp:txBody>
      <dsp:txXfrm>
        <a:off x="2197126" y="1069402"/>
        <a:ext cx="1515234" cy="606093"/>
      </dsp:txXfrm>
    </dsp:sp>
    <dsp:sp modelId="{DCC45650-BFC1-B142-BC18-EBD790119529}">
      <dsp:nvSpPr>
        <dsp:cNvPr id="0" name=""/>
        <dsp:cNvSpPr/>
      </dsp:nvSpPr>
      <dsp:spPr>
        <a:xfrm>
          <a:off x="833415" y="2058395"/>
          <a:ext cx="681855" cy="68185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A4A1E-2590-5C44-BE1B-B0DEA348ADA6}">
      <dsp:nvSpPr>
        <dsp:cNvPr id="0" name=""/>
        <dsp:cNvSpPr/>
      </dsp:nvSpPr>
      <dsp:spPr>
        <a:xfrm>
          <a:off x="416726" y="2967754"/>
          <a:ext cx="1515234" cy="60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Visualisation d’une note</a:t>
          </a:r>
          <a:endParaRPr lang="fr-FR" sz="1600" kern="1200" dirty="0"/>
        </a:p>
      </dsp:txBody>
      <dsp:txXfrm>
        <a:off x="416726" y="2967754"/>
        <a:ext cx="1515234" cy="606093"/>
      </dsp:txXfrm>
    </dsp:sp>
    <dsp:sp modelId="{07F82AE6-FF6D-7541-9E15-FD943CAECB3B}">
      <dsp:nvSpPr>
        <dsp:cNvPr id="0" name=""/>
        <dsp:cNvSpPr/>
      </dsp:nvSpPr>
      <dsp:spPr>
        <a:xfrm>
          <a:off x="2613815" y="2058395"/>
          <a:ext cx="681855" cy="681855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69644-E6A7-EA47-AC74-E45A1BA45E5D}">
      <dsp:nvSpPr>
        <dsp:cNvPr id="0" name=""/>
        <dsp:cNvSpPr/>
      </dsp:nvSpPr>
      <dsp:spPr>
        <a:xfrm>
          <a:off x="2197126" y="2967754"/>
          <a:ext cx="1515234" cy="60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Suppression d’une note</a:t>
          </a:r>
        </a:p>
      </dsp:txBody>
      <dsp:txXfrm>
        <a:off x="2197126" y="2967754"/>
        <a:ext cx="1515234" cy="6060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5FAD3-D469-4379-86ED-DED46EA536D3}">
      <dsp:nvSpPr>
        <dsp:cNvPr id="0" name=""/>
        <dsp:cNvSpPr/>
      </dsp:nvSpPr>
      <dsp:spPr>
        <a:xfrm>
          <a:off x="611149" y="549381"/>
          <a:ext cx="829440" cy="82944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3324E-600E-465C-8F66-742EBC3A756C}">
      <dsp:nvSpPr>
        <dsp:cNvPr id="0" name=""/>
        <dsp:cNvSpPr/>
      </dsp:nvSpPr>
      <dsp:spPr>
        <a:xfrm>
          <a:off x="125869" y="16839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Création d’un objectif</a:t>
          </a:r>
          <a:endParaRPr lang="en-US" sz="1600" kern="1200" dirty="0"/>
        </a:p>
      </dsp:txBody>
      <dsp:txXfrm>
        <a:off x="125869" y="1683997"/>
        <a:ext cx="1800000" cy="720000"/>
      </dsp:txXfrm>
    </dsp:sp>
    <dsp:sp modelId="{56B267B1-F250-3442-B5D9-855BED2E8E9A}">
      <dsp:nvSpPr>
        <dsp:cNvPr id="0" name=""/>
        <dsp:cNvSpPr/>
      </dsp:nvSpPr>
      <dsp:spPr>
        <a:xfrm>
          <a:off x="2735869" y="554241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2BF33-722E-894E-BA42-0A0C9835FDB0}">
      <dsp:nvSpPr>
        <dsp:cNvPr id="0" name=""/>
        <dsp:cNvSpPr/>
      </dsp:nvSpPr>
      <dsp:spPr>
        <a:xfrm>
          <a:off x="2240869" y="167913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Modification d’un objectif</a:t>
          </a:r>
          <a:endParaRPr lang="fr-FR" sz="1600" kern="1200" dirty="0"/>
        </a:p>
      </dsp:txBody>
      <dsp:txXfrm>
        <a:off x="2240869" y="1679137"/>
        <a:ext cx="1800000" cy="720000"/>
      </dsp:txXfrm>
    </dsp:sp>
    <dsp:sp modelId="{C6B38406-9FF2-344E-BDCC-1A5032E416AF}">
      <dsp:nvSpPr>
        <dsp:cNvPr id="0" name=""/>
        <dsp:cNvSpPr/>
      </dsp:nvSpPr>
      <dsp:spPr>
        <a:xfrm>
          <a:off x="4850869" y="554241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1375D-5BCF-9541-8779-54ABDAB1CDBB}">
      <dsp:nvSpPr>
        <dsp:cNvPr id="0" name=""/>
        <dsp:cNvSpPr/>
      </dsp:nvSpPr>
      <dsp:spPr>
        <a:xfrm>
          <a:off x="4355869" y="167913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Suppression d’un objectif</a:t>
          </a:r>
          <a:endParaRPr lang="fr-FR" sz="1600" kern="1200" dirty="0"/>
        </a:p>
      </dsp:txBody>
      <dsp:txXfrm>
        <a:off x="4355869" y="1679137"/>
        <a:ext cx="1800000" cy="720000"/>
      </dsp:txXfrm>
    </dsp:sp>
    <dsp:sp modelId="{BDD06C6B-7E1B-C84A-85FB-BD51CAB52ED2}">
      <dsp:nvSpPr>
        <dsp:cNvPr id="0" name=""/>
        <dsp:cNvSpPr/>
      </dsp:nvSpPr>
      <dsp:spPr>
        <a:xfrm>
          <a:off x="620869" y="2853997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6A305-F761-3B49-A36A-89D9D4CDDEF7}">
      <dsp:nvSpPr>
        <dsp:cNvPr id="0" name=""/>
        <dsp:cNvSpPr/>
      </dsp:nvSpPr>
      <dsp:spPr>
        <a:xfrm>
          <a:off x="125869" y="39788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Visualisation des objectifs en cours</a:t>
          </a:r>
          <a:endParaRPr lang="fr-FR" sz="1600" kern="1200" dirty="0"/>
        </a:p>
      </dsp:txBody>
      <dsp:txXfrm>
        <a:off x="125869" y="3978894"/>
        <a:ext cx="1800000" cy="720000"/>
      </dsp:txXfrm>
    </dsp:sp>
    <dsp:sp modelId="{B9DCDB59-D932-394E-B265-98F0A476D90F}">
      <dsp:nvSpPr>
        <dsp:cNvPr id="0" name=""/>
        <dsp:cNvSpPr/>
      </dsp:nvSpPr>
      <dsp:spPr>
        <a:xfrm>
          <a:off x="2735869" y="2853997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63DCD-B736-1048-BEB3-9DEDEA6BD4E2}">
      <dsp:nvSpPr>
        <dsp:cNvPr id="0" name=""/>
        <dsp:cNvSpPr/>
      </dsp:nvSpPr>
      <dsp:spPr>
        <a:xfrm>
          <a:off x="2240869" y="39788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Visualisation d’un objectif</a:t>
          </a:r>
          <a:endParaRPr lang="fr-FR" sz="1600" kern="1200" dirty="0"/>
        </a:p>
      </dsp:txBody>
      <dsp:txXfrm>
        <a:off x="2240869" y="3978894"/>
        <a:ext cx="1800000" cy="720000"/>
      </dsp:txXfrm>
    </dsp:sp>
    <dsp:sp modelId="{FE5B6235-CFA8-E741-90F9-EEC8807D743F}">
      <dsp:nvSpPr>
        <dsp:cNvPr id="0" name=""/>
        <dsp:cNvSpPr/>
      </dsp:nvSpPr>
      <dsp:spPr>
        <a:xfrm>
          <a:off x="4850869" y="2853997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40193-692B-B14E-A4F3-19A031B4DB6A}">
      <dsp:nvSpPr>
        <dsp:cNvPr id="0" name=""/>
        <dsp:cNvSpPr/>
      </dsp:nvSpPr>
      <dsp:spPr>
        <a:xfrm>
          <a:off x="4355869" y="39788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Visualisation des objectifs passés</a:t>
          </a:r>
        </a:p>
      </dsp:txBody>
      <dsp:txXfrm>
        <a:off x="4355869" y="3978894"/>
        <a:ext cx="180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5FAD3-D469-4379-86ED-DED46EA536D3}">
      <dsp:nvSpPr>
        <dsp:cNvPr id="0" name=""/>
        <dsp:cNvSpPr/>
      </dsp:nvSpPr>
      <dsp:spPr>
        <a:xfrm>
          <a:off x="1439548" y="342562"/>
          <a:ext cx="958514" cy="95851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3324E-600E-465C-8F66-742EBC3A756C}">
      <dsp:nvSpPr>
        <dsp:cNvPr id="0" name=""/>
        <dsp:cNvSpPr/>
      </dsp:nvSpPr>
      <dsp:spPr>
        <a:xfrm>
          <a:off x="878750" y="1604740"/>
          <a:ext cx="2080108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Visualiser l’ensemble de ses échanges</a:t>
          </a:r>
          <a:endParaRPr lang="en-US" sz="1600" kern="1200" dirty="0"/>
        </a:p>
      </dsp:txBody>
      <dsp:txXfrm>
        <a:off x="878750" y="1604740"/>
        <a:ext cx="2080108" cy="765000"/>
      </dsp:txXfrm>
    </dsp:sp>
    <dsp:sp modelId="{88E306E2-F236-694D-916E-E392003C7C4F}">
      <dsp:nvSpPr>
        <dsp:cNvPr id="0" name=""/>
        <dsp:cNvSpPr/>
      </dsp:nvSpPr>
      <dsp:spPr>
        <a:xfrm>
          <a:off x="3894908" y="348178"/>
          <a:ext cx="936048" cy="93604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5ADBD-ABF2-6648-BF5A-B93841E7C329}">
      <dsp:nvSpPr>
        <dsp:cNvPr id="0" name=""/>
        <dsp:cNvSpPr/>
      </dsp:nvSpPr>
      <dsp:spPr>
        <a:xfrm>
          <a:off x="3322878" y="1599123"/>
          <a:ext cx="2080108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Visualiser l’historique des échanges avec son binôme</a:t>
          </a:r>
          <a:endParaRPr lang="fr-FR" sz="1600" kern="1200" dirty="0"/>
        </a:p>
      </dsp:txBody>
      <dsp:txXfrm>
        <a:off x="3322878" y="1599123"/>
        <a:ext cx="2080108" cy="765000"/>
      </dsp:txXfrm>
    </dsp:sp>
    <dsp:sp modelId="{3D015B0F-15D9-0A40-85E9-6CF211F5ECB5}">
      <dsp:nvSpPr>
        <dsp:cNvPr id="0" name=""/>
        <dsp:cNvSpPr/>
      </dsp:nvSpPr>
      <dsp:spPr>
        <a:xfrm>
          <a:off x="2672844" y="2889767"/>
          <a:ext cx="936048" cy="936048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58C60-D73F-3A4D-8D15-AFFCF7135DD9}">
      <dsp:nvSpPr>
        <dsp:cNvPr id="0" name=""/>
        <dsp:cNvSpPr/>
      </dsp:nvSpPr>
      <dsp:spPr>
        <a:xfrm>
          <a:off x="2100814" y="4140712"/>
          <a:ext cx="2080108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Echanger avec son binôme</a:t>
          </a:r>
        </a:p>
      </dsp:txBody>
      <dsp:txXfrm>
        <a:off x="2100814" y="4140712"/>
        <a:ext cx="2080108" cy="76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84CD3-85EB-1246-A629-FFC8DB490E55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3BEF7-CFB8-EA4D-A6AE-C349DFA04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6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153F7F-79F3-AA4B-8714-EA3A85EFF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721EA2-9685-DF48-8052-D9338D8B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8FAE04-FA0D-8649-8A4D-E077C2F8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4619-2813-C047-99DC-2681A4F93F37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8652DB-75D2-854B-A976-3D3E0784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AEA1B5-A8B7-AC4D-B7B6-2F6189C6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167C-A498-564E-95D8-434FA359D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26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7C6EC-D2EA-464B-BC94-C7D15BA5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C7E2F5-6E74-D644-B243-00B4059E6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0583F3-D446-4545-9A01-C7B88ABA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4619-2813-C047-99DC-2681A4F93F37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7F300F-776F-5C4F-BF16-1759ED5B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3B74CA-3575-7B4A-9433-3C30C375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167C-A498-564E-95D8-434FA359D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25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3C21A09-4566-0F42-B96C-153CBFEE3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EF172E-E443-6E45-8F7A-23053CF07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D0D8F3-AFA5-7546-8F24-54FB2F50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4619-2813-C047-99DC-2681A4F93F37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DAC174-50B6-364B-88E9-2AFEC908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AD7FDD-59E2-2A42-92A6-A05299EA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167C-A498-564E-95D8-434FA359D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15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0413-2ECC-154C-93FA-DB9A7CDF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EDABF8-E07C-BB48-82C1-FB504F22E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7DFEBC-E168-AF43-9574-5C61AA6FB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4619-2813-C047-99DC-2681A4F93F37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A57429-02B4-2244-9281-8419718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13BDC6-CFB7-084F-B771-D4B590A3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167C-A498-564E-95D8-434FA359D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53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DA57C-2D0A-EE49-BCA8-02A50375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CEA15F-F135-3243-987C-332800ABF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CF80A3-E078-9549-A042-2CB21F32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4619-2813-C047-99DC-2681A4F93F37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AE5227-F4DC-494D-9891-A02C4B4B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90DD73-BF0F-E34B-8DA0-F01FC734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167C-A498-564E-95D8-434FA359D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71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F5693A-CF95-8746-99D4-F512B8ACB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BD89D1-EE99-104B-85BF-189327F98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084201-9FBD-AF4C-837B-510255F19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53F8C0-E54C-A243-9A49-E31E1758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4619-2813-C047-99DC-2681A4F93F37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3D01F8-6084-AB4B-8340-AA2515D6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3AF873-4D70-F047-8ED4-2D74BFE4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167C-A498-564E-95D8-434FA359D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59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8C4E01-9240-8245-ABCF-2E87B4CC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62FB4C-FE30-7149-81E8-68D221AAE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DEDA96-1AD0-444E-B814-FCAEE2EC1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651B36-3933-9844-95F9-A4E2F2F28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2A6B2D-62F3-6441-976D-296D4A43D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330BC8-7CC9-BD40-BC18-36D058E2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4619-2813-C047-99DC-2681A4F93F37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C8FE2AD-24FE-2041-A321-C1B296B9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E877DA0-1514-9848-BE99-DF7FD027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167C-A498-564E-95D8-434FA359D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25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5F3D8-CE09-1145-93FB-36A841A3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5AF679-1C2A-874A-AB0E-E1BA0723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4619-2813-C047-99DC-2681A4F93F37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48DCAF-C1C4-F74D-A2A3-2471853D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18196FF-E943-B748-8D9A-CF8DA444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167C-A498-564E-95D8-434FA359D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59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C1447A3-6F04-EC46-AF7F-A3710F0E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4619-2813-C047-99DC-2681A4F93F37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CAA29B-5610-0148-9E31-21F83EDC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B53FBB-EE5C-DA47-9096-7BAB32FF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167C-A498-564E-95D8-434FA359D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66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DEA21-7A3B-344C-B863-9E17D980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1DD5E5-8073-9D45-BF63-BDA74C993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E3C805-B9EF-3E4B-A58A-EBD433541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761E01-6C1A-3945-B69E-6861E215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4619-2813-C047-99DC-2681A4F93F37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98B0EA-481D-2342-94E1-9E532738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FB999E-C5A8-7E4E-9894-585A5A8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167C-A498-564E-95D8-434FA359D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06A44-E937-C045-9C8F-D098B412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8D01690-9F83-7941-8DFB-0C4E22757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7AEEAD-1D90-084C-A6B7-5F47B8205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4C301B-E5D5-A148-A22B-F5D4E2CD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4619-2813-C047-99DC-2681A4F93F37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19DEA0-1501-F446-A277-1E79C5A7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74CAA5-9CDF-3E41-8B2C-FFCEF57F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0167C-A498-564E-95D8-434FA359D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32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441BB56-F9B5-314C-B4BE-3E840745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703148-947F-EA46-9BC6-A065372BD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C7471B-1D6B-CA4F-A8D5-1A8195E53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34619-2813-C047-99DC-2681A4F93F37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B45902-67AD-7642-A3DB-39169AC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3DEB1E-5654-9B41-B5BB-BC520C391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0167C-A498-564E-95D8-434FA359DB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08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tiff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tiff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tiff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.tiff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.tiff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tiff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tif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tif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tif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tif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tif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5327CD12-A6CF-489C-ADCF-17D7E56C7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4E48C8E-1009-4750-9630-436223C9E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70ACFF1E-E5E6-43E9-A5B7-33E0BEBD6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C217FABC-C638-4392-847B-1D5D24ACF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5F4D7986-89F7-4A82-BCE1-D3748FA19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086EDA91-62A8-4A58-8FD1-50579B98C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D2FE2666-E34E-4114-988D-0D6E0E7EF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30447EE7-0C29-4B15-AABB-C0C4A8F6A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D5347D5C-1205-4D74-AA55-A6AC8C781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13696D3F-405F-490D-AF68-9BBDC7DDD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8194048F-FCD0-4944-9723-14BFD0715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F634E52A-02AD-4955-AA3F-8E8935F41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99E661E3-26F4-4992-B424-91AAE0A00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65FC5C1D-91B5-4EBF-9A3E-BB5DC1E2A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6D39CDA7-D7D3-4FED-B2BA-40464AA42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F7F716E2-501F-47E8-9626-D9EC5492C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3074FC5C-533A-4B99-8B9E-ED1C65AE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00EDCFC2-0B77-4D95-8F8E-DB60A85F2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974CB405-A36B-4456-9DE3-EBE212552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BD84B494-4095-4E61-B65F-34F5C6BC8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33484AA0-BE6E-4F8B-85CF-9C4C750FF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7D38E5F-6E59-41DA-B3CA-6AD28BF6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3893141"/>
            <a:ext cx="8845667" cy="1771275"/>
            <a:chOff x="1669293" y="3893141"/>
            <a:chExt cx="8845667" cy="1771275"/>
          </a:xfrm>
        </p:grpSpPr>
        <p:sp>
          <p:nvSpPr>
            <p:cNvPr id="96" name="Isosceles Triangle 39">
              <a:extLst>
                <a:ext uri="{FF2B5EF4-FFF2-40B4-BE49-F238E27FC236}">
                  <a16:creationId xmlns:a16="http://schemas.microsoft.com/office/drawing/2014/main" id="{9AF9BC5C-44FD-4080-8C54-CC4E5F83F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A884903-3516-494A-B966-3E7651567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7F99EF5-A4D6-4149-87BB-5477B0774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3980237"/>
            <a:ext cx="8672295" cy="727748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E"/>
                </a:solidFill>
              </a:rPr>
              <a:t>By FuzeScrum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8EEE4E-6045-384E-9745-67CE010F7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4707986"/>
            <a:ext cx="8673427" cy="522636"/>
          </a:xfrm>
        </p:spPr>
        <p:txBody>
          <a:bodyPr>
            <a:normAutofit/>
          </a:bodyPr>
          <a:lstStyle/>
          <a:p>
            <a:r>
              <a:rPr lang="fr-FR" sz="1600">
                <a:solidFill>
                  <a:srgbClr val="FFFFFE"/>
                </a:solidFill>
              </a:rPr>
              <a:t>Noémie BARRAL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2019510-1F68-48FE-8C72-905BF5582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032" y="1179555"/>
            <a:ext cx="8850737" cy="262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0096A3A4-0C72-1945-8C76-C06791D715E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8" b="19375"/>
          <a:stretch/>
        </p:blipFill>
        <p:spPr bwMode="auto">
          <a:xfrm>
            <a:off x="2531824" y="1346402"/>
            <a:ext cx="7122608" cy="2302486"/>
          </a:xfrm>
          <a:prstGeom prst="rect">
            <a:avLst/>
          </a:prstGeom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42465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0C6CD8F-3313-E74D-8939-5ADB3716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Gestion des sujets de discussion</a:t>
            </a:r>
          </a:p>
        </p:txBody>
      </p:sp>
      <p:graphicFrame>
        <p:nvGraphicFramePr>
          <p:cNvPr id="37" name="Espace réservé du contenu 2">
            <a:extLst>
              <a:ext uri="{FF2B5EF4-FFF2-40B4-BE49-F238E27FC236}">
                <a16:creationId xmlns:a16="http://schemas.microsoft.com/office/drawing/2014/main" id="{DE1656B3-F805-AF40-842A-E0EF65F21E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630802"/>
              </p:ext>
            </p:extLst>
          </p:nvPr>
        </p:nvGraphicFramePr>
        <p:xfrm>
          <a:off x="5777401" y="1544900"/>
          <a:ext cx="4409530" cy="3768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8" name="Image 37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D86263F0-2559-3143-B7A6-F9A751C5A49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8" t="6581" r="6211" b="19374"/>
          <a:stretch/>
        </p:blipFill>
        <p:spPr bwMode="auto">
          <a:xfrm>
            <a:off x="10128032" y="6165000"/>
            <a:ext cx="2012699" cy="642217"/>
          </a:xfrm>
          <a:prstGeom prst="rect">
            <a:avLst/>
          </a:prstGeom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2108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0C6CD8F-3313-E74D-8939-5ADB3716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Gestion de la prise de note</a:t>
            </a:r>
          </a:p>
        </p:txBody>
      </p:sp>
      <p:graphicFrame>
        <p:nvGraphicFramePr>
          <p:cNvPr id="38" name="Espace réservé du contenu 2">
            <a:extLst>
              <a:ext uri="{FF2B5EF4-FFF2-40B4-BE49-F238E27FC236}">
                <a16:creationId xmlns:a16="http://schemas.microsoft.com/office/drawing/2014/main" id="{B815E812-E88D-224A-B302-5FD6DAB3D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816327"/>
              </p:ext>
            </p:extLst>
          </p:nvPr>
        </p:nvGraphicFramePr>
        <p:xfrm>
          <a:off x="5986017" y="1573158"/>
          <a:ext cx="4129087" cy="3729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9" name="Image 38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0F8003E5-CB76-554F-848F-5FBB41B198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8" t="6581" r="6211" b="19374"/>
          <a:stretch/>
        </p:blipFill>
        <p:spPr bwMode="auto">
          <a:xfrm>
            <a:off x="10128032" y="6165000"/>
            <a:ext cx="2012699" cy="642217"/>
          </a:xfrm>
          <a:prstGeom prst="rect">
            <a:avLst/>
          </a:prstGeom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632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0C6CD8F-3313-E74D-8939-5ADB3716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Gestion des objectifs</a:t>
            </a:r>
          </a:p>
        </p:txBody>
      </p:sp>
      <p:graphicFrame>
        <p:nvGraphicFramePr>
          <p:cNvPr id="32" name="Espace réservé du contenu 2">
            <a:extLst>
              <a:ext uri="{FF2B5EF4-FFF2-40B4-BE49-F238E27FC236}">
                <a16:creationId xmlns:a16="http://schemas.microsoft.com/office/drawing/2014/main" id="{345A7DC6-F127-CE4A-BBBA-3E96602BE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196071"/>
              </p:ext>
            </p:extLst>
          </p:nvPr>
        </p:nvGraphicFramePr>
        <p:xfrm>
          <a:off x="5121275" y="804863"/>
          <a:ext cx="6281738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7" name="Image 36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8D8BBA1C-4577-5443-ADC7-5F5FB3BEC03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8" t="6581" r="6211" b="19374"/>
          <a:stretch/>
        </p:blipFill>
        <p:spPr bwMode="auto">
          <a:xfrm>
            <a:off x="10128032" y="6165000"/>
            <a:ext cx="2012699" cy="642217"/>
          </a:xfrm>
          <a:prstGeom prst="rect">
            <a:avLst/>
          </a:prstGeom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7660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0C6CD8F-3313-E74D-8939-5ADB3716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Gestion des contacts</a:t>
            </a:r>
          </a:p>
        </p:txBody>
      </p:sp>
      <p:graphicFrame>
        <p:nvGraphicFramePr>
          <p:cNvPr id="32" name="Espace réservé du contenu 2">
            <a:extLst>
              <a:ext uri="{FF2B5EF4-FFF2-40B4-BE49-F238E27FC236}">
                <a16:creationId xmlns:a16="http://schemas.microsoft.com/office/drawing/2014/main" id="{14F6841D-8C45-F543-B8C6-1D173F374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257603"/>
              </p:ext>
            </p:extLst>
          </p:nvPr>
        </p:nvGraphicFramePr>
        <p:xfrm>
          <a:off x="5121275" y="804863"/>
          <a:ext cx="6281738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7" name="Image 36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D401F757-FD55-6544-B70E-ED70F335E5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8" t="6581" r="6211" b="19374"/>
          <a:stretch/>
        </p:blipFill>
        <p:spPr bwMode="auto">
          <a:xfrm>
            <a:off x="10128032" y="6165000"/>
            <a:ext cx="2012699" cy="642217"/>
          </a:xfrm>
          <a:prstGeom prst="rect">
            <a:avLst/>
          </a:prstGeom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5269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0C6CD8F-3313-E74D-8939-5ADB3716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Gestion de la satisfaction</a:t>
            </a:r>
          </a:p>
        </p:txBody>
      </p:sp>
      <p:graphicFrame>
        <p:nvGraphicFramePr>
          <p:cNvPr id="37" name="Espace réservé du contenu 2">
            <a:extLst>
              <a:ext uri="{FF2B5EF4-FFF2-40B4-BE49-F238E27FC236}">
                <a16:creationId xmlns:a16="http://schemas.microsoft.com/office/drawing/2014/main" id="{83BA6B8A-4A1D-3048-BE48-B4534820E5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629964"/>
              </p:ext>
            </p:extLst>
          </p:nvPr>
        </p:nvGraphicFramePr>
        <p:xfrm>
          <a:off x="5079448" y="1610546"/>
          <a:ext cx="6281738" cy="3636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8" name="Image 37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BCC6355B-6B79-334A-BC15-9AC1385110F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8" t="6581" r="6211" b="19374"/>
          <a:stretch/>
        </p:blipFill>
        <p:spPr bwMode="auto">
          <a:xfrm>
            <a:off x="10128032" y="6165000"/>
            <a:ext cx="2012699" cy="642217"/>
          </a:xfrm>
          <a:prstGeom prst="rect">
            <a:avLst/>
          </a:prstGeom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8290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F5D3D2-84ED-2749-86EE-8347C3D0E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536" y="1261872"/>
            <a:ext cx="8238744" cy="31181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User Stories et </a:t>
            </a:r>
            <a:br>
              <a:rPr lang="en-US" sz="6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68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Critères</a:t>
            </a:r>
            <a:r>
              <a:rPr lang="en-US" sz="6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8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d’acceptation</a:t>
            </a:r>
            <a:endParaRPr lang="en-US" sz="6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4656B1-26B7-A745-B70A-65189BDAD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2536" y="4562856"/>
            <a:ext cx="8238744" cy="12252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exemple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avec la gestion de la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prise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note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FDB61A8-F412-4C20-81C0-5B3ED6E43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F1C0B91C-D011-482B-A494-E48497FBC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D0571556-24A1-4095-93E8-DB173C6CD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0E974A71-BEE4-40AF-89A6-FDD36655A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D667FF13-DA96-45EC-9D83-4647FE275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F11840EC-DF4F-47D7-9DFB-76B4B8543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9A53FCF9-7A57-49AD-B709-79127CFEF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E84A77F9-2746-4A6C-9D62-D910F7979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EC64E8EC-E435-4A50-8DCC-F1D1146E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5477BD5D-1BC6-4730-B8C8-ADA47AC7B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C03B2280-793B-459A-A7A7-413C1B50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565542C9-4CB0-4F11-9377-D507A1BB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51B4DCDA-7DA1-4D83-A06B-64C3807DD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3A804718-7A3F-44E5-ACA7-1CBC727C0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DB495408-912A-40A1-B4EB-B8B1070D3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38424851-9238-411E-A683-1D82E04A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8E06FA0F-15EB-48EE-B6EB-06F420C0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179692C7-9AC0-4B2C-9456-3ED401877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ED576C72-8571-4357-8868-561C61A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A362EFBB-07B1-4FE6-BB68-BAFC96B07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32" name="Image 31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6C5278BA-2971-BB4B-BAEE-86CFD41665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8" t="6581" r="6211" b="19374"/>
          <a:stretch/>
        </p:blipFill>
        <p:spPr bwMode="auto">
          <a:xfrm>
            <a:off x="10128032" y="6165000"/>
            <a:ext cx="2012699" cy="642217"/>
          </a:xfrm>
          <a:prstGeom prst="rect">
            <a:avLst/>
          </a:prstGeom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7519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0C6CD8F-3313-E74D-8939-5ADB3716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Gestion de la prise de note</a:t>
            </a:r>
          </a:p>
        </p:txBody>
      </p:sp>
      <p:pic>
        <p:nvPicPr>
          <p:cNvPr id="39" name="Image 38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0F8003E5-CB76-554F-848F-5FBB41B198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8" t="6581" r="6211" b="19374"/>
          <a:stretch/>
        </p:blipFill>
        <p:spPr bwMode="auto">
          <a:xfrm>
            <a:off x="10128032" y="6165000"/>
            <a:ext cx="2012699" cy="642217"/>
          </a:xfrm>
          <a:prstGeom prst="rect">
            <a:avLst/>
          </a:prstGeom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4" name="Espace réservé du contenu 12">
            <a:extLst>
              <a:ext uri="{FF2B5EF4-FFF2-40B4-BE49-F238E27FC236}">
                <a16:creationId xmlns:a16="http://schemas.microsoft.com/office/drawing/2014/main" id="{7253D234-1ED0-2B4D-B032-D577BA03A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4905"/>
          <a:stretch/>
        </p:blipFill>
        <p:spPr>
          <a:xfrm>
            <a:off x="5545932" y="49213"/>
            <a:ext cx="5854700" cy="853328"/>
          </a:xfrm>
          <a:prstGeom prst="rect">
            <a:avLst/>
          </a:prstGeom>
        </p:spPr>
      </p:pic>
      <p:pic>
        <p:nvPicPr>
          <p:cNvPr id="75" name="Espace réservé du contenu 12">
            <a:extLst>
              <a:ext uri="{FF2B5EF4-FFF2-40B4-BE49-F238E27FC236}">
                <a16:creationId xmlns:a16="http://schemas.microsoft.com/office/drawing/2014/main" id="{CEE34029-673D-3C4F-BF7E-9E1C74E7C0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73"/>
          <a:stretch/>
        </p:blipFill>
        <p:spPr>
          <a:xfrm>
            <a:off x="5545932" y="902541"/>
            <a:ext cx="5854700" cy="942876"/>
          </a:xfrm>
          <a:prstGeom prst="rect">
            <a:avLst/>
          </a:prstGeom>
        </p:spPr>
      </p:pic>
      <p:grpSp>
        <p:nvGrpSpPr>
          <p:cNvPr id="76" name="Groupe 75">
            <a:extLst>
              <a:ext uri="{FF2B5EF4-FFF2-40B4-BE49-F238E27FC236}">
                <a16:creationId xmlns:a16="http://schemas.microsoft.com/office/drawing/2014/main" id="{2B21CE1A-26EB-8E4C-AB7A-8EDA2A61867D}"/>
              </a:ext>
            </a:extLst>
          </p:cNvPr>
          <p:cNvGrpSpPr/>
          <p:nvPr/>
        </p:nvGrpSpPr>
        <p:grpSpPr>
          <a:xfrm>
            <a:off x="5530976" y="1911239"/>
            <a:ext cx="5856956" cy="1536818"/>
            <a:chOff x="900113" y="1468639"/>
            <a:chExt cx="5856956" cy="1536818"/>
          </a:xfrm>
        </p:grpSpPr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CB564511-34F0-6A44-B5FA-01683E01D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3426"/>
            <a:stretch/>
          </p:blipFill>
          <p:spPr>
            <a:xfrm>
              <a:off x="900113" y="1468639"/>
              <a:ext cx="5854700" cy="768942"/>
            </a:xfrm>
            <a:prstGeom prst="rect">
              <a:avLst/>
            </a:prstGeom>
          </p:spPr>
        </p:pic>
        <p:pic>
          <p:nvPicPr>
            <p:cNvPr id="78" name="Image 77">
              <a:extLst>
                <a:ext uri="{FF2B5EF4-FFF2-40B4-BE49-F238E27FC236}">
                  <a16:creationId xmlns:a16="http://schemas.microsoft.com/office/drawing/2014/main" id="{5EDA7E1F-B468-244B-B04B-E0D816F805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3426"/>
            <a:stretch/>
          </p:blipFill>
          <p:spPr>
            <a:xfrm>
              <a:off x="902369" y="2236515"/>
              <a:ext cx="5854700" cy="768942"/>
            </a:xfrm>
            <a:prstGeom prst="rect">
              <a:avLst/>
            </a:prstGeom>
          </p:spPr>
        </p:pic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477EA5B-F6F8-AA41-8404-A3BD50F22E54}"/>
              </a:ext>
            </a:extLst>
          </p:cNvPr>
          <p:cNvGrpSpPr/>
          <p:nvPr/>
        </p:nvGrpSpPr>
        <p:grpSpPr>
          <a:xfrm>
            <a:off x="5525294" y="3536944"/>
            <a:ext cx="5860256" cy="1505737"/>
            <a:chOff x="1853407" y="3427176"/>
            <a:chExt cx="5860256" cy="1505737"/>
          </a:xfrm>
        </p:grpSpPr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CF7B3187-6A60-4E48-911D-D4950ADC0B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3727"/>
            <a:stretch/>
          </p:blipFill>
          <p:spPr>
            <a:xfrm>
              <a:off x="1858963" y="3427176"/>
              <a:ext cx="5854700" cy="763971"/>
            </a:xfrm>
            <a:prstGeom prst="rect">
              <a:avLst/>
            </a:prstGeom>
          </p:spPr>
        </p:pic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8CA7BD2A-C16C-A74E-8316-1AB5ADC53F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5072"/>
            <a:stretch/>
          </p:blipFill>
          <p:spPr>
            <a:xfrm>
              <a:off x="1853407" y="4191147"/>
              <a:ext cx="5854700" cy="741766"/>
            </a:xfrm>
            <a:prstGeom prst="rect">
              <a:avLst/>
            </a:prstGeom>
          </p:spPr>
        </p:pic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5E4C63B6-8C87-4F4D-84D9-184C6CB13CFA}"/>
              </a:ext>
            </a:extLst>
          </p:cNvPr>
          <p:cNvGrpSpPr/>
          <p:nvPr/>
        </p:nvGrpSpPr>
        <p:grpSpPr>
          <a:xfrm>
            <a:off x="5542884" y="5091937"/>
            <a:ext cx="5857748" cy="1762528"/>
            <a:chOff x="3306503" y="3119438"/>
            <a:chExt cx="5857748" cy="1762528"/>
          </a:xfrm>
        </p:grpSpPr>
        <p:pic>
          <p:nvPicPr>
            <p:cNvPr id="83" name="Image 82">
              <a:extLst>
                <a:ext uri="{FF2B5EF4-FFF2-40B4-BE49-F238E27FC236}">
                  <a16:creationId xmlns:a16="http://schemas.microsoft.com/office/drawing/2014/main" id="{42826B0C-FA9C-BB4F-9512-E0685120AA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55908"/>
            <a:stretch/>
          </p:blipFill>
          <p:spPr>
            <a:xfrm>
              <a:off x="3309551" y="3119438"/>
              <a:ext cx="5854700" cy="817562"/>
            </a:xfrm>
            <a:prstGeom prst="rect">
              <a:avLst/>
            </a:prstGeom>
          </p:spPr>
        </p:pic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FF34222F-4A45-5148-86D3-FCCE800908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9036"/>
            <a:stretch/>
          </p:blipFill>
          <p:spPr>
            <a:xfrm>
              <a:off x="3306503" y="3937000"/>
              <a:ext cx="5854700" cy="9449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910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495F8E3-5243-4F02-AC53-F05721B35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5280F9F-2129-4B35-86B4-8A4267DFA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079E950F-26FD-49A5-8CFB-664703BE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A957C5C2-2E01-464B-97B4-1981AF052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53B7BE02-9D75-4EBB-879B-D7B75937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0D9536D6-02B7-4110-BF2B-17B08DDFE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ADA6B83F-32F5-4D8C-AA2F-53A4FA12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AE2FF24D-C357-4073-8093-410279D42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7A7D5D9E-853D-4831-B45D-ED773133B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5D185781-4FC4-4AF1-B231-942FDE963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CC270413-B0D3-4A07-BD1B-E9254A98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2C47358D-4669-406F-AC20-6D169951B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328C9057-3C8A-45CB-A084-4AD4535CD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D204A0F9-30D5-4D9E-9019-95DEDCFFE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F9CC2C27-C82D-467C-836F-F166E7059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F680CD9A-5DEE-446A-A951-936A1B2D1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90F745C0-6118-47A3-85AB-A412FE581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3CEC5B1E-7348-4ACE-B1DD-E53926E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F96B7951-47C0-4555-9A22-86491610F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ACD5C04A-A4EA-432A-A9B5-F84F41D74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B33C957B-D207-438D-9823-4FF59328F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F79D782-A9ED-4AEE-B67D-DDD6F1CB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6C9F140-6D17-42C4-96E2-F124090D4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EE0A3AEC-72D0-4759-A596-564927A0C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027B02-EC1B-499B-B4F5-7221EC8D8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1F5D3D2-84ED-2749-86EE-8347C3D0E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075688"/>
            <a:ext cx="8677656" cy="1746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proposée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4656B1-26B7-A745-B70A-65189BDAD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5648" y="3881568"/>
            <a:ext cx="8677656" cy="123153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MentorAp by FuzeScrum</a:t>
            </a:r>
          </a:p>
        </p:txBody>
      </p:sp>
      <p:pic>
        <p:nvPicPr>
          <p:cNvPr id="32" name="Image 31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6C5278BA-2971-BB4B-BAEE-86CFD41665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8" t="6581" r="6211" b="19374"/>
          <a:stretch/>
        </p:blipFill>
        <p:spPr bwMode="auto">
          <a:xfrm>
            <a:off x="10128032" y="6165000"/>
            <a:ext cx="2012699" cy="642217"/>
          </a:xfrm>
          <a:prstGeom prst="rect">
            <a:avLst/>
          </a:prstGeom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497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BD88B06-81B7-BE48-A7A6-9B518D156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22" t="14339" r="15549" b="14379"/>
          <a:stretch/>
        </p:blipFill>
        <p:spPr bwMode="auto">
          <a:xfrm>
            <a:off x="1859951" y="0"/>
            <a:ext cx="8293230" cy="4114979"/>
          </a:xfrm>
          <a:prstGeom prst="rect">
            <a:avLst/>
          </a:prstGeom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35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3740EE6-A545-F843-8DFD-965399F6E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832" y="4549388"/>
            <a:ext cx="8833655" cy="727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Diagramme de conception technique</a:t>
            </a:r>
            <a:endParaRPr lang="en-US" sz="3600" kern="1200" dirty="0">
              <a:solidFill>
                <a:srgbClr val="FFFFFE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" name="Image 50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B038E6CE-FC8C-C241-83AB-FBDDB3EB6B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8" t="6581" r="6211" b="19374"/>
          <a:stretch/>
        </p:blipFill>
        <p:spPr bwMode="auto">
          <a:xfrm>
            <a:off x="10128032" y="6165000"/>
            <a:ext cx="2012699" cy="642217"/>
          </a:xfrm>
          <a:prstGeom prst="rect">
            <a:avLst/>
          </a:prstGeom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7645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740EE6-A545-F843-8DFD-965399F6E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360" y="841248"/>
            <a:ext cx="6227064" cy="12344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>
                <a:solidFill>
                  <a:schemeClr val="accent1"/>
                </a:solidFill>
              </a:rPr>
              <a:t>Glossaire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C67C3AB9-DB0F-BA42-8D1C-B2D0B5678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359" y="2249424"/>
            <a:ext cx="8506778" cy="3329051"/>
          </a:xfrm>
        </p:spPr>
        <p:txBody>
          <a:bodyPr numCol="2" spcCol="180000">
            <a:normAutofit/>
          </a:bodyPr>
          <a:lstStyle/>
          <a:p>
            <a:pPr marL="0" indent="0">
              <a:buNone/>
            </a:pPr>
            <a:r>
              <a:rPr lang="fr-FR" sz="1800" b="1" dirty="0">
                <a:solidFill>
                  <a:srgbClr val="2777CA"/>
                </a:solidFill>
              </a:rPr>
              <a:t>Mentorat</a:t>
            </a:r>
            <a:r>
              <a:rPr lang="fr-FR" sz="1800" dirty="0"/>
              <a:t>	</a:t>
            </a:r>
          </a:p>
          <a:p>
            <a:pPr marL="457200" lvl="1" indent="0">
              <a:buNone/>
            </a:pPr>
            <a:r>
              <a:rPr lang="fr-FR" sz="1600" dirty="0"/>
              <a:t>relation interpersonnel d’aide, de soutien et d’échange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2777CA"/>
                </a:solidFill>
              </a:rPr>
              <a:t>Mentor</a:t>
            </a:r>
          </a:p>
          <a:p>
            <a:pPr marL="457200" lvl="1" indent="0">
              <a:buNone/>
            </a:pPr>
            <a:r>
              <a:rPr lang="fr-FR" sz="1600" dirty="0"/>
              <a:t>personne qui offre son expertise et ses compétences afin de favoriser le développement d’une autre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2777CA"/>
                </a:solidFill>
              </a:rPr>
              <a:t>Mentoré </a:t>
            </a:r>
          </a:p>
          <a:p>
            <a:pPr marL="457200" lvl="1" indent="0">
              <a:buNone/>
            </a:pPr>
            <a:r>
              <a:rPr lang="fr-FR" sz="1600" dirty="0"/>
              <a:t>personne qui bénéficie de la relation de mentorat afin de développer ses compétences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2777CA"/>
                </a:solidFill>
              </a:rPr>
              <a:t>Utilisateur</a:t>
            </a:r>
          </a:p>
          <a:p>
            <a:pPr marL="457200" lvl="1" indent="0">
              <a:buNone/>
            </a:pPr>
            <a:r>
              <a:rPr lang="fr-FR" sz="1600" dirty="0"/>
              <a:t>mentor ou mentoré qui souhaitent bénéficier d’une relation de mentorat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2777CA"/>
                </a:solidFill>
              </a:rPr>
              <a:t>Accord de mentorat</a:t>
            </a:r>
          </a:p>
          <a:p>
            <a:pPr marL="457200" lvl="1" indent="0">
              <a:buNone/>
            </a:pPr>
            <a:r>
              <a:rPr lang="fr-FR" sz="1600" dirty="0"/>
              <a:t>accord formalisé entre mentor et mentoré qui définit les termes de la relation (fréquence de rencontre, durée…)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2777CA"/>
                </a:solidFill>
              </a:rPr>
              <a:t>Session de mentorat</a:t>
            </a:r>
          </a:p>
          <a:p>
            <a:pPr marL="457200" lvl="1" indent="0">
              <a:buNone/>
            </a:pPr>
            <a:r>
              <a:rPr lang="fr-FR" sz="1600" dirty="0"/>
              <a:t>réunion entre mentor et mentoré pour faire le point dans la réalisation des objectifs du mentorat</a:t>
            </a:r>
          </a:p>
        </p:txBody>
      </p:sp>
      <p:pic>
        <p:nvPicPr>
          <p:cNvPr id="111" name="Image 110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523D52E1-F4E0-494D-B04C-BB69F2473D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8" t="6581" r="6211" b="19374"/>
          <a:stretch/>
        </p:blipFill>
        <p:spPr bwMode="auto">
          <a:xfrm>
            <a:off x="10128032" y="6165000"/>
            <a:ext cx="2012699" cy="642217"/>
          </a:xfrm>
          <a:prstGeom prst="rect">
            <a:avLst/>
          </a:prstGeom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068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495F8E3-5243-4F02-AC53-F05721B35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5280F9F-2129-4B35-86B4-8A4267DFA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079E950F-26FD-49A5-8CFB-664703BE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A957C5C2-2E01-464B-97B4-1981AF052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53B7BE02-9D75-4EBB-879B-D7B75937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0D9536D6-02B7-4110-BF2B-17B08DDFE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ADA6B83F-32F5-4D8C-AA2F-53A4FA12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AE2FF24D-C357-4073-8093-410279D42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7A7D5D9E-853D-4831-B45D-ED773133B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5D185781-4FC4-4AF1-B231-942FDE963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CC270413-B0D3-4A07-BD1B-E9254A98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2C47358D-4669-406F-AC20-6D169951B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328C9057-3C8A-45CB-A084-4AD4535CD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D204A0F9-30D5-4D9E-9019-95DEDCFFE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F9CC2C27-C82D-467C-836F-F166E7059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F680CD9A-5DEE-446A-A951-936A1B2D1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90F745C0-6118-47A3-85AB-A412FE581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3CEC5B1E-7348-4ACE-B1DD-E53926E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F96B7951-47C0-4555-9A22-86491610F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ACD5C04A-A4EA-432A-A9B5-F84F41D74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B33C957B-D207-438D-9823-4FF59328F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F79D782-A9ED-4AEE-B67D-DDD6F1CB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6C9F140-6D17-42C4-96E2-F124090D4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EE0A3AEC-72D0-4759-A596-564927A0C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027B02-EC1B-499B-B4F5-7221EC8D8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1F5D3D2-84ED-2749-86EE-8347C3D0E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075688"/>
            <a:ext cx="8677656" cy="1746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Présentation du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4656B1-26B7-A745-B70A-65189BDAD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5648" y="3881568"/>
            <a:ext cx="8677656" cy="123153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MentorAp by FuzeScrum</a:t>
            </a:r>
          </a:p>
        </p:txBody>
      </p:sp>
      <p:pic>
        <p:nvPicPr>
          <p:cNvPr id="32" name="Image 31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7D60EB83-C903-0C45-8BBD-8F160F8802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8" t="6581" r="6211" b="19374"/>
          <a:stretch/>
        </p:blipFill>
        <p:spPr bwMode="auto">
          <a:xfrm>
            <a:off x="10128032" y="6165000"/>
            <a:ext cx="2012699" cy="642217"/>
          </a:xfrm>
          <a:prstGeom prst="rect">
            <a:avLst/>
          </a:prstGeom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65584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9F3DE7-61C0-494E-BAB2-A81D7EDE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360" y="841248"/>
            <a:ext cx="6227064" cy="695452"/>
          </a:xfrm>
        </p:spPr>
        <p:txBody>
          <a:bodyPr anchor="t">
            <a:norm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Spécifications techniques</a:t>
            </a: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4" name="Image 63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2EA22441-540C-E54B-8C3D-C393D719D4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8" t="6581" r="6211" b="19374"/>
          <a:stretch/>
        </p:blipFill>
        <p:spPr bwMode="auto">
          <a:xfrm>
            <a:off x="10128032" y="6165000"/>
            <a:ext cx="2012699" cy="642217"/>
          </a:xfrm>
          <a:prstGeom prst="rect">
            <a:avLst/>
          </a:prstGeom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2" name="Espace réservé du contenu 4">
            <a:extLst>
              <a:ext uri="{FF2B5EF4-FFF2-40B4-BE49-F238E27FC236}">
                <a16:creationId xmlns:a16="http://schemas.microsoft.com/office/drawing/2014/main" id="{A85DEE0F-7FEE-6E48-BF81-374B6B83A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824637"/>
              </p:ext>
            </p:extLst>
          </p:nvPr>
        </p:nvGraphicFramePr>
        <p:xfrm>
          <a:off x="1920072" y="1943100"/>
          <a:ext cx="5477680" cy="4795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481DFDC9-F6AF-9A4C-9A7E-5DF08F8B13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481504"/>
              </p:ext>
            </p:extLst>
          </p:nvPr>
        </p:nvGraphicFramePr>
        <p:xfrm>
          <a:off x="7760318" y="2578234"/>
          <a:ext cx="3939327" cy="262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5C7D0AE-EB7B-4041-9DEE-F8F7E43DE89E}"/>
              </a:ext>
            </a:extLst>
          </p:cNvPr>
          <p:cNvSpPr/>
          <p:nvPr/>
        </p:nvSpPr>
        <p:spPr>
          <a:xfrm>
            <a:off x="1917024" y="1536700"/>
            <a:ext cx="5477680" cy="40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ACD92B-27FC-174C-8ADE-9D0F95BAF78A}"/>
              </a:ext>
            </a:extLst>
          </p:cNvPr>
          <p:cNvSpPr/>
          <p:nvPr/>
        </p:nvSpPr>
        <p:spPr>
          <a:xfrm>
            <a:off x="7768120" y="2000251"/>
            <a:ext cx="3915159" cy="40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tx1"/>
                </a:solidFill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3706887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F5D3D2-84ED-2749-86EE-8347C3D0E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536" y="1261872"/>
            <a:ext cx="8238744" cy="31181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Wireframes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4656B1-26B7-A745-B70A-65189BDAD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2536" y="4562856"/>
            <a:ext cx="8238744" cy="12252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exemple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avec la gestion de la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prise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note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FDB61A8-F412-4C20-81C0-5B3ED6E43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F1C0B91C-D011-482B-A494-E48497FBC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D0571556-24A1-4095-93E8-DB173C6CD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0E974A71-BEE4-40AF-89A6-FDD36655A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D667FF13-DA96-45EC-9D83-4647FE275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F11840EC-DF4F-47D7-9DFB-76B4B8543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9A53FCF9-7A57-49AD-B709-79127CFEF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E84A77F9-2746-4A6C-9D62-D910F7979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EC64E8EC-E435-4A50-8DCC-F1D1146E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5477BD5D-1BC6-4730-B8C8-ADA47AC7B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C03B2280-793B-459A-A7A7-413C1B50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565542C9-4CB0-4F11-9377-D507A1BB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51B4DCDA-7DA1-4D83-A06B-64C3807DD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3A804718-7A3F-44E5-ACA7-1CBC727C0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DB495408-912A-40A1-B4EB-B8B1070D3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38424851-9238-411E-A683-1D82E04A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8E06FA0F-15EB-48EE-B6EB-06F420C0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179692C7-9AC0-4B2C-9456-3ED401877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ED576C72-8571-4357-8868-561C61A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A362EFBB-07B1-4FE6-BB68-BAFC96B07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32" name="Image 31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6C5278BA-2971-BB4B-BAEE-86CFD41665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8" t="6581" r="6211" b="19374"/>
          <a:stretch/>
        </p:blipFill>
        <p:spPr bwMode="auto">
          <a:xfrm>
            <a:off x="10128032" y="6165000"/>
            <a:ext cx="2012699" cy="642217"/>
          </a:xfrm>
          <a:prstGeom prst="rect">
            <a:avLst/>
          </a:prstGeom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62231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0C6CD8F-3313-E74D-8939-5ADB3716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Gestion de la prise de note</a:t>
            </a:r>
          </a:p>
        </p:txBody>
      </p:sp>
      <p:pic>
        <p:nvPicPr>
          <p:cNvPr id="37" name="Espace réservé du contenu 38">
            <a:extLst>
              <a:ext uri="{FF2B5EF4-FFF2-40B4-BE49-F238E27FC236}">
                <a16:creationId xmlns:a16="http://schemas.microsoft.com/office/drawing/2014/main" id="{A13D8D68-D282-1646-82BF-7CAD4EFA1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255"/>
          <a:stretch/>
        </p:blipFill>
        <p:spPr bwMode="auto">
          <a:xfrm>
            <a:off x="4537076" y="50783"/>
            <a:ext cx="7654891" cy="6716616"/>
          </a:xfrm>
          <a:prstGeom prst="rect">
            <a:avLst/>
          </a:prstGeom>
          <a:ln w="9525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9" name="Image 38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0F8003E5-CB76-554F-848F-5FBB41B198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8" t="6581" r="6211" b="19374"/>
          <a:stretch/>
        </p:blipFill>
        <p:spPr bwMode="auto">
          <a:xfrm>
            <a:off x="10128032" y="6165000"/>
            <a:ext cx="2012699" cy="642217"/>
          </a:xfrm>
          <a:prstGeom prst="rect">
            <a:avLst/>
          </a:prstGeom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88389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740EE6-A545-F843-8DFD-965399F6E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360" y="841248"/>
            <a:ext cx="6227064" cy="7208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Création d’une note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1" name="Image 110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523D52E1-F4E0-494D-B04C-BB69F2473D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8" t="6581" r="6211" b="19374"/>
          <a:stretch/>
        </p:blipFill>
        <p:spPr bwMode="auto">
          <a:xfrm>
            <a:off x="10128032" y="6165000"/>
            <a:ext cx="2012699" cy="642217"/>
          </a:xfrm>
          <a:prstGeom prst="rect">
            <a:avLst/>
          </a:prstGeom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Espace réservé du contenu 31">
            <a:extLst>
              <a:ext uri="{FF2B5EF4-FFF2-40B4-BE49-F238E27FC236}">
                <a16:creationId xmlns:a16="http://schemas.microsoft.com/office/drawing/2014/main" id="{453E9243-2753-EB47-9A97-2A8768684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6885" b="67335"/>
          <a:stretch/>
        </p:blipFill>
        <p:spPr bwMode="auto">
          <a:xfrm>
            <a:off x="2875597" y="1410782"/>
            <a:ext cx="7200000" cy="53824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82142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740EE6-A545-F843-8DFD-965399F6E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360" y="841248"/>
            <a:ext cx="6227064" cy="7208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Modification </a:t>
            </a:r>
            <a:r>
              <a:rPr lang="en-US" sz="4000" dirty="0" err="1">
                <a:solidFill>
                  <a:schemeClr val="accent1"/>
                </a:solidFill>
              </a:rPr>
              <a:t>d’une</a:t>
            </a:r>
            <a:r>
              <a:rPr lang="en-US" sz="4000" dirty="0">
                <a:solidFill>
                  <a:schemeClr val="accent1"/>
                </a:solidFill>
              </a:rPr>
              <a:t> note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1" name="Image 110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523D52E1-F4E0-494D-B04C-BB69F2473D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8" t="6581" r="6211" b="19374"/>
          <a:stretch/>
        </p:blipFill>
        <p:spPr bwMode="auto">
          <a:xfrm>
            <a:off x="10128032" y="6165000"/>
            <a:ext cx="2012699" cy="642217"/>
          </a:xfrm>
          <a:prstGeom prst="rect">
            <a:avLst/>
          </a:prstGeom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Espace réservé du contenu 33">
            <a:extLst>
              <a:ext uri="{FF2B5EF4-FFF2-40B4-BE49-F238E27FC236}">
                <a16:creationId xmlns:a16="http://schemas.microsoft.com/office/drawing/2014/main" id="{300CC872-D653-D149-82CC-E8171A558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6103" r="36678" b="31519"/>
          <a:stretch/>
        </p:blipFill>
        <p:spPr bwMode="auto">
          <a:xfrm>
            <a:off x="2867476" y="1432410"/>
            <a:ext cx="7200000" cy="53177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54598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740EE6-A545-F843-8DFD-965399F6E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360" y="841248"/>
            <a:ext cx="6227064" cy="7208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>
                <a:solidFill>
                  <a:schemeClr val="accent1"/>
                </a:solidFill>
              </a:rPr>
              <a:t>Visualisation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d’une</a:t>
            </a:r>
            <a:r>
              <a:rPr lang="en-US" sz="4000" dirty="0">
                <a:solidFill>
                  <a:schemeClr val="accent1"/>
                </a:solidFill>
              </a:rPr>
              <a:t> note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1" name="Image 110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523D52E1-F4E0-494D-B04C-BB69F2473D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8" t="6581" r="6211" b="19374"/>
          <a:stretch/>
        </p:blipFill>
        <p:spPr bwMode="auto">
          <a:xfrm>
            <a:off x="10128032" y="6165000"/>
            <a:ext cx="2012699" cy="642217"/>
          </a:xfrm>
          <a:prstGeom prst="rect">
            <a:avLst/>
          </a:prstGeom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Espace réservé du contenu 32">
            <a:extLst>
              <a:ext uri="{FF2B5EF4-FFF2-40B4-BE49-F238E27FC236}">
                <a16:creationId xmlns:a16="http://schemas.microsoft.com/office/drawing/2014/main" id="{53C5B509-0D0B-D04C-A63A-7853A609E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6472" b="67478"/>
          <a:stretch/>
        </p:blipFill>
        <p:spPr bwMode="auto">
          <a:xfrm>
            <a:off x="2885389" y="1494318"/>
            <a:ext cx="7200000" cy="5324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56347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740EE6-A545-F843-8DFD-965399F6E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360" y="841248"/>
            <a:ext cx="6227064" cy="7208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Suppression </a:t>
            </a:r>
            <a:r>
              <a:rPr lang="en-US" sz="4000" dirty="0" err="1">
                <a:solidFill>
                  <a:schemeClr val="accent1"/>
                </a:solidFill>
              </a:rPr>
              <a:t>d’une</a:t>
            </a:r>
            <a:r>
              <a:rPr lang="en-US" sz="4000" dirty="0">
                <a:solidFill>
                  <a:schemeClr val="accent1"/>
                </a:solidFill>
              </a:rPr>
              <a:t> note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1" name="Image 110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523D52E1-F4E0-494D-B04C-BB69F2473D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8" t="6581" r="6211" b="19374"/>
          <a:stretch/>
        </p:blipFill>
        <p:spPr bwMode="auto">
          <a:xfrm>
            <a:off x="10128032" y="6165000"/>
            <a:ext cx="2012699" cy="642217"/>
          </a:xfrm>
          <a:prstGeom prst="rect">
            <a:avLst/>
          </a:prstGeom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Espace réservé du contenu 32">
            <a:extLst>
              <a:ext uri="{FF2B5EF4-FFF2-40B4-BE49-F238E27FC236}">
                <a16:creationId xmlns:a16="http://schemas.microsoft.com/office/drawing/2014/main" id="{B8C99908-CD09-5344-8DBD-CB4C162A6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7908" r="36678"/>
          <a:stretch/>
        </p:blipFill>
        <p:spPr bwMode="auto">
          <a:xfrm>
            <a:off x="2883200" y="1536429"/>
            <a:ext cx="7200000" cy="52707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398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8E45B3-36BB-EC48-8B8D-35518BA0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360" y="841248"/>
            <a:ext cx="6227064" cy="684230"/>
          </a:xfrm>
        </p:spPr>
        <p:txBody>
          <a:bodyPr anchor="t">
            <a:norm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Objectifs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D44B8578-1CFE-3D47-938F-81D7342E78D4}"/>
              </a:ext>
            </a:extLst>
          </p:cNvPr>
          <p:cNvGrpSpPr/>
          <p:nvPr/>
        </p:nvGrpSpPr>
        <p:grpSpPr>
          <a:xfrm>
            <a:off x="3667062" y="1601678"/>
            <a:ext cx="6344914" cy="5180122"/>
            <a:chOff x="4150049" y="1627248"/>
            <a:chExt cx="6344914" cy="5180122"/>
          </a:xfrm>
        </p:grpSpPr>
        <p:sp>
          <p:nvSpPr>
            <p:cNvPr id="68" name="Forme libre 67">
              <a:extLst>
                <a:ext uri="{FF2B5EF4-FFF2-40B4-BE49-F238E27FC236}">
                  <a16:creationId xmlns:a16="http://schemas.microsoft.com/office/drawing/2014/main" id="{68FD54BB-57F9-704C-9CAB-F54DE5177475}"/>
                </a:ext>
              </a:extLst>
            </p:cNvPr>
            <p:cNvSpPr/>
            <p:nvPr/>
          </p:nvSpPr>
          <p:spPr>
            <a:xfrm>
              <a:off x="5844089" y="1627248"/>
              <a:ext cx="4650874" cy="1555592"/>
            </a:xfrm>
            <a:custGeom>
              <a:avLst/>
              <a:gdLst>
                <a:gd name="connsiteX0" fmla="*/ 0 w 3439414"/>
                <a:gd name="connsiteY0" fmla="*/ 0 h 1555592"/>
                <a:gd name="connsiteX1" fmla="*/ 3439414 w 3439414"/>
                <a:gd name="connsiteY1" fmla="*/ 0 h 1555592"/>
                <a:gd name="connsiteX2" fmla="*/ 3439414 w 3439414"/>
                <a:gd name="connsiteY2" fmla="*/ 1555592 h 1555592"/>
                <a:gd name="connsiteX3" fmla="*/ 0 w 3439414"/>
                <a:gd name="connsiteY3" fmla="*/ 1555592 h 1555592"/>
                <a:gd name="connsiteX4" fmla="*/ 0 w 3439414"/>
                <a:gd name="connsiteY4" fmla="*/ 0 h 155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9414" h="1555592">
                  <a:moveTo>
                    <a:pt x="0" y="0"/>
                  </a:moveTo>
                  <a:lnTo>
                    <a:pt x="3439414" y="0"/>
                  </a:lnTo>
                  <a:lnTo>
                    <a:pt x="3439414" y="1555592"/>
                  </a:lnTo>
                  <a:lnTo>
                    <a:pt x="0" y="1555592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777CA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100" kern="1200" dirty="0"/>
                <a:t>Mettre en relation mentor et mentoré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21AD6B9-6390-624E-8B12-EBD2DC880D76}"/>
                </a:ext>
              </a:extLst>
            </p:cNvPr>
            <p:cNvSpPr/>
            <p:nvPr/>
          </p:nvSpPr>
          <p:spPr>
            <a:xfrm>
              <a:off x="4150049" y="1627248"/>
              <a:ext cx="1540036" cy="1555592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7000" r="-47000"/>
              </a:stretch>
            </a:blipFill>
            <a:ln w="19050">
              <a:solidFill>
                <a:srgbClr val="2777CA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Forme libre 69">
              <a:extLst>
                <a:ext uri="{FF2B5EF4-FFF2-40B4-BE49-F238E27FC236}">
                  <a16:creationId xmlns:a16="http://schemas.microsoft.com/office/drawing/2014/main" id="{F88988C2-DF0A-E644-BA44-AC1BD1E59055}"/>
                </a:ext>
              </a:extLst>
            </p:cNvPr>
            <p:cNvSpPr/>
            <p:nvPr/>
          </p:nvSpPr>
          <p:spPr>
            <a:xfrm>
              <a:off x="4150049" y="3439513"/>
              <a:ext cx="4650874" cy="1555592"/>
            </a:xfrm>
            <a:custGeom>
              <a:avLst/>
              <a:gdLst>
                <a:gd name="connsiteX0" fmla="*/ 0 w 3439414"/>
                <a:gd name="connsiteY0" fmla="*/ 0 h 1555592"/>
                <a:gd name="connsiteX1" fmla="*/ 3439414 w 3439414"/>
                <a:gd name="connsiteY1" fmla="*/ 0 h 1555592"/>
                <a:gd name="connsiteX2" fmla="*/ 3439414 w 3439414"/>
                <a:gd name="connsiteY2" fmla="*/ 1555592 h 1555592"/>
                <a:gd name="connsiteX3" fmla="*/ 0 w 3439414"/>
                <a:gd name="connsiteY3" fmla="*/ 1555592 h 1555592"/>
                <a:gd name="connsiteX4" fmla="*/ 0 w 3439414"/>
                <a:gd name="connsiteY4" fmla="*/ 0 h 155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9414" h="1555592">
                  <a:moveTo>
                    <a:pt x="0" y="0"/>
                  </a:moveTo>
                  <a:lnTo>
                    <a:pt x="3439414" y="0"/>
                  </a:lnTo>
                  <a:lnTo>
                    <a:pt x="3439414" y="1555592"/>
                  </a:lnTo>
                  <a:lnTo>
                    <a:pt x="0" y="1555592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777CA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100" kern="1200" dirty="0"/>
                <a:t>Planifier et suivre son mentorat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A30D9DD-6B8D-984D-940E-641267B3A540}"/>
                </a:ext>
              </a:extLst>
            </p:cNvPr>
            <p:cNvSpPr/>
            <p:nvPr/>
          </p:nvSpPr>
          <p:spPr>
            <a:xfrm>
              <a:off x="8954927" y="3439513"/>
              <a:ext cx="1540036" cy="1555592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5000" r="-15000"/>
              </a:stretch>
            </a:blipFill>
            <a:ln w="19050">
              <a:solidFill>
                <a:srgbClr val="2777CA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Forme libre 71">
              <a:extLst>
                <a:ext uri="{FF2B5EF4-FFF2-40B4-BE49-F238E27FC236}">
                  <a16:creationId xmlns:a16="http://schemas.microsoft.com/office/drawing/2014/main" id="{C89FA324-10F5-4348-B189-DC58C46BC6D9}"/>
                </a:ext>
              </a:extLst>
            </p:cNvPr>
            <p:cNvSpPr/>
            <p:nvPr/>
          </p:nvSpPr>
          <p:spPr>
            <a:xfrm>
              <a:off x="5839000" y="5251778"/>
              <a:ext cx="4651200" cy="1555592"/>
            </a:xfrm>
            <a:custGeom>
              <a:avLst/>
              <a:gdLst>
                <a:gd name="connsiteX0" fmla="*/ 0 w 3439414"/>
                <a:gd name="connsiteY0" fmla="*/ 0 h 1555592"/>
                <a:gd name="connsiteX1" fmla="*/ 3439414 w 3439414"/>
                <a:gd name="connsiteY1" fmla="*/ 0 h 1555592"/>
                <a:gd name="connsiteX2" fmla="*/ 3439414 w 3439414"/>
                <a:gd name="connsiteY2" fmla="*/ 1555592 h 1555592"/>
                <a:gd name="connsiteX3" fmla="*/ 0 w 3439414"/>
                <a:gd name="connsiteY3" fmla="*/ 1555592 h 1555592"/>
                <a:gd name="connsiteX4" fmla="*/ 0 w 3439414"/>
                <a:gd name="connsiteY4" fmla="*/ 0 h 155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9414" h="1555592">
                  <a:moveTo>
                    <a:pt x="0" y="0"/>
                  </a:moveTo>
                  <a:lnTo>
                    <a:pt x="3439414" y="0"/>
                  </a:lnTo>
                  <a:lnTo>
                    <a:pt x="3439414" y="1555592"/>
                  </a:lnTo>
                  <a:lnTo>
                    <a:pt x="0" y="1555592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777CA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100" kern="1200" dirty="0"/>
                <a:t>Mesurer l'efficacité de sa relation de mentorat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27AFD66-67C1-664E-A485-9595432DBEE9}"/>
                </a:ext>
              </a:extLst>
            </p:cNvPr>
            <p:cNvSpPr/>
            <p:nvPr/>
          </p:nvSpPr>
          <p:spPr>
            <a:xfrm>
              <a:off x="4150049" y="5251778"/>
              <a:ext cx="1540036" cy="1555592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7000" r="-27000"/>
              </a:stretch>
            </a:blipFill>
            <a:ln w="19050">
              <a:solidFill>
                <a:srgbClr val="2777CA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pic>
        <p:nvPicPr>
          <p:cNvPr id="76" name="Image 75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6D51C91A-5FC4-9643-B119-65F64EF779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8" t="6581" r="6211" b="19374"/>
          <a:stretch/>
        </p:blipFill>
        <p:spPr bwMode="auto">
          <a:xfrm>
            <a:off x="10128032" y="6165000"/>
            <a:ext cx="2012699" cy="642217"/>
          </a:xfrm>
          <a:prstGeom prst="rect">
            <a:avLst/>
          </a:prstGeom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580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9F3DE7-61C0-494E-BAB2-A81D7EDE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360" y="841248"/>
            <a:ext cx="6227064" cy="809752"/>
          </a:xfrm>
        </p:spPr>
        <p:txBody>
          <a:bodyPr anchor="t">
            <a:norm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Marché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9C6EA33A-E4F5-1747-82B1-5FAB6BE56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21704"/>
              </p:ext>
            </p:extLst>
          </p:nvPr>
        </p:nvGraphicFramePr>
        <p:xfrm>
          <a:off x="2290503" y="172402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2" name="Image 31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5BCEDA4F-2E9B-8241-9B2D-CE653905058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8" t="6581" r="6211" b="19374"/>
          <a:stretch/>
        </p:blipFill>
        <p:spPr bwMode="auto">
          <a:xfrm>
            <a:off x="10128032" y="6165000"/>
            <a:ext cx="2012699" cy="642217"/>
          </a:xfrm>
          <a:prstGeom prst="rect">
            <a:avLst/>
          </a:prstGeom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4549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9F3DE7-61C0-494E-BAB2-A81D7EDE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360" y="841248"/>
            <a:ext cx="6227064" cy="1234440"/>
          </a:xfrm>
        </p:spPr>
        <p:txBody>
          <a:bodyPr anchor="t">
            <a:norm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Métriques</a:t>
            </a: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719357FB-3655-8D45-BBB8-0A84DA1DF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536346"/>
              </p:ext>
            </p:extLst>
          </p:nvPr>
        </p:nvGraphicFramePr>
        <p:xfrm>
          <a:off x="1962150" y="1630132"/>
          <a:ext cx="10199688" cy="4415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4" name="Image 63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2EA22441-540C-E54B-8C3D-C393D719D47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8" t="6581" r="6211" b="19374"/>
          <a:stretch/>
        </p:blipFill>
        <p:spPr bwMode="auto">
          <a:xfrm>
            <a:off x="10128032" y="6165000"/>
            <a:ext cx="2012699" cy="642217"/>
          </a:xfrm>
          <a:prstGeom prst="rect">
            <a:avLst/>
          </a:prstGeom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365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495F8E3-5243-4F02-AC53-F05721B35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5280F9F-2129-4B35-86B4-8A4267DFA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079E950F-26FD-49A5-8CFB-664703BE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A957C5C2-2E01-464B-97B4-1981AF052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53B7BE02-9D75-4EBB-879B-D7B75937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0D9536D6-02B7-4110-BF2B-17B08DDFE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ADA6B83F-32F5-4D8C-AA2F-53A4FA12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AE2FF24D-C357-4073-8093-410279D42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7A7D5D9E-853D-4831-B45D-ED773133B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5D185781-4FC4-4AF1-B231-942FDE963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CC270413-B0D3-4A07-BD1B-E9254A98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2C47358D-4669-406F-AC20-6D169951B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328C9057-3C8A-45CB-A084-4AD4535CD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D204A0F9-30D5-4D9E-9019-95DEDCFFE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F9CC2C27-C82D-467C-836F-F166E7059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F680CD9A-5DEE-446A-A951-936A1B2D1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90F745C0-6118-47A3-85AB-A412FE581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3CEC5B1E-7348-4ACE-B1DD-E53926E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F96B7951-47C0-4555-9A22-86491610F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ACD5C04A-A4EA-432A-A9B5-F84F41D74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B33C957B-D207-438D-9823-4FF59328F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F79D782-A9ED-4AEE-B67D-DDD6F1CB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6C9F140-6D17-42C4-96E2-F124090D4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EE0A3AEC-72D0-4759-A596-564927A0C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027B02-EC1B-499B-B4F5-7221EC8D8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1F5D3D2-84ED-2749-86EE-8347C3D0E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075688"/>
            <a:ext cx="8677656" cy="1746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Fonctionnalités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4656B1-26B7-A745-B70A-65189BDAD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5648" y="3881568"/>
            <a:ext cx="8677656" cy="123153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MentorAp by FuzeScrum</a:t>
            </a:r>
          </a:p>
        </p:txBody>
      </p:sp>
      <p:pic>
        <p:nvPicPr>
          <p:cNvPr id="32" name="Image 31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6C5278BA-2971-BB4B-BAEE-86CFD41665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8" t="6581" r="6211" b="19374"/>
          <a:stretch/>
        </p:blipFill>
        <p:spPr bwMode="auto">
          <a:xfrm>
            <a:off x="10128032" y="6165000"/>
            <a:ext cx="2012699" cy="642217"/>
          </a:xfrm>
          <a:prstGeom prst="rect">
            <a:avLst/>
          </a:prstGeom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1290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0C6CD8F-3313-E74D-8939-5ADB3716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fr-FR" sz="4000">
                <a:solidFill>
                  <a:srgbClr val="FFFFFF"/>
                </a:solidFill>
              </a:rPr>
              <a:t>Gestion du compte utilisateur</a:t>
            </a:r>
            <a:endParaRPr lang="fr-FR" sz="4000" dirty="0">
              <a:solidFill>
                <a:srgbClr val="FFFFFF"/>
              </a:solidFill>
            </a:endParaRPr>
          </a:p>
        </p:txBody>
      </p:sp>
      <p:graphicFrame>
        <p:nvGraphicFramePr>
          <p:cNvPr id="73" name="Espace réservé du contenu 2">
            <a:extLst>
              <a:ext uri="{FF2B5EF4-FFF2-40B4-BE49-F238E27FC236}">
                <a16:creationId xmlns:a16="http://schemas.microsoft.com/office/drawing/2014/main" id="{6392AA94-56F7-9C4F-BA5A-980C08C970D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998888"/>
              </p:ext>
            </p:extLst>
          </p:nvPr>
        </p:nvGraphicFramePr>
        <p:xfrm>
          <a:off x="4808539" y="674687"/>
          <a:ext cx="6844756" cy="5514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5" name="Image 74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1E063667-8A6E-6340-88AE-2CD9C30C678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8" t="6581" r="6211" b="19374"/>
          <a:stretch/>
        </p:blipFill>
        <p:spPr bwMode="auto">
          <a:xfrm>
            <a:off x="10128032" y="6165000"/>
            <a:ext cx="2012699" cy="642217"/>
          </a:xfrm>
          <a:prstGeom prst="rect">
            <a:avLst/>
          </a:prstGeom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740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0C6CD8F-3313-E74D-8939-5ADB3716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Gestion de la relation de mentorat</a:t>
            </a:r>
          </a:p>
        </p:txBody>
      </p:sp>
      <p:graphicFrame>
        <p:nvGraphicFramePr>
          <p:cNvPr id="37" name="Espace réservé du contenu 2">
            <a:extLst>
              <a:ext uri="{FF2B5EF4-FFF2-40B4-BE49-F238E27FC236}">
                <a16:creationId xmlns:a16="http://schemas.microsoft.com/office/drawing/2014/main" id="{BC1329CF-D23C-F741-8779-C2C9EC3068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963420"/>
              </p:ext>
            </p:extLst>
          </p:nvPr>
        </p:nvGraphicFramePr>
        <p:xfrm>
          <a:off x="4840403" y="1008855"/>
          <a:ext cx="6545261" cy="4826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5" name="Image 44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75BA37EC-8A2F-6C4E-ABF1-CE9F84B23D2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8" t="6581" r="6211" b="19374"/>
          <a:stretch/>
        </p:blipFill>
        <p:spPr bwMode="auto">
          <a:xfrm>
            <a:off x="10128032" y="6165000"/>
            <a:ext cx="2012699" cy="642217"/>
          </a:xfrm>
          <a:prstGeom prst="rect">
            <a:avLst/>
          </a:prstGeom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189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0C6CD8F-3313-E74D-8939-5ADB3716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Gestion des sessions de mentorat</a:t>
            </a:r>
          </a:p>
        </p:txBody>
      </p:sp>
      <p:graphicFrame>
        <p:nvGraphicFramePr>
          <p:cNvPr id="37" name="Espace réservé du contenu 2">
            <a:extLst>
              <a:ext uri="{FF2B5EF4-FFF2-40B4-BE49-F238E27FC236}">
                <a16:creationId xmlns:a16="http://schemas.microsoft.com/office/drawing/2014/main" id="{128DC598-31DD-CC40-9B8D-FEC305A24DB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883801"/>
              </p:ext>
            </p:extLst>
          </p:nvPr>
        </p:nvGraphicFramePr>
        <p:xfrm>
          <a:off x="4983163" y="1227476"/>
          <a:ext cx="6370637" cy="4720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2" name="Image 41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60D47603-C90E-5246-AA8E-D7A021606DF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8" t="6581" r="6211" b="19374"/>
          <a:stretch/>
        </p:blipFill>
        <p:spPr bwMode="auto">
          <a:xfrm>
            <a:off x="10128032" y="6165000"/>
            <a:ext cx="2012699" cy="642217"/>
          </a:xfrm>
          <a:prstGeom prst="rect">
            <a:avLst/>
          </a:prstGeom>
          <a:ln w="12700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55026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429</Words>
  <Application>Microsoft Macintosh PowerPoint</Application>
  <PresentationFormat>Grand écran</PresentationFormat>
  <Paragraphs>110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Thème Office</vt:lpstr>
      <vt:lpstr>By FuzeScrum</vt:lpstr>
      <vt:lpstr>Présentation du projet</vt:lpstr>
      <vt:lpstr>Objectifs</vt:lpstr>
      <vt:lpstr>Marché</vt:lpstr>
      <vt:lpstr>Métriques</vt:lpstr>
      <vt:lpstr>Fonctionnalités</vt:lpstr>
      <vt:lpstr>Gestion du compte utilisateur</vt:lpstr>
      <vt:lpstr>Gestion de la relation de mentorat</vt:lpstr>
      <vt:lpstr>Gestion des sessions de mentorat</vt:lpstr>
      <vt:lpstr>Gestion des sujets de discussion</vt:lpstr>
      <vt:lpstr>Gestion de la prise de note</vt:lpstr>
      <vt:lpstr>Gestion des objectifs</vt:lpstr>
      <vt:lpstr>Gestion des contacts</vt:lpstr>
      <vt:lpstr>Gestion de la satisfaction</vt:lpstr>
      <vt:lpstr>User Stories et  Critères d’acceptation</vt:lpstr>
      <vt:lpstr>Gestion de la prise de note</vt:lpstr>
      <vt:lpstr>Solution proposée</vt:lpstr>
      <vt:lpstr>Diagramme de conception technique</vt:lpstr>
      <vt:lpstr>Glossaire</vt:lpstr>
      <vt:lpstr>Spécifications techniques</vt:lpstr>
      <vt:lpstr>Wireframes</vt:lpstr>
      <vt:lpstr>Gestion de la prise de note</vt:lpstr>
      <vt:lpstr>Création d’une note</vt:lpstr>
      <vt:lpstr>Modification d’une note</vt:lpstr>
      <vt:lpstr>Visualisation d’une note</vt:lpstr>
      <vt:lpstr>Suppression d’une 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FuzeScrum</dc:title>
  <dc:creator>Noémie Barral</dc:creator>
  <cp:lastModifiedBy>Noémie Barral</cp:lastModifiedBy>
  <cp:revision>6</cp:revision>
  <dcterms:created xsi:type="dcterms:W3CDTF">2020-09-24T10:22:34Z</dcterms:created>
  <dcterms:modified xsi:type="dcterms:W3CDTF">2020-09-24T12:26:26Z</dcterms:modified>
</cp:coreProperties>
</file>