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notesMasterIdLst>
    <p:notesMasterId r:id="rId22"/>
  </p:notesMasterIdLst>
  <p:sldIdLst>
    <p:sldId id="256" r:id="rId2"/>
    <p:sldId id="260" r:id="rId3"/>
    <p:sldId id="277" r:id="rId4"/>
    <p:sldId id="259" r:id="rId5"/>
    <p:sldId id="258" r:id="rId6"/>
    <p:sldId id="257" r:id="rId7"/>
    <p:sldId id="261" r:id="rId8"/>
    <p:sldId id="262" r:id="rId9"/>
    <p:sldId id="263" r:id="rId10"/>
    <p:sldId id="266" r:id="rId11"/>
    <p:sldId id="265" r:id="rId12"/>
    <p:sldId id="264" r:id="rId13"/>
    <p:sldId id="267" r:id="rId14"/>
    <p:sldId id="269" r:id="rId15"/>
    <p:sldId id="270" r:id="rId16"/>
    <p:sldId id="271" r:id="rId17"/>
    <p:sldId id="272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oémie Barral" initials="NB" lastIdx="1" clrIdx="0">
    <p:extLst>
      <p:ext uri="{19B8F6BF-5375-455C-9EA6-DF929625EA0E}">
        <p15:presenceInfo xmlns:p15="http://schemas.microsoft.com/office/powerpoint/2012/main" userId="f65b07de0d1cce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Style léger 2 - Accentuation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5BE263C-DBD7-4A20-BB59-AAB30ACAA65A}" styleName="Style moyen 3 - 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Style moyen 3 - Accentuation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Style moyen 3 - Accentuation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Style foncé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14"/>
    <p:restoredTop sz="75335"/>
  </p:normalViewPr>
  <p:slideViewPr>
    <p:cSldViewPr snapToGrid="0" snapToObjects="1">
      <p:cViewPr varScale="1">
        <p:scale>
          <a:sx n="67" d="100"/>
          <a:sy n="67" d="100"/>
        </p:scale>
        <p:origin x="21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6583B4-0F08-F845-BE64-051C3E825363}" type="doc">
      <dgm:prSet loTypeId="urn:microsoft.com/office/officeart/2005/8/layout/vList2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71C036AE-843E-4E46-9A09-BC57771FF351}">
      <dgm:prSet phldrT="[Texte]"/>
      <dgm:spPr/>
      <dgm:t>
        <a:bodyPr/>
        <a:lstStyle/>
        <a:p>
          <a:r>
            <a:rPr lang="fr-FR" dirty="0"/>
            <a:t>Mauvaise durée de stationnement (valeur nulle ou négative)</a:t>
          </a:r>
        </a:p>
      </dgm:t>
    </dgm:pt>
    <dgm:pt modelId="{A41431D2-D4EC-DB42-9076-F48F1042A4FD}" type="parTrans" cxnId="{E5271B8C-320A-0646-87AA-3D585F6621E9}">
      <dgm:prSet/>
      <dgm:spPr/>
      <dgm:t>
        <a:bodyPr/>
        <a:lstStyle/>
        <a:p>
          <a:endParaRPr lang="fr-FR"/>
        </a:p>
      </dgm:t>
    </dgm:pt>
    <dgm:pt modelId="{64C723DE-DAE6-424C-ACDA-733AE64D358B}" type="sibTrans" cxnId="{E5271B8C-320A-0646-87AA-3D585F6621E9}">
      <dgm:prSet/>
      <dgm:spPr/>
      <dgm:t>
        <a:bodyPr/>
        <a:lstStyle/>
        <a:p>
          <a:endParaRPr lang="fr-FR"/>
        </a:p>
      </dgm:t>
    </dgm:pt>
    <dgm:pt modelId="{C3154ABF-D29A-0444-AA0C-A8A85D343C4F}">
      <dgm:prSet phldrT="[Texte]"/>
      <dgm:spPr/>
      <dgm:t>
        <a:bodyPr/>
        <a:lstStyle/>
        <a:p>
          <a:r>
            <a:rPr lang="fr-FR" dirty="0"/>
            <a:t>Traite uniquement les heures dans le code</a:t>
          </a:r>
        </a:p>
      </dgm:t>
    </dgm:pt>
    <dgm:pt modelId="{9E1293CC-0EF2-1B46-88B3-564DBF8A4CB9}" type="parTrans" cxnId="{F6D83DD3-D650-5440-9F4B-6E6FD6EDAE0E}">
      <dgm:prSet/>
      <dgm:spPr/>
      <dgm:t>
        <a:bodyPr/>
        <a:lstStyle/>
        <a:p>
          <a:endParaRPr lang="fr-FR"/>
        </a:p>
      </dgm:t>
    </dgm:pt>
    <dgm:pt modelId="{5458D1D7-13D7-BE4B-9DB4-B2C44CE4FAC3}" type="sibTrans" cxnId="{F6D83DD3-D650-5440-9F4B-6E6FD6EDAE0E}">
      <dgm:prSet/>
      <dgm:spPr/>
      <dgm:t>
        <a:bodyPr/>
        <a:lstStyle/>
        <a:p>
          <a:endParaRPr lang="fr-FR"/>
        </a:p>
      </dgm:t>
    </dgm:pt>
    <dgm:pt modelId="{C3FC6FED-9452-244E-83EE-61122D89EB4F}">
      <dgm:prSet/>
      <dgm:spPr/>
      <dgm:t>
        <a:bodyPr/>
        <a:lstStyle/>
        <a:p>
          <a:r>
            <a:rPr lang="fr-FR" dirty="0"/>
            <a:t>Pas de test d’intégration fonctionnel</a:t>
          </a:r>
        </a:p>
      </dgm:t>
    </dgm:pt>
    <dgm:pt modelId="{6113E4EE-33D3-964A-A8C1-3222DAC4E5EA}" type="parTrans" cxnId="{831134D6-F174-7340-988C-C87502B7D34F}">
      <dgm:prSet/>
      <dgm:spPr/>
      <dgm:t>
        <a:bodyPr/>
        <a:lstStyle/>
        <a:p>
          <a:endParaRPr lang="fr-FR"/>
        </a:p>
      </dgm:t>
    </dgm:pt>
    <dgm:pt modelId="{605B4EB5-50EB-694E-ACE2-A5CD030C3788}" type="sibTrans" cxnId="{831134D6-F174-7340-988C-C87502B7D34F}">
      <dgm:prSet/>
      <dgm:spPr/>
      <dgm:t>
        <a:bodyPr/>
        <a:lstStyle/>
        <a:p>
          <a:endParaRPr lang="fr-FR"/>
        </a:p>
      </dgm:t>
    </dgm:pt>
    <dgm:pt modelId="{65AAC365-240D-A842-B406-EA44EF1A00CC}">
      <dgm:prSet/>
      <dgm:spPr/>
      <dgm:t>
        <a:bodyPr/>
        <a:lstStyle/>
        <a:p>
          <a:r>
            <a:rPr lang="fr-FR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rPr>
            <a:t>//TODO</a:t>
          </a:r>
        </a:p>
      </dgm:t>
    </dgm:pt>
    <dgm:pt modelId="{EBE054E5-C3E5-F947-941E-689EE9D896A7}" type="parTrans" cxnId="{F609525D-1A3A-7740-82CF-17AB0AE07526}">
      <dgm:prSet/>
      <dgm:spPr/>
      <dgm:t>
        <a:bodyPr/>
        <a:lstStyle/>
        <a:p>
          <a:endParaRPr lang="fr-FR"/>
        </a:p>
      </dgm:t>
    </dgm:pt>
    <dgm:pt modelId="{897DFF4C-B464-3646-8F56-95940733C68F}" type="sibTrans" cxnId="{F609525D-1A3A-7740-82CF-17AB0AE07526}">
      <dgm:prSet/>
      <dgm:spPr/>
      <dgm:t>
        <a:bodyPr/>
        <a:lstStyle/>
        <a:p>
          <a:endParaRPr lang="fr-FR"/>
        </a:p>
      </dgm:t>
    </dgm:pt>
    <dgm:pt modelId="{99960142-DADD-D344-9CE0-B3D08DE87CD9}">
      <dgm:prSet/>
      <dgm:spPr/>
      <dgm:t>
        <a:bodyPr/>
        <a:lstStyle/>
        <a:p>
          <a:r>
            <a:rPr lang="fr-FR" dirty="0">
              <a:latin typeface="+mn-lt"/>
              <a:ea typeface="Menlo" panose="020B0609030804020204" pitchFamily="49" charset="0"/>
              <a:cs typeface="Menlo" panose="020B0609030804020204" pitchFamily="49" charset="0"/>
            </a:rPr>
            <a:t>Peu de tests unitaires existants</a:t>
          </a:r>
        </a:p>
      </dgm:t>
    </dgm:pt>
    <dgm:pt modelId="{FE76D867-0438-964F-ABBB-2FBDDDA8FB53}" type="parTrans" cxnId="{DBA54B9C-5700-E64B-B063-29DAA046310C}">
      <dgm:prSet/>
      <dgm:spPr/>
      <dgm:t>
        <a:bodyPr/>
        <a:lstStyle/>
        <a:p>
          <a:endParaRPr lang="fr-FR"/>
        </a:p>
      </dgm:t>
    </dgm:pt>
    <dgm:pt modelId="{342A6ABF-1C1D-3C47-82C9-F237883CFC7C}" type="sibTrans" cxnId="{DBA54B9C-5700-E64B-B063-29DAA046310C}">
      <dgm:prSet/>
      <dgm:spPr/>
      <dgm:t>
        <a:bodyPr/>
        <a:lstStyle/>
        <a:p>
          <a:endParaRPr lang="fr-FR"/>
        </a:p>
      </dgm:t>
    </dgm:pt>
    <dgm:pt modelId="{1ED41476-2156-9C43-8421-33229174F9CF}">
      <dgm:prSet/>
      <dgm:spPr/>
      <dgm:t>
        <a:bodyPr/>
        <a:lstStyle/>
        <a:p>
          <a:r>
            <a:rPr lang="fr-FR" dirty="0">
              <a:latin typeface="+mn-lt"/>
              <a:ea typeface="Menlo" panose="020B0609030804020204" pitchFamily="49" charset="0"/>
              <a:cs typeface="Menlo" panose="020B0609030804020204" pitchFamily="49" charset="0"/>
            </a:rPr>
            <a:t>Rattraper pour mise en place du TDD</a:t>
          </a:r>
        </a:p>
      </dgm:t>
    </dgm:pt>
    <dgm:pt modelId="{19B11300-70B9-AA40-A1E3-06FFB57C28FB}" type="parTrans" cxnId="{55EAD7CE-3209-EA4F-A730-A4DD313A4A41}">
      <dgm:prSet/>
      <dgm:spPr/>
      <dgm:t>
        <a:bodyPr/>
        <a:lstStyle/>
        <a:p>
          <a:endParaRPr lang="fr-FR"/>
        </a:p>
      </dgm:t>
    </dgm:pt>
    <dgm:pt modelId="{CD246CA8-CD96-024F-9DAC-4E58340623AB}" type="sibTrans" cxnId="{55EAD7CE-3209-EA4F-A730-A4DD313A4A41}">
      <dgm:prSet/>
      <dgm:spPr/>
      <dgm:t>
        <a:bodyPr/>
        <a:lstStyle/>
        <a:p>
          <a:endParaRPr lang="fr-FR"/>
        </a:p>
      </dgm:t>
    </dgm:pt>
    <dgm:pt modelId="{428E7416-475A-104D-9ECA-8739D97DBD60}">
      <dgm:prSet/>
      <dgm:spPr/>
      <dgm:t>
        <a:bodyPr/>
        <a:lstStyle/>
        <a:p>
          <a:r>
            <a:rPr lang="fr-FR" dirty="0"/>
            <a:t>Configuration </a:t>
          </a:r>
          <a:r>
            <a:rPr lang="fr-FR" dirty="0" err="1"/>
            <a:t>Maven</a:t>
          </a:r>
          <a:endParaRPr lang="fr-FR" dirty="0"/>
        </a:p>
      </dgm:t>
    </dgm:pt>
    <dgm:pt modelId="{CB9CE8BB-E12D-084A-9C89-948C6DD30FAF}" type="parTrans" cxnId="{3AAE8C9F-DFCD-D440-9E97-D75614D46570}">
      <dgm:prSet/>
      <dgm:spPr/>
      <dgm:t>
        <a:bodyPr/>
        <a:lstStyle/>
        <a:p>
          <a:endParaRPr lang="fr-FR"/>
        </a:p>
      </dgm:t>
    </dgm:pt>
    <dgm:pt modelId="{BB00350E-4A9B-EB4E-A6AE-054DABF4AA1E}" type="sibTrans" cxnId="{3AAE8C9F-DFCD-D440-9E97-D75614D46570}">
      <dgm:prSet/>
      <dgm:spPr/>
      <dgm:t>
        <a:bodyPr/>
        <a:lstStyle/>
        <a:p>
          <a:endParaRPr lang="fr-FR"/>
        </a:p>
      </dgm:t>
    </dgm:pt>
    <dgm:pt modelId="{983F100E-1763-CC4F-92E2-FCCBD2BC3FAF}">
      <dgm:prSet/>
      <dgm:spPr/>
      <dgm:t>
        <a:bodyPr/>
        <a:lstStyle/>
        <a:p>
          <a:r>
            <a:rPr lang="fr-FR" dirty="0"/>
            <a:t>Mise en place de </a:t>
          </a:r>
          <a:r>
            <a:rPr lang="fr-FR" dirty="0" err="1"/>
            <a:t>CheckStyle</a:t>
          </a:r>
          <a:endParaRPr lang="fr-FR" dirty="0"/>
        </a:p>
      </dgm:t>
    </dgm:pt>
    <dgm:pt modelId="{9115440D-A2F2-9243-9656-8A6BA9C1D05F}" type="parTrans" cxnId="{B3D2E99A-7207-7F48-BB27-09D892FF975D}">
      <dgm:prSet/>
      <dgm:spPr/>
      <dgm:t>
        <a:bodyPr/>
        <a:lstStyle/>
        <a:p>
          <a:endParaRPr lang="fr-FR"/>
        </a:p>
      </dgm:t>
    </dgm:pt>
    <dgm:pt modelId="{1464265D-1602-7B42-9D37-8A9F7A420E30}" type="sibTrans" cxnId="{B3D2E99A-7207-7F48-BB27-09D892FF975D}">
      <dgm:prSet/>
      <dgm:spPr/>
      <dgm:t>
        <a:bodyPr/>
        <a:lstStyle/>
        <a:p>
          <a:endParaRPr lang="fr-FR"/>
        </a:p>
      </dgm:t>
    </dgm:pt>
    <dgm:pt modelId="{EB432073-7F48-684C-BC67-7F67C4216722}">
      <dgm:prSet/>
      <dgm:spPr/>
      <dgm:t>
        <a:bodyPr/>
        <a:lstStyle/>
        <a:p>
          <a:r>
            <a:rPr lang="fr-FR" dirty="0"/>
            <a:t>Mise en place de </a:t>
          </a:r>
          <a:r>
            <a:rPr lang="fr-FR" dirty="0" err="1"/>
            <a:t>SpotBugs</a:t>
          </a:r>
          <a:r>
            <a:rPr lang="fr-FR" dirty="0"/>
            <a:t> (pas de maj sur </a:t>
          </a:r>
          <a:r>
            <a:rPr lang="fr-FR" dirty="0" err="1"/>
            <a:t>FindBugs</a:t>
          </a:r>
          <a:r>
            <a:rPr lang="fr-FR" dirty="0"/>
            <a:t> depuis 2017)</a:t>
          </a:r>
        </a:p>
      </dgm:t>
    </dgm:pt>
    <dgm:pt modelId="{09D027A5-3715-B64E-B850-FFCDFFB0A4C6}" type="parTrans" cxnId="{9DF52C07-F805-A44D-AA19-00B164726F7A}">
      <dgm:prSet/>
      <dgm:spPr/>
      <dgm:t>
        <a:bodyPr/>
        <a:lstStyle/>
        <a:p>
          <a:endParaRPr lang="fr-FR"/>
        </a:p>
      </dgm:t>
    </dgm:pt>
    <dgm:pt modelId="{57DB7DA0-AB7D-C64D-B225-04DFF911352F}" type="sibTrans" cxnId="{9DF52C07-F805-A44D-AA19-00B164726F7A}">
      <dgm:prSet/>
      <dgm:spPr/>
      <dgm:t>
        <a:bodyPr/>
        <a:lstStyle/>
        <a:p>
          <a:endParaRPr lang="fr-FR"/>
        </a:p>
      </dgm:t>
    </dgm:pt>
    <dgm:pt modelId="{07F4DC74-979E-4F40-B0FD-DF7BA1A0430D}">
      <dgm:prSet/>
      <dgm:spPr/>
      <dgm:t>
        <a:bodyPr/>
        <a:lstStyle/>
        <a:p>
          <a:r>
            <a:rPr lang="fr-FR" dirty="0"/>
            <a:t>Absence de </a:t>
          </a:r>
          <a:r>
            <a:rPr lang="fr-FR" dirty="0" err="1"/>
            <a:t>JavaDoc</a:t>
          </a:r>
          <a:endParaRPr lang="fr-FR" dirty="0"/>
        </a:p>
      </dgm:t>
    </dgm:pt>
    <dgm:pt modelId="{FE7A5879-4373-0240-854B-CEF985418546}" type="parTrans" cxnId="{5CB5FEDB-19F5-3A43-896E-02C28ADD12EE}">
      <dgm:prSet/>
      <dgm:spPr/>
      <dgm:t>
        <a:bodyPr/>
        <a:lstStyle/>
        <a:p>
          <a:endParaRPr lang="fr-FR"/>
        </a:p>
      </dgm:t>
    </dgm:pt>
    <dgm:pt modelId="{0E59D3D7-FA9D-E74F-9DF0-20E1A4A5F651}" type="sibTrans" cxnId="{5CB5FEDB-19F5-3A43-896E-02C28ADD12EE}">
      <dgm:prSet/>
      <dgm:spPr/>
      <dgm:t>
        <a:bodyPr/>
        <a:lstStyle/>
        <a:p>
          <a:endParaRPr lang="fr-FR"/>
        </a:p>
      </dgm:t>
    </dgm:pt>
    <dgm:pt modelId="{7DB488CB-1680-384D-8069-78676B122496}">
      <dgm:prSet/>
      <dgm:spPr/>
      <dgm:t>
        <a:bodyPr/>
        <a:lstStyle/>
        <a:p>
          <a:r>
            <a:rPr lang="fr-FR" dirty="0"/>
            <a:t>Mise en place</a:t>
          </a:r>
        </a:p>
      </dgm:t>
    </dgm:pt>
    <dgm:pt modelId="{28C91045-E325-6E42-BE3B-D31A07E83B6A}" type="parTrans" cxnId="{28A0AF62-3165-B44F-8C0D-0CE3E4ACE900}">
      <dgm:prSet/>
      <dgm:spPr/>
      <dgm:t>
        <a:bodyPr/>
        <a:lstStyle/>
        <a:p>
          <a:endParaRPr lang="fr-FR"/>
        </a:p>
      </dgm:t>
    </dgm:pt>
    <dgm:pt modelId="{13409AC2-38B9-B846-9575-99581556AB63}" type="sibTrans" cxnId="{28A0AF62-3165-B44F-8C0D-0CE3E4ACE900}">
      <dgm:prSet/>
      <dgm:spPr/>
      <dgm:t>
        <a:bodyPr/>
        <a:lstStyle/>
        <a:p>
          <a:endParaRPr lang="fr-FR"/>
        </a:p>
      </dgm:t>
    </dgm:pt>
    <dgm:pt modelId="{7BBC4B07-C1AA-D047-A375-A8A0F3D7FE04}" type="pres">
      <dgm:prSet presAssocID="{FD6583B4-0F08-F845-BE64-051C3E825363}" presName="linear" presStyleCnt="0">
        <dgm:presLayoutVars>
          <dgm:animLvl val="lvl"/>
          <dgm:resizeHandles val="exact"/>
        </dgm:presLayoutVars>
      </dgm:prSet>
      <dgm:spPr/>
    </dgm:pt>
    <dgm:pt modelId="{3D5CDCB5-9B3B-5148-9089-26A6C7E79FBF}" type="pres">
      <dgm:prSet presAssocID="{71C036AE-843E-4E46-9A09-BC57771FF35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E78BFA6-99AF-2242-8826-E05C4ABBF2EA}" type="pres">
      <dgm:prSet presAssocID="{71C036AE-843E-4E46-9A09-BC57771FF351}" presName="childText" presStyleLbl="revTx" presStyleIdx="0" presStyleCnt="5">
        <dgm:presLayoutVars>
          <dgm:bulletEnabled val="1"/>
        </dgm:presLayoutVars>
      </dgm:prSet>
      <dgm:spPr/>
    </dgm:pt>
    <dgm:pt modelId="{F269A505-8900-914A-BEDA-F653092B6D5B}" type="pres">
      <dgm:prSet presAssocID="{C3FC6FED-9452-244E-83EE-61122D89EB4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24C6867-F7CA-C94A-8791-FB48104B6CAF}" type="pres">
      <dgm:prSet presAssocID="{C3FC6FED-9452-244E-83EE-61122D89EB4F}" presName="childText" presStyleLbl="revTx" presStyleIdx="1" presStyleCnt="5">
        <dgm:presLayoutVars>
          <dgm:bulletEnabled val="1"/>
        </dgm:presLayoutVars>
      </dgm:prSet>
      <dgm:spPr/>
    </dgm:pt>
    <dgm:pt modelId="{38D4A20E-4C45-8841-A3EE-A9BECE5FB91E}" type="pres">
      <dgm:prSet presAssocID="{99960142-DADD-D344-9CE0-B3D08DE87CD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F1D7112-8B2C-A146-B7D4-68E0D72E900A}" type="pres">
      <dgm:prSet presAssocID="{99960142-DADD-D344-9CE0-B3D08DE87CD9}" presName="childText" presStyleLbl="revTx" presStyleIdx="2" presStyleCnt="5">
        <dgm:presLayoutVars>
          <dgm:bulletEnabled val="1"/>
        </dgm:presLayoutVars>
      </dgm:prSet>
      <dgm:spPr/>
    </dgm:pt>
    <dgm:pt modelId="{8B65EC1E-CF8A-6C42-BBCD-562A25488BFA}" type="pres">
      <dgm:prSet presAssocID="{428E7416-475A-104D-9ECA-8739D97DBD6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8C75C59-FE9C-D547-8716-0B3F6CF309BD}" type="pres">
      <dgm:prSet presAssocID="{428E7416-475A-104D-9ECA-8739D97DBD60}" presName="childText" presStyleLbl="revTx" presStyleIdx="3" presStyleCnt="5">
        <dgm:presLayoutVars>
          <dgm:bulletEnabled val="1"/>
        </dgm:presLayoutVars>
      </dgm:prSet>
      <dgm:spPr/>
    </dgm:pt>
    <dgm:pt modelId="{410FB7C8-7093-9B4C-9EB4-EC2E0F91788B}" type="pres">
      <dgm:prSet presAssocID="{07F4DC74-979E-4F40-B0FD-DF7BA1A0430D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EA92F64E-7BEC-B74A-A1AB-72700ADADCBA}" type="pres">
      <dgm:prSet presAssocID="{07F4DC74-979E-4F40-B0FD-DF7BA1A0430D}" presName="childText" presStyleLbl="revTx" presStyleIdx="4" presStyleCnt="5">
        <dgm:presLayoutVars>
          <dgm:bulletEnabled val="1"/>
        </dgm:presLayoutVars>
      </dgm:prSet>
      <dgm:spPr/>
    </dgm:pt>
  </dgm:ptLst>
  <dgm:cxnLst>
    <dgm:cxn modelId="{9DF52C07-F805-A44D-AA19-00B164726F7A}" srcId="{428E7416-475A-104D-9ECA-8739D97DBD60}" destId="{EB432073-7F48-684C-BC67-7F67C4216722}" srcOrd="1" destOrd="0" parTransId="{09D027A5-3715-B64E-B850-FFCDFFB0A4C6}" sibTransId="{57DB7DA0-AB7D-C64D-B225-04DFF911352F}"/>
    <dgm:cxn modelId="{0FF1B531-C1B1-AA4F-B59B-3A2E9406CE77}" type="presOf" srcId="{C3154ABF-D29A-0444-AA0C-A8A85D343C4F}" destId="{CE78BFA6-99AF-2242-8826-E05C4ABBF2EA}" srcOrd="0" destOrd="0" presId="urn:microsoft.com/office/officeart/2005/8/layout/vList2"/>
    <dgm:cxn modelId="{494A053C-B2DB-CA42-BB7D-89630E427D59}" type="presOf" srcId="{428E7416-475A-104D-9ECA-8739D97DBD60}" destId="{8B65EC1E-CF8A-6C42-BBCD-562A25488BFA}" srcOrd="0" destOrd="0" presId="urn:microsoft.com/office/officeart/2005/8/layout/vList2"/>
    <dgm:cxn modelId="{3F39154B-C26E-5148-BB83-322742855F93}" type="presOf" srcId="{FD6583B4-0F08-F845-BE64-051C3E825363}" destId="{7BBC4B07-C1AA-D047-A375-A8A0F3D7FE04}" srcOrd="0" destOrd="0" presId="urn:microsoft.com/office/officeart/2005/8/layout/vList2"/>
    <dgm:cxn modelId="{23F67058-EA7D-D843-9543-CFB2AD8224DD}" type="presOf" srcId="{1ED41476-2156-9C43-8421-33229174F9CF}" destId="{3F1D7112-8B2C-A146-B7D4-68E0D72E900A}" srcOrd="0" destOrd="0" presId="urn:microsoft.com/office/officeart/2005/8/layout/vList2"/>
    <dgm:cxn modelId="{F609525D-1A3A-7740-82CF-17AB0AE07526}" srcId="{C3FC6FED-9452-244E-83EE-61122D89EB4F}" destId="{65AAC365-240D-A842-B406-EA44EF1A00CC}" srcOrd="0" destOrd="0" parTransId="{EBE054E5-C3E5-F947-941E-689EE9D896A7}" sibTransId="{897DFF4C-B464-3646-8F56-95940733C68F}"/>
    <dgm:cxn modelId="{68547C62-AAD6-A245-8682-F752B977DF7F}" type="presOf" srcId="{07F4DC74-979E-4F40-B0FD-DF7BA1A0430D}" destId="{410FB7C8-7093-9B4C-9EB4-EC2E0F91788B}" srcOrd="0" destOrd="0" presId="urn:microsoft.com/office/officeart/2005/8/layout/vList2"/>
    <dgm:cxn modelId="{28A0AF62-3165-B44F-8C0D-0CE3E4ACE900}" srcId="{07F4DC74-979E-4F40-B0FD-DF7BA1A0430D}" destId="{7DB488CB-1680-384D-8069-78676B122496}" srcOrd="0" destOrd="0" parTransId="{28C91045-E325-6E42-BE3B-D31A07E83B6A}" sibTransId="{13409AC2-38B9-B846-9575-99581556AB63}"/>
    <dgm:cxn modelId="{214F8780-E537-E34E-9945-49B8207154F4}" type="presOf" srcId="{C3FC6FED-9452-244E-83EE-61122D89EB4F}" destId="{F269A505-8900-914A-BEDA-F653092B6D5B}" srcOrd="0" destOrd="0" presId="urn:microsoft.com/office/officeart/2005/8/layout/vList2"/>
    <dgm:cxn modelId="{E5271B8C-320A-0646-87AA-3D585F6621E9}" srcId="{FD6583B4-0F08-F845-BE64-051C3E825363}" destId="{71C036AE-843E-4E46-9A09-BC57771FF351}" srcOrd="0" destOrd="0" parTransId="{A41431D2-D4EC-DB42-9076-F48F1042A4FD}" sibTransId="{64C723DE-DAE6-424C-ACDA-733AE64D358B}"/>
    <dgm:cxn modelId="{318A688D-6443-754A-9B67-41CFAD2A22CC}" type="presOf" srcId="{65AAC365-240D-A842-B406-EA44EF1A00CC}" destId="{A24C6867-F7CA-C94A-8791-FB48104B6CAF}" srcOrd="0" destOrd="0" presId="urn:microsoft.com/office/officeart/2005/8/layout/vList2"/>
    <dgm:cxn modelId="{B3D2E99A-7207-7F48-BB27-09D892FF975D}" srcId="{428E7416-475A-104D-9ECA-8739D97DBD60}" destId="{983F100E-1763-CC4F-92E2-FCCBD2BC3FAF}" srcOrd="0" destOrd="0" parTransId="{9115440D-A2F2-9243-9656-8A6BA9C1D05F}" sibTransId="{1464265D-1602-7B42-9D37-8A9F7A420E30}"/>
    <dgm:cxn modelId="{DBA54B9C-5700-E64B-B063-29DAA046310C}" srcId="{FD6583B4-0F08-F845-BE64-051C3E825363}" destId="{99960142-DADD-D344-9CE0-B3D08DE87CD9}" srcOrd="2" destOrd="0" parTransId="{FE76D867-0438-964F-ABBB-2FBDDDA8FB53}" sibTransId="{342A6ABF-1C1D-3C47-82C9-F237883CFC7C}"/>
    <dgm:cxn modelId="{3AAE8C9F-DFCD-D440-9E97-D75614D46570}" srcId="{FD6583B4-0F08-F845-BE64-051C3E825363}" destId="{428E7416-475A-104D-9ECA-8739D97DBD60}" srcOrd="3" destOrd="0" parTransId="{CB9CE8BB-E12D-084A-9C89-948C6DD30FAF}" sibTransId="{BB00350E-4A9B-EB4E-A6AE-054DABF4AA1E}"/>
    <dgm:cxn modelId="{1A3E85A5-1429-4D45-92A1-1DF0A6FC4CF7}" type="presOf" srcId="{983F100E-1763-CC4F-92E2-FCCBD2BC3FAF}" destId="{78C75C59-FE9C-D547-8716-0B3F6CF309BD}" srcOrd="0" destOrd="0" presId="urn:microsoft.com/office/officeart/2005/8/layout/vList2"/>
    <dgm:cxn modelId="{28CD61BA-E317-404A-BD6A-70F71CD318BE}" type="presOf" srcId="{7DB488CB-1680-384D-8069-78676B122496}" destId="{EA92F64E-7BEC-B74A-A1AB-72700ADADCBA}" srcOrd="0" destOrd="0" presId="urn:microsoft.com/office/officeart/2005/8/layout/vList2"/>
    <dgm:cxn modelId="{1E7921CE-9EE4-CE45-B145-06C59563E1EF}" type="presOf" srcId="{EB432073-7F48-684C-BC67-7F67C4216722}" destId="{78C75C59-FE9C-D547-8716-0B3F6CF309BD}" srcOrd="0" destOrd="1" presId="urn:microsoft.com/office/officeart/2005/8/layout/vList2"/>
    <dgm:cxn modelId="{55EAD7CE-3209-EA4F-A730-A4DD313A4A41}" srcId="{99960142-DADD-D344-9CE0-B3D08DE87CD9}" destId="{1ED41476-2156-9C43-8421-33229174F9CF}" srcOrd="0" destOrd="0" parTransId="{19B11300-70B9-AA40-A1E3-06FFB57C28FB}" sibTransId="{CD246CA8-CD96-024F-9DAC-4E58340623AB}"/>
    <dgm:cxn modelId="{F6D83DD3-D650-5440-9F4B-6E6FD6EDAE0E}" srcId="{71C036AE-843E-4E46-9A09-BC57771FF351}" destId="{C3154ABF-D29A-0444-AA0C-A8A85D343C4F}" srcOrd="0" destOrd="0" parTransId="{9E1293CC-0EF2-1B46-88B3-564DBF8A4CB9}" sibTransId="{5458D1D7-13D7-BE4B-9DB4-B2C44CE4FAC3}"/>
    <dgm:cxn modelId="{831134D6-F174-7340-988C-C87502B7D34F}" srcId="{FD6583B4-0F08-F845-BE64-051C3E825363}" destId="{C3FC6FED-9452-244E-83EE-61122D89EB4F}" srcOrd="1" destOrd="0" parTransId="{6113E4EE-33D3-964A-A8C1-3222DAC4E5EA}" sibTransId="{605B4EB5-50EB-694E-ACE2-A5CD030C3788}"/>
    <dgm:cxn modelId="{5CB5FEDB-19F5-3A43-896E-02C28ADD12EE}" srcId="{FD6583B4-0F08-F845-BE64-051C3E825363}" destId="{07F4DC74-979E-4F40-B0FD-DF7BA1A0430D}" srcOrd="4" destOrd="0" parTransId="{FE7A5879-4373-0240-854B-CEF985418546}" sibTransId="{0E59D3D7-FA9D-E74F-9DF0-20E1A4A5F651}"/>
    <dgm:cxn modelId="{0A7251ED-86F2-9840-A02D-865F8FB282F7}" type="presOf" srcId="{99960142-DADD-D344-9CE0-B3D08DE87CD9}" destId="{38D4A20E-4C45-8841-A3EE-A9BECE5FB91E}" srcOrd="0" destOrd="0" presId="urn:microsoft.com/office/officeart/2005/8/layout/vList2"/>
    <dgm:cxn modelId="{D643C0F6-B305-C946-9B86-D4A892635085}" type="presOf" srcId="{71C036AE-843E-4E46-9A09-BC57771FF351}" destId="{3D5CDCB5-9B3B-5148-9089-26A6C7E79FBF}" srcOrd="0" destOrd="0" presId="urn:microsoft.com/office/officeart/2005/8/layout/vList2"/>
    <dgm:cxn modelId="{CCF85F17-BB12-5049-9946-714E142660A4}" type="presParOf" srcId="{7BBC4B07-C1AA-D047-A375-A8A0F3D7FE04}" destId="{3D5CDCB5-9B3B-5148-9089-26A6C7E79FBF}" srcOrd="0" destOrd="0" presId="urn:microsoft.com/office/officeart/2005/8/layout/vList2"/>
    <dgm:cxn modelId="{A73DB716-2F31-3146-8EE9-FD5A8D7C5590}" type="presParOf" srcId="{7BBC4B07-C1AA-D047-A375-A8A0F3D7FE04}" destId="{CE78BFA6-99AF-2242-8826-E05C4ABBF2EA}" srcOrd="1" destOrd="0" presId="urn:microsoft.com/office/officeart/2005/8/layout/vList2"/>
    <dgm:cxn modelId="{AC95454F-6B00-3C4B-8FD7-16E089C7617A}" type="presParOf" srcId="{7BBC4B07-C1AA-D047-A375-A8A0F3D7FE04}" destId="{F269A505-8900-914A-BEDA-F653092B6D5B}" srcOrd="2" destOrd="0" presId="urn:microsoft.com/office/officeart/2005/8/layout/vList2"/>
    <dgm:cxn modelId="{EDE7F459-3779-3147-9192-5432BC5789EA}" type="presParOf" srcId="{7BBC4B07-C1AA-D047-A375-A8A0F3D7FE04}" destId="{A24C6867-F7CA-C94A-8791-FB48104B6CAF}" srcOrd="3" destOrd="0" presId="urn:microsoft.com/office/officeart/2005/8/layout/vList2"/>
    <dgm:cxn modelId="{E93FCADA-FB5F-814D-BDFA-51594431F0E8}" type="presParOf" srcId="{7BBC4B07-C1AA-D047-A375-A8A0F3D7FE04}" destId="{38D4A20E-4C45-8841-A3EE-A9BECE5FB91E}" srcOrd="4" destOrd="0" presId="urn:microsoft.com/office/officeart/2005/8/layout/vList2"/>
    <dgm:cxn modelId="{BDEFFD59-032E-034C-A617-F8B8018E2654}" type="presParOf" srcId="{7BBC4B07-C1AA-D047-A375-A8A0F3D7FE04}" destId="{3F1D7112-8B2C-A146-B7D4-68E0D72E900A}" srcOrd="5" destOrd="0" presId="urn:microsoft.com/office/officeart/2005/8/layout/vList2"/>
    <dgm:cxn modelId="{5DD8359D-3687-6A45-B0BA-964E7A02EEEC}" type="presParOf" srcId="{7BBC4B07-C1AA-D047-A375-A8A0F3D7FE04}" destId="{8B65EC1E-CF8A-6C42-BBCD-562A25488BFA}" srcOrd="6" destOrd="0" presId="urn:microsoft.com/office/officeart/2005/8/layout/vList2"/>
    <dgm:cxn modelId="{F5A6C146-9445-D84A-9032-0DBCE24FE64C}" type="presParOf" srcId="{7BBC4B07-C1AA-D047-A375-A8A0F3D7FE04}" destId="{78C75C59-FE9C-D547-8716-0B3F6CF309BD}" srcOrd="7" destOrd="0" presId="urn:microsoft.com/office/officeart/2005/8/layout/vList2"/>
    <dgm:cxn modelId="{EA096440-DFA1-E449-8E06-BCC93B662DBF}" type="presParOf" srcId="{7BBC4B07-C1AA-D047-A375-A8A0F3D7FE04}" destId="{410FB7C8-7093-9B4C-9EB4-EC2E0F91788B}" srcOrd="8" destOrd="0" presId="urn:microsoft.com/office/officeart/2005/8/layout/vList2"/>
    <dgm:cxn modelId="{1D0EB5B0-DD77-6840-A492-F7E4C72B37E8}" type="presParOf" srcId="{7BBC4B07-C1AA-D047-A375-A8A0F3D7FE04}" destId="{EA92F64E-7BEC-B74A-A1AB-72700ADADCBA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A78396-2205-8144-9C39-5ACB4602A7E7}" type="doc">
      <dgm:prSet loTypeId="urn:microsoft.com/office/officeart/2005/8/layout/list1" loCatId="" qsTypeId="urn:microsoft.com/office/officeart/2005/8/quickstyle/simple4" qsCatId="simple" csTypeId="urn:microsoft.com/office/officeart/2005/8/colors/accent1_3" csCatId="accent1" phldr="1"/>
      <dgm:spPr/>
      <dgm:t>
        <a:bodyPr/>
        <a:lstStyle/>
        <a:p>
          <a:endParaRPr lang="fr-FR"/>
        </a:p>
      </dgm:t>
    </dgm:pt>
    <dgm:pt modelId="{D7D3A845-5C13-274C-90F4-138D6348FF45}">
      <dgm:prSet phldrT="[Texte]"/>
      <dgm:spPr/>
      <dgm:t>
        <a:bodyPr/>
        <a:lstStyle/>
        <a:p>
          <a:r>
            <a:rPr lang="fr-FR" dirty="0"/>
            <a:t>Accès à la BDD</a:t>
          </a:r>
        </a:p>
      </dgm:t>
    </dgm:pt>
    <dgm:pt modelId="{CF8E981F-0EB7-4242-8A8C-6EDCB1221A0F}" type="parTrans" cxnId="{BCB4394E-7DD1-144D-A7BF-0B5067697AFF}">
      <dgm:prSet/>
      <dgm:spPr/>
      <dgm:t>
        <a:bodyPr/>
        <a:lstStyle/>
        <a:p>
          <a:endParaRPr lang="fr-FR"/>
        </a:p>
      </dgm:t>
    </dgm:pt>
    <dgm:pt modelId="{352C1649-ABCD-D343-BDE1-294A5629E142}" type="sibTrans" cxnId="{BCB4394E-7DD1-144D-A7BF-0B5067697AFF}">
      <dgm:prSet/>
      <dgm:spPr/>
      <dgm:t>
        <a:bodyPr/>
        <a:lstStyle/>
        <a:p>
          <a:endParaRPr lang="fr-FR"/>
        </a:p>
      </dgm:t>
    </dgm:pt>
    <dgm:pt modelId="{B3140C1C-3EA5-0146-B022-204FB6B750F7}">
      <dgm:prSet phldrT="[Texte]"/>
      <dgm:spPr/>
      <dgm:t>
        <a:bodyPr/>
        <a:lstStyle/>
        <a:p>
          <a:r>
            <a:rPr lang="fr-FR" dirty="0"/>
            <a:t>Date → </a:t>
          </a:r>
          <a:r>
            <a:rPr lang="fr-FR" dirty="0" err="1"/>
            <a:t>LocalDateTime</a:t>
          </a:r>
          <a:endParaRPr lang="fr-FR" dirty="0"/>
        </a:p>
      </dgm:t>
    </dgm:pt>
    <dgm:pt modelId="{E22A8A9B-BB87-1B48-ABD2-C96718A32035}" type="parTrans" cxnId="{B25D19D0-62B8-B241-952C-65649F368638}">
      <dgm:prSet/>
      <dgm:spPr/>
      <dgm:t>
        <a:bodyPr/>
        <a:lstStyle/>
        <a:p>
          <a:endParaRPr lang="fr-FR"/>
        </a:p>
      </dgm:t>
    </dgm:pt>
    <dgm:pt modelId="{7A3791B0-441C-3B4D-847C-87749BD81FE2}" type="sibTrans" cxnId="{B25D19D0-62B8-B241-952C-65649F368638}">
      <dgm:prSet/>
      <dgm:spPr/>
      <dgm:t>
        <a:bodyPr/>
        <a:lstStyle/>
        <a:p>
          <a:endParaRPr lang="fr-FR"/>
        </a:p>
      </dgm:t>
    </dgm:pt>
    <dgm:pt modelId="{0DB62271-4711-394D-91A9-0E4DF88D3D09}">
      <dgm:prSet phldrT="[Texte]"/>
      <dgm:spPr/>
      <dgm:t>
        <a:bodyPr/>
        <a:lstStyle/>
        <a:p>
          <a:r>
            <a:rPr lang="fr-FR" dirty="0"/>
            <a:t>API Date de Java 8</a:t>
          </a:r>
        </a:p>
      </dgm:t>
    </dgm:pt>
    <dgm:pt modelId="{A77F9C09-FBF2-934E-B954-17006E8F0B21}" type="sibTrans" cxnId="{A33F3554-0BBE-4D46-A645-6F5DEEF53A5D}">
      <dgm:prSet/>
      <dgm:spPr/>
      <dgm:t>
        <a:bodyPr/>
        <a:lstStyle/>
        <a:p>
          <a:endParaRPr lang="fr-FR"/>
        </a:p>
      </dgm:t>
    </dgm:pt>
    <dgm:pt modelId="{361E4F4B-CB76-8B42-BB79-86416BFF7728}" type="parTrans" cxnId="{A33F3554-0BBE-4D46-A645-6F5DEEF53A5D}">
      <dgm:prSet/>
      <dgm:spPr/>
      <dgm:t>
        <a:bodyPr/>
        <a:lstStyle/>
        <a:p>
          <a:endParaRPr lang="fr-FR"/>
        </a:p>
      </dgm:t>
    </dgm:pt>
    <dgm:pt modelId="{2FB90E7D-DF66-7A41-8F43-14E2BF9E7CA5}">
      <dgm:prSet phldrT="[Texte]"/>
      <dgm:spPr/>
      <dgm:t>
        <a:bodyPr/>
        <a:lstStyle/>
        <a:p>
          <a:r>
            <a:rPr lang="fr-FR" dirty="0"/>
            <a:t>Ajout de </a:t>
          </a:r>
          <a:r>
            <a:rPr lang="fr-FR" dirty="0" err="1"/>
            <a:t>db.properties</a:t>
          </a:r>
          <a:endParaRPr lang="fr-FR" dirty="0"/>
        </a:p>
      </dgm:t>
    </dgm:pt>
    <dgm:pt modelId="{7CAD8824-52A7-6C49-8A66-3EEDFCAD4DE3}" type="parTrans" cxnId="{FBE6506D-661C-B945-B267-4B2732A55C6D}">
      <dgm:prSet/>
      <dgm:spPr/>
      <dgm:t>
        <a:bodyPr/>
        <a:lstStyle/>
        <a:p>
          <a:endParaRPr lang="fr-FR"/>
        </a:p>
      </dgm:t>
    </dgm:pt>
    <dgm:pt modelId="{927C62C1-4C96-DE4F-A426-EA8CEF1133AF}" type="sibTrans" cxnId="{FBE6506D-661C-B945-B267-4B2732A55C6D}">
      <dgm:prSet/>
      <dgm:spPr/>
      <dgm:t>
        <a:bodyPr/>
        <a:lstStyle/>
        <a:p>
          <a:endParaRPr lang="fr-FR"/>
        </a:p>
      </dgm:t>
    </dgm:pt>
    <dgm:pt modelId="{130D911E-93D1-FE45-8850-5D3FC40E6C10}">
      <dgm:prSet phldrT="[Texte]"/>
      <dgm:spPr/>
      <dgm:t>
        <a:bodyPr/>
        <a:lstStyle/>
        <a:p>
          <a:r>
            <a:rPr lang="fr-FR" dirty="0" err="1"/>
            <a:t>try</a:t>
          </a:r>
          <a:r>
            <a:rPr lang="fr-FR" dirty="0"/>
            <a:t>-</a:t>
          </a:r>
          <a:r>
            <a:rPr lang="fr-FR" dirty="0" err="1"/>
            <a:t>with</a:t>
          </a:r>
          <a:r>
            <a:rPr lang="fr-FR" dirty="0"/>
            <a:t>-ressources</a:t>
          </a:r>
        </a:p>
      </dgm:t>
    </dgm:pt>
    <dgm:pt modelId="{629717F8-4BFA-BB4F-A273-C8F69579D63D}" type="parTrans" cxnId="{7BE1B17C-3DAC-9848-BE8C-8FCD542BED47}">
      <dgm:prSet/>
      <dgm:spPr/>
      <dgm:t>
        <a:bodyPr/>
        <a:lstStyle/>
        <a:p>
          <a:endParaRPr lang="fr-FR"/>
        </a:p>
      </dgm:t>
    </dgm:pt>
    <dgm:pt modelId="{54DF4ED7-355E-8349-9658-FF2E19FD09BF}" type="sibTrans" cxnId="{7BE1B17C-3DAC-9848-BE8C-8FCD542BED47}">
      <dgm:prSet/>
      <dgm:spPr/>
      <dgm:t>
        <a:bodyPr/>
        <a:lstStyle/>
        <a:p>
          <a:endParaRPr lang="fr-FR"/>
        </a:p>
      </dgm:t>
    </dgm:pt>
    <dgm:pt modelId="{6DD9C82B-93F5-9146-8EAD-30A2DB27AA5D}">
      <dgm:prSet phldrT="[Texte]"/>
      <dgm:spPr/>
      <dgm:t>
        <a:bodyPr/>
        <a:lstStyle/>
        <a:p>
          <a:r>
            <a:rPr lang="fr-FR" dirty="0"/>
            <a:t>Connection</a:t>
          </a:r>
        </a:p>
      </dgm:t>
    </dgm:pt>
    <dgm:pt modelId="{A7C01FBD-72A2-CF43-BF5E-E3394BB9721E}" type="parTrans" cxnId="{61FC4E51-5278-E043-9E8A-286A2810A166}">
      <dgm:prSet/>
      <dgm:spPr/>
      <dgm:t>
        <a:bodyPr/>
        <a:lstStyle/>
        <a:p>
          <a:endParaRPr lang="fr-FR"/>
        </a:p>
      </dgm:t>
    </dgm:pt>
    <dgm:pt modelId="{E3B00D90-E157-F44B-9D32-85B82D9AF42B}" type="sibTrans" cxnId="{61FC4E51-5278-E043-9E8A-286A2810A166}">
      <dgm:prSet/>
      <dgm:spPr/>
      <dgm:t>
        <a:bodyPr/>
        <a:lstStyle/>
        <a:p>
          <a:endParaRPr lang="fr-FR"/>
        </a:p>
      </dgm:t>
    </dgm:pt>
    <dgm:pt modelId="{64A71D23-1369-C540-9092-03DF247F79DF}">
      <dgm:prSet phldrT="[Texte]"/>
      <dgm:spPr/>
      <dgm:t>
        <a:bodyPr/>
        <a:lstStyle/>
        <a:p>
          <a:r>
            <a:rPr lang="fr-FR" dirty="0" err="1"/>
            <a:t>ResultSet</a:t>
          </a:r>
          <a:endParaRPr lang="fr-FR" dirty="0"/>
        </a:p>
      </dgm:t>
    </dgm:pt>
    <dgm:pt modelId="{3A295207-3284-E041-838C-575D588EA83D}" type="parTrans" cxnId="{35429913-CD4A-4E42-8589-42DEB0E89CEF}">
      <dgm:prSet/>
      <dgm:spPr/>
      <dgm:t>
        <a:bodyPr/>
        <a:lstStyle/>
        <a:p>
          <a:endParaRPr lang="fr-FR"/>
        </a:p>
      </dgm:t>
    </dgm:pt>
    <dgm:pt modelId="{910BB1D5-FA33-B242-BF88-C28E3862D6AA}" type="sibTrans" cxnId="{35429913-CD4A-4E42-8589-42DEB0E89CEF}">
      <dgm:prSet/>
      <dgm:spPr/>
      <dgm:t>
        <a:bodyPr/>
        <a:lstStyle/>
        <a:p>
          <a:endParaRPr lang="fr-FR"/>
        </a:p>
      </dgm:t>
    </dgm:pt>
    <dgm:pt modelId="{59A14893-6378-E14C-AC91-588FBA08C775}">
      <dgm:prSet phldrT="[Texte]"/>
      <dgm:spPr/>
      <dgm:t>
        <a:bodyPr/>
        <a:lstStyle/>
        <a:p>
          <a:r>
            <a:rPr lang="fr-FR" dirty="0" err="1"/>
            <a:t>PrepareStatement</a:t>
          </a:r>
          <a:endParaRPr lang="fr-FR" dirty="0"/>
        </a:p>
      </dgm:t>
    </dgm:pt>
    <dgm:pt modelId="{A5E68D35-9063-A24D-AF55-7E183598C0AF}" type="parTrans" cxnId="{CE2EB06A-F6EF-2443-AE9E-2465B8A54DB4}">
      <dgm:prSet/>
      <dgm:spPr/>
      <dgm:t>
        <a:bodyPr/>
        <a:lstStyle/>
        <a:p>
          <a:endParaRPr lang="fr-FR"/>
        </a:p>
      </dgm:t>
    </dgm:pt>
    <dgm:pt modelId="{F14BBE29-4CE9-4544-8F78-7CBE86C14461}" type="sibTrans" cxnId="{CE2EB06A-F6EF-2443-AE9E-2465B8A54DB4}">
      <dgm:prSet/>
      <dgm:spPr/>
      <dgm:t>
        <a:bodyPr/>
        <a:lstStyle/>
        <a:p>
          <a:endParaRPr lang="fr-FR"/>
        </a:p>
      </dgm:t>
    </dgm:pt>
    <dgm:pt modelId="{535531CF-7BB5-9F4B-8AB8-2C808DCEFF43}" type="pres">
      <dgm:prSet presAssocID="{25A78396-2205-8144-9C39-5ACB4602A7E7}" presName="linear" presStyleCnt="0">
        <dgm:presLayoutVars>
          <dgm:dir/>
          <dgm:animLvl val="lvl"/>
          <dgm:resizeHandles val="exact"/>
        </dgm:presLayoutVars>
      </dgm:prSet>
      <dgm:spPr/>
    </dgm:pt>
    <dgm:pt modelId="{A9BD23B8-868C-7E4D-B55B-82A00C968D86}" type="pres">
      <dgm:prSet presAssocID="{0DB62271-4711-394D-91A9-0E4DF88D3D09}" presName="parentLin" presStyleCnt="0"/>
      <dgm:spPr/>
    </dgm:pt>
    <dgm:pt modelId="{95CC2682-81CC-5047-8AB5-327A23CB2519}" type="pres">
      <dgm:prSet presAssocID="{0DB62271-4711-394D-91A9-0E4DF88D3D09}" presName="parentLeftMargin" presStyleLbl="node1" presStyleIdx="0" presStyleCnt="3"/>
      <dgm:spPr/>
    </dgm:pt>
    <dgm:pt modelId="{6F3EFB83-7848-9643-A2EA-1D40E4C0DABB}" type="pres">
      <dgm:prSet presAssocID="{0DB62271-4711-394D-91A9-0E4DF88D3D0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236F8F4-C12F-C643-AEEC-65F5340FC3BC}" type="pres">
      <dgm:prSet presAssocID="{0DB62271-4711-394D-91A9-0E4DF88D3D09}" presName="negativeSpace" presStyleCnt="0"/>
      <dgm:spPr/>
    </dgm:pt>
    <dgm:pt modelId="{F4E11D48-D8EC-584A-BB05-E299B7D2E7F5}" type="pres">
      <dgm:prSet presAssocID="{0DB62271-4711-394D-91A9-0E4DF88D3D09}" presName="childText" presStyleLbl="conFgAcc1" presStyleIdx="0" presStyleCnt="3">
        <dgm:presLayoutVars>
          <dgm:bulletEnabled val="1"/>
        </dgm:presLayoutVars>
      </dgm:prSet>
      <dgm:spPr/>
    </dgm:pt>
    <dgm:pt modelId="{1D3EB4EC-97A7-894B-B6E0-49FEABCBC03C}" type="pres">
      <dgm:prSet presAssocID="{A77F9C09-FBF2-934E-B954-17006E8F0B21}" presName="spaceBetweenRectangles" presStyleCnt="0"/>
      <dgm:spPr/>
    </dgm:pt>
    <dgm:pt modelId="{3EB25B0F-FAED-2748-A8B8-84CCC7176926}" type="pres">
      <dgm:prSet presAssocID="{D7D3A845-5C13-274C-90F4-138D6348FF45}" presName="parentLin" presStyleCnt="0"/>
      <dgm:spPr/>
    </dgm:pt>
    <dgm:pt modelId="{9D37AA52-6804-3348-B5B3-9CFAB47001B4}" type="pres">
      <dgm:prSet presAssocID="{D7D3A845-5C13-274C-90F4-138D6348FF45}" presName="parentLeftMargin" presStyleLbl="node1" presStyleIdx="0" presStyleCnt="3"/>
      <dgm:spPr/>
    </dgm:pt>
    <dgm:pt modelId="{ED9D0405-22A0-4848-AC19-B62A525424A3}" type="pres">
      <dgm:prSet presAssocID="{D7D3A845-5C13-274C-90F4-138D6348FF4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4EC8140-752F-EA4C-A2A5-E66BBFFB8C53}" type="pres">
      <dgm:prSet presAssocID="{D7D3A845-5C13-274C-90F4-138D6348FF45}" presName="negativeSpace" presStyleCnt="0"/>
      <dgm:spPr/>
    </dgm:pt>
    <dgm:pt modelId="{B45402EC-1F2E-BA4A-884C-9E835F7B8B68}" type="pres">
      <dgm:prSet presAssocID="{D7D3A845-5C13-274C-90F4-138D6348FF45}" presName="childText" presStyleLbl="conFgAcc1" presStyleIdx="1" presStyleCnt="3">
        <dgm:presLayoutVars>
          <dgm:bulletEnabled val="1"/>
        </dgm:presLayoutVars>
      </dgm:prSet>
      <dgm:spPr/>
    </dgm:pt>
    <dgm:pt modelId="{9B25A767-EF36-C848-8B85-56B645FDC8DA}" type="pres">
      <dgm:prSet presAssocID="{352C1649-ABCD-D343-BDE1-294A5629E142}" presName="spaceBetweenRectangles" presStyleCnt="0"/>
      <dgm:spPr/>
    </dgm:pt>
    <dgm:pt modelId="{A692A1C9-DF0C-AB48-8496-785B386CE311}" type="pres">
      <dgm:prSet presAssocID="{130D911E-93D1-FE45-8850-5D3FC40E6C10}" presName="parentLin" presStyleCnt="0"/>
      <dgm:spPr/>
    </dgm:pt>
    <dgm:pt modelId="{1B315581-E84C-8A44-A1DF-239A8A7F6443}" type="pres">
      <dgm:prSet presAssocID="{130D911E-93D1-FE45-8850-5D3FC40E6C10}" presName="parentLeftMargin" presStyleLbl="node1" presStyleIdx="1" presStyleCnt="3"/>
      <dgm:spPr/>
    </dgm:pt>
    <dgm:pt modelId="{0ACF72EA-0FDB-B94B-B577-AB91C68CD6CD}" type="pres">
      <dgm:prSet presAssocID="{130D911E-93D1-FE45-8850-5D3FC40E6C1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526085B-E1EC-7448-B7A6-BEB8B353699A}" type="pres">
      <dgm:prSet presAssocID="{130D911E-93D1-FE45-8850-5D3FC40E6C10}" presName="negativeSpace" presStyleCnt="0"/>
      <dgm:spPr/>
    </dgm:pt>
    <dgm:pt modelId="{112D6365-1624-3048-95D3-91214673CD04}" type="pres">
      <dgm:prSet presAssocID="{130D911E-93D1-FE45-8850-5D3FC40E6C1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EAFB302-F8EE-4549-AA8A-A6AE989F05ED}" type="presOf" srcId="{64A71D23-1369-C540-9092-03DF247F79DF}" destId="{112D6365-1624-3048-95D3-91214673CD04}" srcOrd="0" destOrd="2" presId="urn:microsoft.com/office/officeart/2005/8/layout/list1"/>
    <dgm:cxn modelId="{35429913-CD4A-4E42-8589-42DEB0E89CEF}" srcId="{130D911E-93D1-FE45-8850-5D3FC40E6C10}" destId="{64A71D23-1369-C540-9092-03DF247F79DF}" srcOrd="2" destOrd="0" parTransId="{3A295207-3284-E041-838C-575D588EA83D}" sibTransId="{910BB1D5-FA33-B242-BF88-C28E3862D6AA}"/>
    <dgm:cxn modelId="{0D6D9920-6DFC-B846-9544-93E414E52B18}" type="presOf" srcId="{0DB62271-4711-394D-91A9-0E4DF88D3D09}" destId="{6F3EFB83-7848-9643-A2EA-1D40E4C0DABB}" srcOrd="1" destOrd="0" presId="urn:microsoft.com/office/officeart/2005/8/layout/list1"/>
    <dgm:cxn modelId="{6DE2C93F-4922-F940-AD64-D3740F0F3126}" type="presOf" srcId="{130D911E-93D1-FE45-8850-5D3FC40E6C10}" destId="{1B315581-E84C-8A44-A1DF-239A8A7F6443}" srcOrd="0" destOrd="0" presId="urn:microsoft.com/office/officeart/2005/8/layout/list1"/>
    <dgm:cxn modelId="{18B6904C-22C8-4844-A62F-37F33906623E}" type="presOf" srcId="{D7D3A845-5C13-274C-90F4-138D6348FF45}" destId="{9D37AA52-6804-3348-B5B3-9CFAB47001B4}" srcOrd="0" destOrd="0" presId="urn:microsoft.com/office/officeart/2005/8/layout/list1"/>
    <dgm:cxn modelId="{BCB4394E-7DD1-144D-A7BF-0B5067697AFF}" srcId="{25A78396-2205-8144-9C39-5ACB4602A7E7}" destId="{D7D3A845-5C13-274C-90F4-138D6348FF45}" srcOrd="1" destOrd="0" parTransId="{CF8E981F-0EB7-4242-8A8C-6EDCB1221A0F}" sibTransId="{352C1649-ABCD-D343-BDE1-294A5629E142}"/>
    <dgm:cxn modelId="{61FC4E51-5278-E043-9E8A-286A2810A166}" srcId="{130D911E-93D1-FE45-8850-5D3FC40E6C10}" destId="{6DD9C82B-93F5-9146-8EAD-30A2DB27AA5D}" srcOrd="0" destOrd="0" parTransId="{A7C01FBD-72A2-CF43-BF5E-E3394BB9721E}" sibTransId="{E3B00D90-E157-F44B-9D32-85B82D9AF42B}"/>
    <dgm:cxn modelId="{A33F3554-0BBE-4D46-A645-6F5DEEF53A5D}" srcId="{25A78396-2205-8144-9C39-5ACB4602A7E7}" destId="{0DB62271-4711-394D-91A9-0E4DF88D3D09}" srcOrd="0" destOrd="0" parTransId="{361E4F4B-CB76-8B42-BB79-86416BFF7728}" sibTransId="{A77F9C09-FBF2-934E-B954-17006E8F0B21}"/>
    <dgm:cxn modelId="{2B024565-4AC7-0745-8735-8976AC63B63A}" type="presOf" srcId="{25A78396-2205-8144-9C39-5ACB4602A7E7}" destId="{535531CF-7BB5-9F4B-8AB8-2C808DCEFF43}" srcOrd="0" destOrd="0" presId="urn:microsoft.com/office/officeart/2005/8/layout/list1"/>
    <dgm:cxn modelId="{CE2EB06A-F6EF-2443-AE9E-2465B8A54DB4}" srcId="{130D911E-93D1-FE45-8850-5D3FC40E6C10}" destId="{59A14893-6378-E14C-AC91-588FBA08C775}" srcOrd="1" destOrd="0" parTransId="{A5E68D35-9063-A24D-AF55-7E183598C0AF}" sibTransId="{F14BBE29-4CE9-4544-8F78-7CBE86C14461}"/>
    <dgm:cxn modelId="{FBE6506D-661C-B945-B267-4B2732A55C6D}" srcId="{D7D3A845-5C13-274C-90F4-138D6348FF45}" destId="{2FB90E7D-DF66-7A41-8F43-14E2BF9E7CA5}" srcOrd="0" destOrd="0" parTransId="{7CAD8824-52A7-6C49-8A66-3EEDFCAD4DE3}" sibTransId="{927C62C1-4C96-DE4F-A426-EA8CEF1133AF}"/>
    <dgm:cxn modelId="{B4B6C96E-3A30-5247-A136-23FE454A3ED9}" type="presOf" srcId="{6DD9C82B-93F5-9146-8EAD-30A2DB27AA5D}" destId="{112D6365-1624-3048-95D3-91214673CD04}" srcOrd="0" destOrd="0" presId="urn:microsoft.com/office/officeart/2005/8/layout/list1"/>
    <dgm:cxn modelId="{7BE1B17C-3DAC-9848-BE8C-8FCD542BED47}" srcId="{25A78396-2205-8144-9C39-5ACB4602A7E7}" destId="{130D911E-93D1-FE45-8850-5D3FC40E6C10}" srcOrd="2" destOrd="0" parTransId="{629717F8-4BFA-BB4F-A273-C8F69579D63D}" sibTransId="{54DF4ED7-355E-8349-9658-FF2E19FD09BF}"/>
    <dgm:cxn modelId="{EF6B6195-CB46-604C-A80C-A18A03D63D55}" type="presOf" srcId="{59A14893-6378-E14C-AC91-588FBA08C775}" destId="{112D6365-1624-3048-95D3-91214673CD04}" srcOrd="0" destOrd="1" presId="urn:microsoft.com/office/officeart/2005/8/layout/list1"/>
    <dgm:cxn modelId="{C8CFFC95-B25A-BA4A-85E5-7C14C2F43E21}" type="presOf" srcId="{0DB62271-4711-394D-91A9-0E4DF88D3D09}" destId="{95CC2682-81CC-5047-8AB5-327A23CB2519}" srcOrd="0" destOrd="0" presId="urn:microsoft.com/office/officeart/2005/8/layout/list1"/>
    <dgm:cxn modelId="{262D92AB-E1C8-6342-9069-C6FCA88A18C1}" type="presOf" srcId="{D7D3A845-5C13-274C-90F4-138D6348FF45}" destId="{ED9D0405-22A0-4848-AC19-B62A525424A3}" srcOrd="1" destOrd="0" presId="urn:microsoft.com/office/officeart/2005/8/layout/list1"/>
    <dgm:cxn modelId="{067255CA-BB6E-0A43-B036-8A9A0CE3C223}" type="presOf" srcId="{130D911E-93D1-FE45-8850-5D3FC40E6C10}" destId="{0ACF72EA-0FDB-B94B-B577-AB91C68CD6CD}" srcOrd="1" destOrd="0" presId="urn:microsoft.com/office/officeart/2005/8/layout/list1"/>
    <dgm:cxn modelId="{B25D19D0-62B8-B241-952C-65649F368638}" srcId="{0DB62271-4711-394D-91A9-0E4DF88D3D09}" destId="{B3140C1C-3EA5-0146-B022-204FB6B750F7}" srcOrd="0" destOrd="0" parTransId="{E22A8A9B-BB87-1B48-ABD2-C96718A32035}" sibTransId="{7A3791B0-441C-3B4D-847C-87749BD81FE2}"/>
    <dgm:cxn modelId="{9D7178D7-5D83-CD42-BC19-88CFB975C403}" type="presOf" srcId="{2FB90E7D-DF66-7A41-8F43-14E2BF9E7CA5}" destId="{B45402EC-1F2E-BA4A-884C-9E835F7B8B68}" srcOrd="0" destOrd="0" presId="urn:microsoft.com/office/officeart/2005/8/layout/list1"/>
    <dgm:cxn modelId="{752573DC-CE16-4C45-9173-697B0B14BAD7}" type="presOf" srcId="{B3140C1C-3EA5-0146-B022-204FB6B750F7}" destId="{F4E11D48-D8EC-584A-BB05-E299B7D2E7F5}" srcOrd="0" destOrd="0" presId="urn:microsoft.com/office/officeart/2005/8/layout/list1"/>
    <dgm:cxn modelId="{929EB112-5831-FB46-A6AE-56C77E649765}" type="presParOf" srcId="{535531CF-7BB5-9F4B-8AB8-2C808DCEFF43}" destId="{A9BD23B8-868C-7E4D-B55B-82A00C968D86}" srcOrd="0" destOrd="0" presId="urn:microsoft.com/office/officeart/2005/8/layout/list1"/>
    <dgm:cxn modelId="{8719BF8B-972A-3C44-A336-CD99E6ED26A4}" type="presParOf" srcId="{A9BD23B8-868C-7E4D-B55B-82A00C968D86}" destId="{95CC2682-81CC-5047-8AB5-327A23CB2519}" srcOrd="0" destOrd="0" presId="urn:microsoft.com/office/officeart/2005/8/layout/list1"/>
    <dgm:cxn modelId="{819D9C54-D06F-374F-9344-58F90CE7BF24}" type="presParOf" srcId="{A9BD23B8-868C-7E4D-B55B-82A00C968D86}" destId="{6F3EFB83-7848-9643-A2EA-1D40E4C0DABB}" srcOrd="1" destOrd="0" presId="urn:microsoft.com/office/officeart/2005/8/layout/list1"/>
    <dgm:cxn modelId="{D56784A7-B168-B943-9068-B6A5347C180B}" type="presParOf" srcId="{535531CF-7BB5-9F4B-8AB8-2C808DCEFF43}" destId="{0236F8F4-C12F-C643-AEEC-65F5340FC3BC}" srcOrd="1" destOrd="0" presId="urn:microsoft.com/office/officeart/2005/8/layout/list1"/>
    <dgm:cxn modelId="{F2595796-EE94-EE43-BDD5-5B1AE63EBCDB}" type="presParOf" srcId="{535531CF-7BB5-9F4B-8AB8-2C808DCEFF43}" destId="{F4E11D48-D8EC-584A-BB05-E299B7D2E7F5}" srcOrd="2" destOrd="0" presId="urn:microsoft.com/office/officeart/2005/8/layout/list1"/>
    <dgm:cxn modelId="{348DB0DC-7752-BC49-9291-3DD8ED82315B}" type="presParOf" srcId="{535531CF-7BB5-9F4B-8AB8-2C808DCEFF43}" destId="{1D3EB4EC-97A7-894B-B6E0-49FEABCBC03C}" srcOrd="3" destOrd="0" presId="urn:microsoft.com/office/officeart/2005/8/layout/list1"/>
    <dgm:cxn modelId="{806CDD43-7A95-764C-B362-8B4EA405ADD6}" type="presParOf" srcId="{535531CF-7BB5-9F4B-8AB8-2C808DCEFF43}" destId="{3EB25B0F-FAED-2748-A8B8-84CCC7176926}" srcOrd="4" destOrd="0" presId="urn:microsoft.com/office/officeart/2005/8/layout/list1"/>
    <dgm:cxn modelId="{EE978E25-F4FE-DF4A-9772-6295558C38ED}" type="presParOf" srcId="{3EB25B0F-FAED-2748-A8B8-84CCC7176926}" destId="{9D37AA52-6804-3348-B5B3-9CFAB47001B4}" srcOrd="0" destOrd="0" presId="urn:microsoft.com/office/officeart/2005/8/layout/list1"/>
    <dgm:cxn modelId="{9A41C365-54F5-EC45-9DB3-1E8B58BCE631}" type="presParOf" srcId="{3EB25B0F-FAED-2748-A8B8-84CCC7176926}" destId="{ED9D0405-22A0-4848-AC19-B62A525424A3}" srcOrd="1" destOrd="0" presId="urn:microsoft.com/office/officeart/2005/8/layout/list1"/>
    <dgm:cxn modelId="{14E06CDA-CDB2-244D-93C2-59E0E83929A0}" type="presParOf" srcId="{535531CF-7BB5-9F4B-8AB8-2C808DCEFF43}" destId="{F4EC8140-752F-EA4C-A2A5-E66BBFFB8C53}" srcOrd="5" destOrd="0" presId="urn:microsoft.com/office/officeart/2005/8/layout/list1"/>
    <dgm:cxn modelId="{94E6008E-8400-BA42-9D5A-A674FB798894}" type="presParOf" srcId="{535531CF-7BB5-9F4B-8AB8-2C808DCEFF43}" destId="{B45402EC-1F2E-BA4A-884C-9E835F7B8B68}" srcOrd="6" destOrd="0" presId="urn:microsoft.com/office/officeart/2005/8/layout/list1"/>
    <dgm:cxn modelId="{C2556F48-2290-4D41-8746-8CB133AF2C41}" type="presParOf" srcId="{535531CF-7BB5-9F4B-8AB8-2C808DCEFF43}" destId="{9B25A767-EF36-C848-8B85-56B645FDC8DA}" srcOrd="7" destOrd="0" presId="urn:microsoft.com/office/officeart/2005/8/layout/list1"/>
    <dgm:cxn modelId="{F127242F-FB89-F247-A22F-BBA80CA3E4A4}" type="presParOf" srcId="{535531CF-7BB5-9F4B-8AB8-2C808DCEFF43}" destId="{A692A1C9-DF0C-AB48-8496-785B386CE311}" srcOrd="8" destOrd="0" presId="urn:microsoft.com/office/officeart/2005/8/layout/list1"/>
    <dgm:cxn modelId="{95E0F75B-A97B-6B4F-BA30-7B0CB6B6E591}" type="presParOf" srcId="{A692A1C9-DF0C-AB48-8496-785B386CE311}" destId="{1B315581-E84C-8A44-A1DF-239A8A7F6443}" srcOrd="0" destOrd="0" presId="urn:microsoft.com/office/officeart/2005/8/layout/list1"/>
    <dgm:cxn modelId="{C04486DD-2444-844E-A19A-982AEBBF1E00}" type="presParOf" srcId="{A692A1C9-DF0C-AB48-8496-785B386CE311}" destId="{0ACF72EA-0FDB-B94B-B577-AB91C68CD6CD}" srcOrd="1" destOrd="0" presId="urn:microsoft.com/office/officeart/2005/8/layout/list1"/>
    <dgm:cxn modelId="{0FA79F19-BF54-1346-9C86-E6EE692B5D52}" type="presParOf" srcId="{535531CF-7BB5-9F4B-8AB8-2C808DCEFF43}" destId="{7526085B-E1EC-7448-B7A6-BEB8B353699A}" srcOrd="9" destOrd="0" presId="urn:microsoft.com/office/officeart/2005/8/layout/list1"/>
    <dgm:cxn modelId="{17FFE5DD-F9B5-BC44-9ECE-C778B876030A}" type="presParOf" srcId="{535531CF-7BB5-9F4B-8AB8-2C808DCEFF43}" destId="{112D6365-1624-3048-95D3-91214673CD0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142459F-3BB4-914D-B601-E517A50D616B}" type="doc">
      <dgm:prSet loTypeId="urn:microsoft.com/office/officeart/2005/8/layout/lProcess2" loCatId="" qsTypeId="urn:microsoft.com/office/officeart/2005/8/quickstyle/simple4" qsCatId="simple" csTypeId="urn:microsoft.com/office/officeart/2005/8/colors/accent1_5" csCatId="accent1" phldr="1"/>
      <dgm:spPr/>
      <dgm:t>
        <a:bodyPr/>
        <a:lstStyle/>
        <a:p>
          <a:endParaRPr lang="fr-FR"/>
        </a:p>
      </dgm:t>
    </dgm:pt>
    <dgm:pt modelId="{00147295-8639-0342-B883-715728054AFF}">
      <dgm:prSet phldrT="[Texte]"/>
      <dgm:spPr/>
      <dgm:t>
        <a:bodyPr/>
        <a:lstStyle/>
        <a:p>
          <a:r>
            <a:rPr lang="fr-FR" dirty="0"/>
            <a:t>Model</a:t>
          </a:r>
        </a:p>
      </dgm:t>
    </dgm:pt>
    <dgm:pt modelId="{E3ACF058-4989-E847-92D7-4C3BE807A761}" type="parTrans" cxnId="{58A8FF51-D5E4-7A49-9E03-88AC9071C80D}">
      <dgm:prSet/>
      <dgm:spPr/>
      <dgm:t>
        <a:bodyPr/>
        <a:lstStyle/>
        <a:p>
          <a:endParaRPr lang="fr-FR"/>
        </a:p>
      </dgm:t>
    </dgm:pt>
    <dgm:pt modelId="{A60D8B0A-2063-3F40-87C0-1D4D632DECAA}" type="sibTrans" cxnId="{58A8FF51-D5E4-7A49-9E03-88AC9071C80D}">
      <dgm:prSet/>
      <dgm:spPr/>
      <dgm:t>
        <a:bodyPr/>
        <a:lstStyle/>
        <a:p>
          <a:endParaRPr lang="fr-FR"/>
        </a:p>
      </dgm:t>
    </dgm:pt>
    <dgm:pt modelId="{10F95F2F-A564-EF47-894B-10EA61C5CB25}">
      <dgm:prSet phldrT="[Texte]"/>
      <dgm:spPr/>
      <dgm:t>
        <a:bodyPr/>
        <a:lstStyle/>
        <a:p>
          <a:r>
            <a:rPr lang="fr-FR" dirty="0" err="1"/>
            <a:t>ParkingSpot</a:t>
          </a:r>
          <a:endParaRPr lang="fr-FR" dirty="0"/>
        </a:p>
      </dgm:t>
    </dgm:pt>
    <dgm:pt modelId="{510D1319-C567-4247-A798-DCEB33388EBA}" type="parTrans" cxnId="{ED613943-8007-D347-800B-1F1D2A3D3E0F}">
      <dgm:prSet/>
      <dgm:spPr/>
      <dgm:t>
        <a:bodyPr/>
        <a:lstStyle/>
        <a:p>
          <a:endParaRPr lang="fr-FR"/>
        </a:p>
      </dgm:t>
    </dgm:pt>
    <dgm:pt modelId="{AE25762A-0806-3848-8050-95BB144BF74F}" type="sibTrans" cxnId="{ED613943-8007-D347-800B-1F1D2A3D3E0F}">
      <dgm:prSet/>
      <dgm:spPr/>
      <dgm:t>
        <a:bodyPr/>
        <a:lstStyle/>
        <a:p>
          <a:endParaRPr lang="fr-FR"/>
        </a:p>
      </dgm:t>
    </dgm:pt>
    <dgm:pt modelId="{8BBC1A73-EBC8-0B4A-8185-FF1423DADC6F}">
      <dgm:prSet phldrT="[Texte]"/>
      <dgm:spPr/>
      <dgm:t>
        <a:bodyPr/>
        <a:lstStyle/>
        <a:p>
          <a:r>
            <a:rPr lang="fr-FR"/>
            <a:t>Ticket</a:t>
          </a:r>
        </a:p>
      </dgm:t>
    </dgm:pt>
    <dgm:pt modelId="{F1D87D03-1DE6-464D-98B0-87C0EC33830F}" type="parTrans" cxnId="{9E68F93F-98EA-0742-A8F1-C90AB0D95B47}">
      <dgm:prSet/>
      <dgm:spPr/>
      <dgm:t>
        <a:bodyPr/>
        <a:lstStyle/>
        <a:p>
          <a:endParaRPr lang="fr-FR"/>
        </a:p>
      </dgm:t>
    </dgm:pt>
    <dgm:pt modelId="{850EA2B1-CD49-814E-8992-35384BCEECE5}" type="sibTrans" cxnId="{9E68F93F-98EA-0742-A8F1-C90AB0D95B47}">
      <dgm:prSet/>
      <dgm:spPr/>
      <dgm:t>
        <a:bodyPr/>
        <a:lstStyle/>
        <a:p>
          <a:endParaRPr lang="fr-FR"/>
        </a:p>
      </dgm:t>
    </dgm:pt>
    <dgm:pt modelId="{786F740E-E0D7-D748-B679-88002C5F88FD}">
      <dgm:prSet phldrT="[Texte]"/>
      <dgm:spPr/>
      <dgm:t>
        <a:bodyPr/>
        <a:lstStyle/>
        <a:p>
          <a:r>
            <a:rPr lang="fr-FR"/>
            <a:t>DAO</a:t>
          </a:r>
        </a:p>
      </dgm:t>
    </dgm:pt>
    <dgm:pt modelId="{678261C6-8F78-7D4B-AFDA-CFC262EA65F8}" type="parTrans" cxnId="{831D63C4-54FA-E145-84D9-F1C670911ED1}">
      <dgm:prSet/>
      <dgm:spPr/>
      <dgm:t>
        <a:bodyPr/>
        <a:lstStyle/>
        <a:p>
          <a:endParaRPr lang="fr-FR"/>
        </a:p>
      </dgm:t>
    </dgm:pt>
    <dgm:pt modelId="{CC71B1EC-6F4C-EB4A-97DE-71474ADEC9AA}" type="sibTrans" cxnId="{831D63C4-54FA-E145-84D9-F1C670911ED1}">
      <dgm:prSet/>
      <dgm:spPr/>
      <dgm:t>
        <a:bodyPr/>
        <a:lstStyle/>
        <a:p>
          <a:endParaRPr lang="fr-FR"/>
        </a:p>
      </dgm:t>
    </dgm:pt>
    <dgm:pt modelId="{90A829E9-3C27-E54E-9122-1F25BFB158E2}">
      <dgm:prSet phldrT="[Texte]"/>
      <dgm:spPr/>
      <dgm:t>
        <a:bodyPr/>
        <a:lstStyle/>
        <a:p>
          <a:r>
            <a:rPr lang="fr-FR" err="1"/>
            <a:t>ParkingSpotDAO</a:t>
          </a:r>
          <a:endParaRPr lang="fr-FR"/>
        </a:p>
      </dgm:t>
    </dgm:pt>
    <dgm:pt modelId="{3821180F-8637-0147-A10F-AAF0219AD019}" type="parTrans" cxnId="{B0E1F435-365A-6242-9B53-707A3CC38861}">
      <dgm:prSet/>
      <dgm:spPr/>
      <dgm:t>
        <a:bodyPr/>
        <a:lstStyle/>
        <a:p>
          <a:endParaRPr lang="fr-FR"/>
        </a:p>
      </dgm:t>
    </dgm:pt>
    <dgm:pt modelId="{92152780-8CE7-0740-A953-44D99B378823}" type="sibTrans" cxnId="{B0E1F435-365A-6242-9B53-707A3CC38861}">
      <dgm:prSet/>
      <dgm:spPr/>
      <dgm:t>
        <a:bodyPr/>
        <a:lstStyle/>
        <a:p>
          <a:endParaRPr lang="fr-FR"/>
        </a:p>
      </dgm:t>
    </dgm:pt>
    <dgm:pt modelId="{CF5CC26F-D97E-5141-833C-070F42BBA749}">
      <dgm:prSet phldrT="[Texte]"/>
      <dgm:spPr/>
      <dgm:t>
        <a:bodyPr/>
        <a:lstStyle/>
        <a:p>
          <a:r>
            <a:rPr lang="fr-FR" err="1"/>
            <a:t>TicketDAO</a:t>
          </a:r>
          <a:endParaRPr lang="fr-FR"/>
        </a:p>
      </dgm:t>
    </dgm:pt>
    <dgm:pt modelId="{A07A9B60-972B-F942-AD29-3B1BCEE3B459}" type="parTrans" cxnId="{5AFC2E15-8AF2-1B4E-8915-AC07CBB0D2AC}">
      <dgm:prSet/>
      <dgm:spPr/>
      <dgm:t>
        <a:bodyPr/>
        <a:lstStyle/>
        <a:p>
          <a:endParaRPr lang="fr-FR"/>
        </a:p>
      </dgm:t>
    </dgm:pt>
    <dgm:pt modelId="{D250EC2B-E31E-E741-BCB6-1DED66B272C3}" type="sibTrans" cxnId="{5AFC2E15-8AF2-1B4E-8915-AC07CBB0D2AC}">
      <dgm:prSet/>
      <dgm:spPr/>
      <dgm:t>
        <a:bodyPr/>
        <a:lstStyle/>
        <a:p>
          <a:endParaRPr lang="fr-FR"/>
        </a:p>
      </dgm:t>
    </dgm:pt>
    <dgm:pt modelId="{017C98A5-CC85-F546-8DFD-6D424488A676}">
      <dgm:prSet phldrT="[Texte]"/>
      <dgm:spPr/>
      <dgm:t>
        <a:bodyPr/>
        <a:lstStyle/>
        <a:p>
          <a:r>
            <a:rPr lang="fr-FR" dirty="0"/>
            <a:t>Service</a:t>
          </a:r>
        </a:p>
      </dgm:t>
    </dgm:pt>
    <dgm:pt modelId="{084102E5-8005-AF4E-8511-32D03EE27E79}" type="parTrans" cxnId="{C3E05715-E689-7541-847E-F583739D0218}">
      <dgm:prSet/>
      <dgm:spPr/>
      <dgm:t>
        <a:bodyPr/>
        <a:lstStyle/>
        <a:p>
          <a:endParaRPr lang="fr-FR"/>
        </a:p>
      </dgm:t>
    </dgm:pt>
    <dgm:pt modelId="{EB032C82-0CB4-E94B-8EC0-1E4816BE5E4F}" type="sibTrans" cxnId="{C3E05715-E689-7541-847E-F583739D0218}">
      <dgm:prSet/>
      <dgm:spPr/>
      <dgm:t>
        <a:bodyPr/>
        <a:lstStyle/>
        <a:p>
          <a:endParaRPr lang="fr-FR"/>
        </a:p>
      </dgm:t>
    </dgm:pt>
    <dgm:pt modelId="{49A6E435-4D89-714F-A1E0-7FFE8FAC7B7D}">
      <dgm:prSet phldrT="[Texte]"/>
      <dgm:spPr/>
      <dgm:t>
        <a:bodyPr/>
        <a:lstStyle/>
        <a:p>
          <a:r>
            <a:rPr lang="fr-FR" dirty="0" err="1"/>
            <a:t>InteractiveShell</a:t>
          </a:r>
          <a:endParaRPr lang="fr-FR" dirty="0"/>
        </a:p>
      </dgm:t>
    </dgm:pt>
    <dgm:pt modelId="{63F0BD79-90D1-A945-BBFB-B24658AE6B88}" type="parTrans" cxnId="{9F9278AF-5653-0749-9DF7-24A9D0F06777}">
      <dgm:prSet/>
      <dgm:spPr/>
      <dgm:t>
        <a:bodyPr/>
        <a:lstStyle/>
        <a:p>
          <a:endParaRPr lang="fr-FR"/>
        </a:p>
      </dgm:t>
    </dgm:pt>
    <dgm:pt modelId="{FED3DCD6-EF9A-7749-A998-C0AF9518AFF6}" type="sibTrans" cxnId="{9F9278AF-5653-0749-9DF7-24A9D0F06777}">
      <dgm:prSet/>
      <dgm:spPr/>
      <dgm:t>
        <a:bodyPr/>
        <a:lstStyle/>
        <a:p>
          <a:endParaRPr lang="fr-FR"/>
        </a:p>
      </dgm:t>
    </dgm:pt>
    <dgm:pt modelId="{9BCD322B-3E1F-624B-B25A-BC5424EA93C2}">
      <dgm:prSet phldrT="[Texte]"/>
      <dgm:spPr/>
      <dgm:t>
        <a:bodyPr/>
        <a:lstStyle/>
        <a:p>
          <a:r>
            <a:rPr lang="fr-FR" err="1"/>
            <a:t>ParkingService</a:t>
          </a:r>
          <a:endParaRPr lang="fr-FR"/>
        </a:p>
      </dgm:t>
    </dgm:pt>
    <dgm:pt modelId="{B1D193DD-8380-6542-B5D0-9757E7110645}" type="parTrans" cxnId="{BA9C1418-05F7-454B-A3C2-39A37FA6B098}">
      <dgm:prSet/>
      <dgm:spPr/>
      <dgm:t>
        <a:bodyPr/>
        <a:lstStyle/>
        <a:p>
          <a:endParaRPr lang="fr-FR"/>
        </a:p>
      </dgm:t>
    </dgm:pt>
    <dgm:pt modelId="{F205ACE6-50FA-444C-9087-9C104DD1466E}" type="sibTrans" cxnId="{BA9C1418-05F7-454B-A3C2-39A37FA6B098}">
      <dgm:prSet/>
      <dgm:spPr/>
      <dgm:t>
        <a:bodyPr/>
        <a:lstStyle/>
        <a:p>
          <a:endParaRPr lang="fr-FR"/>
        </a:p>
      </dgm:t>
    </dgm:pt>
    <dgm:pt modelId="{6123C5D5-6F46-7748-AC3A-F4EF7AA01B7E}">
      <dgm:prSet phldrT="[Texte]"/>
      <dgm:spPr/>
      <dgm:t>
        <a:bodyPr/>
        <a:lstStyle/>
        <a:p>
          <a:r>
            <a:rPr lang="fr-FR" err="1"/>
            <a:t>FareCalculatorService</a:t>
          </a:r>
          <a:endParaRPr lang="fr-FR"/>
        </a:p>
      </dgm:t>
    </dgm:pt>
    <dgm:pt modelId="{F6C7C668-C4F4-DC4A-BC37-1FB5B3C8C380}" type="parTrans" cxnId="{536A37A5-44EF-E14A-8B1C-5E18627FF76C}">
      <dgm:prSet/>
      <dgm:spPr/>
      <dgm:t>
        <a:bodyPr/>
        <a:lstStyle/>
        <a:p>
          <a:endParaRPr lang="fr-FR"/>
        </a:p>
      </dgm:t>
    </dgm:pt>
    <dgm:pt modelId="{A1FC2A53-10B6-E34D-8551-352AAC63BEAC}" type="sibTrans" cxnId="{536A37A5-44EF-E14A-8B1C-5E18627FF76C}">
      <dgm:prSet/>
      <dgm:spPr/>
      <dgm:t>
        <a:bodyPr/>
        <a:lstStyle/>
        <a:p>
          <a:endParaRPr lang="fr-FR"/>
        </a:p>
      </dgm:t>
    </dgm:pt>
    <dgm:pt modelId="{0CE6A3B3-7D9B-1142-9B85-1CB328490BD5}" type="pres">
      <dgm:prSet presAssocID="{F142459F-3BB4-914D-B601-E517A50D616B}" presName="theList" presStyleCnt="0">
        <dgm:presLayoutVars>
          <dgm:dir/>
          <dgm:animLvl val="lvl"/>
          <dgm:resizeHandles val="exact"/>
        </dgm:presLayoutVars>
      </dgm:prSet>
      <dgm:spPr/>
    </dgm:pt>
    <dgm:pt modelId="{37741DFA-166E-ED4B-9548-5EA68C044E45}" type="pres">
      <dgm:prSet presAssocID="{00147295-8639-0342-B883-715728054AFF}" presName="compNode" presStyleCnt="0"/>
      <dgm:spPr/>
    </dgm:pt>
    <dgm:pt modelId="{42EC06DE-41DC-6B4B-BA1D-EDBD584E6E99}" type="pres">
      <dgm:prSet presAssocID="{00147295-8639-0342-B883-715728054AFF}" presName="aNode" presStyleLbl="bgShp" presStyleIdx="0" presStyleCnt="3"/>
      <dgm:spPr/>
    </dgm:pt>
    <dgm:pt modelId="{ECC512CF-86BD-1946-B63E-EC96FB7D57B8}" type="pres">
      <dgm:prSet presAssocID="{00147295-8639-0342-B883-715728054AFF}" presName="textNode" presStyleLbl="bgShp" presStyleIdx="0" presStyleCnt="3"/>
      <dgm:spPr/>
    </dgm:pt>
    <dgm:pt modelId="{A39D9227-1778-4E43-8C7C-1E668213DED1}" type="pres">
      <dgm:prSet presAssocID="{00147295-8639-0342-B883-715728054AFF}" presName="compChildNode" presStyleCnt="0"/>
      <dgm:spPr/>
    </dgm:pt>
    <dgm:pt modelId="{AD9B1ACA-BE32-2C43-980F-0A88D87B3396}" type="pres">
      <dgm:prSet presAssocID="{00147295-8639-0342-B883-715728054AFF}" presName="theInnerList" presStyleCnt="0"/>
      <dgm:spPr/>
    </dgm:pt>
    <dgm:pt modelId="{D833A6B9-513A-B74D-ABBF-87E5A0E0C386}" type="pres">
      <dgm:prSet presAssocID="{10F95F2F-A564-EF47-894B-10EA61C5CB25}" presName="childNode" presStyleLbl="node1" presStyleIdx="0" presStyleCnt="7">
        <dgm:presLayoutVars>
          <dgm:bulletEnabled val="1"/>
        </dgm:presLayoutVars>
      </dgm:prSet>
      <dgm:spPr/>
    </dgm:pt>
    <dgm:pt modelId="{F8014D19-D101-4F40-BCAA-5DB62540AE3F}" type="pres">
      <dgm:prSet presAssocID="{10F95F2F-A564-EF47-894B-10EA61C5CB25}" presName="aSpace2" presStyleCnt="0"/>
      <dgm:spPr/>
    </dgm:pt>
    <dgm:pt modelId="{8ECA28DB-C5D3-2540-A20D-037D21764602}" type="pres">
      <dgm:prSet presAssocID="{8BBC1A73-EBC8-0B4A-8185-FF1423DADC6F}" presName="childNode" presStyleLbl="node1" presStyleIdx="1" presStyleCnt="7">
        <dgm:presLayoutVars>
          <dgm:bulletEnabled val="1"/>
        </dgm:presLayoutVars>
      </dgm:prSet>
      <dgm:spPr/>
    </dgm:pt>
    <dgm:pt modelId="{DB7F82BC-04B2-6744-A31D-9B1C6CCC08E5}" type="pres">
      <dgm:prSet presAssocID="{00147295-8639-0342-B883-715728054AFF}" presName="aSpace" presStyleCnt="0"/>
      <dgm:spPr/>
    </dgm:pt>
    <dgm:pt modelId="{BFC30FDE-147A-6949-BA80-BE6128FF6AC7}" type="pres">
      <dgm:prSet presAssocID="{786F740E-E0D7-D748-B679-88002C5F88FD}" presName="compNode" presStyleCnt="0"/>
      <dgm:spPr/>
    </dgm:pt>
    <dgm:pt modelId="{20149D7C-0DDC-D748-960A-BD3B8493EACF}" type="pres">
      <dgm:prSet presAssocID="{786F740E-E0D7-D748-B679-88002C5F88FD}" presName="aNode" presStyleLbl="bgShp" presStyleIdx="1" presStyleCnt="3"/>
      <dgm:spPr/>
    </dgm:pt>
    <dgm:pt modelId="{532707CC-461D-2A47-9660-D72D26AE8165}" type="pres">
      <dgm:prSet presAssocID="{786F740E-E0D7-D748-B679-88002C5F88FD}" presName="textNode" presStyleLbl="bgShp" presStyleIdx="1" presStyleCnt="3"/>
      <dgm:spPr/>
    </dgm:pt>
    <dgm:pt modelId="{62FE985E-0315-B84E-A7E6-02612389C1AF}" type="pres">
      <dgm:prSet presAssocID="{786F740E-E0D7-D748-B679-88002C5F88FD}" presName="compChildNode" presStyleCnt="0"/>
      <dgm:spPr/>
    </dgm:pt>
    <dgm:pt modelId="{C181D32D-DCA5-D34E-8E00-BEFE627D0E03}" type="pres">
      <dgm:prSet presAssocID="{786F740E-E0D7-D748-B679-88002C5F88FD}" presName="theInnerList" presStyleCnt="0"/>
      <dgm:spPr/>
    </dgm:pt>
    <dgm:pt modelId="{C5B3FBA5-F58D-A640-B5BE-56E7BF761D5A}" type="pres">
      <dgm:prSet presAssocID="{90A829E9-3C27-E54E-9122-1F25BFB158E2}" presName="childNode" presStyleLbl="node1" presStyleIdx="2" presStyleCnt="7">
        <dgm:presLayoutVars>
          <dgm:bulletEnabled val="1"/>
        </dgm:presLayoutVars>
      </dgm:prSet>
      <dgm:spPr/>
    </dgm:pt>
    <dgm:pt modelId="{282D6F6E-3AA5-2746-9320-77B5BDB5FEDE}" type="pres">
      <dgm:prSet presAssocID="{90A829E9-3C27-E54E-9122-1F25BFB158E2}" presName="aSpace2" presStyleCnt="0"/>
      <dgm:spPr/>
    </dgm:pt>
    <dgm:pt modelId="{D43331F5-B795-4646-8982-60451B7F5ACB}" type="pres">
      <dgm:prSet presAssocID="{CF5CC26F-D97E-5141-833C-070F42BBA749}" presName="childNode" presStyleLbl="node1" presStyleIdx="3" presStyleCnt="7">
        <dgm:presLayoutVars>
          <dgm:bulletEnabled val="1"/>
        </dgm:presLayoutVars>
      </dgm:prSet>
      <dgm:spPr/>
    </dgm:pt>
    <dgm:pt modelId="{ED423046-63C0-6547-BDF1-CD334F90E87F}" type="pres">
      <dgm:prSet presAssocID="{786F740E-E0D7-D748-B679-88002C5F88FD}" presName="aSpace" presStyleCnt="0"/>
      <dgm:spPr/>
    </dgm:pt>
    <dgm:pt modelId="{6001A450-C124-9745-A418-A786D20F1A94}" type="pres">
      <dgm:prSet presAssocID="{017C98A5-CC85-F546-8DFD-6D424488A676}" presName="compNode" presStyleCnt="0"/>
      <dgm:spPr/>
    </dgm:pt>
    <dgm:pt modelId="{D6C21D76-9CC2-5042-AF62-F769FA7ED308}" type="pres">
      <dgm:prSet presAssocID="{017C98A5-CC85-F546-8DFD-6D424488A676}" presName="aNode" presStyleLbl="bgShp" presStyleIdx="2" presStyleCnt="3" custLinFactNeighborX="22245" custLinFactNeighborY="5228"/>
      <dgm:spPr/>
    </dgm:pt>
    <dgm:pt modelId="{DC4E0F95-1348-6A41-803C-72DD64D78F2A}" type="pres">
      <dgm:prSet presAssocID="{017C98A5-CC85-F546-8DFD-6D424488A676}" presName="textNode" presStyleLbl="bgShp" presStyleIdx="2" presStyleCnt="3"/>
      <dgm:spPr/>
    </dgm:pt>
    <dgm:pt modelId="{30DA6D4E-8365-D64F-A4B6-972C728BA6A2}" type="pres">
      <dgm:prSet presAssocID="{017C98A5-CC85-F546-8DFD-6D424488A676}" presName="compChildNode" presStyleCnt="0"/>
      <dgm:spPr/>
    </dgm:pt>
    <dgm:pt modelId="{E8ED5EAB-3A26-2F40-AD4F-476438DF2CAB}" type="pres">
      <dgm:prSet presAssocID="{017C98A5-CC85-F546-8DFD-6D424488A676}" presName="theInnerList" presStyleCnt="0"/>
      <dgm:spPr/>
    </dgm:pt>
    <dgm:pt modelId="{3380018F-58FB-344C-910D-C6B7BE98CCBF}" type="pres">
      <dgm:prSet presAssocID="{49A6E435-4D89-714F-A1E0-7FFE8FAC7B7D}" presName="childNode" presStyleLbl="node1" presStyleIdx="4" presStyleCnt="7">
        <dgm:presLayoutVars>
          <dgm:bulletEnabled val="1"/>
        </dgm:presLayoutVars>
      </dgm:prSet>
      <dgm:spPr/>
    </dgm:pt>
    <dgm:pt modelId="{D77C5BA4-0E6C-F64B-91A1-AAD0B24469E8}" type="pres">
      <dgm:prSet presAssocID="{49A6E435-4D89-714F-A1E0-7FFE8FAC7B7D}" presName="aSpace2" presStyleCnt="0"/>
      <dgm:spPr/>
    </dgm:pt>
    <dgm:pt modelId="{4784F0F8-9A73-564F-B046-C064DBB4162D}" type="pres">
      <dgm:prSet presAssocID="{9BCD322B-3E1F-624B-B25A-BC5424EA93C2}" presName="childNode" presStyleLbl="node1" presStyleIdx="5" presStyleCnt="7">
        <dgm:presLayoutVars>
          <dgm:bulletEnabled val="1"/>
        </dgm:presLayoutVars>
      </dgm:prSet>
      <dgm:spPr/>
    </dgm:pt>
    <dgm:pt modelId="{8C3D7E05-C75B-8D49-A296-EBA45A27E2E4}" type="pres">
      <dgm:prSet presAssocID="{9BCD322B-3E1F-624B-B25A-BC5424EA93C2}" presName="aSpace2" presStyleCnt="0"/>
      <dgm:spPr/>
    </dgm:pt>
    <dgm:pt modelId="{8AE01405-4EC9-6749-98E9-E65D7DA0849C}" type="pres">
      <dgm:prSet presAssocID="{6123C5D5-6F46-7748-AC3A-F4EF7AA01B7E}" presName="childNode" presStyleLbl="node1" presStyleIdx="6" presStyleCnt="7">
        <dgm:presLayoutVars>
          <dgm:bulletEnabled val="1"/>
        </dgm:presLayoutVars>
      </dgm:prSet>
      <dgm:spPr/>
    </dgm:pt>
  </dgm:ptLst>
  <dgm:cxnLst>
    <dgm:cxn modelId="{7005B101-4AC4-4A41-B959-81BD2301AE5F}" type="presOf" srcId="{00147295-8639-0342-B883-715728054AFF}" destId="{ECC512CF-86BD-1946-B63E-EC96FB7D57B8}" srcOrd="1" destOrd="0" presId="urn:microsoft.com/office/officeart/2005/8/layout/lProcess2"/>
    <dgm:cxn modelId="{5AFC2E15-8AF2-1B4E-8915-AC07CBB0D2AC}" srcId="{786F740E-E0D7-D748-B679-88002C5F88FD}" destId="{CF5CC26F-D97E-5141-833C-070F42BBA749}" srcOrd="1" destOrd="0" parTransId="{A07A9B60-972B-F942-AD29-3B1BCEE3B459}" sibTransId="{D250EC2B-E31E-E741-BCB6-1DED66B272C3}"/>
    <dgm:cxn modelId="{C3E05715-E689-7541-847E-F583739D0218}" srcId="{F142459F-3BB4-914D-B601-E517A50D616B}" destId="{017C98A5-CC85-F546-8DFD-6D424488A676}" srcOrd="2" destOrd="0" parTransId="{084102E5-8005-AF4E-8511-32D03EE27E79}" sibTransId="{EB032C82-0CB4-E94B-8EC0-1E4816BE5E4F}"/>
    <dgm:cxn modelId="{1D7ECB17-E05A-DE42-87C5-017FE7E3F519}" type="presOf" srcId="{F142459F-3BB4-914D-B601-E517A50D616B}" destId="{0CE6A3B3-7D9B-1142-9B85-1CB328490BD5}" srcOrd="0" destOrd="0" presId="urn:microsoft.com/office/officeart/2005/8/layout/lProcess2"/>
    <dgm:cxn modelId="{BA9C1418-05F7-454B-A3C2-39A37FA6B098}" srcId="{017C98A5-CC85-F546-8DFD-6D424488A676}" destId="{9BCD322B-3E1F-624B-B25A-BC5424EA93C2}" srcOrd="1" destOrd="0" parTransId="{B1D193DD-8380-6542-B5D0-9757E7110645}" sibTransId="{F205ACE6-50FA-444C-9087-9C104DD1466E}"/>
    <dgm:cxn modelId="{EAA5692D-48F6-2243-8230-FAFB17EB4FC7}" type="presOf" srcId="{6123C5D5-6F46-7748-AC3A-F4EF7AA01B7E}" destId="{8AE01405-4EC9-6749-98E9-E65D7DA0849C}" srcOrd="0" destOrd="0" presId="urn:microsoft.com/office/officeart/2005/8/layout/lProcess2"/>
    <dgm:cxn modelId="{B0E1F435-365A-6242-9B53-707A3CC38861}" srcId="{786F740E-E0D7-D748-B679-88002C5F88FD}" destId="{90A829E9-3C27-E54E-9122-1F25BFB158E2}" srcOrd="0" destOrd="0" parTransId="{3821180F-8637-0147-A10F-AAF0219AD019}" sibTransId="{92152780-8CE7-0740-A953-44D99B378823}"/>
    <dgm:cxn modelId="{9E68F93F-98EA-0742-A8F1-C90AB0D95B47}" srcId="{00147295-8639-0342-B883-715728054AFF}" destId="{8BBC1A73-EBC8-0B4A-8185-FF1423DADC6F}" srcOrd="1" destOrd="0" parTransId="{F1D87D03-1DE6-464D-98B0-87C0EC33830F}" sibTransId="{850EA2B1-CD49-814E-8992-35384BCEECE5}"/>
    <dgm:cxn modelId="{ED613943-8007-D347-800B-1F1D2A3D3E0F}" srcId="{00147295-8639-0342-B883-715728054AFF}" destId="{10F95F2F-A564-EF47-894B-10EA61C5CB25}" srcOrd="0" destOrd="0" parTransId="{510D1319-C567-4247-A798-DCEB33388EBA}" sibTransId="{AE25762A-0806-3848-8050-95BB144BF74F}"/>
    <dgm:cxn modelId="{58A8FF51-D5E4-7A49-9E03-88AC9071C80D}" srcId="{F142459F-3BB4-914D-B601-E517A50D616B}" destId="{00147295-8639-0342-B883-715728054AFF}" srcOrd="0" destOrd="0" parTransId="{E3ACF058-4989-E847-92D7-4C3BE807A761}" sibTransId="{A60D8B0A-2063-3F40-87C0-1D4D632DECAA}"/>
    <dgm:cxn modelId="{F288AC5C-197B-8A4C-8CF2-8BD143CF3481}" type="presOf" srcId="{786F740E-E0D7-D748-B679-88002C5F88FD}" destId="{532707CC-461D-2A47-9660-D72D26AE8165}" srcOrd="1" destOrd="0" presId="urn:microsoft.com/office/officeart/2005/8/layout/lProcess2"/>
    <dgm:cxn modelId="{832B4B86-94A3-3F4B-BED4-7847DED2D875}" type="presOf" srcId="{CF5CC26F-D97E-5141-833C-070F42BBA749}" destId="{D43331F5-B795-4646-8982-60451B7F5ACB}" srcOrd="0" destOrd="0" presId="urn:microsoft.com/office/officeart/2005/8/layout/lProcess2"/>
    <dgm:cxn modelId="{E803338B-37E9-1A43-9FAD-709BF0AF28B7}" type="presOf" srcId="{49A6E435-4D89-714F-A1E0-7FFE8FAC7B7D}" destId="{3380018F-58FB-344C-910D-C6B7BE98CCBF}" srcOrd="0" destOrd="0" presId="urn:microsoft.com/office/officeart/2005/8/layout/lProcess2"/>
    <dgm:cxn modelId="{B638F18D-4DA1-C04B-8DF1-768A14B843D2}" type="presOf" srcId="{90A829E9-3C27-E54E-9122-1F25BFB158E2}" destId="{C5B3FBA5-F58D-A640-B5BE-56E7BF761D5A}" srcOrd="0" destOrd="0" presId="urn:microsoft.com/office/officeart/2005/8/layout/lProcess2"/>
    <dgm:cxn modelId="{AAE45291-9130-4946-9953-4AC771218475}" type="presOf" srcId="{10F95F2F-A564-EF47-894B-10EA61C5CB25}" destId="{D833A6B9-513A-B74D-ABBF-87E5A0E0C386}" srcOrd="0" destOrd="0" presId="urn:microsoft.com/office/officeart/2005/8/layout/lProcess2"/>
    <dgm:cxn modelId="{8D1D08A4-D76D-E942-B9A9-ECDA8491EF12}" type="presOf" srcId="{8BBC1A73-EBC8-0B4A-8185-FF1423DADC6F}" destId="{8ECA28DB-C5D3-2540-A20D-037D21764602}" srcOrd="0" destOrd="0" presId="urn:microsoft.com/office/officeart/2005/8/layout/lProcess2"/>
    <dgm:cxn modelId="{536A37A5-44EF-E14A-8B1C-5E18627FF76C}" srcId="{017C98A5-CC85-F546-8DFD-6D424488A676}" destId="{6123C5D5-6F46-7748-AC3A-F4EF7AA01B7E}" srcOrd="2" destOrd="0" parTransId="{F6C7C668-C4F4-DC4A-BC37-1FB5B3C8C380}" sibTransId="{A1FC2A53-10B6-E34D-8551-352AAC63BEAC}"/>
    <dgm:cxn modelId="{670432AD-1455-964B-B2CA-B7B326647F0B}" type="presOf" srcId="{017C98A5-CC85-F546-8DFD-6D424488A676}" destId="{D6C21D76-9CC2-5042-AF62-F769FA7ED308}" srcOrd="0" destOrd="0" presId="urn:microsoft.com/office/officeart/2005/8/layout/lProcess2"/>
    <dgm:cxn modelId="{9F9278AF-5653-0749-9DF7-24A9D0F06777}" srcId="{017C98A5-CC85-F546-8DFD-6D424488A676}" destId="{49A6E435-4D89-714F-A1E0-7FFE8FAC7B7D}" srcOrd="0" destOrd="0" parTransId="{63F0BD79-90D1-A945-BBFB-B24658AE6B88}" sibTransId="{FED3DCD6-EF9A-7749-A998-C0AF9518AFF6}"/>
    <dgm:cxn modelId="{3D8ACDB8-E637-6A49-B25B-CDF6EECF9A02}" type="presOf" srcId="{00147295-8639-0342-B883-715728054AFF}" destId="{42EC06DE-41DC-6B4B-BA1D-EDBD584E6E99}" srcOrd="0" destOrd="0" presId="urn:microsoft.com/office/officeart/2005/8/layout/lProcess2"/>
    <dgm:cxn modelId="{831D63C4-54FA-E145-84D9-F1C670911ED1}" srcId="{F142459F-3BB4-914D-B601-E517A50D616B}" destId="{786F740E-E0D7-D748-B679-88002C5F88FD}" srcOrd="1" destOrd="0" parTransId="{678261C6-8F78-7D4B-AFDA-CFC262EA65F8}" sibTransId="{CC71B1EC-6F4C-EB4A-97DE-71474ADEC9AA}"/>
    <dgm:cxn modelId="{E245DCF9-1827-C94B-A652-CC5AA3237101}" type="presOf" srcId="{786F740E-E0D7-D748-B679-88002C5F88FD}" destId="{20149D7C-0DDC-D748-960A-BD3B8493EACF}" srcOrd="0" destOrd="0" presId="urn:microsoft.com/office/officeart/2005/8/layout/lProcess2"/>
    <dgm:cxn modelId="{E5904DFA-E10D-1B4C-855D-5FD8E5B6CCAA}" type="presOf" srcId="{9BCD322B-3E1F-624B-B25A-BC5424EA93C2}" destId="{4784F0F8-9A73-564F-B046-C064DBB4162D}" srcOrd="0" destOrd="0" presId="urn:microsoft.com/office/officeart/2005/8/layout/lProcess2"/>
    <dgm:cxn modelId="{DE030AFC-9B16-F744-BF2E-D47CCAB99E25}" type="presOf" srcId="{017C98A5-CC85-F546-8DFD-6D424488A676}" destId="{DC4E0F95-1348-6A41-803C-72DD64D78F2A}" srcOrd="1" destOrd="0" presId="urn:microsoft.com/office/officeart/2005/8/layout/lProcess2"/>
    <dgm:cxn modelId="{8D54AFB8-011F-EC46-9ABF-E320A3E213A3}" type="presParOf" srcId="{0CE6A3B3-7D9B-1142-9B85-1CB328490BD5}" destId="{37741DFA-166E-ED4B-9548-5EA68C044E45}" srcOrd="0" destOrd="0" presId="urn:microsoft.com/office/officeart/2005/8/layout/lProcess2"/>
    <dgm:cxn modelId="{47EC8530-DE5C-6944-9E45-5B50B113300D}" type="presParOf" srcId="{37741DFA-166E-ED4B-9548-5EA68C044E45}" destId="{42EC06DE-41DC-6B4B-BA1D-EDBD584E6E99}" srcOrd="0" destOrd="0" presId="urn:microsoft.com/office/officeart/2005/8/layout/lProcess2"/>
    <dgm:cxn modelId="{7BE95EE0-F6DF-7746-BC7A-6131C71E5975}" type="presParOf" srcId="{37741DFA-166E-ED4B-9548-5EA68C044E45}" destId="{ECC512CF-86BD-1946-B63E-EC96FB7D57B8}" srcOrd="1" destOrd="0" presId="urn:microsoft.com/office/officeart/2005/8/layout/lProcess2"/>
    <dgm:cxn modelId="{15477781-4F59-AA4D-BD1C-A328C7DE8CD6}" type="presParOf" srcId="{37741DFA-166E-ED4B-9548-5EA68C044E45}" destId="{A39D9227-1778-4E43-8C7C-1E668213DED1}" srcOrd="2" destOrd="0" presId="urn:microsoft.com/office/officeart/2005/8/layout/lProcess2"/>
    <dgm:cxn modelId="{DD57CACB-648B-744D-A502-C39AA5F1D3A4}" type="presParOf" srcId="{A39D9227-1778-4E43-8C7C-1E668213DED1}" destId="{AD9B1ACA-BE32-2C43-980F-0A88D87B3396}" srcOrd="0" destOrd="0" presId="urn:microsoft.com/office/officeart/2005/8/layout/lProcess2"/>
    <dgm:cxn modelId="{B7FD6114-8CD7-B240-BB5C-DDB2F57F9352}" type="presParOf" srcId="{AD9B1ACA-BE32-2C43-980F-0A88D87B3396}" destId="{D833A6B9-513A-B74D-ABBF-87E5A0E0C386}" srcOrd="0" destOrd="0" presId="urn:microsoft.com/office/officeart/2005/8/layout/lProcess2"/>
    <dgm:cxn modelId="{D23FEB9F-B412-0940-943F-05808633C4CC}" type="presParOf" srcId="{AD9B1ACA-BE32-2C43-980F-0A88D87B3396}" destId="{F8014D19-D101-4F40-BCAA-5DB62540AE3F}" srcOrd="1" destOrd="0" presId="urn:microsoft.com/office/officeart/2005/8/layout/lProcess2"/>
    <dgm:cxn modelId="{41CC11F9-D8D5-0A4E-BFC5-6FC8DC155FAD}" type="presParOf" srcId="{AD9B1ACA-BE32-2C43-980F-0A88D87B3396}" destId="{8ECA28DB-C5D3-2540-A20D-037D21764602}" srcOrd="2" destOrd="0" presId="urn:microsoft.com/office/officeart/2005/8/layout/lProcess2"/>
    <dgm:cxn modelId="{EAB97E40-C4BE-744B-B3AF-4A669495FAA0}" type="presParOf" srcId="{0CE6A3B3-7D9B-1142-9B85-1CB328490BD5}" destId="{DB7F82BC-04B2-6744-A31D-9B1C6CCC08E5}" srcOrd="1" destOrd="0" presId="urn:microsoft.com/office/officeart/2005/8/layout/lProcess2"/>
    <dgm:cxn modelId="{ADAB8CC5-A826-FE48-AFF0-D3B0FF908A8B}" type="presParOf" srcId="{0CE6A3B3-7D9B-1142-9B85-1CB328490BD5}" destId="{BFC30FDE-147A-6949-BA80-BE6128FF6AC7}" srcOrd="2" destOrd="0" presId="urn:microsoft.com/office/officeart/2005/8/layout/lProcess2"/>
    <dgm:cxn modelId="{43B5DB5E-8206-5E44-89B5-4BD1F6C4529C}" type="presParOf" srcId="{BFC30FDE-147A-6949-BA80-BE6128FF6AC7}" destId="{20149D7C-0DDC-D748-960A-BD3B8493EACF}" srcOrd="0" destOrd="0" presId="urn:microsoft.com/office/officeart/2005/8/layout/lProcess2"/>
    <dgm:cxn modelId="{0EC49E8E-5855-E148-AD79-517230E29B5C}" type="presParOf" srcId="{BFC30FDE-147A-6949-BA80-BE6128FF6AC7}" destId="{532707CC-461D-2A47-9660-D72D26AE8165}" srcOrd="1" destOrd="0" presId="urn:microsoft.com/office/officeart/2005/8/layout/lProcess2"/>
    <dgm:cxn modelId="{3329ABF1-2858-8445-86DE-457914603485}" type="presParOf" srcId="{BFC30FDE-147A-6949-BA80-BE6128FF6AC7}" destId="{62FE985E-0315-B84E-A7E6-02612389C1AF}" srcOrd="2" destOrd="0" presId="urn:microsoft.com/office/officeart/2005/8/layout/lProcess2"/>
    <dgm:cxn modelId="{463789F3-C26E-914C-B836-3F4F17031C47}" type="presParOf" srcId="{62FE985E-0315-B84E-A7E6-02612389C1AF}" destId="{C181D32D-DCA5-D34E-8E00-BEFE627D0E03}" srcOrd="0" destOrd="0" presId="urn:microsoft.com/office/officeart/2005/8/layout/lProcess2"/>
    <dgm:cxn modelId="{E613072F-54C3-394D-ABB7-5870D4650412}" type="presParOf" srcId="{C181D32D-DCA5-D34E-8E00-BEFE627D0E03}" destId="{C5B3FBA5-F58D-A640-B5BE-56E7BF761D5A}" srcOrd="0" destOrd="0" presId="urn:microsoft.com/office/officeart/2005/8/layout/lProcess2"/>
    <dgm:cxn modelId="{90AAD430-674D-9A4F-9BCF-490FDA9E0786}" type="presParOf" srcId="{C181D32D-DCA5-D34E-8E00-BEFE627D0E03}" destId="{282D6F6E-3AA5-2746-9320-77B5BDB5FEDE}" srcOrd="1" destOrd="0" presId="urn:microsoft.com/office/officeart/2005/8/layout/lProcess2"/>
    <dgm:cxn modelId="{61015D98-44C4-F741-A40D-9734C3354903}" type="presParOf" srcId="{C181D32D-DCA5-D34E-8E00-BEFE627D0E03}" destId="{D43331F5-B795-4646-8982-60451B7F5ACB}" srcOrd="2" destOrd="0" presId="urn:microsoft.com/office/officeart/2005/8/layout/lProcess2"/>
    <dgm:cxn modelId="{0FCB2F25-EE07-854C-AE19-44484CE18322}" type="presParOf" srcId="{0CE6A3B3-7D9B-1142-9B85-1CB328490BD5}" destId="{ED423046-63C0-6547-BDF1-CD334F90E87F}" srcOrd="3" destOrd="0" presId="urn:microsoft.com/office/officeart/2005/8/layout/lProcess2"/>
    <dgm:cxn modelId="{947269F4-E4C1-C843-829C-FDD64E7D61E2}" type="presParOf" srcId="{0CE6A3B3-7D9B-1142-9B85-1CB328490BD5}" destId="{6001A450-C124-9745-A418-A786D20F1A94}" srcOrd="4" destOrd="0" presId="urn:microsoft.com/office/officeart/2005/8/layout/lProcess2"/>
    <dgm:cxn modelId="{E4CA6050-2DF2-FB46-BE9F-C60DDF7B0FB7}" type="presParOf" srcId="{6001A450-C124-9745-A418-A786D20F1A94}" destId="{D6C21D76-9CC2-5042-AF62-F769FA7ED308}" srcOrd="0" destOrd="0" presId="urn:microsoft.com/office/officeart/2005/8/layout/lProcess2"/>
    <dgm:cxn modelId="{2133995B-7B84-6B43-ADCF-D5A7A2F57A32}" type="presParOf" srcId="{6001A450-C124-9745-A418-A786D20F1A94}" destId="{DC4E0F95-1348-6A41-803C-72DD64D78F2A}" srcOrd="1" destOrd="0" presId="urn:microsoft.com/office/officeart/2005/8/layout/lProcess2"/>
    <dgm:cxn modelId="{01C41C5F-8169-614D-A56C-9B7DAC0FFBDF}" type="presParOf" srcId="{6001A450-C124-9745-A418-A786D20F1A94}" destId="{30DA6D4E-8365-D64F-A4B6-972C728BA6A2}" srcOrd="2" destOrd="0" presId="urn:microsoft.com/office/officeart/2005/8/layout/lProcess2"/>
    <dgm:cxn modelId="{E436ACA6-3E8A-2341-8638-61D03C856C88}" type="presParOf" srcId="{30DA6D4E-8365-D64F-A4B6-972C728BA6A2}" destId="{E8ED5EAB-3A26-2F40-AD4F-476438DF2CAB}" srcOrd="0" destOrd="0" presId="urn:microsoft.com/office/officeart/2005/8/layout/lProcess2"/>
    <dgm:cxn modelId="{5883B52E-3ECD-5C4E-97DE-F1FFFFBA0FA7}" type="presParOf" srcId="{E8ED5EAB-3A26-2F40-AD4F-476438DF2CAB}" destId="{3380018F-58FB-344C-910D-C6B7BE98CCBF}" srcOrd="0" destOrd="0" presId="urn:microsoft.com/office/officeart/2005/8/layout/lProcess2"/>
    <dgm:cxn modelId="{3014068A-8B9C-DE45-BB5C-04F624463E27}" type="presParOf" srcId="{E8ED5EAB-3A26-2F40-AD4F-476438DF2CAB}" destId="{D77C5BA4-0E6C-F64B-91A1-AAD0B24469E8}" srcOrd="1" destOrd="0" presId="urn:microsoft.com/office/officeart/2005/8/layout/lProcess2"/>
    <dgm:cxn modelId="{40ED59FA-F631-A840-8B9B-C1434013A01B}" type="presParOf" srcId="{E8ED5EAB-3A26-2F40-AD4F-476438DF2CAB}" destId="{4784F0F8-9A73-564F-B046-C064DBB4162D}" srcOrd="2" destOrd="0" presId="urn:microsoft.com/office/officeart/2005/8/layout/lProcess2"/>
    <dgm:cxn modelId="{5107D2DB-77FB-8843-91F9-EA8EB306FE3C}" type="presParOf" srcId="{E8ED5EAB-3A26-2F40-AD4F-476438DF2CAB}" destId="{8C3D7E05-C75B-8D49-A296-EBA45A27E2E4}" srcOrd="3" destOrd="0" presId="urn:microsoft.com/office/officeart/2005/8/layout/lProcess2"/>
    <dgm:cxn modelId="{696E5312-6078-F643-A792-91C6EC1EBEBC}" type="presParOf" srcId="{E8ED5EAB-3A26-2F40-AD4F-476438DF2CAB}" destId="{8AE01405-4EC9-6749-98E9-E65D7DA0849C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142459F-3BB4-914D-B601-E517A50D616B}" type="doc">
      <dgm:prSet loTypeId="urn:microsoft.com/office/officeart/2005/8/layout/lProcess2" loCatId="" qsTypeId="urn:microsoft.com/office/officeart/2005/8/quickstyle/simple4" qsCatId="simple" csTypeId="urn:microsoft.com/office/officeart/2005/8/colors/accent5_2" csCatId="accent5" phldr="1"/>
      <dgm:spPr/>
      <dgm:t>
        <a:bodyPr/>
        <a:lstStyle/>
        <a:p>
          <a:endParaRPr lang="fr-FR"/>
        </a:p>
      </dgm:t>
    </dgm:pt>
    <dgm:pt modelId="{00147295-8639-0342-B883-715728054AFF}">
      <dgm:prSet phldrT="[Texte]"/>
      <dgm:spPr/>
      <dgm:t>
        <a:bodyPr/>
        <a:lstStyle/>
        <a:p>
          <a:r>
            <a:rPr lang="fr-FR"/>
            <a:t>Config</a:t>
          </a:r>
        </a:p>
      </dgm:t>
    </dgm:pt>
    <dgm:pt modelId="{E3ACF058-4989-E847-92D7-4C3BE807A761}" type="parTrans" cxnId="{58A8FF51-D5E4-7A49-9E03-88AC9071C80D}">
      <dgm:prSet/>
      <dgm:spPr/>
      <dgm:t>
        <a:bodyPr/>
        <a:lstStyle/>
        <a:p>
          <a:endParaRPr lang="fr-FR"/>
        </a:p>
      </dgm:t>
    </dgm:pt>
    <dgm:pt modelId="{A60D8B0A-2063-3F40-87C0-1D4D632DECAA}" type="sibTrans" cxnId="{58A8FF51-D5E4-7A49-9E03-88AC9071C80D}">
      <dgm:prSet/>
      <dgm:spPr/>
      <dgm:t>
        <a:bodyPr/>
        <a:lstStyle/>
        <a:p>
          <a:endParaRPr lang="fr-FR"/>
        </a:p>
      </dgm:t>
    </dgm:pt>
    <dgm:pt modelId="{F4BD5DE1-60DB-CC49-9C35-19ABE5F5DC2E}">
      <dgm:prSet phldrT="[Texte]" custT="1"/>
      <dgm:spPr/>
      <dgm:t>
        <a:bodyPr/>
        <a:lstStyle/>
        <a:p>
          <a:r>
            <a:rPr lang="fr-FR" sz="1500" err="1"/>
            <a:t>DataBaseManager</a:t>
          </a:r>
          <a:endParaRPr lang="fr-FR" sz="1500"/>
        </a:p>
      </dgm:t>
    </dgm:pt>
    <dgm:pt modelId="{95428E39-0F89-F34C-B705-A451F23B5475}" type="parTrans" cxnId="{5C13910E-D235-9049-8C70-DD3652D85CB2}">
      <dgm:prSet/>
      <dgm:spPr/>
      <dgm:t>
        <a:bodyPr/>
        <a:lstStyle/>
        <a:p>
          <a:endParaRPr lang="fr-FR"/>
        </a:p>
      </dgm:t>
    </dgm:pt>
    <dgm:pt modelId="{4A062D05-1D8E-D249-B7D5-0F6A552BD8B1}" type="sibTrans" cxnId="{5C13910E-D235-9049-8C70-DD3652D85CB2}">
      <dgm:prSet/>
      <dgm:spPr/>
      <dgm:t>
        <a:bodyPr/>
        <a:lstStyle/>
        <a:p>
          <a:endParaRPr lang="fr-FR"/>
        </a:p>
      </dgm:t>
    </dgm:pt>
    <dgm:pt modelId="{C099A866-CE6D-0241-893C-32C5F9367EE9}">
      <dgm:prSet phldrT="[Texte]" custT="1"/>
      <dgm:spPr/>
      <dgm:t>
        <a:bodyPr/>
        <a:lstStyle/>
        <a:p>
          <a:r>
            <a:rPr lang="fr-FR" sz="1500" err="1"/>
            <a:t>DataSourceFactory</a:t>
          </a:r>
          <a:endParaRPr lang="fr-FR" sz="1500"/>
        </a:p>
      </dgm:t>
    </dgm:pt>
    <dgm:pt modelId="{FF1C6FAC-ACA0-C344-8E7C-007313EE8F28}" type="parTrans" cxnId="{975121E4-17FE-F945-8072-E14BC9BB1018}">
      <dgm:prSet/>
      <dgm:spPr/>
      <dgm:t>
        <a:bodyPr/>
        <a:lstStyle/>
        <a:p>
          <a:endParaRPr lang="fr-FR"/>
        </a:p>
      </dgm:t>
    </dgm:pt>
    <dgm:pt modelId="{7030767A-5972-5740-83CD-F9A345D88ACB}" type="sibTrans" cxnId="{975121E4-17FE-F945-8072-E14BC9BB1018}">
      <dgm:prSet/>
      <dgm:spPr/>
      <dgm:t>
        <a:bodyPr/>
        <a:lstStyle/>
        <a:p>
          <a:endParaRPr lang="fr-FR"/>
        </a:p>
      </dgm:t>
    </dgm:pt>
    <dgm:pt modelId="{0CE6A3B3-7D9B-1142-9B85-1CB328490BD5}" type="pres">
      <dgm:prSet presAssocID="{F142459F-3BB4-914D-B601-E517A50D616B}" presName="theList" presStyleCnt="0">
        <dgm:presLayoutVars>
          <dgm:dir/>
          <dgm:animLvl val="lvl"/>
          <dgm:resizeHandles val="exact"/>
        </dgm:presLayoutVars>
      </dgm:prSet>
      <dgm:spPr/>
    </dgm:pt>
    <dgm:pt modelId="{37741DFA-166E-ED4B-9548-5EA68C044E45}" type="pres">
      <dgm:prSet presAssocID="{00147295-8639-0342-B883-715728054AFF}" presName="compNode" presStyleCnt="0"/>
      <dgm:spPr/>
    </dgm:pt>
    <dgm:pt modelId="{42EC06DE-41DC-6B4B-BA1D-EDBD584E6E99}" type="pres">
      <dgm:prSet presAssocID="{00147295-8639-0342-B883-715728054AFF}" presName="aNode" presStyleLbl="bgShp" presStyleIdx="0" presStyleCnt="1" custScaleX="99979" custLinFactNeighborY="-215"/>
      <dgm:spPr/>
    </dgm:pt>
    <dgm:pt modelId="{ECC512CF-86BD-1946-B63E-EC96FB7D57B8}" type="pres">
      <dgm:prSet presAssocID="{00147295-8639-0342-B883-715728054AFF}" presName="textNode" presStyleLbl="bgShp" presStyleIdx="0" presStyleCnt="1"/>
      <dgm:spPr/>
    </dgm:pt>
    <dgm:pt modelId="{A39D9227-1778-4E43-8C7C-1E668213DED1}" type="pres">
      <dgm:prSet presAssocID="{00147295-8639-0342-B883-715728054AFF}" presName="compChildNode" presStyleCnt="0"/>
      <dgm:spPr/>
    </dgm:pt>
    <dgm:pt modelId="{AD9B1ACA-BE32-2C43-980F-0A88D87B3396}" type="pres">
      <dgm:prSet presAssocID="{00147295-8639-0342-B883-715728054AFF}" presName="theInnerList" presStyleCnt="0"/>
      <dgm:spPr/>
    </dgm:pt>
    <dgm:pt modelId="{2A851F96-21BC-AF48-8A15-17DB1224EB4F}" type="pres">
      <dgm:prSet presAssocID="{F4BD5DE1-60DB-CC49-9C35-19ABE5F5DC2E}" presName="childNode" presStyleLbl="node1" presStyleIdx="0" presStyleCnt="2">
        <dgm:presLayoutVars>
          <dgm:bulletEnabled val="1"/>
        </dgm:presLayoutVars>
      </dgm:prSet>
      <dgm:spPr/>
    </dgm:pt>
    <dgm:pt modelId="{1F7582EB-1674-A14B-A842-1A4D2B94C03D}" type="pres">
      <dgm:prSet presAssocID="{F4BD5DE1-60DB-CC49-9C35-19ABE5F5DC2E}" presName="aSpace2" presStyleCnt="0"/>
      <dgm:spPr/>
    </dgm:pt>
    <dgm:pt modelId="{025084AA-58B6-0342-A017-049B3CDB72C6}" type="pres">
      <dgm:prSet presAssocID="{C099A866-CE6D-0241-893C-32C5F9367EE9}" presName="childNode" presStyleLbl="node1" presStyleIdx="1" presStyleCnt="2">
        <dgm:presLayoutVars>
          <dgm:bulletEnabled val="1"/>
        </dgm:presLayoutVars>
      </dgm:prSet>
      <dgm:spPr/>
    </dgm:pt>
  </dgm:ptLst>
  <dgm:cxnLst>
    <dgm:cxn modelId="{7005B101-4AC4-4A41-B959-81BD2301AE5F}" type="presOf" srcId="{00147295-8639-0342-B883-715728054AFF}" destId="{ECC512CF-86BD-1946-B63E-EC96FB7D57B8}" srcOrd="1" destOrd="0" presId="urn:microsoft.com/office/officeart/2005/8/layout/lProcess2"/>
    <dgm:cxn modelId="{FB93DC02-D53E-D340-A19A-F4D4BB70E929}" type="presOf" srcId="{F4BD5DE1-60DB-CC49-9C35-19ABE5F5DC2E}" destId="{2A851F96-21BC-AF48-8A15-17DB1224EB4F}" srcOrd="0" destOrd="0" presId="urn:microsoft.com/office/officeart/2005/8/layout/lProcess2"/>
    <dgm:cxn modelId="{5C13910E-D235-9049-8C70-DD3652D85CB2}" srcId="{00147295-8639-0342-B883-715728054AFF}" destId="{F4BD5DE1-60DB-CC49-9C35-19ABE5F5DC2E}" srcOrd="0" destOrd="0" parTransId="{95428E39-0F89-F34C-B705-A451F23B5475}" sibTransId="{4A062D05-1D8E-D249-B7D5-0F6A552BD8B1}"/>
    <dgm:cxn modelId="{1D7ECB17-E05A-DE42-87C5-017FE7E3F519}" type="presOf" srcId="{F142459F-3BB4-914D-B601-E517A50D616B}" destId="{0CE6A3B3-7D9B-1142-9B85-1CB328490BD5}" srcOrd="0" destOrd="0" presId="urn:microsoft.com/office/officeart/2005/8/layout/lProcess2"/>
    <dgm:cxn modelId="{58A8FF51-D5E4-7A49-9E03-88AC9071C80D}" srcId="{F142459F-3BB4-914D-B601-E517A50D616B}" destId="{00147295-8639-0342-B883-715728054AFF}" srcOrd="0" destOrd="0" parTransId="{E3ACF058-4989-E847-92D7-4C3BE807A761}" sibTransId="{A60D8B0A-2063-3F40-87C0-1D4D632DECAA}"/>
    <dgm:cxn modelId="{3D8ACDB8-E637-6A49-B25B-CDF6EECF9A02}" type="presOf" srcId="{00147295-8639-0342-B883-715728054AFF}" destId="{42EC06DE-41DC-6B4B-BA1D-EDBD584E6E99}" srcOrd="0" destOrd="0" presId="urn:microsoft.com/office/officeart/2005/8/layout/lProcess2"/>
    <dgm:cxn modelId="{FCAFFDC9-10A9-1842-9769-B5A2012198D6}" type="presOf" srcId="{C099A866-CE6D-0241-893C-32C5F9367EE9}" destId="{025084AA-58B6-0342-A017-049B3CDB72C6}" srcOrd="0" destOrd="0" presId="urn:microsoft.com/office/officeart/2005/8/layout/lProcess2"/>
    <dgm:cxn modelId="{975121E4-17FE-F945-8072-E14BC9BB1018}" srcId="{00147295-8639-0342-B883-715728054AFF}" destId="{C099A866-CE6D-0241-893C-32C5F9367EE9}" srcOrd="1" destOrd="0" parTransId="{FF1C6FAC-ACA0-C344-8E7C-007313EE8F28}" sibTransId="{7030767A-5972-5740-83CD-F9A345D88ACB}"/>
    <dgm:cxn modelId="{8D54AFB8-011F-EC46-9ABF-E320A3E213A3}" type="presParOf" srcId="{0CE6A3B3-7D9B-1142-9B85-1CB328490BD5}" destId="{37741DFA-166E-ED4B-9548-5EA68C044E45}" srcOrd="0" destOrd="0" presId="urn:microsoft.com/office/officeart/2005/8/layout/lProcess2"/>
    <dgm:cxn modelId="{47EC8530-DE5C-6944-9E45-5B50B113300D}" type="presParOf" srcId="{37741DFA-166E-ED4B-9548-5EA68C044E45}" destId="{42EC06DE-41DC-6B4B-BA1D-EDBD584E6E99}" srcOrd="0" destOrd="0" presId="urn:microsoft.com/office/officeart/2005/8/layout/lProcess2"/>
    <dgm:cxn modelId="{7BE95EE0-F6DF-7746-BC7A-6131C71E5975}" type="presParOf" srcId="{37741DFA-166E-ED4B-9548-5EA68C044E45}" destId="{ECC512CF-86BD-1946-B63E-EC96FB7D57B8}" srcOrd="1" destOrd="0" presId="urn:microsoft.com/office/officeart/2005/8/layout/lProcess2"/>
    <dgm:cxn modelId="{15477781-4F59-AA4D-BD1C-A328C7DE8CD6}" type="presParOf" srcId="{37741DFA-166E-ED4B-9548-5EA68C044E45}" destId="{A39D9227-1778-4E43-8C7C-1E668213DED1}" srcOrd="2" destOrd="0" presId="urn:microsoft.com/office/officeart/2005/8/layout/lProcess2"/>
    <dgm:cxn modelId="{DD57CACB-648B-744D-A502-C39AA5F1D3A4}" type="presParOf" srcId="{A39D9227-1778-4E43-8C7C-1E668213DED1}" destId="{AD9B1ACA-BE32-2C43-980F-0A88D87B3396}" srcOrd="0" destOrd="0" presId="urn:microsoft.com/office/officeart/2005/8/layout/lProcess2"/>
    <dgm:cxn modelId="{8BD975C4-2EA6-DF4C-BBBE-44B05F92E99A}" type="presParOf" srcId="{AD9B1ACA-BE32-2C43-980F-0A88D87B3396}" destId="{2A851F96-21BC-AF48-8A15-17DB1224EB4F}" srcOrd="0" destOrd="0" presId="urn:microsoft.com/office/officeart/2005/8/layout/lProcess2"/>
    <dgm:cxn modelId="{78A2B0C7-55AA-6947-8787-B15C4948F891}" type="presParOf" srcId="{AD9B1ACA-BE32-2C43-980F-0A88D87B3396}" destId="{1F7582EB-1674-A14B-A842-1A4D2B94C03D}" srcOrd="1" destOrd="0" presId="urn:microsoft.com/office/officeart/2005/8/layout/lProcess2"/>
    <dgm:cxn modelId="{A5513057-475E-E543-8A41-59C770613567}" type="presParOf" srcId="{AD9B1ACA-BE32-2C43-980F-0A88D87B3396}" destId="{025084AA-58B6-0342-A017-049B3CDB72C6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142459F-3BB4-914D-B601-E517A50D616B}" type="doc">
      <dgm:prSet loTypeId="urn:microsoft.com/office/officeart/2005/8/layout/lProcess2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fr-FR"/>
        </a:p>
      </dgm:t>
    </dgm:pt>
    <dgm:pt modelId="{00147295-8639-0342-B883-715728054AFF}">
      <dgm:prSet phldrT="[Texte]"/>
      <dgm:spPr/>
      <dgm:t>
        <a:bodyPr/>
        <a:lstStyle/>
        <a:p>
          <a:r>
            <a:rPr lang="fr-FR" err="1"/>
            <a:t>Util</a:t>
          </a:r>
          <a:endParaRPr lang="fr-FR"/>
        </a:p>
      </dgm:t>
    </dgm:pt>
    <dgm:pt modelId="{E3ACF058-4989-E847-92D7-4C3BE807A761}" type="parTrans" cxnId="{58A8FF51-D5E4-7A49-9E03-88AC9071C80D}">
      <dgm:prSet/>
      <dgm:spPr/>
      <dgm:t>
        <a:bodyPr/>
        <a:lstStyle/>
        <a:p>
          <a:endParaRPr lang="fr-FR"/>
        </a:p>
      </dgm:t>
    </dgm:pt>
    <dgm:pt modelId="{A60D8B0A-2063-3F40-87C0-1D4D632DECAA}" type="sibTrans" cxnId="{58A8FF51-D5E4-7A49-9E03-88AC9071C80D}">
      <dgm:prSet/>
      <dgm:spPr/>
      <dgm:t>
        <a:bodyPr/>
        <a:lstStyle/>
        <a:p>
          <a:endParaRPr lang="fr-FR"/>
        </a:p>
      </dgm:t>
    </dgm:pt>
    <dgm:pt modelId="{F4BD5DE1-60DB-CC49-9C35-19ABE5F5DC2E}">
      <dgm:prSet phldrT="[Texte]" custT="1"/>
      <dgm:spPr/>
      <dgm:t>
        <a:bodyPr/>
        <a:lstStyle/>
        <a:p>
          <a:r>
            <a:rPr lang="fr-FR" sz="1500" err="1"/>
            <a:t>InputReaderUtil</a:t>
          </a:r>
          <a:endParaRPr lang="fr-FR" sz="1500"/>
        </a:p>
      </dgm:t>
    </dgm:pt>
    <dgm:pt modelId="{95428E39-0F89-F34C-B705-A451F23B5475}" type="parTrans" cxnId="{5C13910E-D235-9049-8C70-DD3652D85CB2}">
      <dgm:prSet/>
      <dgm:spPr/>
      <dgm:t>
        <a:bodyPr/>
        <a:lstStyle/>
        <a:p>
          <a:endParaRPr lang="fr-FR"/>
        </a:p>
      </dgm:t>
    </dgm:pt>
    <dgm:pt modelId="{4A062D05-1D8E-D249-B7D5-0F6A552BD8B1}" type="sibTrans" cxnId="{5C13910E-D235-9049-8C70-DD3652D85CB2}">
      <dgm:prSet/>
      <dgm:spPr/>
      <dgm:t>
        <a:bodyPr/>
        <a:lstStyle/>
        <a:p>
          <a:endParaRPr lang="fr-FR"/>
        </a:p>
      </dgm:t>
    </dgm:pt>
    <dgm:pt modelId="{0CE6A3B3-7D9B-1142-9B85-1CB328490BD5}" type="pres">
      <dgm:prSet presAssocID="{F142459F-3BB4-914D-B601-E517A50D616B}" presName="theList" presStyleCnt="0">
        <dgm:presLayoutVars>
          <dgm:dir/>
          <dgm:animLvl val="lvl"/>
          <dgm:resizeHandles val="exact"/>
        </dgm:presLayoutVars>
      </dgm:prSet>
      <dgm:spPr/>
    </dgm:pt>
    <dgm:pt modelId="{37741DFA-166E-ED4B-9548-5EA68C044E45}" type="pres">
      <dgm:prSet presAssocID="{00147295-8639-0342-B883-715728054AFF}" presName="compNode" presStyleCnt="0"/>
      <dgm:spPr/>
    </dgm:pt>
    <dgm:pt modelId="{42EC06DE-41DC-6B4B-BA1D-EDBD584E6E99}" type="pres">
      <dgm:prSet presAssocID="{00147295-8639-0342-B883-715728054AFF}" presName="aNode" presStyleLbl="bgShp" presStyleIdx="0" presStyleCnt="1" custLinFactX="-100000" custLinFactNeighborX="-188677" custLinFactNeighborY="24257"/>
      <dgm:spPr/>
    </dgm:pt>
    <dgm:pt modelId="{ECC512CF-86BD-1946-B63E-EC96FB7D57B8}" type="pres">
      <dgm:prSet presAssocID="{00147295-8639-0342-B883-715728054AFF}" presName="textNode" presStyleLbl="bgShp" presStyleIdx="0" presStyleCnt="1"/>
      <dgm:spPr/>
    </dgm:pt>
    <dgm:pt modelId="{A39D9227-1778-4E43-8C7C-1E668213DED1}" type="pres">
      <dgm:prSet presAssocID="{00147295-8639-0342-B883-715728054AFF}" presName="compChildNode" presStyleCnt="0"/>
      <dgm:spPr/>
    </dgm:pt>
    <dgm:pt modelId="{AD9B1ACA-BE32-2C43-980F-0A88D87B3396}" type="pres">
      <dgm:prSet presAssocID="{00147295-8639-0342-B883-715728054AFF}" presName="theInnerList" presStyleCnt="0"/>
      <dgm:spPr/>
    </dgm:pt>
    <dgm:pt modelId="{2A851F96-21BC-AF48-8A15-17DB1224EB4F}" type="pres">
      <dgm:prSet presAssocID="{F4BD5DE1-60DB-CC49-9C35-19ABE5F5DC2E}" presName="childNode" presStyleLbl="node1" presStyleIdx="0" presStyleCnt="1">
        <dgm:presLayoutVars>
          <dgm:bulletEnabled val="1"/>
        </dgm:presLayoutVars>
      </dgm:prSet>
      <dgm:spPr/>
    </dgm:pt>
  </dgm:ptLst>
  <dgm:cxnLst>
    <dgm:cxn modelId="{7005B101-4AC4-4A41-B959-81BD2301AE5F}" type="presOf" srcId="{00147295-8639-0342-B883-715728054AFF}" destId="{ECC512CF-86BD-1946-B63E-EC96FB7D57B8}" srcOrd="1" destOrd="0" presId="urn:microsoft.com/office/officeart/2005/8/layout/lProcess2"/>
    <dgm:cxn modelId="{FB93DC02-D53E-D340-A19A-F4D4BB70E929}" type="presOf" srcId="{F4BD5DE1-60DB-CC49-9C35-19ABE5F5DC2E}" destId="{2A851F96-21BC-AF48-8A15-17DB1224EB4F}" srcOrd="0" destOrd="0" presId="urn:microsoft.com/office/officeart/2005/8/layout/lProcess2"/>
    <dgm:cxn modelId="{5C13910E-D235-9049-8C70-DD3652D85CB2}" srcId="{00147295-8639-0342-B883-715728054AFF}" destId="{F4BD5DE1-60DB-CC49-9C35-19ABE5F5DC2E}" srcOrd="0" destOrd="0" parTransId="{95428E39-0F89-F34C-B705-A451F23B5475}" sibTransId="{4A062D05-1D8E-D249-B7D5-0F6A552BD8B1}"/>
    <dgm:cxn modelId="{1D7ECB17-E05A-DE42-87C5-017FE7E3F519}" type="presOf" srcId="{F142459F-3BB4-914D-B601-E517A50D616B}" destId="{0CE6A3B3-7D9B-1142-9B85-1CB328490BD5}" srcOrd="0" destOrd="0" presId="urn:microsoft.com/office/officeart/2005/8/layout/lProcess2"/>
    <dgm:cxn modelId="{58A8FF51-D5E4-7A49-9E03-88AC9071C80D}" srcId="{F142459F-3BB4-914D-B601-E517A50D616B}" destId="{00147295-8639-0342-B883-715728054AFF}" srcOrd="0" destOrd="0" parTransId="{E3ACF058-4989-E847-92D7-4C3BE807A761}" sibTransId="{A60D8B0A-2063-3F40-87C0-1D4D632DECAA}"/>
    <dgm:cxn modelId="{3D8ACDB8-E637-6A49-B25B-CDF6EECF9A02}" type="presOf" srcId="{00147295-8639-0342-B883-715728054AFF}" destId="{42EC06DE-41DC-6B4B-BA1D-EDBD584E6E99}" srcOrd="0" destOrd="0" presId="urn:microsoft.com/office/officeart/2005/8/layout/lProcess2"/>
    <dgm:cxn modelId="{8D54AFB8-011F-EC46-9ABF-E320A3E213A3}" type="presParOf" srcId="{0CE6A3B3-7D9B-1142-9B85-1CB328490BD5}" destId="{37741DFA-166E-ED4B-9548-5EA68C044E45}" srcOrd="0" destOrd="0" presId="urn:microsoft.com/office/officeart/2005/8/layout/lProcess2"/>
    <dgm:cxn modelId="{47EC8530-DE5C-6944-9E45-5B50B113300D}" type="presParOf" srcId="{37741DFA-166E-ED4B-9548-5EA68C044E45}" destId="{42EC06DE-41DC-6B4B-BA1D-EDBD584E6E99}" srcOrd="0" destOrd="0" presId="urn:microsoft.com/office/officeart/2005/8/layout/lProcess2"/>
    <dgm:cxn modelId="{7BE95EE0-F6DF-7746-BC7A-6131C71E5975}" type="presParOf" srcId="{37741DFA-166E-ED4B-9548-5EA68C044E45}" destId="{ECC512CF-86BD-1946-B63E-EC96FB7D57B8}" srcOrd="1" destOrd="0" presId="urn:microsoft.com/office/officeart/2005/8/layout/lProcess2"/>
    <dgm:cxn modelId="{15477781-4F59-AA4D-BD1C-A328C7DE8CD6}" type="presParOf" srcId="{37741DFA-166E-ED4B-9548-5EA68C044E45}" destId="{A39D9227-1778-4E43-8C7C-1E668213DED1}" srcOrd="2" destOrd="0" presId="urn:microsoft.com/office/officeart/2005/8/layout/lProcess2"/>
    <dgm:cxn modelId="{DD57CACB-648B-744D-A502-C39AA5F1D3A4}" type="presParOf" srcId="{A39D9227-1778-4E43-8C7C-1E668213DED1}" destId="{AD9B1ACA-BE32-2C43-980F-0A88D87B3396}" srcOrd="0" destOrd="0" presId="urn:microsoft.com/office/officeart/2005/8/layout/lProcess2"/>
    <dgm:cxn modelId="{8BD975C4-2EA6-DF4C-BBBE-44B05F92E99A}" type="presParOf" srcId="{AD9B1ACA-BE32-2C43-980F-0A88D87B3396}" destId="{2A851F96-21BC-AF48-8A15-17DB1224EB4F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142459F-3BB4-914D-B601-E517A50D616B}" type="doc">
      <dgm:prSet loTypeId="urn:microsoft.com/office/officeart/2005/8/layout/lProcess2" loCatId="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fr-FR"/>
        </a:p>
      </dgm:t>
    </dgm:pt>
    <dgm:pt modelId="{00147295-8639-0342-B883-715728054AFF}">
      <dgm:prSet phldrT="[Texte]"/>
      <dgm:spPr/>
      <dgm:t>
        <a:bodyPr/>
        <a:lstStyle/>
        <a:p>
          <a:r>
            <a:rPr lang="fr-FR"/>
            <a:t>Constant</a:t>
          </a:r>
        </a:p>
      </dgm:t>
    </dgm:pt>
    <dgm:pt modelId="{E3ACF058-4989-E847-92D7-4C3BE807A761}" type="parTrans" cxnId="{58A8FF51-D5E4-7A49-9E03-88AC9071C80D}">
      <dgm:prSet/>
      <dgm:spPr/>
      <dgm:t>
        <a:bodyPr/>
        <a:lstStyle/>
        <a:p>
          <a:endParaRPr lang="fr-FR"/>
        </a:p>
      </dgm:t>
    </dgm:pt>
    <dgm:pt modelId="{A60D8B0A-2063-3F40-87C0-1D4D632DECAA}" type="sibTrans" cxnId="{58A8FF51-D5E4-7A49-9E03-88AC9071C80D}">
      <dgm:prSet/>
      <dgm:spPr/>
      <dgm:t>
        <a:bodyPr/>
        <a:lstStyle/>
        <a:p>
          <a:endParaRPr lang="fr-FR"/>
        </a:p>
      </dgm:t>
    </dgm:pt>
    <dgm:pt modelId="{F4BD5DE1-60DB-CC49-9C35-19ABE5F5DC2E}">
      <dgm:prSet phldrT="[Texte]" custT="1"/>
      <dgm:spPr/>
      <dgm:t>
        <a:bodyPr/>
        <a:lstStyle/>
        <a:p>
          <a:r>
            <a:rPr lang="fr-FR" sz="1500" err="1"/>
            <a:t>DBConstant</a:t>
          </a:r>
          <a:endParaRPr lang="fr-FR" sz="1500"/>
        </a:p>
      </dgm:t>
    </dgm:pt>
    <dgm:pt modelId="{95428E39-0F89-F34C-B705-A451F23B5475}" type="parTrans" cxnId="{5C13910E-D235-9049-8C70-DD3652D85CB2}">
      <dgm:prSet/>
      <dgm:spPr/>
      <dgm:t>
        <a:bodyPr/>
        <a:lstStyle/>
        <a:p>
          <a:endParaRPr lang="fr-FR"/>
        </a:p>
      </dgm:t>
    </dgm:pt>
    <dgm:pt modelId="{4A062D05-1D8E-D249-B7D5-0F6A552BD8B1}" type="sibTrans" cxnId="{5C13910E-D235-9049-8C70-DD3652D85CB2}">
      <dgm:prSet/>
      <dgm:spPr/>
      <dgm:t>
        <a:bodyPr/>
        <a:lstStyle/>
        <a:p>
          <a:endParaRPr lang="fr-FR"/>
        </a:p>
      </dgm:t>
    </dgm:pt>
    <dgm:pt modelId="{C099A866-CE6D-0241-893C-32C5F9367EE9}">
      <dgm:prSet phldrT="[Texte]" custT="1"/>
      <dgm:spPr/>
      <dgm:t>
        <a:bodyPr/>
        <a:lstStyle/>
        <a:p>
          <a:r>
            <a:rPr lang="fr-FR" sz="1500" err="1"/>
            <a:t>Fare</a:t>
          </a:r>
          <a:endParaRPr lang="fr-FR" sz="1500"/>
        </a:p>
      </dgm:t>
    </dgm:pt>
    <dgm:pt modelId="{FF1C6FAC-ACA0-C344-8E7C-007313EE8F28}" type="parTrans" cxnId="{975121E4-17FE-F945-8072-E14BC9BB1018}">
      <dgm:prSet/>
      <dgm:spPr/>
      <dgm:t>
        <a:bodyPr/>
        <a:lstStyle/>
        <a:p>
          <a:endParaRPr lang="fr-FR"/>
        </a:p>
      </dgm:t>
    </dgm:pt>
    <dgm:pt modelId="{7030767A-5972-5740-83CD-F9A345D88ACB}" type="sibTrans" cxnId="{975121E4-17FE-F945-8072-E14BC9BB1018}">
      <dgm:prSet/>
      <dgm:spPr/>
      <dgm:t>
        <a:bodyPr/>
        <a:lstStyle/>
        <a:p>
          <a:endParaRPr lang="fr-FR"/>
        </a:p>
      </dgm:t>
    </dgm:pt>
    <dgm:pt modelId="{2D013AD2-6311-344B-8064-FEF6BCBF94B3}">
      <dgm:prSet phldrT="[Texte]" custT="1"/>
      <dgm:spPr/>
      <dgm:t>
        <a:bodyPr/>
        <a:lstStyle/>
        <a:p>
          <a:r>
            <a:rPr lang="fr-FR" sz="1500" err="1"/>
            <a:t>ParkingType</a:t>
          </a:r>
          <a:endParaRPr lang="fr-FR" sz="1500"/>
        </a:p>
      </dgm:t>
    </dgm:pt>
    <dgm:pt modelId="{9AC1A7F4-B864-C544-A7F6-B4B3AD68FE4C}" type="parTrans" cxnId="{51479871-D470-E542-9DF6-335BABE3D2DD}">
      <dgm:prSet/>
      <dgm:spPr/>
      <dgm:t>
        <a:bodyPr/>
        <a:lstStyle/>
        <a:p>
          <a:endParaRPr lang="fr-FR"/>
        </a:p>
      </dgm:t>
    </dgm:pt>
    <dgm:pt modelId="{AA62237A-FD54-D545-83B7-2B08BF2A1810}" type="sibTrans" cxnId="{51479871-D470-E542-9DF6-335BABE3D2DD}">
      <dgm:prSet/>
      <dgm:spPr/>
      <dgm:t>
        <a:bodyPr/>
        <a:lstStyle/>
        <a:p>
          <a:endParaRPr lang="fr-FR"/>
        </a:p>
      </dgm:t>
    </dgm:pt>
    <dgm:pt modelId="{0CE6A3B3-7D9B-1142-9B85-1CB328490BD5}" type="pres">
      <dgm:prSet presAssocID="{F142459F-3BB4-914D-B601-E517A50D616B}" presName="theList" presStyleCnt="0">
        <dgm:presLayoutVars>
          <dgm:dir/>
          <dgm:animLvl val="lvl"/>
          <dgm:resizeHandles val="exact"/>
        </dgm:presLayoutVars>
      </dgm:prSet>
      <dgm:spPr/>
    </dgm:pt>
    <dgm:pt modelId="{37741DFA-166E-ED4B-9548-5EA68C044E45}" type="pres">
      <dgm:prSet presAssocID="{00147295-8639-0342-B883-715728054AFF}" presName="compNode" presStyleCnt="0"/>
      <dgm:spPr/>
    </dgm:pt>
    <dgm:pt modelId="{42EC06DE-41DC-6B4B-BA1D-EDBD584E6E99}" type="pres">
      <dgm:prSet presAssocID="{00147295-8639-0342-B883-715728054AFF}" presName="aNode" presStyleLbl="bgShp" presStyleIdx="0" presStyleCnt="1" custLinFactNeighborX="-15846"/>
      <dgm:spPr/>
    </dgm:pt>
    <dgm:pt modelId="{ECC512CF-86BD-1946-B63E-EC96FB7D57B8}" type="pres">
      <dgm:prSet presAssocID="{00147295-8639-0342-B883-715728054AFF}" presName="textNode" presStyleLbl="bgShp" presStyleIdx="0" presStyleCnt="1"/>
      <dgm:spPr/>
    </dgm:pt>
    <dgm:pt modelId="{A39D9227-1778-4E43-8C7C-1E668213DED1}" type="pres">
      <dgm:prSet presAssocID="{00147295-8639-0342-B883-715728054AFF}" presName="compChildNode" presStyleCnt="0"/>
      <dgm:spPr/>
    </dgm:pt>
    <dgm:pt modelId="{AD9B1ACA-BE32-2C43-980F-0A88D87B3396}" type="pres">
      <dgm:prSet presAssocID="{00147295-8639-0342-B883-715728054AFF}" presName="theInnerList" presStyleCnt="0"/>
      <dgm:spPr/>
    </dgm:pt>
    <dgm:pt modelId="{2A851F96-21BC-AF48-8A15-17DB1224EB4F}" type="pres">
      <dgm:prSet presAssocID="{F4BD5DE1-60DB-CC49-9C35-19ABE5F5DC2E}" presName="childNode" presStyleLbl="node1" presStyleIdx="0" presStyleCnt="3">
        <dgm:presLayoutVars>
          <dgm:bulletEnabled val="1"/>
        </dgm:presLayoutVars>
      </dgm:prSet>
      <dgm:spPr/>
    </dgm:pt>
    <dgm:pt modelId="{1F7582EB-1674-A14B-A842-1A4D2B94C03D}" type="pres">
      <dgm:prSet presAssocID="{F4BD5DE1-60DB-CC49-9C35-19ABE5F5DC2E}" presName="aSpace2" presStyleCnt="0"/>
      <dgm:spPr/>
    </dgm:pt>
    <dgm:pt modelId="{025084AA-58B6-0342-A017-049B3CDB72C6}" type="pres">
      <dgm:prSet presAssocID="{C099A866-CE6D-0241-893C-32C5F9367EE9}" presName="childNode" presStyleLbl="node1" presStyleIdx="1" presStyleCnt="3">
        <dgm:presLayoutVars>
          <dgm:bulletEnabled val="1"/>
        </dgm:presLayoutVars>
      </dgm:prSet>
      <dgm:spPr/>
    </dgm:pt>
    <dgm:pt modelId="{05753748-5E8A-6645-AFF6-92EC4CAEA05E}" type="pres">
      <dgm:prSet presAssocID="{C099A866-CE6D-0241-893C-32C5F9367EE9}" presName="aSpace2" presStyleCnt="0"/>
      <dgm:spPr/>
    </dgm:pt>
    <dgm:pt modelId="{8B530B5D-7186-8244-9957-30DF467A86DE}" type="pres">
      <dgm:prSet presAssocID="{2D013AD2-6311-344B-8064-FEF6BCBF94B3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7005B101-4AC4-4A41-B959-81BD2301AE5F}" type="presOf" srcId="{00147295-8639-0342-B883-715728054AFF}" destId="{ECC512CF-86BD-1946-B63E-EC96FB7D57B8}" srcOrd="1" destOrd="0" presId="urn:microsoft.com/office/officeart/2005/8/layout/lProcess2"/>
    <dgm:cxn modelId="{FB93DC02-D53E-D340-A19A-F4D4BB70E929}" type="presOf" srcId="{F4BD5DE1-60DB-CC49-9C35-19ABE5F5DC2E}" destId="{2A851F96-21BC-AF48-8A15-17DB1224EB4F}" srcOrd="0" destOrd="0" presId="urn:microsoft.com/office/officeart/2005/8/layout/lProcess2"/>
    <dgm:cxn modelId="{5C13910E-D235-9049-8C70-DD3652D85CB2}" srcId="{00147295-8639-0342-B883-715728054AFF}" destId="{F4BD5DE1-60DB-CC49-9C35-19ABE5F5DC2E}" srcOrd="0" destOrd="0" parTransId="{95428E39-0F89-F34C-B705-A451F23B5475}" sibTransId="{4A062D05-1D8E-D249-B7D5-0F6A552BD8B1}"/>
    <dgm:cxn modelId="{1D7ECB17-E05A-DE42-87C5-017FE7E3F519}" type="presOf" srcId="{F142459F-3BB4-914D-B601-E517A50D616B}" destId="{0CE6A3B3-7D9B-1142-9B85-1CB328490BD5}" srcOrd="0" destOrd="0" presId="urn:microsoft.com/office/officeart/2005/8/layout/lProcess2"/>
    <dgm:cxn modelId="{58A8FF51-D5E4-7A49-9E03-88AC9071C80D}" srcId="{F142459F-3BB4-914D-B601-E517A50D616B}" destId="{00147295-8639-0342-B883-715728054AFF}" srcOrd="0" destOrd="0" parTransId="{E3ACF058-4989-E847-92D7-4C3BE807A761}" sibTransId="{A60D8B0A-2063-3F40-87C0-1D4D632DECAA}"/>
    <dgm:cxn modelId="{51479871-D470-E542-9DF6-335BABE3D2DD}" srcId="{00147295-8639-0342-B883-715728054AFF}" destId="{2D013AD2-6311-344B-8064-FEF6BCBF94B3}" srcOrd="2" destOrd="0" parTransId="{9AC1A7F4-B864-C544-A7F6-B4B3AD68FE4C}" sibTransId="{AA62237A-FD54-D545-83B7-2B08BF2A1810}"/>
    <dgm:cxn modelId="{D849318F-93AC-5143-BDBF-FE637ED1D950}" type="presOf" srcId="{2D013AD2-6311-344B-8064-FEF6BCBF94B3}" destId="{8B530B5D-7186-8244-9957-30DF467A86DE}" srcOrd="0" destOrd="0" presId="urn:microsoft.com/office/officeart/2005/8/layout/lProcess2"/>
    <dgm:cxn modelId="{3D8ACDB8-E637-6A49-B25B-CDF6EECF9A02}" type="presOf" srcId="{00147295-8639-0342-B883-715728054AFF}" destId="{42EC06DE-41DC-6B4B-BA1D-EDBD584E6E99}" srcOrd="0" destOrd="0" presId="urn:microsoft.com/office/officeart/2005/8/layout/lProcess2"/>
    <dgm:cxn modelId="{FCAFFDC9-10A9-1842-9769-B5A2012198D6}" type="presOf" srcId="{C099A866-CE6D-0241-893C-32C5F9367EE9}" destId="{025084AA-58B6-0342-A017-049B3CDB72C6}" srcOrd="0" destOrd="0" presId="urn:microsoft.com/office/officeart/2005/8/layout/lProcess2"/>
    <dgm:cxn modelId="{975121E4-17FE-F945-8072-E14BC9BB1018}" srcId="{00147295-8639-0342-B883-715728054AFF}" destId="{C099A866-CE6D-0241-893C-32C5F9367EE9}" srcOrd="1" destOrd="0" parTransId="{FF1C6FAC-ACA0-C344-8E7C-007313EE8F28}" sibTransId="{7030767A-5972-5740-83CD-F9A345D88ACB}"/>
    <dgm:cxn modelId="{8D54AFB8-011F-EC46-9ABF-E320A3E213A3}" type="presParOf" srcId="{0CE6A3B3-7D9B-1142-9B85-1CB328490BD5}" destId="{37741DFA-166E-ED4B-9548-5EA68C044E45}" srcOrd="0" destOrd="0" presId="urn:microsoft.com/office/officeart/2005/8/layout/lProcess2"/>
    <dgm:cxn modelId="{47EC8530-DE5C-6944-9E45-5B50B113300D}" type="presParOf" srcId="{37741DFA-166E-ED4B-9548-5EA68C044E45}" destId="{42EC06DE-41DC-6B4B-BA1D-EDBD584E6E99}" srcOrd="0" destOrd="0" presId="urn:microsoft.com/office/officeart/2005/8/layout/lProcess2"/>
    <dgm:cxn modelId="{7BE95EE0-F6DF-7746-BC7A-6131C71E5975}" type="presParOf" srcId="{37741DFA-166E-ED4B-9548-5EA68C044E45}" destId="{ECC512CF-86BD-1946-B63E-EC96FB7D57B8}" srcOrd="1" destOrd="0" presId="urn:microsoft.com/office/officeart/2005/8/layout/lProcess2"/>
    <dgm:cxn modelId="{15477781-4F59-AA4D-BD1C-A328C7DE8CD6}" type="presParOf" srcId="{37741DFA-166E-ED4B-9548-5EA68C044E45}" destId="{A39D9227-1778-4E43-8C7C-1E668213DED1}" srcOrd="2" destOrd="0" presId="urn:microsoft.com/office/officeart/2005/8/layout/lProcess2"/>
    <dgm:cxn modelId="{DD57CACB-648B-744D-A502-C39AA5F1D3A4}" type="presParOf" srcId="{A39D9227-1778-4E43-8C7C-1E668213DED1}" destId="{AD9B1ACA-BE32-2C43-980F-0A88D87B3396}" srcOrd="0" destOrd="0" presId="urn:microsoft.com/office/officeart/2005/8/layout/lProcess2"/>
    <dgm:cxn modelId="{8BD975C4-2EA6-DF4C-BBBE-44B05F92E99A}" type="presParOf" srcId="{AD9B1ACA-BE32-2C43-980F-0A88D87B3396}" destId="{2A851F96-21BC-AF48-8A15-17DB1224EB4F}" srcOrd="0" destOrd="0" presId="urn:microsoft.com/office/officeart/2005/8/layout/lProcess2"/>
    <dgm:cxn modelId="{78A2B0C7-55AA-6947-8787-B15C4948F891}" type="presParOf" srcId="{AD9B1ACA-BE32-2C43-980F-0A88D87B3396}" destId="{1F7582EB-1674-A14B-A842-1A4D2B94C03D}" srcOrd="1" destOrd="0" presId="urn:microsoft.com/office/officeart/2005/8/layout/lProcess2"/>
    <dgm:cxn modelId="{A5513057-475E-E543-8A41-59C770613567}" type="presParOf" srcId="{AD9B1ACA-BE32-2C43-980F-0A88D87B3396}" destId="{025084AA-58B6-0342-A017-049B3CDB72C6}" srcOrd="2" destOrd="0" presId="urn:microsoft.com/office/officeart/2005/8/layout/lProcess2"/>
    <dgm:cxn modelId="{BA391197-4B68-324A-86A3-FE32CE186287}" type="presParOf" srcId="{AD9B1ACA-BE32-2C43-980F-0A88D87B3396}" destId="{05753748-5E8A-6645-AFF6-92EC4CAEA05E}" srcOrd="3" destOrd="0" presId="urn:microsoft.com/office/officeart/2005/8/layout/lProcess2"/>
    <dgm:cxn modelId="{89A068AD-F3F6-FF4E-88BD-41D194864DDD}" type="presParOf" srcId="{AD9B1ACA-BE32-2C43-980F-0A88D87B3396}" destId="{8B530B5D-7186-8244-9957-30DF467A86DE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F8AD636-6A02-1E4D-8098-53626CE10E96}" type="doc">
      <dgm:prSet loTypeId="urn:microsoft.com/office/officeart/2005/8/layout/process2" loCatId="" qsTypeId="urn:microsoft.com/office/officeart/2005/8/quickstyle/simple4" qsCatId="simple" csTypeId="urn:microsoft.com/office/officeart/2005/8/colors/accent2_3" csCatId="accent2" phldr="1"/>
      <dgm:spPr/>
      <dgm:t>
        <a:bodyPr/>
        <a:lstStyle/>
        <a:p>
          <a:endParaRPr lang="fr-FR"/>
        </a:p>
      </dgm:t>
    </dgm:pt>
    <dgm:pt modelId="{E8B5B2B5-1621-5147-B5BF-19CFECF3031E}">
      <dgm:prSet phldrT="[Texte]" custT="1"/>
      <dgm:spPr/>
      <dgm:t>
        <a:bodyPr/>
        <a:lstStyle/>
        <a:p>
          <a:r>
            <a:rPr lang="fr-FR" sz="1800" dirty="0" err="1"/>
            <a:t>Mock</a:t>
          </a:r>
          <a:r>
            <a:rPr lang="fr-FR" sz="1800" dirty="0"/>
            <a:t> </a:t>
          </a:r>
          <a:r>
            <a:rPr lang="fr-FR" sz="1800" dirty="0" err="1"/>
            <a:t>Static</a:t>
          </a:r>
          <a:endParaRPr lang="fr-FR" sz="1800" dirty="0"/>
        </a:p>
      </dgm:t>
    </dgm:pt>
    <dgm:pt modelId="{7A8CF911-CDE0-DA4F-9756-7CFE12C795B1}" type="parTrans" cxnId="{2E5C3810-7942-BA4B-A626-22A65B87470F}">
      <dgm:prSet/>
      <dgm:spPr/>
      <dgm:t>
        <a:bodyPr/>
        <a:lstStyle/>
        <a:p>
          <a:endParaRPr lang="fr-FR"/>
        </a:p>
      </dgm:t>
    </dgm:pt>
    <dgm:pt modelId="{44133231-1AF3-014F-9169-F362B8C73311}" type="sibTrans" cxnId="{2E5C3810-7942-BA4B-A626-22A65B87470F}">
      <dgm:prSet/>
      <dgm:spPr/>
      <dgm:t>
        <a:bodyPr/>
        <a:lstStyle/>
        <a:p>
          <a:endParaRPr lang="fr-FR"/>
        </a:p>
      </dgm:t>
    </dgm:pt>
    <dgm:pt modelId="{DB9FB9CB-A5BB-D54F-BB18-D3D3543F285E}">
      <dgm:prSet phldrT="[Texte]" custT="1"/>
      <dgm:spPr/>
      <dgm:t>
        <a:bodyPr/>
        <a:lstStyle/>
        <a:p>
          <a:r>
            <a:rPr lang="fr-FR" sz="1200" dirty="0" err="1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rPr>
            <a:t>MockedStatic</a:t>
          </a:r>
          <a:r>
            <a:rPr lang="fr-FR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rPr>
            <a:t>&lt;</a:t>
          </a:r>
          <a:r>
            <a:rPr lang="fr-FR" sz="1200" dirty="0" err="1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rPr>
            <a:t>DataSourceFactory</a:t>
          </a:r>
          <a:r>
            <a:rPr lang="fr-FR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rPr>
            <a:t>&gt; </a:t>
          </a:r>
          <a:r>
            <a:rPr lang="fr-FR" sz="1200" dirty="0" err="1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rPr>
            <a:t>factoryMock</a:t>
          </a:r>
          <a:r>
            <a:rPr lang="fr-FR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rPr>
            <a:t> = </a:t>
          </a:r>
          <a:r>
            <a:rPr lang="fr-FR" sz="1200" i="1" dirty="0" err="1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rPr>
            <a:t>mockStatic</a:t>
          </a:r>
          <a:r>
            <a:rPr lang="fr-FR" sz="1200" i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rPr>
            <a:t>(</a:t>
          </a:r>
          <a:r>
            <a:rPr lang="fr-FR" sz="1200" dirty="0" err="1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rPr>
            <a:t>DataSourceFactory.class</a:t>
          </a:r>
          <a:r>
            <a:rPr lang="fr-FR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rPr>
            <a:t>)</a:t>
          </a:r>
        </a:p>
      </dgm:t>
    </dgm:pt>
    <dgm:pt modelId="{F23843F4-239B-0242-8BCE-4604FA8A4F5B}" type="parTrans" cxnId="{648CC77C-979B-BA4E-8330-BBBEDE3F6CBE}">
      <dgm:prSet/>
      <dgm:spPr/>
      <dgm:t>
        <a:bodyPr/>
        <a:lstStyle/>
        <a:p>
          <a:endParaRPr lang="fr-FR"/>
        </a:p>
      </dgm:t>
    </dgm:pt>
    <dgm:pt modelId="{1E18B7E3-CA96-3347-A372-81654079F619}" type="sibTrans" cxnId="{648CC77C-979B-BA4E-8330-BBBEDE3F6CBE}">
      <dgm:prSet/>
      <dgm:spPr/>
      <dgm:t>
        <a:bodyPr/>
        <a:lstStyle/>
        <a:p>
          <a:endParaRPr lang="fr-FR"/>
        </a:p>
      </dgm:t>
    </dgm:pt>
    <dgm:pt modelId="{B36FD25C-3EE9-9143-82B5-51A0040D8A16}">
      <dgm:prSet phldrT="[Texte]" custT="1"/>
      <dgm:spPr/>
      <dgm:t>
        <a:bodyPr/>
        <a:lstStyle/>
        <a:p>
          <a:r>
            <a:rPr lang="fr-FR" sz="1800" dirty="0"/>
            <a:t>!</a:t>
          </a:r>
          <a:r>
            <a:rPr lang="fr-FR" sz="1800" dirty="0" err="1"/>
            <a:t>isInit</a:t>
          </a:r>
          <a:endParaRPr lang="fr-FR" sz="1800" dirty="0"/>
        </a:p>
      </dgm:t>
    </dgm:pt>
    <dgm:pt modelId="{21D537E4-F685-D04C-B14B-3878218A3F5A}" type="parTrans" cxnId="{4786ACFC-A2B3-2645-A0AA-63444FDBB338}">
      <dgm:prSet/>
      <dgm:spPr/>
      <dgm:t>
        <a:bodyPr/>
        <a:lstStyle/>
        <a:p>
          <a:endParaRPr lang="fr-FR"/>
        </a:p>
      </dgm:t>
    </dgm:pt>
    <dgm:pt modelId="{40F2E0EB-DEFA-6240-BBBD-60B916072F7D}" type="sibTrans" cxnId="{4786ACFC-A2B3-2645-A0AA-63444FDBB338}">
      <dgm:prSet/>
      <dgm:spPr/>
      <dgm:t>
        <a:bodyPr/>
        <a:lstStyle/>
        <a:p>
          <a:endParaRPr lang="fr-FR"/>
        </a:p>
      </dgm:t>
    </dgm:pt>
    <dgm:pt modelId="{0E009D9A-E2E4-DD4B-A84A-75F2A077CB95}">
      <dgm:prSet phldrT="[Texte]" custT="1"/>
      <dgm:spPr/>
      <dgm:t>
        <a:bodyPr/>
        <a:lstStyle/>
        <a:p>
          <a:r>
            <a:rPr lang="fr-FR" sz="1400" dirty="0"/>
            <a:t>Lancement du fichier test-</a:t>
          </a:r>
          <a:r>
            <a:rPr lang="fr-FR" sz="1400" dirty="0" err="1"/>
            <a:t>data.sql</a:t>
          </a:r>
          <a:r>
            <a:rPr lang="fr-FR" sz="1400" dirty="0"/>
            <a:t> si BDD H2 n’est pas initialisée</a:t>
          </a:r>
        </a:p>
      </dgm:t>
    </dgm:pt>
    <dgm:pt modelId="{B9E0B79F-F8EF-3341-B5AE-488207DA7C86}" type="parTrans" cxnId="{E8DE07A4-289B-1048-A0BE-1BE4A7D05FDB}">
      <dgm:prSet/>
      <dgm:spPr/>
      <dgm:t>
        <a:bodyPr/>
        <a:lstStyle/>
        <a:p>
          <a:endParaRPr lang="fr-FR"/>
        </a:p>
      </dgm:t>
    </dgm:pt>
    <dgm:pt modelId="{B9C838A4-5DBF-DC4A-952A-B95256824250}" type="sibTrans" cxnId="{E8DE07A4-289B-1048-A0BE-1BE4A7D05FDB}">
      <dgm:prSet/>
      <dgm:spPr/>
      <dgm:t>
        <a:bodyPr/>
        <a:lstStyle/>
        <a:p>
          <a:endParaRPr lang="fr-FR"/>
        </a:p>
      </dgm:t>
    </dgm:pt>
    <dgm:pt modelId="{1CA9B4A1-88E1-AC47-97D3-BFF549F21185}">
      <dgm:prSet phldrT="[Texte]"/>
      <dgm:spPr/>
      <dgm:t>
        <a:bodyPr/>
        <a:lstStyle/>
        <a:p>
          <a:pPr>
            <a:buNone/>
          </a:pPr>
          <a:r>
            <a:rPr lang="fr-FR" sz="1800" dirty="0"/>
            <a:t>Utilisation</a:t>
          </a:r>
        </a:p>
      </dgm:t>
    </dgm:pt>
    <dgm:pt modelId="{0EA7D3B1-9A7F-7A4C-B594-E9535D3A5BB7}" type="parTrans" cxnId="{B97516E0-DFB8-DC4A-A8E7-7DFCE835C74A}">
      <dgm:prSet/>
      <dgm:spPr/>
      <dgm:t>
        <a:bodyPr/>
        <a:lstStyle/>
        <a:p>
          <a:endParaRPr lang="fr-FR"/>
        </a:p>
      </dgm:t>
    </dgm:pt>
    <dgm:pt modelId="{8B1C7C6B-EB6B-A64D-8E70-AD705D316584}" type="sibTrans" cxnId="{B97516E0-DFB8-DC4A-A8E7-7DFCE835C74A}">
      <dgm:prSet/>
      <dgm:spPr/>
      <dgm:t>
        <a:bodyPr/>
        <a:lstStyle/>
        <a:p>
          <a:endParaRPr lang="fr-FR"/>
        </a:p>
      </dgm:t>
    </dgm:pt>
    <dgm:pt modelId="{38AEF403-26CB-524F-A9F2-DFF92CBDF6F1}">
      <dgm:prSet phldrT="[Texte]" custT="1"/>
      <dgm:spPr/>
      <dgm:t>
        <a:bodyPr/>
        <a:lstStyle/>
        <a:p>
          <a:pPr>
            <a:buNone/>
          </a:pPr>
          <a:r>
            <a:rPr lang="fr-FR" sz="1200" dirty="0" err="1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rPr>
            <a:t>dbMock.use</a:t>
          </a:r>
          <a:r>
            <a:rPr lang="fr-FR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rPr>
            <a:t>( () -&gt; {</a:t>
          </a:r>
        </a:p>
      </dgm:t>
    </dgm:pt>
    <dgm:pt modelId="{8DAC6196-70EB-8645-99C4-F30634C117A9}" type="parTrans" cxnId="{14DB699B-30D5-1642-B94E-CAE35A072173}">
      <dgm:prSet/>
      <dgm:spPr/>
      <dgm:t>
        <a:bodyPr/>
        <a:lstStyle/>
        <a:p>
          <a:endParaRPr lang="fr-FR"/>
        </a:p>
      </dgm:t>
    </dgm:pt>
    <dgm:pt modelId="{2A2AA533-E5F7-FF49-951C-F48558F5FF36}" type="sibTrans" cxnId="{14DB699B-30D5-1642-B94E-CAE35A072173}">
      <dgm:prSet/>
      <dgm:spPr/>
      <dgm:t>
        <a:bodyPr/>
        <a:lstStyle/>
        <a:p>
          <a:endParaRPr lang="fr-FR"/>
        </a:p>
      </dgm:t>
    </dgm:pt>
    <dgm:pt modelId="{CA0DE536-3BEB-8140-A70D-592D3E31E490}">
      <dgm:prSet phldrT="[Texte]" custT="1"/>
      <dgm:spPr/>
      <dgm:t>
        <a:bodyPr/>
        <a:lstStyle/>
        <a:p>
          <a:pPr>
            <a:buNone/>
          </a:pPr>
          <a:r>
            <a:rPr lang="fr-FR" sz="1200" i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rPr>
            <a:t>		*rédaction du test*</a:t>
          </a:r>
        </a:p>
      </dgm:t>
    </dgm:pt>
    <dgm:pt modelId="{C031F402-C26E-D048-B8EC-6B6DD49FDDA6}" type="parTrans" cxnId="{B185F8F9-D67D-3D40-B319-DD9F6061D2C1}">
      <dgm:prSet/>
      <dgm:spPr/>
      <dgm:t>
        <a:bodyPr/>
        <a:lstStyle/>
        <a:p>
          <a:endParaRPr lang="fr-FR"/>
        </a:p>
      </dgm:t>
    </dgm:pt>
    <dgm:pt modelId="{0745E9E9-765C-6740-BA5F-825696D57677}" type="sibTrans" cxnId="{B185F8F9-D67D-3D40-B319-DD9F6061D2C1}">
      <dgm:prSet/>
      <dgm:spPr/>
      <dgm:t>
        <a:bodyPr/>
        <a:lstStyle/>
        <a:p>
          <a:endParaRPr lang="fr-FR"/>
        </a:p>
      </dgm:t>
    </dgm:pt>
    <dgm:pt modelId="{957F796F-3D57-E74A-AB51-A50E90E515F7}">
      <dgm:prSet phldrT="[Texte]" custT="1"/>
      <dgm:spPr/>
      <dgm:t>
        <a:bodyPr/>
        <a:lstStyle/>
        <a:p>
          <a:pPr>
            <a:buNone/>
          </a:pPr>
          <a:r>
            <a:rPr lang="fr-FR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rPr>
            <a:t>})</a:t>
          </a:r>
        </a:p>
      </dgm:t>
    </dgm:pt>
    <dgm:pt modelId="{03C32FC5-7A40-BB4A-AE87-B3E03AD4CDD8}" type="parTrans" cxnId="{DC6B2EDC-F961-1E46-ACB0-2ECB2088BCA6}">
      <dgm:prSet/>
      <dgm:spPr/>
      <dgm:t>
        <a:bodyPr/>
        <a:lstStyle/>
        <a:p>
          <a:endParaRPr lang="fr-FR"/>
        </a:p>
      </dgm:t>
    </dgm:pt>
    <dgm:pt modelId="{635FEA53-26AB-A84B-80A6-7C820F9231CC}" type="sibTrans" cxnId="{DC6B2EDC-F961-1E46-ACB0-2ECB2088BCA6}">
      <dgm:prSet/>
      <dgm:spPr/>
      <dgm:t>
        <a:bodyPr/>
        <a:lstStyle/>
        <a:p>
          <a:endParaRPr lang="fr-FR"/>
        </a:p>
      </dgm:t>
    </dgm:pt>
    <dgm:pt modelId="{6BA546CA-C498-2749-AE76-F9DFD2824B0F}" type="pres">
      <dgm:prSet presAssocID="{AF8AD636-6A02-1E4D-8098-53626CE10E96}" presName="linearFlow" presStyleCnt="0">
        <dgm:presLayoutVars>
          <dgm:resizeHandles val="exact"/>
        </dgm:presLayoutVars>
      </dgm:prSet>
      <dgm:spPr/>
    </dgm:pt>
    <dgm:pt modelId="{FD824953-3E84-3946-90E3-FAD7B987D81C}" type="pres">
      <dgm:prSet presAssocID="{E8B5B2B5-1621-5147-B5BF-19CFECF3031E}" presName="node" presStyleLbl="node1" presStyleIdx="0" presStyleCnt="3">
        <dgm:presLayoutVars>
          <dgm:bulletEnabled val="1"/>
        </dgm:presLayoutVars>
      </dgm:prSet>
      <dgm:spPr/>
    </dgm:pt>
    <dgm:pt modelId="{E751EE14-A2F5-E647-82C8-23AB3DE9E89F}" type="pres">
      <dgm:prSet presAssocID="{44133231-1AF3-014F-9169-F362B8C73311}" presName="sibTrans" presStyleLbl="sibTrans2D1" presStyleIdx="0" presStyleCnt="2"/>
      <dgm:spPr/>
    </dgm:pt>
    <dgm:pt modelId="{D28ACB89-A3D4-C04A-B188-CC02D8302EB2}" type="pres">
      <dgm:prSet presAssocID="{44133231-1AF3-014F-9169-F362B8C73311}" presName="connectorText" presStyleLbl="sibTrans2D1" presStyleIdx="0" presStyleCnt="2"/>
      <dgm:spPr/>
    </dgm:pt>
    <dgm:pt modelId="{5853ADB3-D9B3-DB46-9B63-6F7F539D4C50}" type="pres">
      <dgm:prSet presAssocID="{B36FD25C-3EE9-9143-82B5-51A0040D8A16}" presName="node" presStyleLbl="node1" presStyleIdx="1" presStyleCnt="3">
        <dgm:presLayoutVars>
          <dgm:bulletEnabled val="1"/>
        </dgm:presLayoutVars>
      </dgm:prSet>
      <dgm:spPr/>
    </dgm:pt>
    <dgm:pt modelId="{066B992E-CFC7-D44C-B5E5-CD05A02C7AC4}" type="pres">
      <dgm:prSet presAssocID="{40F2E0EB-DEFA-6240-BBBD-60B916072F7D}" presName="sibTrans" presStyleLbl="sibTrans2D1" presStyleIdx="1" presStyleCnt="2"/>
      <dgm:spPr/>
    </dgm:pt>
    <dgm:pt modelId="{AF4A3F9E-60D8-BE4A-B26A-141E45CEC9E2}" type="pres">
      <dgm:prSet presAssocID="{40F2E0EB-DEFA-6240-BBBD-60B916072F7D}" presName="connectorText" presStyleLbl="sibTrans2D1" presStyleIdx="1" presStyleCnt="2"/>
      <dgm:spPr/>
    </dgm:pt>
    <dgm:pt modelId="{C652C856-E73E-2E43-9BBF-7B95F649E340}" type="pres">
      <dgm:prSet presAssocID="{1CA9B4A1-88E1-AC47-97D3-BFF549F21185}" presName="node" presStyleLbl="node1" presStyleIdx="2" presStyleCnt="3">
        <dgm:presLayoutVars>
          <dgm:bulletEnabled val="1"/>
        </dgm:presLayoutVars>
      </dgm:prSet>
      <dgm:spPr/>
    </dgm:pt>
  </dgm:ptLst>
  <dgm:cxnLst>
    <dgm:cxn modelId="{7A8B1A0F-9DAA-6E45-97E4-843E13E6CD4F}" type="presOf" srcId="{44133231-1AF3-014F-9169-F362B8C73311}" destId="{D28ACB89-A3D4-C04A-B188-CC02D8302EB2}" srcOrd="1" destOrd="0" presId="urn:microsoft.com/office/officeart/2005/8/layout/process2"/>
    <dgm:cxn modelId="{36D3D00F-B15F-BA4B-8489-57B80C4DD6E3}" type="presOf" srcId="{38AEF403-26CB-524F-A9F2-DFF92CBDF6F1}" destId="{C652C856-E73E-2E43-9BBF-7B95F649E340}" srcOrd="0" destOrd="1" presId="urn:microsoft.com/office/officeart/2005/8/layout/process2"/>
    <dgm:cxn modelId="{2E5C3810-7942-BA4B-A626-22A65B87470F}" srcId="{AF8AD636-6A02-1E4D-8098-53626CE10E96}" destId="{E8B5B2B5-1621-5147-B5BF-19CFECF3031E}" srcOrd="0" destOrd="0" parTransId="{7A8CF911-CDE0-DA4F-9756-7CFE12C795B1}" sibTransId="{44133231-1AF3-014F-9169-F362B8C73311}"/>
    <dgm:cxn modelId="{0872E711-0918-7847-AA09-BFF88FDA1CC3}" type="presOf" srcId="{0E009D9A-E2E4-DD4B-A84A-75F2A077CB95}" destId="{5853ADB3-D9B3-DB46-9B63-6F7F539D4C50}" srcOrd="0" destOrd="1" presId="urn:microsoft.com/office/officeart/2005/8/layout/process2"/>
    <dgm:cxn modelId="{8EC40A1F-7D0B-6945-95EA-C2097D0F52D0}" type="presOf" srcId="{E8B5B2B5-1621-5147-B5BF-19CFECF3031E}" destId="{FD824953-3E84-3946-90E3-FAD7B987D81C}" srcOrd="0" destOrd="0" presId="urn:microsoft.com/office/officeart/2005/8/layout/process2"/>
    <dgm:cxn modelId="{164EF74B-CC64-E240-812C-6D60383B19C9}" type="presOf" srcId="{44133231-1AF3-014F-9169-F362B8C73311}" destId="{E751EE14-A2F5-E647-82C8-23AB3DE9E89F}" srcOrd="0" destOrd="0" presId="urn:microsoft.com/office/officeart/2005/8/layout/process2"/>
    <dgm:cxn modelId="{A1066D51-5162-7D43-92D8-5AC229E706BF}" type="presOf" srcId="{1CA9B4A1-88E1-AC47-97D3-BFF549F21185}" destId="{C652C856-E73E-2E43-9BBF-7B95F649E340}" srcOrd="0" destOrd="0" presId="urn:microsoft.com/office/officeart/2005/8/layout/process2"/>
    <dgm:cxn modelId="{A6DA2E64-38A7-6A49-86CD-5802FF221FD0}" type="presOf" srcId="{DB9FB9CB-A5BB-D54F-BB18-D3D3543F285E}" destId="{FD824953-3E84-3946-90E3-FAD7B987D81C}" srcOrd="0" destOrd="1" presId="urn:microsoft.com/office/officeart/2005/8/layout/process2"/>
    <dgm:cxn modelId="{DC4EB076-038A-CA44-A07D-AB67AC8DB447}" type="presOf" srcId="{AF8AD636-6A02-1E4D-8098-53626CE10E96}" destId="{6BA546CA-C498-2749-AE76-F9DFD2824B0F}" srcOrd="0" destOrd="0" presId="urn:microsoft.com/office/officeart/2005/8/layout/process2"/>
    <dgm:cxn modelId="{648CC77C-979B-BA4E-8330-BBBEDE3F6CBE}" srcId="{E8B5B2B5-1621-5147-B5BF-19CFECF3031E}" destId="{DB9FB9CB-A5BB-D54F-BB18-D3D3543F285E}" srcOrd="0" destOrd="0" parTransId="{F23843F4-239B-0242-8BCE-4604FA8A4F5B}" sibTransId="{1E18B7E3-CA96-3347-A372-81654079F619}"/>
    <dgm:cxn modelId="{44F49785-9FCF-8B4E-AA11-0385DA5B17C7}" type="presOf" srcId="{40F2E0EB-DEFA-6240-BBBD-60B916072F7D}" destId="{AF4A3F9E-60D8-BE4A-B26A-141E45CEC9E2}" srcOrd="1" destOrd="0" presId="urn:microsoft.com/office/officeart/2005/8/layout/process2"/>
    <dgm:cxn modelId="{14DB699B-30D5-1642-B94E-CAE35A072173}" srcId="{1CA9B4A1-88E1-AC47-97D3-BFF549F21185}" destId="{38AEF403-26CB-524F-A9F2-DFF92CBDF6F1}" srcOrd="0" destOrd="0" parTransId="{8DAC6196-70EB-8645-99C4-F30634C117A9}" sibTransId="{2A2AA533-E5F7-FF49-951C-F48558F5FF36}"/>
    <dgm:cxn modelId="{E8DE07A4-289B-1048-A0BE-1BE4A7D05FDB}" srcId="{B36FD25C-3EE9-9143-82B5-51A0040D8A16}" destId="{0E009D9A-E2E4-DD4B-A84A-75F2A077CB95}" srcOrd="0" destOrd="0" parTransId="{B9E0B79F-F8EF-3341-B5AE-488207DA7C86}" sibTransId="{B9C838A4-5DBF-DC4A-952A-B95256824250}"/>
    <dgm:cxn modelId="{DC6B2EDC-F961-1E46-ACB0-2ECB2088BCA6}" srcId="{38AEF403-26CB-524F-A9F2-DFF92CBDF6F1}" destId="{957F796F-3D57-E74A-AB51-A50E90E515F7}" srcOrd="1" destOrd="0" parTransId="{03C32FC5-7A40-BB4A-AE87-B3E03AD4CDD8}" sibTransId="{635FEA53-26AB-A84B-80A6-7C820F9231CC}"/>
    <dgm:cxn modelId="{B97516E0-DFB8-DC4A-A8E7-7DFCE835C74A}" srcId="{AF8AD636-6A02-1E4D-8098-53626CE10E96}" destId="{1CA9B4A1-88E1-AC47-97D3-BFF549F21185}" srcOrd="2" destOrd="0" parTransId="{0EA7D3B1-9A7F-7A4C-B594-E9535D3A5BB7}" sibTransId="{8B1C7C6B-EB6B-A64D-8E70-AD705D316584}"/>
    <dgm:cxn modelId="{7EA293E8-2ACD-9042-A488-2B217F21944E}" type="presOf" srcId="{B36FD25C-3EE9-9143-82B5-51A0040D8A16}" destId="{5853ADB3-D9B3-DB46-9B63-6F7F539D4C50}" srcOrd="0" destOrd="0" presId="urn:microsoft.com/office/officeart/2005/8/layout/process2"/>
    <dgm:cxn modelId="{C1DE4FEF-CCFD-2746-9AAB-30EBF8C73D74}" type="presOf" srcId="{CA0DE536-3BEB-8140-A70D-592D3E31E490}" destId="{C652C856-E73E-2E43-9BBF-7B95F649E340}" srcOrd="0" destOrd="2" presId="urn:microsoft.com/office/officeart/2005/8/layout/process2"/>
    <dgm:cxn modelId="{2EB3B5F8-071F-7049-A304-9B756D2E0EA6}" type="presOf" srcId="{957F796F-3D57-E74A-AB51-A50E90E515F7}" destId="{C652C856-E73E-2E43-9BBF-7B95F649E340}" srcOrd="0" destOrd="3" presId="urn:microsoft.com/office/officeart/2005/8/layout/process2"/>
    <dgm:cxn modelId="{854889F9-03AC-7C49-92FB-C7878B310FB4}" type="presOf" srcId="{40F2E0EB-DEFA-6240-BBBD-60B916072F7D}" destId="{066B992E-CFC7-D44C-B5E5-CD05A02C7AC4}" srcOrd="0" destOrd="0" presId="urn:microsoft.com/office/officeart/2005/8/layout/process2"/>
    <dgm:cxn modelId="{B185F8F9-D67D-3D40-B319-DD9F6061D2C1}" srcId="{38AEF403-26CB-524F-A9F2-DFF92CBDF6F1}" destId="{CA0DE536-3BEB-8140-A70D-592D3E31E490}" srcOrd="0" destOrd="0" parTransId="{C031F402-C26E-D048-B8EC-6B6DD49FDDA6}" sibTransId="{0745E9E9-765C-6740-BA5F-825696D57677}"/>
    <dgm:cxn modelId="{4786ACFC-A2B3-2645-A0AA-63444FDBB338}" srcId="{AF8AD636-6A02-1E4D-8098-53626CE10E96}" destId="{B36FD25C-3EE9-9143-82B5-51A0040D8A16}" srcOrd="1" destOrd="0" parTransId="{21D537E4-F685-D04C-B14B-3878218A3F5A}" sibTransId="{40F2E0EB-DEFA-6240-BBBD-60B916072F7D}"/>
    <dgm:cxn modelId="{0BFA05E4-3BBD-B049-8173-A0EFE3318E0B}" type="presParOf" srcId="{6BA546CA-C498-2749-AE76-F9DFD2824B0F}" destId="{FD824953-3E84-3946-90E3-FAD7B987D81C}" srcOrd="0" destOrd="0" presId="urn:microsoft.com/office/officeart/2005/8/layout/process2"/>
    <dgm:cxn modelId="{3B835CD6-DE77-534C-9598-4DB232FC756A}" type="presParOf" srcId="{6BA546CA-C498-2749-AE76-F9DFD2824B0F}" destId="{E751EE14-A2F5-E647-82C8-23AB3DE9E89F}" srcOrd="1" destOrd="0" presId="urn:microsoft.com/office/officeart/2005/8/layout/process2"/>
    <dgm:cxn modelId="{620764D0-194B-4140-AA40-256D5C163A5C}" type="presParOf" srcId="{E751EE14-A2F5-E647-82C8-23AB3DE9E89F}" destId="{D28ACB89-A3D4-C04A-B188-CC02D8302EB2}" srcOrd="0" destOrd="0" presId="urn:microsoft.com/office/officeart/2005/8/layout/process2"/>
    <dgm:cxn modelId="{FEADD19F-65EF-A149-9D85-D802DB0615CA}" type="presParOf" srcId="{6BA546CA-C498-2749-AE76-F9DFD2824B0F}" destId="{5853ADB3-D9B3-DB46-9B63-6F7F539D4C50}" srcOrd="2" destOrd="0" presId="urn:microsoft.com/office/officeart/2005/8/layout/process2"/>
    <dgm:cxn modelId="{92D447C4-173E-0342-A899-B28AA785F172}" type="presParOf" srcId="{6BA546CA-C498-2749-AE76-F9DFD2824B0F}" destId="{066B992E-CFC7-D44C-B5E5-CD05A02C7AC4}" srcOrd="3" destOrd="0" presId="urn:microsoft.com/office/officeart/2005/8/layout/process2"/>
    <dgm:cxn modelId="{8664E2C7-4CB1-8146-A86A-1526396D0502}" type="presParOf" srcId="{066B992E-CFC7-D44C-B5E5-CD05A02C7AC4}" destId="{AF4A3F9E-60D8-BE4A-B26A-141E45CEC9E2}" srcOrd="0" destOrd="0" presId="urn:microsoft.com/office/officeart/2005/8/layout/process2"/>
    <dgm:cxn modelId="{9EE7AFBC-358A-D44D-9FAB-2B510024CB4C}" type="presParOf" srcId="{6BA546CA-C498-2749-AE76-F9DFD2824B0F}" destId="{C652C856-E73E-2E43-9BBF-7B95F649E340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EE4CD7B-B0B2-E34C-9A97-D24792FB8154}" type="doc">
      <dgm:prSet loTypeId="urn:microsoft.com/office/officeart/2005/8/layout/vList5" loCatId="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85AD73EF-337D-D34C-94EA-F1D1F898E396}">
      <dgm:prSet phldrT="[Texte]"/>
      <dgm:spPr/>
      <dgm:t>
        <a:bodyPr/>
        <a:lstStyle/>
        <a:p>
          <a:r>
            <a:rPr lang="fr-FR" dirty="0"/>
            <a:t>H2DataBaseService</a:t>
          </a:r>
        </a:p>
      </dgm:t>
    </dgm:pt>
    <dgm:pt modelId="{31EBE6B0-14F5-9C47-B167-BB8ED241B506}" type="parTrans" cxnId="{9DBB6D2A-DE10-804B-BA3D-7214726C9364}">
      <dgm:prSet/>
      <dgm:spPr/>
      <dgm:t>
        <a:bodyPr/>
        <a:lstStyle/>
        <a:p>
          <a:endParaRPr lang="fr-FR"/>
        </a:p>
      </dgm:t>
    </dgm:pt>
    <dgm:pt modelId="{477BCA82-5167-3B40-97DA-E52D435523EE}" type="sibTrans" cxnId="{9DBB6D2A-DE10-804B-BA3D-7214726C9364}">
      <dgm:prSet/>
      <dgm:spPr/>
      <dgm:t>
        <a:bodyPr/>
        <a:lstStyle/>
        <a:p>
          <a:endParaRPr lang="fr-FR"/>
        </a:p>
      </dgm:t>
    </dgm:pt>
    <dgm:pt modelId="{0E2BCFFE-8BF7-834F-B6E4-2261CC4547B8}">
      <dgm:prSet phldrT="[Texte]" custT="1"/>
      <dgm:spPr/>
      <dgm:t>
        <a:bodyPr/>
        <a:lstStyle/>
        <a:p>
          <a:pPr>
            <a:lnSpc>
              <a:spcPct val="150000"/>
            </a:lnSpc>
          </a:pPr>
          <a:r>
            <a:rPr lang="fr-FR" sz="1200" dirty="0" err="1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rPr>
            <a:t>clearDBTest</a:t>
          </a:r>
          <a:r>
            <a:rPr lang="fr-FR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rPr>
            <a:t>( )</a:t>
          </a:r>
        </a:p>
      </dgm:t>
    </dgm:pt>
    <dgm:pt modelId="{79B111B9-B096-6643-91CB-FFFC96822840}" type="parTrans" cxnId="{91C835FB-D002-964E-B78D-E4346ED89B0D}">
      <dgm:prSet/>
      <dgm:spPr/>
      <dgm:t>
        <a:bodyPr/>
        <a:lstStyle/>
        <a:p>
          <a:endParaRPr lang="fr-FR"/>
        </a:p>
      </dgm:t>
    </dgm:pt>
    <dgm:pt modelId="{FF8A7F46-4D30-1846-B0B2-693D66EDA5E4}" type="sibTrans" cxnId="{91C835FB-D002-964E-B78D-E4346ED89B0D}">
      <dgm:prSet/>
      <dgm:spPr/>
      <dgm:t>
        <a:bodyPr/>
        <a:lstStyle/>
        <a:p>
          <a:endParaRPr lang="fr-FR"/>
        </a:p>
      </dgm:t>
    </dgm:pt>
    <dgm:pt modelId="{46AF771E-1758-1640-A51F-A985C39783F8}">
      <dgm:prSet phldrT="[Texte]" custT="1"/>
      <dgm:spPr/>
      <dgm:t>
        <a:bodyPr/>
        <a:lstStyle/>
        <a:p>
          <a:pPr>
            <a:lnSpc>
              <a:spcPct val="150000"/>
            </a:lnSpc>
          </a:pPr>
          <a:r>
            <a:rPr lang="fr-FR" sz="1200" dirty="0" err="1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rPr>
            <a:t>setUpBeforeUnitTestTicketDAO</a:t>
          </a:r>
          <a:r>
            <a:rPr lang="fr-FR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rPr>
            <a:t>( )</a:t>
          </a:r>
        </a:p>
      </dgm:t>
    </dgm:pt>
    <dgm:pt modelId="{85835267-000A-6746-9157-44998D86BD47}" type="parTrans" cxnId="{E6A337F3-EF4B-744B-BE38-A1948A7AA758}">
      <dgm:prSet/>
      <dgm:spPr/>
      <dgm:t>
        <a:bodyPr/>
        <a:lstStyle/>
        <a:p>
          <a:endParaRPr lang="fr-FR"/>
        </a:p>
      </dgm:t>
    </dgm:pt>
    <dgm:pt modelId="{2C9A59BA-43AD-5549-A504-AFCBCD9557F6}" type="sibTrans" cxnId="{E6A337F3-EF4B-744B-BE38-A1948A7AA758}">
      <dgm:prSet/>
      <dgm:spPr/>
      <dgm:t>
        <a:bodyPr/>
        <a:lstStyle/>
        <a:p>
          <a:endParaRPr lang="fr-FR"/>
        </a:p>
      </dgm:t>
    </dgm:pt>
    <dgm:pt modelId="{B6B808BC-4344-F045-AA98-6C920B12F71A}">
      <dgm:prSet phldrT="[Texte]"/>
      <dgm:spPr/>
      <dgm:t>
        <a:bodyPr/>
        <a:lstStyle/>
        <a:p>
          <a:r>
            <a:rPr lang="fr-FR" dirty="0"/>
            <a:t>H2DBConstants</a:t>
          </a:r>
        </a:p>
      </dgm:t>
    </dgm:pt>
    <dgm:pt modelId="{440147AE-5A33-7B40-83E7-E5F1C186FD3A}" type="parTrans" cxnId="{115F68F3-49D3-1444-A250-DF20DEF59C4A}">
      <dgm:prSet/>
      <dgm:spPr/>
      <dgm:t>
        <a:bodyPr/>
        <a:lstStyle/>
        <a:p>
          <a:endParaRPr lang="fr-FR"/>
        </a:p>
      </dgm:t>
    </dgm:pt>
    <dgm:pt modelId="{757E77FF-794A-9F41-B37C-F71473E62720}" type="sibTrans" cxnId="{115F68F3-49D3-1444-A250-DF20DEF59C4A}">
      <dgm:prSet/>
      <dgm:spPr/>
      <dgm:t>
        <a:bodyPr/>
        <a:lstStyle/>
        <a:p>
          <a:endParaRPr lang="fr-FR"/>
        </a:p>
      </dgm:t>
    </dgm:pt>
    <dgm:pt modelId="{C0A30C72-7E2D-1C4C-8044-F2289F33D3BD}">
      <dgm:prSet phldrT="[Texte]"/>
      <dgm:spPr/>
      <dgm:t>
        <a:bodyPr/>
        <a:lstStyle/>
        <a:p>
          <a:pPr>
            <a:lnSpc>
              <a:spcPct val="150000"/>
            </a:lnSpc>
          </a:pPr>
          <a:r>
            <a:rPr lang="fr-FR" dirty="0"/>
            <a:t>Toutes requêtes SQL nécessaires à l'exécution des tests et n'existant pas dans </a:t>
          </a:r>
          <a:r>
            <a:rPr lang="fr-FR" dirty="0" err="1"/>
            <a:t>DBConstants</a:t>
          </a:r>
          <a:endParaRPr lang="fr-FR" dirty="0"/>
        </a:p>
      </dgm:t>
    </dgm:pt>
    <dgm:pt modelId="{B9BB1044-A630-6D49-A893-CD4DA9332852}" type="parTrans" cxnId="{E0D197F4-E941-3D49-9AF1-DD1522B3242D}">
      <dgm:prSet/>
      <dgm:spPr/>
      <dgm:t>
        <a:bodyPr/>
        <a:lstStyle/>
        <a:p>
          <a:endParaRPr lang="fr-FR"/>
        </a:p>
      </dgm:t>
    </dgm:pt>
    <dgm:pt modelId="{1212D2D4-D508-3C44-A6D4-CB129D6E4A34}" type="sibTrans" cxnId="{E0D197F4-E941-3D49-9AF1-DD1522B3242D}">
      <dgm:prSet/>
      <dgm:spPr/>
      <dgm:t>
        <a:bodyPr/>
        <a:lstStyle/>
        <a:p>
          <a:endParaRPr lang="fr-FR"/>
        </a:p>
      </dgm:t>
    </dgm:pt>
    <dgm:pt modelId="{F84B48BB-FC75-194E-85BF-BCBD52281B88}" type="pres">
      <dgm:prSet presAssocID="{DEE4CD7B-B0B2-E34C-9A97-D24792FB8154}" presName="Name0" presStyleCnt="0">
        <dgm:presLayoutVars>
          <dgm:dir/>
          <dgm:animLvl val="lvl"/>
          <dgm:resizeHandles val="exact"/>
        </dgm:presLayoutVars>
      </dgm:prSet>
      <dgm:spPr/>
    </dgm:pt>
    <dgm:pt modelId="{9A3255B6-BF26-DB41-8942-EE09898F0F8D}" type="pres">
      <dgm:prSet presAssocID="{85AD73EF-337D-D34C-94EA-F1D1F898E396}" presName="linNode" presStyleCnt="0"/>
      <dgm:spPr/>
    </dgm:pt>
    <dgm:pt modelId="{C86A679E-2387-0B42-98C1-F7442C919E54}" type="pres">
      <dgm:prSet presAssocID="{85AD73EF-337D-D34C-94EA-F1D1F898E396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EFDE46C7-03E2-7043-8D5D-085E60023CBC}" type="pres">
      <dgm:prSet presAssocID="{85AD73EF-337D-D34C-94EA-F1D1F898E396}" presName="descendantText" presStyleLbl="alignAccFollowNode1" presStyleIdx="0" presStyleCnt="2">
        <dgm:presLayoutVars>
          <dgm:bulletEnabled val="1"/>
        </dgm:presLayoutVars>
      </dgm:prSet>
      <dgm:spPr/>
    </dgm:pt>
    <dgm:pt modelId="{68AA8737-320F-F24F-B691-DD51162FE869}" type="pres">
      <dgm:prSet presAssocID="{477BCA82-5167-3B40-97DA-E52D435523EE}" presName="sp" presStyleCnt="0"/>
      <dgm:spPr/>
    </dgm:pt>
    <dgm:pt modelId="{94BF4DEF-D35C-C941-94E0-74C572A111D9}" type="pres">
      <dgm:prSet presAssocID="{B6B808BC-4344-F045-AA98-6C920B12F71A}" presName="linNode" presStyleCnt="0"/>
      <dgm:spPr/>
    </dgm:pt>
    <dgm:pt modelId="{23AF7542-24FD-FC43-BE28-16C3AA578BD8}" type="pres">
      <dgm:prSet presAssocID="{B6B808BC-4344-F045-AA98-6C920B12F71A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BEEE26EC-8931-2B47-BEFF-FE1C0740AD55}" type="pres">
      <dgm:prSet presAssocID="{B6B808BC-4344-F045-AA98-6C920B12F71A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32D7B025-7DF4-344D-BEAA-88F7F1C4DE29}" type="presOf" srcId="{DEE4CD7B-B0B2-E34C-9A97-D24792FB8154}" destId="{F84B48BB-FC75-194E-85BF-BCBD52281B88}" srcOrd="0" destOrd="0" presId="urn:microsoft.com/office/officeart/2005/8/layout/vList5"/>
    <dgm:cxn modelId="{6668F428-D194-D740-93BE-1640B88CDED8}" type="presOf" srcId="{0E2BCFFE-8BF7-834F-B6E4-2261CC4547B8}" destId="{EFDE46C7-03E2-7043-8D5D-085E60023CBC}" srcOrd="0" destOrd="0" presId="urn:microsoft.com/office/officeart/2005/8/layout/vList5"/>
    <dgm:cxn modelId="{9DBB6D2A-DE10-804B-BA3D-7214726C9364}" srcId="{DEE4CD7B-B0B2-E34C-9A97-D24792FB8154}" destId="{85AD73EF-337D-D34C-94EA-F1D1F898E396}" srcOrd="0" destOrd="0" parTransId="{31EBE6B0-14F5-9C47-B167-BB8ED241B506}" sibTransId="{477BCA82-5167-3B40-97DA-E52D435523EE}"/>
    <dgm:cxn modelId="{5135319F-86E4-7045-96C2-E3F41A1B3592}" type="presOf" srcId="{46AF771E-1758-1640-A51F-A985C39783F8}" destId="{EFDE46C7-03E2-7043-8D5D-085E60023CBC}" srcOrd="0" destOrd="1" presId="urn:microsoft.com/office/officeart/2005/8/layout/vList5"/>
    <dgm:cxn modelId="{9C9C2EA6-AF16-DB44-B50B-EC918435A054}" type="presOf" srcId="{85AD73EF-337D-D34C-94EA-F1D1F898E396}" destId="{C86A679E-2387-0B42-98C1-F7442C919E54}" srcOrd="0" destOrd="0" presId="urn:microsoft.com/office/officeart/2005/8/layout/vList5"/>
    <dgm:cxn modelId="{40C403D7-4FBF-0E44-A786-59AAB9A885DF}" type="presOf" srcId="{C0A30C72-7E2D-1C4C-8044-F2289F33D3BD}" destId="{BEEE26EC-8931-2B47-BEFF-FE1C0740AD55}" srcOrd="0" destOrd="0" presId="urn:microsoft.com/office/officeart/2005/8/layout/vList5"/>
    <dgm:cxn modelId="{4893CCE1-5439-044E-9143-C6D3B04D55C2}" type="presOf" srcId="{B6B808BC-4344-F045-AA98-6C920B12F71A}" destId="{23AF7542-24FD-FC43-BE28-16C3AA578BD8}" srcOrd="0" destOrd="0" presId="urn:microsoft.com/office/officeart/2005/8/layout/vList5"/>
    <dgm:cxn modelId="{E6A337F3-EF4B-744B-BE38-A1948A7AA758}" srcId="{85AD73EF-337D-D34C-94EA-F1D1F898E396}" destId="{46AF771E-1758-1640-A51F-A985C39783F8}" srcOrd="1" destOrd="0" parTransId="{85835267-000A-6746-9157-44998D86BD47}" sibTransId="{2C9A59BA-43AD-5549-A504-AFCBCD9557F6}"/>
    <dgm:cxn modelId="{115F68F3-49D3-1444-A250-DF20DEF59C4A}" srcId="{DEE4CD7B-B0B2-E34C-9A97-D24792FB8154}" destId="{B6B808BC-4344-F045-AA98-6C920B12F71A}" srcOrd="1" destOrd="0" parTransId="{440147AE-5A33-7B40-83E7-E5F1C186FD3A}" sibTransId="{757E77FF-794A-9F41-B37C-F71473E62720}"/>
    <dgm:cxn modelId="{E0D197F4-E941-3D49-9AF1-DD1522B3242D}" srcId="{B6B808BC-4344-F045-AA98-6C920B12F71A}" destId="{C0A30C72-7E2D-1C4C-8044-F2289F33D3BD}" srcOrd="0" destOrd="0" parTransId="{B9BB1044-A630-6D49-A893-CD4DA9332852}" sibTransId="{1212D2D4-D508-3C44-A6D4-CB129D6E4A34}"/>
    <dgm:cxn modelId="{91C835FB-D002-964E-B78D-E4346ED89B0D}" srcId="{85AD73EF-337D-D34C-94EA-F1D1F898E396}" destId="{0E2BCFFE-8BF7-834F-B6E4-2261CC4547B8}" srcOrd="0" destOrd="0" parTransId="{79B111B9-B096-6643-91CB-FFFC96822840}" sibTransId="{FF8A7F46-4D30-1846-B0B2-693D66EDA5E4}"/>
    <dgm:cxn modelId="{1755796A-F591-DA4D-9530-45B4E1CECBC9}" type="presParOf" srcId="{F84B48BB-FC75-194E-85BF-BCBD52281B88}" destId="{9A3255B6-BF26-DB41-8942-EE09898F0F8D}" srcOrd="0" destOrd="0" presId="urn:microsoft.com/office/officeart/2005/8/layout/vList5"/>
    <dgm:cxn modelId="{103FCD3F-14E6-484E-AA52-AEE7BB3C57D6}" type="presParOf" srcId="{9A3255B6-BF26-DB41-8942-EE09898F0F8D}" destId="{C86A679E-2387-0B42-98C1-F7442C919E54}" srcOrd="0" destOrd="0" presId="urn:microsoft.com/office/officeart/2005/8/layout/vList5"/>
    <dgm:cxn modelId="{D045B364-1A07-1B47-8523-1B349EC242C1}" type="presParOf" srcId="{9A3255B6-BF26-DB41-8942-EE09898F0F8D}" destId="{EFDE46C7-03E2-7043-8D5D-085E60023CBC}" srcOrd="1" destOrd="0" presId="urn:microsoft.com/office/officeart/2005/8/layout/vList5"/>
    <dgm:cxn modelId="{B158146D-5DF9-544F-9B46-CE96E0ACB23E}" type="presParOf" srcId="{F84B48BB-FC75-194E-85BF-BCBD52281B88}" destId="{68AA8737-320F-F24F-B691-DD51162FE869}" srcOrd="1" destOrd="0" presId="urn:microsoft.com/office/officeart/2005/8/layout/vList5"/>
    <dgm:cxn modelId="{DA81D610-65FD-5C4F-BAFE-98DEB657C0C4}" type="presParOf" srcId="{F84B48BB-FC75-194E-85BF-BCBD52281B88}" destId="{94BF4DEF-D35C-C941-94E0-74C572A111D9}" srcOrd="2" destOrd="0" presId="urn:microsoft.com/office/officeart/2005/8/layout/vList5"/>
    <dgm:cxn modelId="{F89AD592-3DC7-144C-A765-08D2D70240F6}" type="presParOf" srcId="{94BF4DEF-D35C-C941-94E0-74C572A111D9}" destId="{23AF7542-24FD-FC43-BE28-16C3AA578BD8}" srcOrd="0" destOrd="0" presId="urn:microsoft.com/office/officeart/2005/8/layout/vList5"/>
    <dgm:cxn modelId="{40FDC0AA-AEB9-2848-A8D9-4DF98DB0F96D}" type="presParOf" srcId="{94BF4DEF-D35C-C941-94E0-74C572A111D9}" destId="{BEEE26EC-8931-2B47-BEFF-FE1C0740AD5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5CDCB5-9B3B-5148-9089-26A6C7E79FBF}">
      <dsp:nvSpPr>
        <dsp:cNvPr id="0" name=""/>
        <dsp:cNvSpPr/>
      </dsp:nvSpPr>
      <dsp:spPr>
        <a:xfrm>
          <a:off x="0" y="63502"/>
          <a:ext cx="7731125" cy="49139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Mauvaise durée de stationnement (valeur nulle ou négative)</a:t>
          </a:r>
        </a:p>
      </dsp:txBody>
      <dsp:txXfrm>
        <a:off x="23988" y="87490"/>
        <a:ext cx="7683149" cy="443423"/>
      </dsp:txXfrm>
    </dsp:sp>
    <dsp:sp modelId="{CE78BFA6-99AF-2242-8826-E05C4ABBF2EA}">
      <dsp:nvSpPr>
        <dsp:cNvPr id="0" name=""/>
        <dsp:cNvSpPr/>
      </dsp:nvSpPr>
      <dsp:spPr>
        <a:xfrm>
          <a:off x="0" y="554902"/>
          <a:ext cx="7731125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463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kern="1200" dirty="0"/>
            <a:t>Traite uniquement les heures dans le code</a:t>
          </a:r>
        </a:p>
      </dsp:txBody>
      <dsp:txXfrm>
        <a:off x="0" y="554902"/>
        <a:ext cx="7731125" cy="347760"/>
      </dsp:txXfrm>
    </dsp:sp>
    <dsp:sp modelId="{F269A505-8900-914A-BEDA-F653092B6D5B}">
      <dsp:nvSpPr>
        <dsp:cNvPr id="0" name=""/>
        <dsp:cNvSpPr/>
      </dsp:nvSpPr>
      <dsp:spPr>
        <a:xfrm>
          <a:off x="0" y="902662"/>
          <a:ext cx="7731125" cy="491399"/>
        </a:xfrm>
        <a:prstGeom prst="roundRect">
          <a:avLst/>
        </a:prstGeom>
        <a:gradFill rotWithShape="0">
          <a:gsLst>
            <a:gs pos="0">
              <a:schemeClr val="accent2">
                <a:hueOff val="-209531"/>
                <a:satOff val="-2415"/>
                <a:lumOff val="54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209531"/>
                <a:satOff val="-2415"/>
                <a:lumOff val="54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209531"/>
                <a:satOff val="-2415"/>
                <a:lumOff val="54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Pas de test d’intégration fonctionnel</a:t>
          </a:r>
        </a:p>
      </dsp:txBody>
      <dsp:txXfrm>
        <a:off x="23988" y="926650"/>
        <a:ext cx="7683149" cy="443423"/>
      </dsp:txXfrm>
    </dsp:sp>
    <dsp:sp modelId="{A24C6867-F7CA-C94A-8791-FB48104B6CAF}">
      <dsp:nvSpPr>
        <dsp:cNvPr id="0" name=""/>
        <dsp:cNvSpPr/>
      </dsp:nvSpPr>
      <dsp:spPr>
        <a:xfrm>
          <a:off x="0" y="1394062"/>
          <a:ext cx="7731125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463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kern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rPr>
            <a:t>//TODO</a:t>
          </a:r>
        </a:p>
      </dsp:txBody>
      <dsp:txXfrm>
        <a:off x="0" y="1394062"/>
        <a:ext cx="7731125" cy="347760"/>
      </dsp:txXfrm>
    </dsp:sp>
    <dsp:sp modelId="{38D4A20E-4C45-8841-A3EE-A9BECE5FB91E}">
      <dsp:nvSpPr>
        <dsp:cNvPr id="0" name=""/>
        <dsp:cNvSpPr/>
      </dsp:nvSpPr>
      <dsp:spPr>
        <a:xfrm>
          <a:off x="0" y="1741822"/>
          <a:ext cx="7731125" cy="491399"/>
        </a:xfrm>
        <a:prstGeom prst="roundRect">
          <a:avLst/>
        </a:prstGeom>
        <a:gradFill rotWithShape="0">
          <a:gsLst>
            <a:gs pos="0">
              <a:schemeClr val="accent2">
                <a:hueOff val="-419062"/>
                <a:satOff val="-4829"/>
                <a:lumOff val="1079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419062"/>
                <a:satOff val="-4829"/>
                <a:lumOff val="1079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419062"/>
                <a:satOff val="-4829"/>
                <a:lumOff val="1079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>
              <a:latin typeface="+mn-lt"/>
              <a:ea typeface="Menlo" panose="020B0609030804020204" pitchFamily="49" charset="0"/>
              <a:cs typeface="Menlo" panose="020B0609030804020204" pitchFamily="49" charset="0"/>
            </a:rPr>
            <a:t>Peu de tests unitaires existants</a:t>
          </a:r>
        </a:p>
      </dsp:txBody>
      <dsp:txXfrm>
        <a:off x="23988" y="1765810"/>
        <a:ext cx="7683149" cy="443423"/>
      </dsp:txXfrm>
    </dsp:sp>
    <dsp:sp modelId="{3F1D7112-8B2C-A146-B7D4-68E0D72E900A}">
      <dsp:nvSpPr>
        <dsp:cNvPr id="0" name=""/>
        <dsp:cNvSpPr/>
      </dsp:nvSpPr>
      <dsp:spPr>
        <a:xfrm>
          <a:off x="0" y="2233222"/>
          <a:ext cx="7731125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463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kern="1200" dirty="0">
              <a:latin typeface="+mn-lt"/>
              <a:ea typeface="Menlo" panose="020B0609030804020204" pitchFamily="49" charset="0"/>
              <a:cs typeface="Menlo" panose="020B0609030804020204" pitchFamily="49" charset="0"/>
            </a:rPr>
            <a:t>Rattraper pour mise en place du TDD</a:t>
          </a:r>
        </a:p>
      </dsp:txBody>
      <dsp:txXfrm>
        <a:off x="0" y="2233222"/>
        <a:ext cx="7731125" cy="347760"/>
      </dsp:txXfrm>
    </dsp:sp>
    <dsp:sp modelId="{8B65EC1E-CF8A-6C42-BBCD-562A25488BFA}">
      <dsp:nvSpPr>
        <dsp:cNvPr id="0" name=""/>
        <dsp:cNvSpPr/>
      </dsp:nvSpPr>
      <dsp:spPr>
        <a:xfrm>
          <a:off x="0" y="2580982"/>
          <a:ext cx="7731125" cy="491399"/>
        </a:xfrm>
        <a:prstGeom prst="roundRect">
          <a:avLst/>
        </a:prstGeom>
        <a:gradFill rotWithShape="0">
          <a:gsLst>
            <a:gs pos="0">
              <a:schemeClr val="accent2">
                <a:hueOff val="-628592"/>
                <a:satOff val="-7244"/>
                <a:lumOff val="1619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628592"/>
                <a:satOff val="-7244"/>
                <a:lumOff val="1619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628592"/>
                <a:satOff val="-7244"/>
                <a:lumOff val="1619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Configuration </a:t>
          </a:r>
          <a:r>
            <a:rPr lang="fr-FR" sz="2100" kern="1200" dirty="0" err="1"/>
            <a:t>Maven</a:t>
          </a:r>
          <a:endParaRPr lang="fr-FR" sz="2100" kern="1200" dirty="0"/>
        </a:p>
      </dsp:txBody>
      <dsp:txXfrm>
        <a:off x="23988" y="2604970"/>
        <a:ext cx="7683149" cy="443423"/>
      </dsp:txXfrm>
    </dsp:sp>
    <dsp:sp modelId="{78C75C59-FE9C-D547-8716-0B3F6CF309BD}">
      <dsp:nvSpPr>
        <dsp:cNvPr id="0" name=""/>
        <dsp:cNvSpPr/>
      </dsp:nvSpPr>
      <dsp:spPr>
        <a:xfrm>
          <a:off x="0" y="3072382"/>
          <a:ext cx="7731125" cy="532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463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kern="1200" dirty="0"/>
            <a:t>Mise en place de </a:t>
          </a:r>
          <a:r>
            <a:rPr lang="fr-FR" sz="1600" kern="1200" dirty="0" err="1"/>
            <a:t>CheckStyle</a:t>
          </a:r>
          <a:endParaRPr lang="fr-F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kern="1200" dirty="0"/>
            <a:t>Mise en place de </a:t>
          </a:r>
          <a:r>
            <a:rPr lang="fr-FR" sz="1600" kern="1200" dirty="0" err="1"/>
            <a:t>SpotBugs</a:t>
          </a:r>
          <a:r>
            <a:rPr lang="fr-FR" sz="1600" kern="1200" dirty="0"/>
            <a:t> (pas de maj sur </a:t>
          </a:r>
          <a:r>
            <a:rPr lang="fr-FR" sz="1600" kern="1200" dirty="0" err="1"/>
            <a:t>FindBugs</a:t>
          </a:r>
          <a:r>
            <a:rPr lang="fr-FR" sz="1600" kern="1200" dirty="0"/>
            <a:t> depuis 2017)</a:t>
          </a:r>
        </a:p>
      </dsp:txBody>
      <dsp:txXfrm>
        <a:off x="0" y="3072382"/>
        <a:ext cx="7731125" cy="532507"/>
      </dsp:txXfrm>
    </dsp:sp>
    <dsp:sp modelId="{410FB7C8-7093-9B4C-9EB4-EC2E0F91788B}">
      <dsp:nvSpPr>
        <dsp:cNvPr id="0" name=""/>
        <dsp:cNvSpPr/>
      </dsp:nvSpPr>
      <dsp:spPr>
        <a:xfrm>
          <a:off x="0" y="3604889"/>
          <a:ext cx="7731125" cy="491399"/>
        </a:xfrm>
        <a:prstGeom prst="roundRect">
          <a:avLst/>
        </a:prstGeom>
        <a:gradFill rotWithShape="0">
          <a:gsLst>
            <a:gs pos="0">
              <a:schemeClr val="accent2">
                <a:hueOff val="-838123"/>
                <a:satOff val="-9658"/>
                <a:lumOff val="2159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838123"/>
                <a:satOff val="-9658"/>
                <a:lumOff val="2159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838123"/>
                <a:satOff val="-9658"/>
                <a:lumOff val="2159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Absence de </a:t>
          </a:r>
          <a:r>
            <a:rPr lang="fr-FR" sz="2100" kern="1200" dirty="0" err="1"/>
            <a:t>JavaDoc</a:t>
          </a:r>
          <a:endParaRPr lang="fr-FR" sz="2100" kern="1200" dirty="0"/>
        </a:p>
      </dsp:txBody>
      <dsp:txXfrm>
        <a:off x="23988" y="3628877"/>
        <a:ext cx="7683149" cy="443423"/>
      </dsp:txXfrm>
    </dsp:sp>
    <dsp:sp modelId="{EA92F64E-7BEC-B74A-A1AB-72700ADADCBA}">
      <dsp:nvSpPr>
        <dsp:cNvPr id="0" name=""/>
        <dsp:cNvSpPr/>
      </dsp:nvSpPr>
      <dsp:spPr>
        <a:xfrm>
          <a:off x="0" y="4096289"/>
          <a:ext cx="7731125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463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kern="1200" dirty="0"/>
            <a:t>Mise en place</a:t>
          </a:r>
        </a:p>
      </dsp:txBody>
      <dsp:txXfrm>
        <a:off x="0" y="4096289"/>
        <a:ext cx="7731125" cy="3477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E11D48-D8EC-584A-BB05-E299B7D2E7F5}">
      <dsp:nvSpPr>
        <dsp:cNvPr id="0" name=""/>
        <dsp:cNvSpPr/>
      </dsp:nvSpPr>
      <dsp:spPr>
        <a:xfrm>
          <a:off x="0" y="297034"/>
          <a:ext cx="7731125" cy="7512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0021" tIns="374904" rIns="600021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Date → </a:t>
          </a:r>
          <a:r>
            <a:rPr lang="fr-FR" sz="1800" kern="1200" dirty="0" err="1"/>
            <a:t>LocalDateTime</a:t>
          </a:r>
          <a:endParaRPr lang="fr-FR" sz="1800" kern="1200" dirty="0"/>
        </a:p>
      </dsp:txBody>
      <dsp:txXfrm>
        <a:off x="0" y="297034"/>
        <a:ext cx="7731125" cy="751275"/>
      </dsp:txXfrm>
    </dsp:sp>
    <dsp:sp modelId="{6F3EFB83-7848-9643-A2EA-1D40E4C0DABB}">
      <dsp:nvSpPr>
        <dsp:cNvPr id="0" name=""/>
        <dsp:cNvSpPr/>
      </dsp:nvSpPr>
      <dsp:spPr>
        <a:xfrm>
          <a:off x="386556" y="31354"/>
          <a:ext cx="5411787" cy="531360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4553" tIns="0" rIns="20455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API Date de Java 8</a:t>
          </a:r>
        </a:p>
      </dsp:txBody>
      <dsp:txXfrm>
        <a:off x="412495" y="57293"/>
        <a:ext cx="5359909" cy="479482"/>
      </dsp:txXfrm>
    </dsp:sp>
    <dsp:sp modelId="{B45402EC-1F2E-BA4A-884C-9E835F7B8B68}">
      <dsp:nvSpPr>
        <dsp:cNvPr id="0" name=""/>
        <dsp:cNvSpPr/>
      </dsp:nvSpPr>
      <dsp:spPr>
        <a:xfrm>
          <a:off x="0" y="1411189"/>
          <a:ext cx="7731125" cy="7512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354778"/>
              <a:satOff val="-19922"/>
              <a:lumOff val="1718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0021" tIns="374904" rIns="600021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Ajout de </a:t>
          </a:r>
          <a:r>
            <a:rPr lang="fr-FR" sz="1800" kern="1200" dirty="0" err="1"/>
            <a:t>db.properties</a:t>
          </a:r>
          <a:endParaRPr lang="fr-FR" sz="1800" kern="1200" dirty="0"/>
        </a:p>
      </dsp:txBody>
      <dsp:txXfrm>
        <a:off x="0" y="1411189"/>
        <a:ext cx="7731125" cy="751275"/>
      </dsp:txXfrm>
    </dsp:sp>
    <dsp:sp modelId="{ED9D0405-22A0-4848-AC19-B62A525424A3}">
      <dsp:nvSpPr>
        <dsp:cNvPr id="0" name=""/>
        <dsp:cNvSpPr/>
      </dsp:nvSpPr>
      <dsp:spPr>
        <a:xfrm>
          <a:off x="386556" y="1145509"/>
          <a:ext cx="5411787" cy="531360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354778"/>
                <a:satOff val="-19922"/>
                <a:lumOff val="1718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shade val="80000"/>
                <a:hueOff val="354778"/>
                <a:satOff val="-19922"/>
                <a:lumOff val="1718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1">
                <a:shade val="80000"/>
                <a:hueOff val="354778"/>
                <a:satOff val="-19922"/>
                <a:lumOff val="1718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4553" tIns="0" rIns="20455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Accès à la BDD</a:t>
          </a:r>
        </a:p>
      </dsp:txBody>
      <dsp:txXfrm>
        <a:off x="412495" y="1171448"/>
        <a:ext cx="5359909" cy="479482"/>
      </dsp:txXfrm>
    </dsp:sp>
    <dsp:sp modelId="{112D6365-1624-3048-95D3-91214673CD04}">
      <dsp:nvSpPr>
        <dsp:cNvPr id="0" name=""/>
        <dsp:cNvSpPr/>
      </dsp:nvSpPr>
      <dsp:spPr>
        <a:xfrm>
          <a:off x="0" y="2525345"/>
          <a:ext cx="7731125" cy="1304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709557"/>
              <a:satOff val="-39844"/>
              <a:lumOff val="3436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0021" tIns="374904" rIns="600021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Connection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 err="1"/>
            <a:t>PrepareStatement</a:t>
          </a:r>
          <a:endParaRPr lang="fr-F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 err="1"/>
            <a:t>ResultSet</a:t>
          </a:r>
          <a:endParaRPr lang="fr-FR" sz="1800" kern="1200" dirty="0"/>
        </a:p>
      </dsp:txBody>
      <dsp:txXfrm>
        <a:off x="0" y="2525345"/>
        <a:ext cx="7731125" cy="1304100"/>
      </dsp:txXfrm>
    </dsp:sp>
    <dsp:sp modelId="{0ACF72EA-0FDB-B94B-B577-AB91C68CD6CD}">
      <dsp:nvSpPr>
        <dsp:cNvPr id="0" name=""/>
        <dsp:cNvSpPr/>
      </dsp:nvSpPr>
      <dsp:spPr>
        <a:xfrm>
          <a:off x="386556" y="2259664"/>
          <a:ext cx="5411787" cy="531360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709557"/>
                <a:satOff val="-39844"/>
                <a:lumOff val="3436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shade val="80000"/>
                <a:hueOff val="709557"/>
                <a:satOff val="-39844"/>
                <a:lumOff val="3436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1">
                <a:shade val="80000"/>
                <a:hueOff val="709557"/>
                <a:satOff val="-39844"/>
                <a:lumOff val="3436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4553" tIns="0" rIns="20455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try</a:t>
          </a:r>
          <a:r>
            <a:rPr lang="fr-FR" sz="1800" kern="1200" dirty="0"/>
            <a:t>-</a:t>
          </a:r>
          <a:r>
            <a:rPr lang="fr-FR" sz="1800" kern="1200" dirty="0" err="1"/>
            <a:t>with</a:t>
          </a:r>
          <a:r>
            <a:rPr lang="fr-FR" sz="1800" kern="1200" dirty="0"/>
            <a:t>-ressources</a:t>
          </a:r>
        </a:p>
      </dsp:txBody>
      <dsp:txXfrm>
        <a:off x="412495" y="2285603"/>
        <a:ext cx="5359909" cy="4794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EC06DE-41DC-6B4B-BA1D-EDBD584E6E99}">
      <dsp:nvSpPr>
        <dsp:cNvPr id="0" name=""/>
        <dsp:cNvSpPr/>
      </dsp:nvSpPr>
      <dsp:spPr>
        <a:xfrm>
          <a:off x="865" y="0"/>
          <a:ext cx="2250676" cy="20447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Model</a:t>
          </a:r>
        </a:p>
      </dsp:txBody>
      <dsp:txXfrm>
        <a:off x="865" y="0"/>
        <a:ext cx="2250676" cy="613410"/>
      </dsp:txXfrm>
    </dsp:sp>
    <dsp:sp modelId="{D833A6B9-513A-B74D-ABBF-87E5A0E0C386}">
      <dsp:nvSpPr>
        <dsp:cNvPr id="0" name=""/>
        <dsp:cNvSpPr/>
      </dsp:nvSpPr>
      <dsp:spPr>
        <a:xfrm>
          <a:off x="225933" y="614009"/>
          <a:ext cx="1800541" cy="6165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ParkingSpot</a:t>
          </a:r>
          <a:endParaRPr lang="fr-FR" sz="1500" kern="1200" dirty="0"/>
        </a:p>
      </dsp:txBody>
      <dsp:txXfrm>
        <a:off x="243990" y="632066"/>
        <a:ext cx="1764427" cy="580391"/>
      </dsp:txXfrm>
    </dsp:sp>
    <dsp:sp modelId="{8ECA28DB-C5D3-2540-A20D-037D21764602}">
      <dsp:nvSpPr>
        <dsp:cNvPr id="0" name=""/>
        <dsp:cNvSpPr/>
      </dsp:nvSpPr>
      <dsp:spPr>
        <a:xfrm>
          <a:off x="225933" y="1325360"/>
          <a:ext cx="1800541" cy="6165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6667"/>
                <a:tint val="97000"/>
                <a:satMod val="100000"/>
                <a:lumMod val="102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6667"/>
                <a:shade val="100000"/>
                <a:satMod val="103000"/>
                <a:lumMod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6667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Ticket</a:t>
          </a:r>
        </a:p>
      </dsp:txBody>
      <dsp:txXfrm>
        <a:off x="243990" y="1343417"/>
        <a:ext cx="1764427" cy="580391"/>
      </dsp:txXfrm>
    </dsp:sp>
    <dsp:sp modelId="{20149D7C-0DDC-D748-960A-BD3B8493EACF}">
      <dsp:nvSpPr>
        <dsp:cNvPr id="0" name=""/>
        <dsp:cNvSpPr/>
      </dsp:nvSpPr>
      <dsp:spPr>
        <a:xfrm>
          <a:off x="2420342" y="0"/>
          <a:ext cx="2250676" cy="20447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/>
            <a:t>DAO</a:t>
          </a:r>
        </a:p>
      </dsp:txBody>
      <dsp:txXfrm>
        <a:off x="2420342" y="0"/>
        <a:ext cx="2250676" cy="613410"/>
      </dsp:txXfrm>
    </dsp:sp>
    <dsp:sp modelId="{C5B3FBA5-F58D-A640-B5BE-56E7BF761D5A}">
      <dsp:nvSpPr>
        <dsp:cNvPr id="0" name=""/>
        <dsp:cNvSpPr/>
      </dsp:nvSpPr>
      <dsp:spPr>
        <a:xfrm>
          <a:off x="2645410" y="614009"/>
          <a:ext cx="1800541" cy="6165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3333"/>
                <a:tint val="97000"/>
                <a:satMod val="100000"/>
                <a:lumMod val="102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13333"/>
                <a:shade val="100000"/>
                <a:satMod val="103000"/>
                <a:lumMod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3333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err="1"/>
            <a:t>ParkingSpotDAO</a:t>
          </a:r>
          <a:endParaRPr lang="fr-FR" sz="1500" kern="1200"/>
        </a:p>
      </dsp:txBody>
      <dsp:txXfrm>
        <a:off x="2663467" y="632066"/>
        <a:ext cx="1764427" cy="580391"/>
      </dsp:txXfrm>
    </dsp:sp>
    <dsp:sp modelId="{D43331F5-B795-4646-8982-60451B7F5ACB}">
      <dsp:nvSpPr>
        <dsp:cNvPr id="0" name=""/>
        <dsp:cNvSpPr/>
      </dsp:nvSpPr>
      <dsp:spPr>
        <a:xfrm>
          <a:off x="2645410" y="1325360"/>
          <a:ext cx="1800541" cy="6165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tint val="97000"/>
                <a:satMod val="100000"/>
                <a:lumMod val="102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0000"/>
                <a:shade val="100000"/>
                <a:satMod val="103000"/>
                <a:lumMod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err="1"/>
            <a:t>TicketDAO</a:t>
          </a:r>
          <a:endParaRPr lang="fr-FR" sz="1500" kern="1200"/>
        </a:p>
      </dsp:txBody>
      <dsp:txXfrm>
        <a:off x="2663467" y="1343417"/>
        <a:ext cx="1764427" cy="580391"/>
      </dsp:txXfrm>
    </dsp:sp>
    <dsp:sp modelId="{D6C21D76-9CC2-5042-AF62-F769FA7ED308}">
      <dsp:nvSpPr>
        <dsp:cNvPr id="0" name=""/>
        <dsp:cNvSpPr/>
      </dsp:nvSpPr>
      <dsp:spPr>
        <a:xfrm>
          <a:off x="4840685" y="0"/>
          <a:ext cx="2250676" cy="20447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Service</a:t>
          </a:r>
        </a:p>
      </dsp:txBody>
      <dsp:txXfrm>
        <a:off x="4840685" y="0"/>
        <a:ext cx="2250676" cy="613410"/>
      </dsp:txXfrm>
    </dsp:sp>
    <dsp:sp modelId="{3380018F-58FB-344C-910D-C6B7BE98CCBF}">
      <dsp:nvSpPr>
        <dsp:cNvPr id="0" name=""/>
        <dsp:cNvSpPr/>
      </dsp:nvSpPr>
      <dsp:spPr>
        <a:xfrm>
          <a:off x="5064887" y="613584"/>
          <a:ext cx="1800541" cy="401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6667"/>
                <a:tint val="97000"/>
                <a:satMod val="100000"/>
                <a:lumMod val="102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6667"/>
                <a:shade val="100000"/>
                <a:satMod val="103000"/>
                <a:lumMod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6667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InteractiveShell</a:t>
          </a:r>
          <a:endParaRPr lang="fr-FR" sz="1500" kern="1200" dirty="0"/>
        </a:p>
      </dsp:txBody>
      <dsp:txXfrm>
        <a:off x="5076652" y="625349"/>
        <a:ext cx="1777011" cy="378171"/>
      </dsp:txXfrm>
    </dsp:sp>
    <dsp:sp modelId="{4784F0F8-9A73-564F-B046-C064DBB4162D}">
      <dsp:nvSpPr>
        <dsp:cNvPr id="0" name=""/>
        <dsp:cNvSpPr/>
      </dsp:nvSpPr>
      <dsp:spPr>
        <a:xfrm>
          <a:off x="5064887" y="1077086"/>
          <a:ext cx="1800541" cy="401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33333"/>
                <a:tint val="97000"/>
                <a:satMod val="100000"/>
                <a:lumMod val="102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33333"/>
                <a:shade val="100000"/>
                <a:satMod val="103000"/>
                <a:lumMod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33333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err="1"/>
            <a:t>ParkingService</a:t>
          </a:r>
          <a:endParaRPr lang="fr-FR" sz="1500" kern="1200"/>
        </a:p>
      </dsp:txBody>
      <dsp:txXfrm>
        <a:off x="5076652" y="1088851"/>
        <a:ext cx="1777011" cy="378171"/>
      </dsp:txXfrm>
    </dsp:sp>
    <dsp:sp modelId="{8AE01405-4EC9-6749-98E9-E65D7DA0849C}">
      <dsp:nvSpPr>
        <dsp:cNvPr id="0" name=""/>
        <dsp:cNvSpPr/>
      </dsp:nvSpPr>
      <dsp:spPr>
        <a:xfrm>
          <a:off x="5064887" y="1540588"/>
          <a:ext cx="1800541" cy="401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tint val="97000"/>
                <a:satMod val="100000"/>
                <a:lumMod val="102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hade val="100000"/>
                <a:satMod val="103000"/>
                <a:lumMod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err="1"/>
            <a:t>FareCalculatorService</a:t>
          </a:r>
          <a:endParaRPr lang="fr-FR" sz="1500" kern="1200"/>
        </a:p>
      </dsp:txBody>
      <dsp:txXfrm>
        <a:off x="5076652" y="1552353"/>
        <a:ext cx="1777011" cy="3781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EC06DE-41DC-6B4B-BA1D-EDBD584E6E99}">
      <dsp:nvSpPr>
        <dsp:cNvPr id="0" name=""/>
        <dsp:cNvSpPr/>
      </dsp:nvSpPr>
      <dsp:spPr>
        <a:xfrm>
          <a:off x="236" y="0"/>
          <a:ext cx="2249527" cy="2044700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/>
            <a:t>Config</a:t>
          </a:r>
        </a:p>
      </dsp:txBody>
      <dsp:txXfrm>
        <a:off x="236" y="0"/>
        <a:ext cx="2249527" cy="613410"/>
      </dsp:txXfrm>
    </dsp:sp>
    <dsp:sp modelId="{2A851F96-21BC-AF48-8A15-17DB1224EB4F}">
      <dsp:nvSpPr>
        <dsp:cNvPr id="0" name=""/>
        <dsp:cNvSpPr/>
      </dsp:nvSpPr>
      <dsp:spPr>
        <a:xfrm>
          <a:off x="225000" y="614009"/>
          <a:ext cx="1800000" cy="6165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err="1"/>
            <a:t>DataBaseManager</a:t>
          </a:r>
          <a:endParaRPr lang="fr-FR" sz="1500" kern="1200"/>
        </a:p>
      </dsp:txBody>
      <dsp:txXfrm>
        <a:off x="243057" y="632066"/>
        <a:ext cx="1763886" cy="580391"/>
      </dsp:txXfrm>
    </dsp:sp>
    <dsp:sp modelId="{025084AA-58B6-0342-A017-049B3CDB72C6}">
      <dsp:nvSpPr>
        <dsp:cNvPr id="0" name=""/>
        <dsp:cNvSpPr/>
      </dsp:nvSpPr>
      <dsp:spPr>
        <a:xfrm>
          <a:off x="225000" y="1325360"/>
          <a:ext cx="1800000" cy="6165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err="1"/>
            <a:t>DataSourceFactory</a:t>
          </a:r>
          <a:endParaRPr lang="fr-FR" sz="1500" kern="1200"/>
        </a:p>
      </dsp:txBody>
      <dsp:txXfrm>
        <a:off x="243057" y="1343417"/>
        <a:ext cx="1763886" cy="58039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EC06DE-41DC-6B4B-BA1D-EDBD584E6E99}">
      <dsp:nvSpPr>
        <dsp:cNvPr id="0" name=""/>
        <dsp:cNvSpPr/>
      </dsp:nvSpPr>
      <dsp:spPr>
        <a:xfrm>
          <a:off x="0" y="0"/>
          <a:ext cx="2250000" cy="2044700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err="1"/>
            <a:t>Util</a:t>
          </a:r>
          <a:endParaRPr lang="fr-FR" sz="2900" kern="1200"/>
        </a:p>
      </dsp:txBody>
      <dsp:txXfrm>
        <a:off x="0" y="0"/>
        <a:ext cx="2250000" cy="613410"/>
      </dsp:txXfrm>
    </dsp:sp>
    <dsp:sp modelId="{2A851F96-21BC-AF48-8A15-17DB1224EB4F}">
      <dsp:nvSpPr>
        <dsp:cNvPr id="0" name=""/>
        <dsp:cNvSpPr/>
      </dsp:nvSpPr>
      <dsp:spPr>
        <a:xfrm>
          <a:off x="225000" y="613410"/>
          <a:ext cx="1800000" cy="13290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err="1"/>
            <a:t>InputReaderUtil</a:t>
          </a:r>
          <a:endParaRPr lang="fr-FR" sz="1500" kern="1200"/>
        </a:p>
      </dsp:txBody>
      <dsp:txXfrm>
        <a:off x="263927" y="652337"/>
        <a:ext cx="1722146" cy="125120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EC06DE-41DC-6B4B-BA1D-EDBD584E6E99}">
      <dsp:nvSpPr>
        <dsp:cNvPr id="0" name=""/>
        <dsp:cNvSpPr/>
      </dsp:nvSpPr>
      <dsp:spPr>
        <a:xfrm>
          <a:off x="0" y="0"/>
          <a:ext cx="2250000" cy="2044700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/>
            <a:t>Constant</a:t>
          </a:r>
        </a:p>
      </dsp:txBody>
      <dsp:txXfrm>
        <a:off x="0" y="0"/>
        <a:ext cx="2250000" cy="613410"/>
      </dsp:txXfrm>
    </dsp:sp>
    <dsp:sp modelId="{2A851F96-21BC-AF48-8A15-17DB1224EB4F}">
      <dsp:nvSpPr>
        <dsp:cNvPr id="0" name=""/>
        <dsp:cNvSpPr/>
      </dsp:nvSpPr>
      <dsp:spPr>
        <a:xfrm>
          <a:off x="225000" y="613584"/>
          <a:ext cx="1800000" cy="401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err="1"/>
            <a:t>DBConstant</a:t>
          </a:r>
          <a:endParaRPr lang="fr-FR" sz="1500" kern="1200"/>
        </a:p>
      </dsp:txBody>
      <dsp:txXfrm>
        <a:off x="236765" y="625349"/>
        <a:ext cx="1776470" cy="378171"/>
      </dsp:txXfrm>
    </dsp:sp>
    <dsp:sp modelId="{025084AA-58B6-0342-A017-049B3CDB72C6}">
      <dsp:nvSpPr>
        <dsp:cNvPr id="0" name=""/>
        <dsp:cNvSpPr/>
      </dsp:nvSpPr>
      <dsp:spPr>
        <a:xfrm>
          <a:off x="225000" y="1077086"/>
          <a:ext cx="1800000" cy="401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err="1"/>
            <a:t>Fare</a:t>
          </a:r>
          <a:endParaRPr lang="fr-FR" sz="1500" kern="1200"/>
        </a:p>
      </dsp:txBody>
      <dsp:txXfrm>
        <a:off x="236765" y="1088851"/>
        <a:ext cx="1776470" cy="378171"/>
      </dsp:txXfrm>
    </dsp:sp>
    <dsp:sp modelId="{8B530B5D-7186-8244-9957-30DF467A86DE}">
      <dsp:nvSpPr>
        <dsp:cNvPr id="0" name=""/>
        <dsp:cNvSpPr/>
      </dsp:nvSpPr>
      <dsp:spPr>
        <a:xfrm>
          <a:off x="225000" y="1540588"/>
          <a:ext cx="1800000" cy="401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err="1"/>
            <a:t>ParkingType</a:t>
          </a:r>
          <a:endParaRPr lang="fr-FR" sz="1500" kern="1200"/>
        </a:p>
      </dsp:txBody>
      <dsp:txXfrm>
        <a:off x="236765" y="1552353"/>
        <a:ext cx="1776470" cy="37817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824953-3E84-3946-90E3-FAD7B987D81C}">
      <dsp:nvSpPr>
        <dsp:cNvPr id="0" name=""/>
        <dsp:cNvSpPr/>
      </dsp:nvSpPr>
      <dsp:spPr>
        <a:xfrm>
          <a:off x="292908" y="0"/>
          <a:ext cx="3599817" cy="12413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shade val="80000"/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Mock</a:t>
          </a:r>
          <a:r>
            <a:rPr lang="fr-FR" sz="1800" kern="1200" dirty="0"/>
            <a:t> </a:t>
          </a:r>
          <a:r>
            <a:rPr lang="fr-FR" sz="1800" kern="1200" dirty="0" err="1"/>
            <a:t>Static</a:t>
          </a:r>
          <a:endParaRPr lang="fr-FR" sz="18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 err="1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rPr>
            <a:t>MockedStatic</a:t>
          </a:r>
          <a:r>
            <a:rPr lang="fr-FR" sz="1200" kern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rPr>
            <a:t>&lt;</a:t>
          </a:r>
          <a:r>
            <a:rPr lang="fr-FR" sz="1200" kern="1200" dirty="0" err="1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rPr>
            <a:t>DataSourceFactory</a:t>
          </a:r>
          <a:r>
            <a:rPr lang="fr-FR" sz="1200" kern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rPr>
            <a:t>&gt; </a:t>
          </a:r>
          <a:r>
            <a:rPr lang="fr-FR" sz="1200" kern="1200" dirty="0" err="1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rPr>
            <a:t>factoryMock</a:t>
          </a:r>
          <a:r>
            <a:rPr lang="fr-FR" sz="1200" kern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rPr>
            <a:t> = </a:t>
          </a:r>
          <a:r>
            <a:rPr lang="fr-FR" sz="1200" i="1" kern="1200" dirty="0" err="1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rPr>
            <a:t>mockStatic</a:t>
          </a:r>
          <a:r>
            <a:rPr lang="fr-FR" sz="1200" i="1" kern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rPr>
            <a:t>(</a:t>
          </a:r>
          <a:r>
            <a:rPr lang="fr-FR" sz="1200" kern="1200" dirty="0" err="1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rPr>
            <a:t>DataSourceFactory.class</a:t>
          </a:r>
          <a:r>
            <a:rPr lang="fr-FR" sz="1200" kern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rPr>
            <a:t>)</a:t>
          </a:r>
        </a:p>
      </dsp:txBody>
      <dsp:txXfrm>
        <a:off x="329265" y="36357"/>
        <a:ext cx="3527103" cy="1168602"/>
      </dsp:txXfrm>
    </dsp:sp>
    <dsp:sp modelId="{E751EE14-A2F5-E647-82C8-23AB3DE9E89F}">
      <dsp:nvSpPr>
        <dsp:cNvPr id="0" name=""/>
        <dsp:cNvSpPr/>
      </dsp:nvSpPr>
      <dsp:spPr>
        <a:xfrm rot="5400000">
          <a:off x="1860070" y="1272349"/>
          <a:ext cx="465493" cy="55859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shade val="9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shade val="90000"/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shade val="90000"/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400" kern="1200"/>
        </a:p>
      </dsp:txBody>
      <dsp:txXfrm rot="-5400000">
        <a:off x="1925239" y="1318898"/>
        <a:ext cx="335156" cy="325845"/>
      </dsp:txXfrm>
    </dsp:sp>
    <dsp:sp modelId="{5853ADB3-D9B3-DB46-9B63-6F7F539D4C50}">
      <dsp:nvSpPr>
        <dsp:cNvPr id="0" name=""/>
        <dsp:cNvSpPr/>
      </dsp:nvSpPr>
      <dsp:spPr>
        <a:xfrm>
          <a:off x="292908" y="1861974"/>
          <a:ext cx="3599817" cy="12413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shade val="80000"/>
                <a:hueOff val="301476"/>
                <a:satOff val="-19508"/>
                <a:lumOff val="1781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shade val="80000"/>
                <a:hueOff val="301476"/>
                <a:satOff val="-19508"/>
                <a:lumOff val="1781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shade val="80000"/>
                <a:hueOff val="301476"/>
                <a:satOff val="-19508"/>
                <a:lumOff val="1781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!</a:t>
          </a:r>
          <a:r>
            <a:rPr lang="fr-FR" sz="1800" kern="1200" dirty="0" err="1"/>
            <a:t>isInit</a:t>
          </a:r>
          <a:endParaRPr lang="fr-FR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Lancement du fichier test-</a:t>
          </a:r>
          <a:r>
            <a:rPr lang="fr-FR" sz="1400" kern="1200" dirty="0" err="1"/>
            <a:t>data.sql</a:t>
          </a:r>
          <a:r>
            <a:rPr lang="fr-FR" sz="1400" kern="1200" dirty="0"/>
            <a:t> si BDD H2 n’est pas initialisée</a:t>
          </a:r>
        </a:p>
      </dsp:txBody>
      <dsp:txXfrm>
        <a:off x="329265" y="1898331"/>
        <a:ext cx="3527103" cy="1168602"/>
      </dsp:txXfrm>
    </dsp:sp>
    <dsp:sp modelId="{066B992E-CFC7-D44C-B5E5-CD05A02C7AC4}">
      <dsp:nvSpPr>
        <dsp:cNvPr id="0" name=""/>
        <dsp:cNvSpPr/>
      </dsp:nvSpPr>
      <dsp:spPr>
        <a:xfrm rot="5400000">
          <a:off x="1860070" y="3134323"/>
          <a:ext cx="465493" cy="55859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shade val="90000"/>
                <a:hueOff val="606355"/>
                <a:satOff val="-39016"/>
                <a:lumOff val="33546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shade val="90000"/>
                <a:hueOff val="606355"/>
                <a:satOff val="-39016"/>
                <a:lumOff val="33546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shade val="90000"/>
                <a:hueOff val="606355"/>
                <a:satOff val="-39016"/>
                <a:lumOff val="33546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400" kern="1200"/>
        </a:p>
      </dsp:txBody>
      <dsp:txXfrm rot="-5400000">
        <a:off x="1925239" y="3180872"/>
        <a:ext cx="335156" cy="325845"/>
      </dsp:txXfrm>
    </dsp:sp>
    <dsp:sp modelId="{C652C856-E73E-2E43-9BBF-7B95F649E340}">
      <dsp:nvSpPr>
        <dsp:cNvPr id="0" name=""/>
        <dsp:cNvSpPr/>
      </dsp:nvSpPr>
      <dsp:spPr>
        <a:xfrm>
          <a:off x="292908" y="3723948"/>
          <a:ext cx="3599817" cy="12413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shade val="80000"/>
                <a:hueOff val="602952"/>
                <a:satOff val="-39016"/>
                <a:lumOff val="35622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shade val="80000"/>
                <a:hueOff val="602952"/>
                <a:satOff val="-39016"/>
                <a:lumOff val="35622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shade val="80000"/>
                <a:hueOff val="602952"/>
                <a:satOff val="-39016"/>
                <a:lumOff val="35622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Utilisation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fr-FR" sz="1200" kern="1200" dirty="0" err="1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rPr>
            <a:t>dbMock.use</a:t>
          </a:r>
          <a:r>
            <a:rPr lang="fr-FR" sz="1200" kern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rPr>
            <a:t>( () -&gt; {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fr-FR" sz="1200" i="1" kern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rPr>
            <a:t>		*rédaction du test*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fr-FR" sz="1200" kern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rPr>
            <a:t>})</a:t>
          </a:r>
        </a:p>
      </dsp:txBody>
      <dsp:txXfrm>
        <a:off x="329265" y="3760305"/>
        <a:ext cx="3527103" cy="116860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DE46C7-03E2-7043-8D5D-085E60023CBC}">
      <dsp:nvSpPr>
        <dsp:cNvPr id="0" name=""/>
        <dsp:cNvSpPr/>
      </dsp:nvSpPr>
      <dsp:spPr>
        <a:xfrm rot="5400000">
          <a:off x="3747554" y="-1488428"/>
          <a:ext cx="705929" cy="3859312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 err="1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rPr>
            <a:t>clearDBTest</a:t>
          </a:r>
          <a:r>
            <a:rPr lang="fr-FR" sz="1200" kern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rPr>
            <a:t>( )</a:t>
          </a:r>
        </a:p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 err="1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rPr>
            <a:t>setUpBeforeUnitTestTicketDAO</a:t>
          </a:r>
          <a:r>
            <a:rPr lang="fr-FR" sz="1200" kern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rPr>
            <a:t>( )</a:t>
          </a:r>
        </a:p>
      </dsp:txBody>
      <dsp:txXfrm rot="-5400000">
        <a:off x="2170863" y="122724"/>
        <a:ext cx="3824851" cy="637007"/>
      </dsp:txXfrm>
    </dsp:sp>
    <dsp:sp modelId="{C86A679E-2387-0B42-98C1-F7442C919E54}">
      <dsp:nvSpPr>
        <dsp:cNvPr id="0" name=""/>
        <dsp:cNvSpPr/>
      </dsp:nvSpPr>
      <dsp:spPr>
        <a:xfrm>
          <a:off x="0" y="22"/>
          <a:ext cx="2170863" cy="882411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H2DataBaseService</a:t>
          </a:r>
        </a:p>
      </dsp:txBody>
      <dsp:txXfrm>
        <a:off x="43076" y="43098"/>
        <a:ext cx="2084711" cy="796259"/>
      </dsp:txXfrm>
    </dsp:sp>
    <dsp:sp modelId="{BEEE26EC-8931-2B47-BEFF-FE1C0740AD55}">
      <dsp:nvSpPr>
        <dsp:cNvPr id="0" name=""/>
        <dsp:cNvSpPr/>
      </dsp:nvSpPr>
      <dsp:spPr>
        <a:xfrm rot="5400000">
          <a:off x="3747554" y="-561895"/>
          <a:ext cx="705929" cy="3859312"/>
        </a:xfrm>
        <a:prstGeom prst="round2SameRect">
          <a:avLst/>
        </a:prstGeom>
        <a:solidFill>
          <a:schemeClr val="accent4">
            <a:tint val="40000"/>
            <a:alpha val="90000"/>
            <a:hueOff val="-2615673"/>
            <a:satOff val="-9408"/>
            <a:lumOff val="1029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-2615673"/>
              <a:satOff val="-9408"/>
              <a:lumOff val="102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Toutes requêtes SQL nécessaires à l'exécution des tests et n'existant pas dans </a:t>
          </a:r>
          <a:r>
            <a:rPr lang="fr-FR" sz="1400" kern="1200" dirty="0" err="1"/>
            <a:t>DBConstants</a:t>
          </a:r>
          <a:endParaRPr lang="fr-FR" sz="1400" kern="1200" dirty="0"/>
        </a:p>
      </dsp:txBody>
      <dsp:txXfrm rot="-5400000">
        <a:off x="2170863" y="1049257"/>
        <a:ext cx="3824851" cy="637007"/>
      </dsp:txXfrm>
    </dsp:sp>
    <dsp:sp modelId="{23AF7542-24FD-FC43-BE28-16C3AA578BD8}">
      <dsp:nvSpPr>
        <dsp:cNvPr id="0" name=""/>
        <dsp:cNvSpPr/>
      </dsp:nvSpPr>
      <dsp:spPr>
        <a:xfrm>
          <a:off x="0" y="926554"/>
          <a:ext cx="2170863" cy="882411"/>
        </a:xfrm>
        <a:prstGeom prst="roundRect">
          <a:avLst/>
        </a:prstGeom>
        <a:gradFill rotWithShape="0">
          <a:gsLst>
            <a:gs pos="0">
              <a:schemeClr val="accent4">
                <a:hueOff val="-3519944"/>
                <a:satOff val="-36129"/>
                <a:lumOff val="15099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-3519944"/>
                <a:satOff val="-36129"/>
                <a:lumOff val="15099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4">
                <a:hueOff val="-3519944"/>
                <a:satOff val="-36129"/>
                <a:lumOff val="15099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H2DBConstants</a:t>
          </a:r>
        </a:p>
      </dsp:txBody>
      <dsp:txXfrm>
        <a:off x="43076" y="969630"/>
        <a:ext cx="2084711" cy="7962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F6CAB1-02C9-2F45-8994-545BC799FC18}" type="datetimeFigureOut">
              <a:rPr lang="fr-FR" smtClean="0"/>
              <a:t>26/11/2020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E6C74-FB9B-5044-B297-F2EBB6F994D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6659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dirty="0"/>
              <a:t>Lorsque j’ai récupéré le code, j’ai pu repéré plusieurs problématiques.</a:t>
            </a:r>
          </a:p>
          <a:p>
            <a:endParaRPr lang="fr-FR" sz="1200" dirty="0"/>
          </a:p>
          <a:p>
            <a:pPr marL="171450" indent="-171450">
              <a:buFontTx/>
              <a:buChar char="-"/>
            </a:pPr>
            <a:r>
              <a:rPr lang="fr-FR" sz="1200" dirty="0"/>
              <a:t>Lee et Tek ont tous les deux fait remonter un bug sur la gestion de la durée stationnement. </a:t>
            </a:r>
          </a:p>
          <a:p>
            <a:pPr marL="628650" lvl="1" indent="-171450">
              <a:buFontTx/>
              <a:buChar char="-"/>
            </a:pPr>
            <a:r>
              <a:rPr lang="fr-FR" sz="1200" dirty="0"/>
              <a:t>Lee se retrouvait avec un prix nul du fait d’une durée de stationnement inférieure à 30 min</a:t>
            </a:r>
          </a:p>
          <a:p>
            <a:pPr marL="1085850" lvl="2" indent="-171450">
              <a:buFontTx/>
              <a:buChar char="-"/>
            </a:pPr>
            <a:r>
              <a:rPr lang="fr-FR" sz="1200" dirty="0"/>
              <a:t>L’utilisation d’un </a:t>
            </a:r>
            <a:r>
              <a:rPr lang="fr-FR" sz="1200" dirty="0" err="1"/>
              <a:t>int</a:t>
            </a:r>
            <a:r>
              <a:rPr lang="fr-FR" sz="1200" dirty="0"/>
              <a:t> pour la durée de stationnement faisant référence à l’heure de stationnement, les minutes ne sont pas prises en compte par la variable duration. Passage en double pour prendre en compte correctement les décimales horaires (et donc les minutes)</a:t>
            </a:r>
          </a:p>
          <a:p>
            <a:pPr marL="628650" lvl="1" indent="-171450">
              <a:buFontTx/>
              <a:buChar char="-"/>
            </a:pPr>
            <a:r>
              <a:rPr lang="fr-FR" sz="1200" dirty="0"/>
              <a:t>Tek se retrouvait avec une durée négative lorsque la durée de stationnement amène à un changement de jour</a:t>
            </a:r>
          </a:p>
          <a:p>
            <a:pPr marL="1085850" lvl="2" indent="-171450">
              <a:buFontTx/>
              <a:buChar char="-"/>
            </a:pPr>
            <a:r>
              <a:rPr lang="fr-FR" sz="1200" dirty="0"/>
              <a:t>La duration ne tenait pas compte des jours d’entrée et de sortie et tenait compte uniquement de l’heure.</a:t>
            </a:r>
          </a:p>
          <a:p>
            <a:endParaRPr lang="fr-FR" sz="1200" dirty="0"/>
          </a:p>
          <a:p>
            <a:pPr marL="171450" indent="-171450">
              <a:buFontTx/>
              <a:buChar char="-"/>
            </a:pPr>
            <a:r>
              <a:rPr lang="fr-FR" sz="1200" dirty="0"/>
              <a:t>Absence de test d’intégration fonctionnel : indiqué avec les TODO</a:t>
            </a:r>
          </a:p>
          <a:p>
            <a:pPr marL="171450" indent="-171450">
              <a:buFontTx/>
              <a:buChar char="-"/>
            </a:pPr>
            <a:endParaRPr lang="fr-FR" sz="1200" dirty="0"/>
          </a:p>
          <a:p>
            <a:pPr marL="171450" indent="-171450">
              <a:buFontTx/>
              <a:buChar char="-"/>
            </a:pPr>
            <a:r>
              <a:rPr lang="fr-FR" sz="1200" dirty="0"/>
              <a:t>Peu de tests unitaires	</a:t>
            </a:r>
          </a:p>
          <a:p>
            <a:pPr marL="628650" lvl="1" indent="-171450">
              <a:buFontTx/>
              <a:buChar char="-"/>
            </a:pPr>
            <a:r>
              <a:rPr lang="fr-FR" sz="1200" dirty="0"/>
              <a:t>Fonctionnement en TDD rend obligatoire la présence de test avant le code</a:t>
            </a:r>
          </a:p>
          <a:p>
            <a:pPr marL="1085850" lvl="2" indent="-171450">
              <a:buFontTx/>
              <a:buChar char="-"/>
            </a:pPr>
            <a:r>
              <a:rPr lang="fr-FR" sz="1200" dirty="0"/>
              <a:t>Effectuer tous les tests unitaires manquant en amont du développement de nouvelles fonctionnalités</a:t>
            </a:r>
          </a:p>
          <a:p>
            <a:endParaRPr lang="fr-FR" sz="1200" dirty="0"/>
          </a:p>
          <a:p>
            <a:pPr marL="171450" indent="-171450">
              <a:buFontTx/>
              <a:buChar char="-"/>
            </a:pPr>
            <a:r>
              <a:rPr lang="fr-FR" sz="1200" dirty="0"/>
              <a:t>Tous les éléments de configuration n’était pas en place dans </a:t>
            </a:r>
            <a:r>
              <a:rPr lang="fr-FR" sz="1200" dirty="0" err="1"/>
              <a:t>Maven</a:t>
            </a:r>
            <a:r>
              <a:rPr lang="fr-FR" sz="1200" dirty="0"/>
              <a:t>.</a:t>
            </a:r>
          </a:p>
          <a:p>
            <a:pPr marL="628650" lvl="1" indent="-171450">
              <a:buFontTx/>
              <a:buChar char="-"/>
            </a:pPr>
            <a:r>
              <a:rPr lang="fr-FR" sz="1200" dirty="0"/>
              <a:t>Ajout de </a:t>
            </a:r>
            <a:r>
              <a:rPr lang="fr-FR" sz="1200" dirty="0" err="1"/>
              <a:t>CheckStyle</a:t>
            </a:r>
            <a:r>
              <a:rPr lang="fr-FR" sz="1200" dirty="0"/>
              <a:t> + utilisation du plugin </a:t>
            </a:r>
            <a:r>
              <a:rPr lang="fr-FR" sz="1200" dirty="0" err="1"/>
              <a:t>IntelliJ</a:t>
            </a:r>
            <a:endParaRPr lang="fr-FR" sz="1200" dirty="0"/>
          </a:p>
          <a:p>
            <a:pPr marL="628650" lvl="1" indent="-171450">
              <a:buFontTx/>
              <a:buChar char="-"/>
            </a:pPr>
            <a:r>
              <a:rPr lang="fr-FR" sz="1200" dirty="0"/>
              <a:t>Ajout de </a:t>
            </a:r>
            <a:r>
              <a:rPr lang="fr-FR" sz="1200" dirty="0" err="1"/>
              <a:t>SpotBugs</a:t>
            </a:r>
            <a:r>
              <a:rPr lang="fr-FR" sz="1200" dirty="0"/>
              <a:t>, </a:t>
            </a:r>
            <a:r>
              <a:rPr lang="fr-FR" sz="1200" dirty="0" err="1"/>
              <a:t>FindBugs</a:t>
            </a:r>
            <a:r>
              <a:rPr lang="fr-FR" sz="1200" dirty="0"/>
              <a:t> n’étant plus mis à jour depuis 2017 et </a:t>
            </a:r>
            <a:r>
              <a:rPr lang="fr-FR" sz="1200" dirty="0" err="1"/>
              <a:t>SpotBugs</a:t>
            </a:r>
            <a:r>
              <a:rPr lang="fr-FR" sz="1200" dirty="0"/>
              <a:t> semblant être la nouvelle version la plus compatible</a:t>
            </a:r>
          </a:p>
          <a:p>
            <a:pPr marL="0" lvl="0" indent="0">
              <a:buFontTx/>
              <a:buNone/>
            </a:pPr>
            <a:endParaRPr lang="fr-FR" sz="1200" dirty="0"/>
          </a:p>
          <a:p>
            <a:pPr marL="0" lvl="0" indent="0">
              <a:buFontTx/>
              <a:buNone/>
            </a:pPr>
            <a:r>
              <a:rPr lang="fr-FR" sz="1200" dirty="0"/>
              <a:t>- Absence de </a:t>
            </a:r>
            <a:r>
              <a:rPr lang="fr-FR" sz="1200" dirty="0" err="1"/>
              <a:t>JavaDoc</a:t>
            </a:r>
            <a:r>
              <a:rPr lang="fr-FR" sz="1200" dirty="0"/>
              <a:t> : mise en place (même si nécessiterait d’être un peu plus approfondie)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E6C74-FB9B-5044-B297-F2EBB6F994DF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51592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E6C74-FB9B-5044-B297-F2EBB6F994DF}" type="slidenum">
              <a:rPr lang="fr-FR" smtClean="0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3958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2 process identifiés : entrer et sortir.</a:t>
            </a:r>
          </a:p>
          <a:p>
            <a:r>
              <a:rPr lang="fr-FR" dirty="0"/>
              <a:t>2 situations différentes : je ne suis pas un utilisateur récurrent, je suis un utilisateur récurrent.</a:t>
            </a:r>
          </a:p>
          <a:p>
            <a:r>
              <a:rPr lang="fr-FR" dirty="0"/>
              <a:t>Pas de distinction entre CAR et BIKE car déjà vu dans les tests unitaires et pas de différence dans le déroulé du process.</a:t>
            </a:r>
          </a:p>
          <a:p>
            <a:endParaRPr lang="fr-FR" dirty="0"/>
          </a:p>
          <a:p>
            <a:r>
              <a:rPr lang="fr-FR" dirty="0"/>
              <a:t>Après chaque test : remet la </a:t>
            </a:r>
            <a:r>
              <a:rPr lang="fr-FR" dirty="0" err="1"/>
              <a:t>database</a:t>
            </a:r>
            <a:r>
              <a:rPr lang="fr-FR" dirty="0"/>
              <a:t> comme à l’origine.</a:t>
            </a:r>
          </a:p>
          <a:p>
            <a:endParaRPr lang="fr-FR" dirty="0"/>
          </a:p>
          <a:p>
            <a:r>
              <a:rPr lang="fr-FR" dirty="0"/>
              <a:t>Pour le process d’entrée : on vérifie que le Ticket d’entrée modèle a bien été enregistré et que la disponibilité de la place de parking s’est bien mise à fausse</a:t>
            </a:r>
          </a:p>
          <a:p>
            <a:r>
              <a:rPr lang="fr-FR" dirty="0"/>
              <a:t>Pour le process de sortie : on vérifie que le prix généré correspond au prix attendu, que la date correspond, l’heure et les minutes.</a:t>
            </a:r>
          </a:p>
          <a:p>
            <a:endParaRPr lang="fr-FR" dirty="0"/>
          </a:p>
          <a:p>
            <a:r>
              <a:rPr lang="fr-FR" dirty="0"/>
              <a:t>Retour sur le code puis lancement </a:t>
            </a:r>
            <a:r>
              <a:rPr lang="fr-FR"/>
              <a:t>de tous les </a:t>
            </a:r>
            <a:r>
              <a:rPr lang="fr-FR" dirty="0"/>
              <a:t>tests pour montrer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E6C74-FB9B-5044-B297-F2EBB6F994DF}" type="slidenum">
              <a:rPr lang="fr-FR" smtClean="0"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3296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J’ai aussi ajouté quelques évolution afin de simplifier le code.</a:t>
            </a:r>
          </a:p>
          <a:p>
            <a:endParaRPr lang="fr-FR" dirty="0"/>
          </a:p>
          <a:p>
            <a:r>
              <a:rPr lang="fr-FR" dirty="0"/>
              <a:t>- Utilisation de </a:t>
            </a:r>
            <a:r>
              <a:rPr lang="fr-FR" dirty="0" err="1"/>
              <a:t>LocalDateTime</a:t>
            </a:r>
            <a:r>
              <a:rPr lang="fr-FR" dirty="0"/>
              <a:t> dispo avec java 8 pour une meilleure manipulation des données Date et Time</a:t>
            </a:r>
          </a:p>
          <a:p>
            <a:endParaRPr lang="fr-FR" dirty="0"/>
          </a:p>
          <a:p>
            <a:pPr marL="171450" indent="-171450">
              <a:buFontTx/>
              <a:buChar char="-"/>
            </a:pPr>
            <a:r>
              <a:rPr lang="fr-FR" dirty="0"/>
              <a:t>Ajout d’un fichier </a:t>
            </a:r>
            <a:r>
              <a:rPr lang="fr-FR" dirty="0" err="1"/>
              <a:t>db</a:t>
            </a:r>
            <a:r>
              <a:rPr lang="fr-FR" dirty="0"/>
              <a:t> </a:t>
            </a:r>
            <a:r>
              <a:rPr lang="fr-FR" dirty="0" err="1"/>
              <a:t>properties</a:t>
            </a:r>
            <a:r>
              <a:rPr lang="fr-FR" dirty="0"/>
              <a:t> pour gérer la base de données </a:t>
            </a:r>
          </a:p>
          <a:p>
            <a:pPr marL="628650" lvl="1" indent="-171450">
              <a:buFontTx/>
              <a:buChar char="-"/>
            </a:pPr>
            <a:r>
              <a:rPr lang="fr-FR" dirty="0"/>
              <a:t>évite d’écrire dans le code les </a:t>
            </a:r>
            <a:r>
              <a:rPr lang="fr-FR" dirty="0" err="1"/>
              <a:t>mdp</a:t>
            </a:r>
            <a:r>
              <a:rPr lang="fr-FR" dirty="0"/>
              <a:t>)</a:t>
            </a:r>
          </a:p>
          <a:p>
            <a:pPr marL="628650" lvl="1" indent="-171450">
              <a:buFontTx/>
              <a:buChar char="-"/>
            </a:pPr>
            <a:r>
              <a:rPr lang="fr-FR" dirty="0"/>
              <a:t>passage en </a:t>
            </a:r>
            <a:r>
              <a:rPr lang="fr-FR" dirty="0" err="1"/>
              <a:t>gitignore</a:t>
            </a:r>
            <a:r>
              <a:rPr lang="fr-FR" dirty="0"/>
              <a:t> pour éviter de montrer mon </a:t>
            </a:r>
            <a:r>
              <a:rPr lang="fr-FR" dirty="0" err="1"/>
              <a:t>mdp</a:t>
            </a:r>
            <a:r>
              <a:rPr lang="fr-FR" dirty="0"/>
              <a:t> dans git</a:t>
            </a:r>
          </a:p>
          <a:p>
            <a:pPr marL="1085850" lvl="2" indent="-171450">
              <a:buFontTx/>
              <a:buChar char="-"/>
            </a:pPr>
            <a:r>
              <a:rPr lang="fr-FR" dirty="0"/>
              <a:t>aurait du trouver une autre méthode git qui permet de ne pas prendre en compte les modifications plutôt que </a:t>
            </a:r>
            <a:r>
              <a:rPr lang="fr-FR" dirty="0" err="1"/>
              <a:t>gitignore</a:t>
            </a:r>
            <a:r>
              <a:rPr lang="fr-FR" dirty="0"/>
              <a:t> qui supprime totalement le fichier du suivi</a:t>
            </a:r>
          </a:p>
          <a:p>
            <a:endParaRPr lang="fr-FR" dirty="0"/>
          </a:p>
          <a:p>
            <a:pPr marL="171450" indent="-171450">
              <a:buFontTx/>
              <a:buChar char="-"/>
            </a:pPr>
            <a:r>
              <a:rPr lang="fr-FR" dirty="0"/>
              <a:t>Ajout des </a:t>
            </a:r>
            <a:r>
              <a:rPr lang="fr-FR" dirty="0" err="1"/>
              <a:t>try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ressources pour clore les </a:t>
            </a:r>
            <a:r>
              <a:rPr lang="fr-FR" dirty="0" err="1"/>
              <a:t>connection</a:t>
            </a:r>
            <a:r>
              <a:rPr lang="fr-FR" dirty="0"/>
              <a:t>, </a:t>
            </a:r>
            <a:r>
              <a:rPr lang="fr-FR" dirty="0" err="1"/>
              <a:t>ps</a:t>
            </a:r>
            <a:r>
              <a:rPr lang="fr-FR" dirty="0"/>
              <a:t> et </a:t>
            </a:r>
            <a:r>
              <a:rPr lang="fr-FR" dirty="0" err="1"/>
              <a:t>rs</a:t>
            </a:r>
            <a:r>
              <a:rPr lang="fr-FR" dirty="0"/>
              <a:t> qui implémentent </a:t>
            </a:r>
            <a:r>
              <a:rPr lang="fr-FR" dirty="0" err="1"/>
              <a:t>AutoCloseable</a:t>
            </a:r>
            <a:endParaRPr lang="fr-FR" dirty="0"/>
          </a:p>
          <a:p>
            <a:pPr marL="628650" lvl="1" indent="-171450">
              <a:buFontTx/>
              <a:buChar char="-"/>
            </a:pPr>
            <a:r>
              <a:rPr lang="fr-FR" dirty="0"/>
              <a:t>Gestion automatique de la fermeture et de l’exception levée à la fermeture d’une ressource</a:t>
            </a:r>
          </a:p>
          <a:p>
            <a:pPr marL="628650" lvl="1" indent="-171450">
              <a:buFontTx/>
              <a:buChar char="-"/>
            </a:pPr>
            <a:r>
              <a:rPr lang="fr-FR" dirty="0"/>
              <a:t>Simplification du code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E6C74-FB9B-5044-B297-F2EBB6F994DF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2452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La structure finale globale du code reprend Pattern DAO avec :</a:t>
            </a:r>
          </a:p>
          <a:p>
            <a:pPr marL="171450" indent="-171450">
              <a:buFontTx/>
              <a:buChar char="-"/>
            </a:pPr>
            <a:r>
              <a:rPr lang="fr-FR" dirty="0"/>
              <a:t>Une couche de modèle : objets manipulés Ticket et </a:t>
            </a:r>
            <a:r>
              <a:rPr lang="fr-FR" dirty="0" err="1"/>
              <a:t>ParkingSpot</a:t>
            </a:r>
            <a:endParaRPr lang="fr-FR" dirty="0"/>
          </a:p>
          <a:p>
            <a:pPr marL="171450" indent="-171450">
              <a:buFontTx/>
              <a:buChar char="-"/>
            </a:pPr>
            <a:r>
              <a:rPr lang="fr-FR" dirty="0"/>
              <a:t>Une couche d’accès données DAO</a:t>
            </a:r>
          </a:p>
          <a:p>
            <a:pPr marL="628650" lvl="1" indent="-171450">
              <a:buFontTx/>
              <a:buChar char="-"/>
            </a:pPr>
            <a:r>
              <a:rPr lang="fr-FR" dirty="0"/>
              <a:t>Va se baser sur la configuration de BDD défini dans Config, </a:t>
            </a:r>
          </a:p>
          <a:p>
            <a:pPr marL="171450" lvl="0" indent="-171450">
              <a:buFontTx/>
              <a:buChar char="-"/>
            </a:pPr>
            <a:r>
              <a:rPr lang="fr-FR" dirty="0"/>
              <a:t>Une couche métier avec les services existants à savoir l’interface utilisateur, les process parkings (entrée et sortie) et le process de calcul du prix.</a:t>
            </a:r>
          </a:p>
          <a:p>
            <a:pPr marL="628650" lvl="1" indent="-171450">
              <a:buFontTx/>
              <a:buChar char="-"/>
            </a:pPr>
            <a:r>
              <a:rPr lang="fr-FR" dirty="0"/>
              <a:t>Va se baser sur </a:t>
            </a:r>
            <a:r>
              <a:rPr lang="fr-FR" dirty="0" err="1"/>
              <a:t>Util</a:t>
            </a:r>
            <a:r>
              <a:rPr lang="fr-FR" dirty="0"/>
              <a:t> pour récupérer l’entrée utilisateur</a:t>
            </a:r>
          </a:p>
          <a:p>
            <a:pPr marL="171450" lvl="0" indent="-171450">
              <a:buFontTx/>
              <a:buChar char="-"/>
            </a:pPr>
            <a:endParaRPr lang="fr-FR" dirty="0"/>
          </a:p>
          <a:p>
            <a:r>
              <a:rPr lang="fr-FR" dirty="0"/>
              <a:t>Autour gravite Constant qui regroupe les éléments constants à savoir : </a:t>
            </a:r>
          </a:p>
          <a:p>
            <a:pPr marL="628650" lvl="1" indent="-171450">
              <a:buFontTx/>
              <a:buChar char="-"/>
            </a:pPr>
            <a:r>
              <a:rPr lang="fr-FR" dirty="0"/>
              <a:t>Les requêtes SQL pour plus de lisibilité du code</a:t>
            </a:r>
          </a:p>
          <a:p>
            <a:pPr marL="628650" lvl="1" indent="-171450">
              <a:buFontTx/>
              <a:buChar char="-"/>
            </a:pPr>
            <a:r>
              <a:rPr lang="fr-FR" dirty="0"/>
              <a:t>Les données métiers à savoir les types de parking possible et les prix de stationnement</a:t>
            </a:r>
          </a:p>
          <a:p>
            <a:pPr marL="0" indent="0">
              <a:buFontTx/>
              <a:buNone/>
            </a:pPr>
            <a:endParaRPr lang="fr-FR" dirty="0"/>
          </a:p>
          <a:p>
            <a:r>
              <a:rPr lang="fr-FR" dirty="0"/>
              <a:t>Revenons sur la configuration de la BDD :</a:t>
            </a:r>
          </a:p>
          <a:p>
            <a:pPr lvl="1"/>
            <a:r>
              <a:rPr lang="fr-FR" dirty="0"/>
              <a:t>- </a:t>
            </a:r>
            <a:r>
              <a:rPr lang="fr-FR" dirty="0" err="1"/>
              <a:t>DataSourceFactory</a:t>
            </a:r>
            <a:r>
              <a:rPr lang="fr-FR" dirty="0"/>
              <a:t> : permet de faire évoluer le programme pour prendre en charge d’autre BDD selon le principe du pattern </a:t>
            </a:r>
            <a:r>
              <a:rPr lang="fr-FR" dirty="0" err="1"/>
              <a:t>Factory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- </a:t>
            </a:r>
            <a:r>
              <a:rPr lang="fr-FR" dirty="0" err="1"/>
              <a:t>DataBaseManager</a:t>
            </a:r>
            <a:r>
              <a:rPr lang="fr-FR" dirty="0"/>
              <a:t> en Singleton pour assurer que c’est bien la même BDD qui est utilisé tout au long du programme.</a:t>
            </a:r>
          </a:p>
          <a:p>
            <a:r>
              <a:rPr lang="fr-FR" dirty="0"/>
              <a:t>NB : aurait pu créer singleton sur la connexion pour éviter la multiplication de connexion mais besoin d’être fermées pour plus de sécurité (plus tard utilise le pull </a:t>
            </a:r>
            <a:r>
              <a:rPr lang="fr-FR" dirty="0" err="1"/>
              <a:t>connection</a:t>
            </a:r>
            <a:r>
              <a:rPr lang="fr-FR" dirty="0"/>
              <a:t>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E6C74-FB9B-5044-B297-F2EBB6F994D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4153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E6C74-FB9B-5044-B297-F2EBB6F994DF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1952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Montrer le code en détail de </a:t>
            </a:r>
            <a:r>
              <a:rPr lang="fr-FR" dirty="0" err="1"/>
              <a:t>calculateFareTestCar</a:t>
            </a:r>
            <a:r>
              <a:rPr lang="fr-FR" dirty="0"/>
              <a:t> : vérifier que le prix obtenu correspond avec le prix attendu pour un véhicule type voiture</a:t>
            </a:r>
          </a:p>
          <a:p>
            <a:endParaRPr lang="fr-FR" dirty="0"/>
          </a:p>
          <a:p>
            <a:r>
              <a:rPr lang="fr-FR" dirty="0"/>
              <a:t>La même logique est alors reprise pour :</a:t>
            </a:r>
          </a:p>
          <a:p>
            <a:pPr marL="171450" indent="-171450">
              <a:buFontTx/>
              <a:buChar char="-"/>
            </a:pPr>
            <a:r>
              <a:rPr lang="fr-FR" dirty="0"/>
              <a:t>Le calcul avec un vélo,</a:t>
            </a:r>
          </a:p>
          <a:p>
            <a:pPr marL="171450" indent="-171450">
              <a:buFontTx/>
              <a:buChar char="-"/>
            </a:pPr>
            <a:r>
              <a:rPr lang="fr-FR" dirty="0"/>
              <a:t>Le calcul pour une durée de moins d’une heure pour voiture et vélo</a:t>
            </a:r>
          </a:p>
          <a:p>
            <a:pPr marL="171450" indent="-171450">
              <a:buFontTx/>
              <a:buChar char="-"/>
            </a:pPr>
            <a:r>
              <a:rPr lang="fr-FR" dirty="0"/>
              <a:t>Le calcul de plus d’une journée de stationnement</a:t>
            </a:r>
          </a:p>
          <a:p>
            <a:pPr marL="0" indent="0">
              <a:buFontTx/>
              <a:buNone/>
            </a:pPr>
            <a:endParaRPr lang="fr-FR" dirty="0"/>
          </a:p>
          <a:p>
            <a:pPr marL="0" indent="0">
              <a:buFontTx/>
              <a:buNone/>
            </a:pPr>
            <a:r>
              <a:rPr lang="fr-FR" dirty="0"/>
              <a:t>Et la même construction mais en vérifiant que l’exception est bien levée pour :</a:t>
            </a:r>
          </a:p>
          <a:p>
            <a:pPr marL="171450" indent="-171450">
              <a:buFontTx/>
              <a:buChar char="-"/>
            </a:pPr>
            <a:r>
              <a:rPr lang="fr-FR" dirty="0"/>
              <a:t>Une date d’entrée postérieur à la date de sortie</a:t>
            </a:r>
          </a:p>
          <a:p>
            <a:pPr marL="171450" indent="-171450">
              <a:buFontTx/>
              <a:buChar char="-"/>
            </a:pPr>
            <a:r>
              <a:rPr lang="fr-FR" dirty="0"/>
              <a:t>Une date de sortie nulle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E6C74-FB9B-5044-B297-F2EBB6F994DF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7350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dirty="0"/>
              <a:t>Retour Code : </a:t>
            </a:r>
            <a:r>
              <a:rPr lang="fr-FR" dirty="0" err="1"/>
              <a:t>loadInterfaceTestWhenProcessIncomingVehicle</a:t>
            </a:r>
            <a:endParaRPr lang="fr-FR" dirty="0"/>
          </a:p>
          <a:p>
            <a:pPr lvl="0"/>
            <a:r>
              <a:rPr lang="fr-FR" dirty="0"/>
              <a:t>- Même logique pour le process de sortie.</a:t>
            </a:r>
          </a:p>
          <a:p>
            <a:pPr lvl="0"/>
            <a:endParaRPr lang="fr-FR" dirty="0"/>
          </a:p>
          <a:p>
            <a:pPr marL="0" lvl="0" indent="-228600">
              <a:buNone/>
            </a:pPr>
            <a:r>
              <a:rPr lang="en-US" sz="1200" dirty="0" err="1"/>
              <a:t>Création</a:t>
            </a:r>
            <a:r>
              <a:rPr lang="en-US" sz="1200" dirty="0"/>
              <a:t> de </a:t>
            </a:r>
            <a:r>
              <a:rPr lang="en-US" sz="1200" dirty="0" err="1"/>
              <a:t>TestAppender</a:t>
            </a:r>
            <a:r>
              <a:rPr lang="en-US" sz="1200" dirty="0"/>
              <a:t> qui </a:t>
            </a:r>
            <a:r>
              <a:rPr lang="en-US" sz="1200" dirty="0" err="1"/>
              <a:t>va</a:t>
            </a:r>
            <a:r>
              <a:rPr lang="en-US" sz="1200" dirty="0"/>
              <a:t> </a:t>
            </a:r>
            <a:r>
              <a:rPr lang="en-US" sz="1200" dirty="0" err="1"/>
              <a:t>permettre</a:t>
            </a:r>
            <a:r>
              <a:rPr lang="en-US" sz="1200" dirty="0"/>
              <a:t> </a:t>
            </a:r>
            <a:r>
              <a:rPr lang="en-US" sz="1200" dirty="0" err="1"/>
              <a:t>d’enregistrer</a:t>
            </a:r>
            <a:r>
              <a:rPr lang="en-US" sz="1200" dirty="0"/>
              <a:t> dans </a:t>
            </a:r>
            <a:r>
              <a:rPr lang="en-US" sz="1200" dirty="0" err="1"/>
              <a:t>une</a:t>
            </a:r>
            <a:r>
              <a:rPr lang="en-US" sz="1200" dirty="0"/>
              <a:t> </a:t>
            </a:r>
            <a:r>
              <a:rPr lang="en-US" sz="1200" dirty="0" err="1"/>
              <a:t>liste</a:t>
            </a:r>
            <a:r>
              <a:rPr lang="en-US" sz="1200" dirty="0"/>
              <a:t> les Loggers </a:t>
            </a:r>
            <a:r>
              <a:rPr lang="en-US" sz="1200" dirty="0" err="1"/>
              <a:t>appelés</a:t>
            </a:r>
            <a:r>
              <a:rPr lang="en-US" sz="1200" dirty="0"/>
              <a:t> pendant </a:t>
            </a:r>
            <a:r>
              <a:rPr lang="en-US" sz="1200" dirty="0" err="1"/>
              <a:t>l’exécution</a:t>
            </a:r>
            <a:r>
              <a:rPr lang="en-US" sz="1200" dirty="0"/>
              <a:t> des tests.</a:t>
            </a:r>
          </a:p>
          <a:p>
            <a:pPr marL="0" lvl="0" indent="-228600">
              <a:buNone/>
            </a:pPr>
            <a:r>
              <a:rPr lang="en-US" sz="1200" dirty="0"/>
              <a:t>Retour Code :</a:t>
            </a:r>
          </a:p>
          <a:p>
            <a:pPr marL="0" lvl="0" indent="-228600">
              <a:buNone/>
            </a:pPr>
            <a:r>
              <a:rPr lang="en-US" sz="1200" dirty="0"/>
              <a:t>- </a:t>
            </a:r>
            <a:r>
              <a:rPr lang="en-US" sz="1200" dirty="0" err="1"/>
              <a:t>Méthodes</a:t>
            </a:r>
            <a:r>
              <a:rPr lang="en-US" sz="1200" dirty="0"/>
              <a:t> </a:t>
            </a:r>
            <a:r>
              <a:rPr lang="en-US" sz="1200" dirty="0" err="1"/>
              <a:t>getLogCount</a:t>
            </a:r>
            <a:r>
              <a:rPr lang="en-US" sz="1200" dirty="0"/>
              <a:t>() et reset()</a:t>
            </a:r>
          </a:p>
          <a:p>
            <a:pPr marL="0" lvl="0" indent="-228600">
              <a:buNone/>
            </a:pPr>
            <a:r>
              <a:rPr lang="en-US" sz="1200" dirty="0"/>
              <a:t>- </a:t>
            </a:r>
            <a:r>
              <a:rPr lang="en-US" sz="1200" dirty="0" err="1"/>
              <a:t>Implémentation</a:t>
            </a:r>
            <a:r>
              <a:rPr lang="en-US" sz="1200" dirty="0"/>
              <a:t> dans les tests</a:t>
            </a:r>
          </a:p>
          <a:p>
            <a:endParaRPr lang="fr-FR" dirty="0"/>
          </a:p>
          <a:p>
            <a:r>
              <a:rPr lang="fr-FR" dirty="0"/>
              <a:t>Permet d’aller tester ;</a:t>
            </a:r>
          </a:p>
          <a:p>
            <a:pPr marL="171450" indent="-171450">
              <a:buFontTx/>
              <a:buChar char="-"/>
            </a:pPr>
            <a:r>
              <a:rPr lang="fr-FR" dirty="0"/>
              <a:t>Exit Interface</a:t>
            </a:r>
          </a:p>
          <a:p>
            <a:pPr marL="171450" indent="-171450">
              <a:buFontTx/>
              <a:buChar char="-"/>
            </a:pPr>
            <a:r>
              <a:rPr lang="fr-FR" dirty="0"/>
              <a:t>Cas défaut</a:t>
            </a:r>
          </a:p>
          <a:p>
            <a:pPr marL="0" indent="0" algn="l">
              <a:buFontTx/>
              <a:buNone/>
            </a:pPr>
            <a:r>
              <a:rPr lang="fr-FR" dirty="0"/>
              <a:t>En vérifiant le nombre de </a:t>
            </a:r>
            <a:r>
              <a:rPr lang="fr-FR" dirty="0" err="1"/>
              <a:t>Logger</a:t>
            </a:r>
            <a:r>
              <a:rPr lang="fr-FR" dirty="0"/>
              <a:t> appelé.</a:t>
            </a:r>
          </a:p>
          <a:p>
            <a:pPr marL="0" indent="0" algn="l">
              <a:buFontTx/>
              <a:buNone/>
            </a:pPr>
            <a:r>
              <a:rPr lang="fr-FR" dirty="0"/>
              <a:t>NB : cette technique est bancale et pas très maintenable car il suffit juste de modifier le nombre de </a:t>
            </a:r>
            <a:r>
              <a:rPr lang="fr-FR" dirty="0" err="1"/>
              <a:t>logger</a:t>
            </a:r>
            <a:r>
              <a:rPr lang="fr-FR" dirty="0"/>
              <a:t> dans le code pour que le test ne fonctionne plus.</a:t>
            </a:r>
          </a:p>
          <a:p>
            <a:pPr marL="0" indent="0" algn="l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E6C74-FB9B-5044-B297-F2EBB6F994DF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3960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Retour sur le code : process </a:t>
            </a:r>
            <a:r>
              <a:rPr lang="fr-FR" dirty="0" err="1"/>
              <a:t>Incoming</a:t>
            </a:r>
            <a:r>
              <a:rPr lang="fr-FR" dirty="0"/>
              <a:t> </a:t>
            </a:r>
            <a:r>
              <a:rPr lang="fr-FR" dirty="0" err="1"/>
              <a:t>Vehicle</a:t>
            </a:r>
            <a:r>
              <a:rPr lang="fr-FR" dirty="0"/>
              <a:t> test Car</a:t>
            </a:r>
          </a:p>
          <a:p>
            <a:endParaRPr lang="fr-FR" dirty="0"/>
          </a:p>
          <a:p>
            <a:r>
              <a:rPr lang="fr-FR" dirty="0"/>
              <a:t>Même logique pour </a:t>
            </a:r>
            <a:r>
              <a:rPr lang="fr-FR" dirty="0" err="1"/>
              <a:t>exiting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E6C74-FB9B-5044-B297-F2EBB6F994DF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9581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Ici on ne pouvait pas </a:t>
            </a:r>
            <a:r>
              <a:rPr lang="fr-FR" dirty="0" err="1"/>
              <a:t>mocker</a:t>
            </a:r>
            <a:r>
              <a:rPr lang="fr-FR" dirty="0"/>
              <a:t> </a:t>
            </a:r>
            <a:r>
              <a:rPr lang="fr-FR" dirty="0" err="1"/>
              <a:t>InputReaderUtil</a:t>
            </a:r>
            <a:r>
              <a:rPr lang="fr-FR" dirty="0"/>
              <a:t> car il s’agit de la classe que l’on test</a:t>
            </a:r>
          </a:p>
          <a:p>
            <a:endParaRPr lang="fr-FR" dirty="0"/>
          </a:p>
          <a:p>
            <a:r>
              <a:rPr lang="fr-FR" dirty="0"/>
              <a:t>J’ai donc créer une méthode qui me permet de simuler l’input en faisant passer mon entrée de type String dans la lecture de mon scanner à la place de </a:t>
            </a:r>
            <a:r>
              <a:rPr lang="fr-FR" dirty="0" err="1"/>
              <a:t>System.in</a:t>
            </a:r>
            <a:r>
              <a:rPr lang="fr-FR" dirty="0"/>
              <a:t> à l’aide d’un </a:t>
            </a:r>
            <a:r>
              <a:rPr lang="fr-FR" dirty="0" err="1"/>
              <a:t>InputStream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Retour sur le code : voir </a:t>
            </a:r>
            <a:r>
              <a:rPr lang="fr-FR" dirty="0" err="1"/>
              <a:t>InputReaderUtilTest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E6C74-FB9B-5044-B297-F2EBB6F994DF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5843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H2DataBaseMock : </a:t>
            </a:r>
            <a:r>
              <a:rPr lang="fr-FR" dirty="0" err="1"/>
              <a:t>MockStatic</a:t>
            </a:r>
            <a:r>
              <a:rPr lang="fr-FR" dirty="0"/>
              <a:t> de </a:t>
            </a:r>
            <a:r>
              <a:rPr lang="fr-FR" dirty="0" err="1"/>
              <a:t>DataSourceFactory</a:t>
            </a:r>
            <a:r>
              <a:rPr lang="fr-FR" dirty="0"/>
              <a:t> que je peux utiliser dans un </a:t>
            </a:r>
            <a:r>
              <a:rPr lang="fr-FR" dirty="0" err="1"/>
              <a:t>Callable</a:t>
            </a:r>
            <a:r>
              <a:rPr lang="fr-FR" dirty="0"/>
              <a:t> pour pousser le programme à utiliser H2 sur les tests plutôt que MySQL.</a:t>
            </a:r>
          </a:p>
          <a:p>
            <a:pPr lvl="1"/>
            <a:r>
              <a:rPr lang="fr-FR" dirty="0"/>
              <a:t>La méthode use( ) prévoit la création de la BDD H2 à l’aide du fichier test-</a:t>
            </a:r>
            <a:r>
              <a:rPr lang="fr-FR" dirty="0" err="1"/>
              <a:t>data.sql</a:t>
            </a:r>
            <a:r>
              <a:rPr lang="fr-FR" dirty="0"/>
              <a:t> si la BDD n’a pas été initialisée.</a:t>
            </a:r>
          </a:p>
          <a:p>
            <a:r>
              <a:rPr lang="fr-FR" dirty="0"/>
              <a:t>H2DataBaseService</a:t>
            </a:r>
          </a:p>
          <a:p>
            <a:pPr lvl="1"/>
            <a:r>
              <a:rPr lang="fr-FR" dirty="0" err="1"/>
              <a:t>cleanDB</a:t>
            </a:r>
            <a:r>
              <a:rPr lang="fr-FR" dirty="0"/>
              <a:t>( )</a:t>
            </a:r>
          </a:p>
          <a:p>
            <a:pPr lvl="1"/>
            <a:r>
              <a:rPr lang="fr-FR" dirty="0"/>
              <a:t>Méthode pour </a:t>
            </a:r>
            <a:r>
              <a:rPr lang="fr-FR" dirty="0" err="1"/>
              <a:t>TicketDAOTest</a:t>
            </a:r>
            <a:endParaRPr lang="fr-FR" dirty="0"/>
          </a:p>
          <a:p>
            <a:r>
              <a:rPr lang="fr-FR" dirty="0"/>
              <a:t>H2DBConstants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E6C74-FB9B-5044-B297-F2EBB6F994DF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676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4584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360000"/>
            <a:ext cx="7729728" cy="1188720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75A0AA-E1E2-7243-BA9D-9DB93E3ED153}"/>
              </a:ext>
            </a:extLst>
          </p:cNvPr>
          <p:cNvSpPr/>
          <p:nvPr userDrawn="1"/>
        </p:nvSpPr>
        <p:spPr>
          <a:xfrm>
            <a:off x="4233333" y="1447120"/>
            <a:ext cx="3725333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5772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1783080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3082165"/>
            <a:ext cx="6801612" cy="693669"/>
          </a:xfrm>
          <a:solidFill>
            <a:schemeClr val="accent1"/>
          </a:solidFill>
        </p:spPr>
        <p:txBody>
          <a:bodyPr anchor="ctr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9488272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360000"/>
            <a:ext cx="7729728" cy="118872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1998133"/>
            <a:ext cx="4271771" cy="3741893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1998133"/>
            <a:ext cx="4270247" cy="3741893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4A9696-3C17-D541-A4AD-D4DFB88A6C8C}"/>
              </a:ext>
            </a:extLst>
          </p:cNvPr>
          <p:cNvSpPr/>
          <p:nvPr userDrawn="1"/>
        </p:nvSpPr>
        <p:spPr>
          <a:xfrm>
            <a:off x="4233333" y="1447120"/>
            <a:ext cx="3725333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0588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1805434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2766235"/>
            <a:ext cx="4270248" cy="2973791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2766235"/>
            <a:ext cx="4253484" cy="2973791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1805434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231136" y="360000"/>
            <a:ext cx="7729728" cy="118872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0107EF-D5B5-AE42-A673-1AC7E33B17E8}"/>
              </a:ext>
            </a:extLst>
          </p:cNvPr>
          <p:cNvSpPr/>
          <p:nvPr userDrawn="1"/>
        </p:nvSpPr>
        <p:spPr>
          <a:xfrm>
            <a:off x="4233333" y="1447120"/>
            <a:ext cx="3725333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5875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360000"/>
            <a:ext cx="7729728" cy="1188720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D121EE-DF5E-B448-8AF6-AF96EC77B5EC}"/>
              </a:ext>
            </a:extLst>
          </p:cNvPr>
          <p:cNvSpPr/>
          <p:nvPr userDrawn="1"/>
        </p:nvSpPr>
        <p:spPr>
          <a:xfrm>
            <a:off x="4233333" y="1447120"/>
            <a:ext cx="3725333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5824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241305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98828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360000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1879600"/>
            <a:ext cx="7729728" cy="3860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795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3" r:id="rId7"/>
    <p:sldLayoutId id="2147483714" r:id="rId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microsoft.com/office/2007/relationships/diagramDrawing" Target="../diagrams/drawing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8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june/Desktop/parkingsystem/target/site/jacoco/index.html" TargetMode="External"/><Relationship Id="rId2" Type="http://schemas.openxmlformats.org/officeDocument/2006/relationships/hyperlink" Target="file:///Users/june/Desktop/parkingsystem/target/site/checksty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une-Ruth/parkingsystem/tree/release/v.1.0" TargetMode="External"/><Relationship Id="rId5" Type="http://schemas.openxmlformats.org/officeDocument/2006/relationships/hyperlink" Target="file:///Users/june/Desktop/parkingsystem/target/site/spotbugs.html" TargetMode="External"/><Relationship Id="rId4" Type="http://schemas.openxmlformats.org/officeDocument/2006/relationships/hyperlink" Target="file:///Users/june/Desktop/parkingsystem/target/site/surefire-report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13" Type="http://schemas.openxmlformats.org/officeDocument/2006/relationships/diagramData" Target="../diagrams/data5.xml"/><Relationship Id="rId18" Type="http://schemas.openxmlformats.org/officeDocument/2006/relationships/diagramData" Target="../diagrams/data6.xml"/><Relationship Id="rId3" Type="http://schemas.openxmlformats.org/officeDocument/2006/relationships/diagramData" Target="../diagrams/data3.xml"/><Relationship Id="rId21" Type="http://schemas.openxmlformats.org/officeDocument/2006/relationships/diagramColors" Target="../diagrams/colors6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17" Type="http://schemas.microsoft.com/office/2007/relationships/diagramDrawing" Target="../diagrams/drawing5.xml"/><Relationship Id="rId2" Type="http://schemas.openxmlformats.org/officeDocument/2006/relationships/notesSlide" Target="../notesSlides/notesSlide3.xml"/><Relationship Id="rId16" Type="http://schemas.openxmlformats.org/officeDocument/2006/relationships/diagramColors" Target="../diagrams/colors5.xml"/><Relationship Id="rId20" Type="http://schemas.openxmlformats.org/officeDocument/2006/relationships/diagramQuickStyle" Target="../diagrams/quickStyl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4.xml"/><Relationship Id="rId19" Type="http://schemas.openxmlformats.org/officeDocument/2006/relationships/diagramLayout" Target="../diagrams/layout6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Relationship Id="rId14" Type="http://schemas.openxmlformats.org/officeDocument/2006/relationships/diagramLayout" Target="../diagrams/layout5.xml"/><Relationship Id="rId22" Type="http://schemas.microsoft.com/office/2007/relationships/diagramDrawing" Target="../diagrams/drawin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Programmation de données sur un moniteur d’ordinateur">
            <a:extLst>
              <a:ext uri="{FF2B5EF4-FFF2-40B4-BE49-F238E27FC236}">
                <a16:creationId xmlns:a16="http://schemas.microsoft.com/office/drawing/2014/main" id="{751C2C4D-2FA6-1C4C-810E-535CE3CC0B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6621" b="910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3602D21-AD1E-8C40-B123-F2946EFC96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noFill/>
          <a:ln w="38100" cap="sq">
            <a:solidFill>
              <a:schemeClr val="tx1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fr-FR" sz="2900" dirty="0">
                <a:solidFill>
                  <a:schemeClr val="tx1"/>
                </a:solidFill>
              </a:rPr>
              <a:t>Projet 4</a:t>
            </a:r>
            <a:br>
              <a:rPr lang="fr-FR" sz="2900" dirty="0">
                <a:solidFill>
                  <a:schemeClr val="tx1"/>
                </a:solidFill>
              </a:rPr>
            </a:br>
            <a:r>
              <a:rPr lang="fr-FR" sz="2900" dirty="0">
                <a:solidFill>
                  <a:schemeClr val="tx1"/>
                </a:solidFill>
              </a:rPr>
              <a:t>Testez l’implémentation d’une nouvelle fonctionnalité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99869AB-1000-D943-A5E2-AE74BE3D48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dirty="0">
                <a:solidFill>
                  <a:schemeClr val="tx1"/>
                </a:solidFill>
              </a:rPr>
              <a:t>OpenClassroom – Développeur d’application Java</a:t>
            </a:r>
          </a:p>
          <a:p>
            <a:pPr>
              <a:lnSpc>
                <a:spcPct val="90000"/>
              </a:lnSpc>
            </a:pPr>
            <a:r>
              <a:rPr lang="fr-FR" dirty="0">
                <a:solidFill>
                  <a:schemeClr val="tx1"/>
                </a:solidFill>
              </a:rPr>
              <a:t>Noémie BARRAL</a:t>
            </a:r>
          </a:p>
          <a:p>
            <a:pPr>
              <a:lnSpc>
                <a:spcPct val="90000"/>
              </a:lnSpc>
            </a:pPr>
            <a:r>
              <a:rPr lang="fr-FR" dirty="0">
                <a:solidFill>
                  <a:schemeClr val="tx1"/>
                </a:solidFill>
              </a:rPr>
              <a:t>Soutenance du 27 novembre 2020</a:t>
            </a:r>
          </a:p>
        </p:txBody>
      </p:sp>
    </p:spTree>
    <p:extLst>
      <p:ext uri="{BB962C8B-B14F-4D97-AF65-F5344CB8AC3E}">
        <p14:creationId xmlns:p14="http://schemas.microsoft.com/office/powerpoint/2010/main" val="703104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C95795-3DA3-1646-8E17-A37D290E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solidFill>
                  <a:schemeClr val="accent1"/>
                </a:solidFill>
              </a:rPr>
              <a:t>I</a:t>
            </a:r>
            <a:r>
              <a:rPr lang="fr-FR" dirty="0" err="1"/>
              <a:t>nPut</a:t>
            </a:r>
            <a:r>
              <a:rPr lang="fr-FR" dirty="0" err="1">
                <a:solidFill>
                  <a:schemeClr val="accent1"/>
                </a:solidFill>
              </a:rPr>
              <a:t>R</a:t>
            </a:r>
            <a:r>
              <a:rPr lang="fr-FR" dirty="0" err="1"/>
              <a:t>eader</a:t>
            </a:r>
            <a:r>
              <a:rPr lang="fr-FR" dirty="0" err="1">
                <a:solidFill>
                  <a:schemeClr val="accent1"/>
                </a:solidFill>
              </a:rPr>
              <a:t>U</a:t>
            </a:r>
            <a:r>
              <a:rPr lang="fr-FR" dirty="0" err="1"/>
              <a:t>til</a:t>
            </a:r>
            <a:r>
              <a:rPr lang="fr-FR" dirty="0" err="1">
                <a:solidFill>
                  <a:schemeClr val="accent1"/>
                </a:solidFill>
              </a:rPr>
              <a:t>T</a:t>
            </a:r>
            <a:r>
              <a:rPr lang="fr-FR" dirty="0" err="1"/>
              <a:t>est</a:t>
            </a:r>
            <a:endParaRPr lang="fr-FR" dirty="0"/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2AED549E-449A-B449-84AD-E3B733732A9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38772179"/>
              </p:ext>
            </p:extLst>
          </p:nvPr>
        </p:nvGraphicFramePr>
        <p:xfrm>
          <a:off x="1299000" y="3910400"/>
          <a:ext cx="9594000" cy="22320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4797000">
                  <a:extLst>
                    <a:ext uri="{9D8B030D-6E8A-4147-A177-3AD203B41FA5}">
                      <a16:colId xmlns:a16="http://schemas.microsoft.com/office/drawing/2014/main" val="2685127361"/>
                    </a:ext>
                  </a:extLst>
                </a:gridCol>
                <a:gridCol w="4797000">
                  <a:extLst>
                    <a:ext uri="{9D8B030D-6E8A-4147-A177-3AD203B41FA5}">
                      <a16:colId xmlns:a16="http://schemas.microsoft.com/office/drawing/2014/main" val="43154799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Méthodes de 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Vérification du test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925208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fr-FR" sz="1200" kern="1200" dirty="0">
                          <a:solidFill>
                            <a:schemeClr val="dk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readSelectionTest1</a:t>
                      </a:r>
                      <a:endParaRPr lang="fr-FR" sz="12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>
                          <a:solidFill>
                            <a:srgbClr val="00B05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assertEquals</a:t>
                      </a:r>
                      <a:r>
                        <a:rPr lang="fr-FR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(1, </a:t>
                      </a:r>
                      <a:r>
                        <a:rPr lang="fr-FR" sz="1200" dirty="0" err="1">
                          <a:solidFill>
                            <a:schemeClr val="accent3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inputReaderUtil</a:t>
                      </a:r>
                      <a:r>
                        <a:rPr lang="fr-FR" sz="12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.</a:t>
                      </a:r>
                      <a:r>
                        <a:rPr lang="fr-FR" sz="1200" dirty="0" err="1">
                          <a:solidFill>
                            <a:srgbClr val="92D05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readSelection</a:t>
                      </a:r>
                      <a:r>
                        <a:rPr lang="fr-FR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())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29598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fr-FR" sz="1200" kern="1200" dirty="0" err="1">
                          <a:solidFill>
                            <a:schemeClr val="dk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readSelectionTestException</a:t>
                      </a:r>
                      <a:endParaRPr lang="fr-FR" sz="12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>
                          <a:solidFill>
                            <a:srgbClr val="00B05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assertEquals</a:t>
                      </a:r>
                      <a:r>
                        <a:rPr lang="fr-FR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(-1, </a:t>
                      </a:r>
                      <a:r>
                        <a:rPr lang="fr-FR" sz="1200" dirty="0" err="1">
                          <a:solidFill>
                            <a:schemeClr val="accent3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inputReaderUtil</a:t>
                      </a:r>
                      <a:r>
                        <a:rPr lang="fr-FR" sz="12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.</a:t>
                      </a:r>
                      <a:r>
                        <a:rPr lang="fr-FR" sz="1200" dirty="0" err="1">
                          <a:solidFill>
                            <a:srgbClr val="92D05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readSelection</a:t>
                      </a:r>
                      <a:r>
                        <a:rPr lang="fr-FR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())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363578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fr-FR" sz="1200" kern="1200" dirty="0" err="1">
                          <a:solidFill>
                            <a:schemeClr val="dk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readVehicleRegistrationNumberTestInvalid</a:t>
                      </a:r>
                      <a:endParaRPr lang="fr-FR" sz="12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1200" i="1" kern="1200" dirty="0" err="1">
                          <a:solidFill>
                            <a:srgbClr val="00B05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assertThrows</a:t>
                      </a:r>
                      <a:r>
                        <a:rPr lang="fr-FR" sz="1200" kern="1200" dirty="0">
                          <a:solidFill>
                            <a:schemeClr val="dk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</a:t>
                      </a:r>
                      <a:r>
                        <a:rPr lang="fr-FR" sz="1200" kern="1200" dirty="0" err="1">
                          <a:solidFill>
                            <a:schemeClr val="accent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Exception</a:t>
                      </a:r>
                      <a:r>
                        <a:rPr lang="fr-FR" sz="1200" kern="1200" dirty="0" err="1">
                          <a:solidFill>
                            <a:schemeClr val="dk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.</a:t>
                      </a:r>
                      <a:r>
                        <a:rPr lang="fr-FR" sz="1200" kern="1200" dirty="0" err="1">
                          <a:solidFill>
                            <a:srgbClr val="C00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class</a:t>
                      </a:r>
                      <a:r>
                        <a:rPr lang="fr-FR" sz="1200" kern="1200" dirty="0">
                          <a:solidFill>
                            <a:schemeClr val="dk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attendu [...]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630814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r>
                        <a:rPr lang="fr-FR" sz="1200" kern="1200" dirty="0" err="1">
                          <a:solidFill>
                            <a:schemeClr val="dk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readVehicleRegistrationNumberTestValid</a:t>
                      </a:r>
                      <a:endParaRPr lang="fr-FR" sz="12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i="1" kern="1200" dirty="0" err="1">
                          <a:solidFill>
                            <a:srgbClr val="00B050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assertEquals</a:t>
                      </a:r>
                      <a:r>
                        <a:rPr lang="fr-FR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</a:t>
                      </a:r>
                      <a:r>
                        <a:rPr lang="fr-FR" sz="1200" kern="1200" dirty="0" err="1">
                          <a:solidFill>
                            <a:schemeClr val="dk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vehicleRegNumber</a:t>
                      </a:r>
                      <a:r>
                        <a:rPr lang="fr-FR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, </a:t>
                      </a:r>
                      <a:r>
                        <a:rPr lang="fr-FR" sz="1200" i="1" kern="1200" dirty="0" err="1">
                          <a:solidFill>
                            <a:schemeClr val="accent3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inputReaderUtil</a:t>
                      </a:r>
                      <a:r>
                        <a:rPr lang="fr-FR" sz="12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.</a:t>
                      </a:r>
                      <a:r>
                        <a:rPr lang="fr-FR" sz="1200" kern="1200" dirty="0" err="1">
                          <a:solidFill>
                            <a:srgbClr val="92D050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readVehicleRegistrationNumber</a:t>
                      </a:r>
                      <a:r>
                        <a:rPr lang="fr-FR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())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1837807"/>
                  </a:ext>
                </a:extLst>
              </a:tr>
            </a:tbl>
          </a:graphicData>
        </a:graphic>
      </p:graphicFrame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0FCA1C2C-5054-2E4C-A982-EEAEA1971BF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520950" y="2413000"/>
            <a:ext cx="7150100" cy="101600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37AE4A1-3BA0-A842-B7DA-32E4DD5D9633}"/>
              </a:ext>
            </a:extLst>
          </p:cNvPr>
          <p:cNvSpPr txBox="1"/>
          <p:nvPr/>
        </p:nvSpPr>
        <p:spPr>
          <a:xfrm>
            <a:off x="2523765" y="2030428"/>
            <a:ext cx="7144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Création d’une méthode pour simuler l’Input</a:t>
            </a:r>
          </a:p>
        </p:txBody>
      </p:sp>
    </p:spTree>
    <p:extLst>
      <p:ext uri="{BB962C8B-B14F-4D97-AF65-F5344CB8AC3E}">
        <p14:creationId xmlns:p14="http://schemas.microsoft.com/office/powerpoint/2010/main" val="2655343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F6F771-CE8C-8D41-9DD2-7C489EC8B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1"/>
                </a:solidFill>
              </a:rPr>
              <a:t>T</a:t>
            </a:r>
            <a:r>
              <a:rPr lang="fr-FR" dirty="0"/>
              <a:t>ests </a:t>
            </a:r>
            <a:r>
              <a:rPr lang="fr-FR" dirty="0">
                <a:solidFill>
                  <a:schemeClr val="accent1"/>
                </a:solidFill>
              </a:rPr>
              <a:t>U</a:t>
            </a:r>
            <a:r>
              <a:rPr lang="fr-FR" dirty="0"/>
              <a:t>nitaires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4594F39-D5A6-144F-85C9-04AD7356B4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DAO et Config</a:t>
            </a:r>
          </a:p>
        </p:txBody>
      </p:sp>
    </p:spTree>
    <p:extLst>
      <p:ext uri="{BB962C8B-B14F-4D97-AF65-F5344CB8AC3E}">
        <p14:creationId xmlns:p14="http://schemas.microsoft.com/office/powerpoint/2010/main" val="1083078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B55614-3A4A-6E4E-AB45-3166DE93D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1"/>
                </a:solidFill>
              </a:rPr>
              <a:t>U</a:t>
            </a:r>
            <a:r>
              <a:rPr lang="fr-FR" dirty="0">
                <a:solidFill>
                  <a:schemeClr val="tx1"/>
                </a:solidFill>
              </a:rPr>
              <a:t>tilisation</a:t>
            </a:r>
            <a:r>
              <a:rPr lang="fr-FR" dirty="0">
                <a:solidFill>
                  <a:schemeClr val="accent1"/>
                </a:solidFill>
              </a:rPr>
              <a:t> d</a:t>
            </a:r>
            <a:r>
              <a:rPr lang="fr-FR" dirty="0">
                <a:solidFill>
                  <a:schemeClr val="tx1"/>
                </a:solidFill>
              </a:rPr>
              <a:t>e</a:t>
            </a:r>
            <a:r>
              <a:rPr lang="fr-FR" dirty="0">
                <a:solidFill>
                  <a:schemeClr val="accent1"/>
                </a:solidFill>
              </a:rPr>
              <a:t> H</a:t>
            </a:r>
            <a:r>
              <a:rPr lang="fr-FR" dirty="0">
                <a:solidFill>
                  <a:schemeClr val="tx1"/>
                </a:solidFill>
              </a:rPr>
              <a:t>2</a:t>
            </a: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5C49ECA8-5ED0-A046-AD86-9D68F61B7D44}"/>
              </a:ext>
            </a:extLst>
          </p:cNvPr>
          <p:cNvGrpSpPr/>
          <p:nvPr/>
        </p:nvGrpSpPr>
        <p:grpSpPr>
          <a:xfrm>
            <a:off x="5766874" y="1949591"/>
            <a:ext cx="3374015" cy="1941280"/>
            <a:chOff x="6095999" y="2119008"/>
            <a:chExt cx="3950218" cy="147545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941EA72-84F3-D34A-9B4A-5D373E3E1948}"/>
                </a:ext>
              </a:extLst>
            </p:cNvPr>
            <p:cNvSpPr/>
            <p:nvPr/>
          </p:nvSpPr>
          <p:spPr>
            <a:xfrm>
              <a:off x="6096000" y="2696425"/>
              <a:ext cx="3950217" cy="5731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fr-FR" sz="1200" dirty="0" err="1">
                  <a:solidFill>
                    <a:sysClr val="windowText" lastClr="00000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createFilePath</a:t>
              </a:r>
              <a:r>
                <a:rPr lang="fr-FR" sz="1200" dirty="0">
                  <a:solidFill>
                    <a:sysClr val="windowText" lastClr="00000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: String</a:t>
              </a:r>
            </a:p>
            <a:p>
              <a:pPr marL="171450" indent="-171450">
                <a:buFontTx/>
                <a:buChar char="-"/>
              </a:pPr>
              <a:r>
                <a:rPr lang="fr-FR" sz="1200" dirty="0" err="1">
                  <a:solidFill>
                    <a:sysClr val="windowText" lastClr="00000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boolean</a:t>
              </a:r>
              <a:r>
                <a:rPr lang="fr-FR" sz="1200" dirty="0">
                  <a:solidFill>
                    <a:sysClr val="windowText" lastClr="00000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: </a:t>
              </a:r>
              <a:r>
                <a:rPr lang="fr-FR" sz="1200" dirty="0" err="1">
                  <a:solidFill>
                    <a:sysClr val="windowText" lastClr="00000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isInit</a:t>
              </a:r>
              <a:endParaRPr lang="fr-FR" sz="1200" dirty="0">
                <a:solidFill>
                  <a:sysClr val="windowText" lastClr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r>
                <a:rPr lang="fr-FR" sz="1200" dirty="0">
                  <a:solidFill>
                    <a:sysClr val="windowText" lastClr="00000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+ H2DataBaseMock(</a:t>
              </a:r>
              <a:r>
                <a:rPr lang="fr-FR" sz="1200" dirty="0" err="1">
                  <a:solidFill>
                    <a:sysClr val="windowText" lastClr="00000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createFilePath</a:t>
              </a:r>
              <a:r>
                <a:rPr lang="fr-FR" sz="1200" dirty="0">
                  <a:solidFill>
                    <a:sysClr val="windowText" lastClr="00000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)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C686382-1EB9-7444-9E03-BA08BF9B530E}"/>
                </a:ext>
              </a:extLst>
            </p:cNvPr>
            <p:cNvSpPr/>
            <p:nvPr/>
          </p:nvSpPr>
          <p:spPr>
            <a:xfrm>
              <a:off x="6095999" y="3269612"/>
              <a:ext cx="3950217" cy="3248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fr-FR" sz="1200" dirty="0">
                  <a:solidFill>
                    <a:sysClr val="windowText" lastClr="00000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+ use(</a:t>
              </a:r>
              <a:r>
                <a:rPr lang="fr-FR" sz="1200" dirty="0" err="1">
                  <a:solidFill>
                    <a:sysClr val="windowText" lastClr="00000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Callable</a:t>
              </a:r>
              <a:r>
                <a:rPr lang="fr-FR" sz="1200" dirty="0">
                  <a:solidFill>
                    <a:sysClr val="windowText" lastClr="00000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&lt;</a:t>
              </a:r>
              <a:r>
                <a:rPr lang="fr-FR" sz="1200" dirty="0" err="1">
                  <a:solidFill>
                    <a:sysClr val="windowText" lastClr="00000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Void</a:t>
              </a:r>
              <a:r>
                <a:rPr lang="fr-FR" sz="1200" dirty="0">
                  <a:solidFill>
                    <a:sysClr val="windowText" lastClr="00000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&gt; test) : </a:t>
              </a:r>
              <a:r>
                <a:rPr lang="fr-FR" sz="1200" dirty="0" err="1">
                  <a:solidFill>
                    <a:sysClr val="windowText" lastClr="00000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void</a:t>
              </a:r>
              <a:endParaRPr lang="fr-FR" sz="1100" dirty="0">
                <a:solidFill>
                  <a:sysClr val="windowText" lastClr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6E2C665-A2D3-804D-803F-ED4B0565E164}"/>
                </a:ext>
              </a:extLst>
            </p:cNvPr>
            <p:cNvSpPr/>
            <p:nvPr/>
          </p:nvSpPr>
          <p:spPr>
            <a:xfrm>
              <a:off x="6096000" y="2319729"/>
              <a:ext cx="3950216" cy="3766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ysClr val="windowText" lastClr="00000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H2DataBaseMock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1E95153-369A-9B4E-BC93-CFDA69F14242}"/>
                </a:ext>
              </a:extLst>
            </p:cNvPr>
            <p:cNvSpPr/>
            <p:nvPr/>
          </p:nvSpPr>
          <p:spPr>
            <a:xfrm>
              <a:off x="6095999" y="2119008"/>
              <a:ext cx="1209206" cy="20072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…/h2</a:t>
              </a:r>
            </a:p>
          </p:txBody>
        </p:sp>
      </p:grpSp>
      <p:graphicFrame>
        <p:nvGraphicFramePr>
          <p:cNvPr id="46" name="Diagramme 45">
            <a:extLst>
              <a:ext uri="{FF2B5EF4-FFF2-40B4-BE49-F238E27FC236}">
                <a16:creationId xmlns:a16="http://schemas.microsoft.com/office/drawing/2014/main" id="{321254B5-C201-7647-8FE6-8098EF3A13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9021169"/>
              </p:ext>
            </p:extLst>
          </p:nvPr>
        </p:nvGraphicFramePr>
        <p:xfrm>
          <a:off x="-1" y="1752132"/>
          <a:ext cx="4185635" cy="4965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7" name="Diagramme 46">
            <a:extLst>
              <a:ext uri="{FF2B5EF4-FFF2-40B4-BE49-F238E27FC236}">
                <a16:creationId xmlns:a16="http://schemas.microsoft.com/office/drawing/2014/main" id="{E181BFE3-539E-4344-8295-062211E9E1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8398247"/>
              </p:ext>
            </p:extLst>
          </p:nvPr>
        </p:nvGraphicFramePr>
        <p:xfrm>
          <a:off x="4737995" y="4425940"/>
          <a:ext cx="6030175" cy="1808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51" name="Connecteur en angle 50">
            <a:extLst>
              <a:ext uri="{FF2B5EF4-FFF2-40B4-BE49-F238E27FC236}">
                <a16:creationId xmlns:a16="http://schemas.microsoft.com/office/drawing/2014/main" id="{2FA28A39-5A9F-7740-9729-44927CDE0CD7}"/>
              </a:ext>
            </a:extLst>
          </p:cNvPr>
          <p:cNvCxnSpPr>
            <a:cxnSpLocks/>
            <a:stCxn id="33" idx="1"/>
          </p:cNvCxnSpPr>
          <p:nvPr/>
        </p:nvCxnSpPr>
        <p:spPr>
          <a:xfrm rot="10800000">
            <a:off x="3915178" y="2432060"/>
            <a:ext cx="1851697" cy="12451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837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0528D1-96B6-3144-AF40-7F93BADDE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1"/>
                </a:solidFill>
              </a:rPr>
              <a:t>T</a:t>
            </a:r>
            <a:r>
              <a:rPr lang="fr-FR" dirty="0">
                <a:solidFill>
                  <a:schemeClr val="tx1"/>
                </a:solidFill>
              </a:rPr>
              <a:t>ests</a:t>
            </a:r>
            <a:r>
              <a:rPr lang="fr-FR" dirty="0">
                <a:solidFill>
                  <a:schemeClr val="accent1"/>
                </a:solidFill>
              </a:rPr>
              <a:t> U</a:t>
            </a:r>
            <a:r>
              <a:rPr lang="fr-FR" dirty="0">
                <a:solidFill>
                  <a:schemeClr val="tx1"/>
                </a:solidFill>
              </a:rPr>
              <a:t>nitaires</a:t>
            </a:r>
            <a:r>
              <a:rPr lang="fr-FR" dirty="0">
                <a:solidFill>
                  <a:schemeClr val="accent1"/>
                </a:solidFill>
              </a:rPr>
              <a:t> a</a:t>
            </a:r>
            <a:r>
              <a:rPr lang="fr-FR" dirty="0">
                <a:solidFill>
                  <a:schemeClr val="tx1"/>
                </a:solidFill>
              </a:rPr>
              <a:t>vec</a:t>
            </a:r>
            <a:r>
              <a:rPr lang="fr-FR" dirty="0">
                <a:solidFill>
                  <a:schemeClr val="accent1"/>
                </a:solidFill>
              </a:rPr>
              <a:t> H</a:t>
            </a:r>
            <a:r>
              <a:rPr lang="fr-FR" dirty="0">
                <a:solidFill>
                  <a:schemeClr val="tx1"/>
                </a:solidFill>
              </a:rPr>
              <a:t>2</a:t>
            </a:r>
            <a:endParaRPr lang="fr-FR" dirty="0"/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A5AD07DA-F884-A342-95F5-4F84C848565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54942380"/>
              </p:ext>
            </p:extLst>
          </p:nvPr>
        </p:nvGraphicFramePr>
        <p:xfrm>
          <a:off x="0" y="1656720"/>
          <a:ext cx="12192000" cy="52012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005591">
                  <a:extLst>
                    <a:ext uri="{9D8B030D-6E8A-4147-A177-3AD203B41FA5}">
                      <a16:colId xmlns:a16="http://schemas.microsoft.com/office/drawing/2014/main" val="4069134215"/>
                    </a:ext>
                  </a:extLst>
                </a:gridCol>
                <a:gridCol w="3857327">
                  <a:extLst>
                    <a:ext uri="{9D8B030D-6E8A-4147-A177-3AD203B41FA5}">
                      <a16:colId xmlns:a16="http://schemas.microsoft.com/office/drawing/2014/main" val="2599390765"/>
                    </a:ext>
                  </a:extLst>
                </a:gridCol>
                <a:gridCol w="6329082">
                  <a:extLst>
                    <a:ext uri="{9D8B030D-6E8A-4147-A177-3AD203B41FA5}">
                      <a16:colId xmlns:a16="http://schemas.microsoft.com/office/drawing/2014/main" val="2657032712"/>
                    </a:ext>
                  </a:extLst>
                </a:gridCol>
              </a:tblGrid>
              <a:tr h="43128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Classe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Méthodes de 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Vérification du test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2589119"/>
                  </a:ext>
                </a:extLst>
              </a:tr>
              <a:tr h="43128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1200" kern="1200" dirty="0" err="1">
                          <a:solidFill>
                            <a:srgbClr val="C00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DataBaseManagerTest</a:t>
                      </a:r>
                      <a:endParaRPr lang="fr-FR" sz="1200" kern="1200" dirty="0">
                        <a:solidFill>
                          <a:srgbClr val="C000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kern="1200" dirty="0" err="1">
                          <a:solidFill>
                            <a:schemeClr val="dk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getConnectionTestSuccess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i="1" kern="1200" dirty="0" err="1">
                          <a:solidFill>
                            <a:srgbClr val="00B05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assertEquals</a:t>
                      </a:r>
                      <a:r>
                        <a:rPr lang="fr-FR" sz="1200" kern="1200" dirty="0">
                          <a:solidFill>
                            <a:schemeClr val="dk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</a:t>
                      </a:r>
                      <a:r>
                        <a:rPr lang="fr-FR" sz="1200" kern="1200" dirty="0" err="1">
                          <a:solidFill>
                            <a:schemeClr val="accent3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dataSource</a:t>
                      </a:r>
                      <a:r>
                        <a:rPr lang="fr-FR" sz="1200" kern="1200" dirty="0" err="1">
                          <a:solidFill>
                            <a:schemeClr val="dk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.</a:t>
                      </a:r>
                      <a:r>
                        <a:rPr lang="fr-FR" sz="1200" kern="1200" dirty="0" err="1">
                          <a:solidFill>
                            <a:srgbClr val="92D05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getConnection</a:t>
                      </a:r>
                      <a:r>
                        <a:rPr lang="fr-FR" sz="1200" kern="1200" dirty="0">
                          <a:solidFill>
                            <a:schemeClr val="dk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().</a:t>
                      </a:r>
                      <a:r>
                        <a:rPr lang="fr-FR" sz="1200" kern="1200" dirty="0" err="1">
                          <a:solidFill>
                            <a:srgbClr val="92D05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getClientInfo</a:t>
                      </a:r>
                      <a:r>
                        <a:rPr lang="fr-FR" sz="1200" kern="1200" dirty="0">
                          <a:solidFill>
                            <a:schemeClr val="dk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(), </a:t>
                      </a:r>
                      <a:r>
                        <a:rPr lang="fr-FR" sz="1200" kern="1200" dirty="0" err="1">
                          <a:solidFill>
                            <a:schemeClr val="accent3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con</a:t>
                      </a:r>
                      <a:r>
                        <a:rPr lang="fr-FR" sz="1200" kern="1200" dirty="0" err="1">
                          <a:solidFill>
                            <a:schemeClr val="dk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.</a:t>
                      </a:r>
                      <a:r>
                        <a:rPr lang="fr-FR" sz="1200" kern="1200" dirty="0" err="1">
                          <a:solidFill>
                            <a:srgbClr val="92D05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getClientInfo</a:t>
                      </a:r>
                      <a:r>
                        <a:rPr lang="fr-FR" sz="1200" kern="1200" dirty="0">
                          <a:solidFill>
                            <a:schemeClr val="dk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())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9040137"/>
                  </a:ext>
                </a:extLst>
              </a:tr>
              <a:tr h="43128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1200" kern="1200" dirty="0" err="1">
                          <a:solidFill>
                            <a:srgbClr val="C00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ParkingSpotDAOTest</a:t>
                      </a:r>
                      <a:endParaRPr lang="fr-FR" sz="1200" kern="1200" dirty="0">
                        <a:solidFill>
                          <a:srgbClr val="C000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1200" kern="1200" dirty="0" err="1">
                          <a:solidFill>
                            <a:schemeClr val="dk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getNextAvailableSlotForBikeSuccess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1200" i="1" kern="1200" dirty="0" err="1">
                          <a:solidFill>
                            <a:srgbClr val="00B05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assertEquals</a:t>
                      </a:r>
                      <a:r>
                        <a:rPr lang="fr-FR" sz="1200" kern="1200" dirty="0">
                          <a:solidFill>
                            <a:schemeClr val="dk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(n° de parking attendu, </a:t>
                      </a:r>
                      <a:r>
                        <a:rPr lang="fr-FR" sz="1200" kern="1200" dirty="0" err="1">
                          <a:solidFill>
                            <a:schemeClr val="accent3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parkingSpotDAO</a:t>
                      </a:r>
                      <a:r>
                        <a:rPr lang="fr-FR" sz="1200" kern="1200" dirty="0" err="1">
                          <a:solidFill>
                            <a:schemeClr val="dk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.</a:t>
                      </a:r>
                      <a:r>
                        <a:rPr lang="fr-FR" sz="1200" kern="1200" dirty="0" err="1">
                          <a:solidFill>
                            <a:srgbClr val="92D05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getNextAvailableSlot</a:t>
                      </a:r>
                      <a:r>
                        <a:rPr lang="fr-FR" sz="1200" kern="1200" dirty="0">
                          <a:solidFill>
                            <a:schemeClr val="dk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</a:t>
                      </a:r>
                      <a:r>
                        <a:rPr lang="fr-FR" sz="1200" kern="1200" dirty="0" err="1">
                          <a:solidFill>
                            <a:srgbClr val="FFC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parkingType</a:t>
                      </a:r>
                      <a:r>
                        <a:rPr lang="fr-FR" sz="1200" kern="1200" dirty="0">
                          <a:solidFill>
                            <a:schemeClr val="dk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))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007580"/>
                  </a:ext>
                </a:extLst>
              </a:tr>
              <a:tr h="43128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1200" kern="1200" dirty="0" err="1">
                          <a:solidFill>
                            <a:srgbClr val="C00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ParkingSpotDAOTest</a:t>
                      </a:r>
                      <a:endParaRPr lang="fr-FR" sz="1200" kern="1200" dirty="0">
                        <a:solidFill>
                          <a:srgbClr val="C000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1200" kern="1200" dirty="0" err="1">
                          <a:solidFill>
                            <a:schemeClr val="dk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getNextAvailableSlotForCarSuccess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assertEquals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(Numéro de parking 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atendu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parkingSpotDAO.getNextAvailableSlot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parkingType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));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8821383"/>
                  </a:ext>
                </a:extLst>
              </a:tr>
              <a:tr h="43128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1200" kern="1200" dirty="0" err="1">
                          <a:solidFill>
                            <a:srgbClr val="C00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ParkingSpotDAOTest</a:t>
                      </a:r>
                      <a:endParaRPr lang="fr-FR" sz="1200" kern="1200" dirty="0">
                        <a:solidFill>
                          <a:srgbClr val="C000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1200" kern="1200" dirty="0" err="1">
                          <a:solidFill>
                            <a:schemeClr val="dk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getNextAvailableSlotForCarFail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assertEquals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(Numéro de parking 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atendu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parkingSpotDAO.getNextAvailableSlot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parkingType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));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9274036"/>
                  </a:ext>
                </a:extLst>
              </a:tr>
              <a:tr h="43128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1200" kern="1200" dirty="0" err="1">
                          <a:solidFill>
                            <a:srgbClr val="C00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ParkingSpotDAOTest</a:t>
                      </a:r>
                      <a:endParaRPr lang="fr-FR" sz="1200" kern="1200" dirty="0">
                        <a:solidFill>
                          <a:srgbClr val="C000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1200" kern="1200" dirty="0" err="1">
                          <a:solidFill>
                            <a:schemeClr val="dk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updateParkingTestUpdate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1200" i="1" kern="1200" dirty="0" err="1">
                          <a:solidFill>
                            <a:srgbClr val="00B05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assertTrue</a:t>
                      </a:r>
                      <a:r>
                        <a:rPr lang="fr-FR" sz="1200" kern="1200" dirty="0">
                          <a:solidFill>
                            <a:schemeClr val="dk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</a:t>
                      </a:r>
                      <a:r>
                        <a:rPr lang="fr-FR" sz="1200" kern="1200" dirty="0" err="1">
                          <a:solidFill>
                            <a:schemeClr val="accent3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parkingSpotDAO</a:t>
                      </a:r>
                      <a:r>
                        <a:rPr lang="fr-FR" sz="1200" kern="1200" dirty="0" err="1">
                          <a:solidFill>
                            <a:schemeClr val="dk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.</a:t>
                      </a:r>
                      <a:r>
                        <a:rPr lang="fr-FR" sz="1200" kern="1200" dirty="0" err="1">
                          <a:solidFill>
                            <a:srgbClr val="92D05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updateParking</a:t>
                      </a:r>
                      <a:r>
                        <a:rPr lang="fr-FR" sz="1200" kern="1200" dirty="0">
                          <a:solidFill>
                            <a:schemeClr val="dk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</a:t>
                      </a:r>
                      <a:r>
                        <a:rPr lang="fr-FR" sz="1200" kern="1200" dirty="0" err="1">
                          <a:solidFill>
                            <a:srgbClr val="FFC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parkingSpot</a:t>
                      </a:r>
                      <a:r>
                        <a:rPr lang="fr-FR" sz="1200" kern="1200" dirty="0">
                          <a:solidFill>
                            <a:schemeClr val="dk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))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698951"/>
                  </a:ext>
                </a:extLst>
              </a:tr>
              <a:tr h="43128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1200" kern="1200" dirty="0" err="1">
                          <a:solidFill>
                            <a:srgbClr val="C00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TicketDAOTest</a:t>
                      </a:r>
                      <a:endParaRPr lang="fr-FR" sz="1200" kern="1200" dirty="0">
                        <a:solidFill>
                          <a:srgbClr val="C000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kern="1200" dirty="0" err="1">
                          <a:solidFill>
                            <a:schemeClr val="dk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saveTicketTestSuccess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fr-FR" sz="1200" i="1" kern="1200" dirty="0" err="1">
                          <a:solidFill>
                            <a:srgbClr val="00B05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assertTrue</a:t>
                      </a:r>
                      <a:r>
                        <a:rPr lang="fr-FR" sz="1200" kern="1200" dirty="0">
                          <a:solidFill>
                            <a:schemeClr val="dk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/</a:t>
                      </a:r>
                      <a:r>
                        <a:rPr lang="fr-FR" sz="1200" i="1" kern="1200" dirty="0">
                          <a:solidFill>
                            <a:srgbClr val="00B05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False</a:t>
                      </a:r>
                      <a:r>
                        <a:rPr lang="fr-FR" sz="1200" kern="1200" dirty="0">
                          <a:solidFill>
                            <a:schemeClr val="dk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</a:t>
                      </a:r>
                      <a:r>
                        <a:rPr lang="fr-FR" sz="1200" kern="1200" dirty="0" err="1">
                          <a:solidFill>
                            <a:schemeClr val="accent3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ticketDAO</a:t>
                      </a:r>
                      <a:r>
                        <a:rPr lang="fr-FR" sz="1200" kern="1200" dirty="0" err="1">
                          <a:solidFill>
                            <a:schemeClr val="dk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.</a:t>
                      </a:r>
                      <a:r>
                        <a:rPr lang="fr-FR" sz="1200" kern="1200" dirty="0" err="1">
                          <a:solidFill>
                            <a:srgbClr val="92D05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saveTicket</a:t>
                      </a:r>
                      <a:r>
                        <a:rPr lang="fr-FR" sz="1200" kern="1200" dirty="0">
                          <a:solidFill>
                            <a:schemeClr val="dk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</a:t>
                      </a:r>
                      <a:r>
                        <a:rPr lang="fr-FR" sz="1200" kern="1200" dirty="0" err="1">
                          <a:solidFill>
                            <a:srgbClr val="FFC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newTicket</a:t>
                      </a:r>
                      <a:r>
                        <a:rPr lang="fr-FR" sz="1200" kern="1200" dirty="0">
                          <a:solidFill>
                            <a:schemeClr val="dk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))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637247"/>
                  </a:ext>
                </a:extLst>
              </a:tr>
              <a:tr h="43128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 err="1">
                          <a:solidFill>
                            <a:srgbClr val="C00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TicketDAOTest</a:t>
                      </a:r>
                      <a:endParaRPr lang="fr-FR" sz="1200" kern="1200" dirty="0">
                        <a:solidFill>
                          <a:srgbClr val="C000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kern="1200" dirty="0" err="1">
                          <a:solidFill>
                            <a:schemeClr val="dk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saveTicketTestFail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0702275"/>
                  </a:ext>
                </a:extLst>
              </a:tr>
              <a:tr h="43128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 err="1">
                          <a:solidFill>
                            <a:srgbClr val="C00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TicketDAOTest</a:t>
                      </a:r>
                      <a:endParaRPr lang="fr-FR" sz="1200" kern="1200" dirty="0">
                        <a:solidFill>
                          <a:srgbClr val="C000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kern="1200" dirty="0" err="1">
                          <a:solidFill>
                            <a:schemeClr val="dk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getTicketTestSuccess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i="1" kern="1200" dirty="0" err="1">
                          <a:solidFill>
                            <a:srgbClr val="00B05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assertEquals</a:t>
                      </a:r>
                      <a:r>
                        <a:rPr lang="fr-FR" sz="1200" kern="1200" dirty="0">
                          <a:solidFill>
                            <a:schemeClr val="dk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</a:t>
                      </a:r>
                      <a:r>
                        <a:rPr lang="fr-FR" sz="1200" kern="1200" dirty="0" err="1">
                          <a:solidFill>
                            <a:schemeClr val="dk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ticketInModel</a:t>
                      </a:r>
                      <a:r>
                        <a:rPr lang="fr-FR" sz="1200" kern="1200" dirty="0">
                          <a:solidFill>
                            <a:schemeClr val="dk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, </a:t>
                      </a:r>
                      <a:r>
                        <a:rPr lang="fr-FR" sz="1200" kern="1200" dirty="0" err="1">
                          <a:solidFill>
                            <a:schemeClr val="accent3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ticketDAO</a:t>
                      </a:r>
                      <a:r>
                        <a:rPr lang="fr-FR" sz="1200" kern="1200" dirty="0" err="1">
                          <a:solidFill>
                            <a:schemeClr val="dk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.</a:t>
                      </a:r>
                      <a:r>
                        <a:rPr lang="fr-FR" sz="1200" kern="1200" dirty="0" err="1">
                          <a:solidFill>
                            <a:srgbClr val="92D05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getTicket</a:t>
                      </a:r>
                      <a:r>
                        <a:rPr lang="fr-FR" sz="1200" kern="1200" dirty="0">
                          <a:solidFill>
                            <a:schemeClr val="dk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</a:t>
                      </a:r>
                      <a:r>
                        <a:rPr lang="fr-FR" sz="1200" kern="1200" dirty="0" err="1">
                          <a:solidFill>
                            <a:srgbClr val="FFC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vehicleRegNumber</a:t>
                      </a:r>
                      <a:r>
                        <a:rPr lang="fr-FR" sz="1200" kern="1200" dirty="0">
                          <a:solidFill>
                            <a:schemeClr val="dk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))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6639072"/>
                  </a:ext>
                </a:extLst>
              </a:tr>
              <a:tr h="43128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 err="1">
                          <a:solidFill>
                            <a:srgbClr val="C00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TicketDAOTest</a:t>
                      </a:r>
                      <a:endParaRPr lang="fr-FR" sz="1200" kern="1200" dirty="0">
                        <a:solidFill>
                          <a:srgbClr val="C000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kern="1200" dirty="0" err="1">
                          <a:solidFill>
                            <a:schemeClr val="dk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getTicketTestWithNonExistVehicleRegNumb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i="1" kern="1200" dirty="0" err="1">
                          <a:solidFill>
                            <a:srgbClr val="00B05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assertNull</a:t>
                      </a:r>
                      <a:r>
                        <a:rPr lang="fr-FR" sz="1200" kern="1200" dirty="0">
                          <a:solidFill>
                            <a:schemeClr val="dk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</a:t>
                      </a:r>
                      <a:r>
                        <a:rPr lang="fr-FR" sz="1200" kern="1200" dirty="0" err="1">
                          <a:solidFill>
                            <a:schemeClr val="accent3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ticketDAO</a:t>
                      </a:r>
                      <a:r>
                        <a:rPr lang="fr-FR" sz="1200" kern="1200" dirty="0" err="1">
                          <a:solidFill>
                            <a:schemeClr val="dk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.</a:t>
                      </a:r>
                      <a:r>
                        <a:rPr lang="fr-FR" sz="1200" kern="1200" dirty="0" err="1">
                          <a:solidFill>
                            <a:srgbClr val="92D05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getTicket</a:t>
                      </a:r>
                      <a:r>
                        <a:rPr lang="fr-FR" sz="1200" kern="1200" dirty="0">
                          <a:solidFill>
                            <a:schemeClr val="dk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</a:t>
                      </a:r>
                      <a:r>
                        <a:rPr lang="fr-FR" sz="1200" kern="1200" dirty="0" err="1">
                          <a:solidFill>
                            <a:srgbClr val="FFC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vehicleRegNumber</a:t>
                      </a:r>
                      <a:r>
                        <a:rPr lang="fr-FR" sz="1200" kern="1200" dirty="0">
                          <a:solidFill>
                            <a:schemeClr val="dk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))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086672"/>
                  </a:ext>
                </a:extLst>
              </a:tr>
              <a:tr h="43128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 err="1">
                          <a:solidFill>
                            <a:srgbClr val="C00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TicketDAOTest</a:t>
                      </a:r>
                      <a:endParaRPr lang="fr-FR" sz="1200" kern="1200" dirty="0">
                        <a:solidFill>
                          <a:srgbClr val="C000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kern="1200" dirty="0" err="1">
                          <a:solidFill>
                            <a:schemeClr val="dk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updateTicketTestSuccess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fr-FR" sz="1200" i="1" kern="1200" dirty="0" err="1">
                          <a:solidFill>
                            <a:srgbClr val="00B05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assertTrue</a:t>
                      </a:r>
                      <a:r>
                        <a:rPr lang="fr-FR" sz="1200" kern="1200" dirty="0">
                          <a:solidFill>
                            <a:schemeClr val="dk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/</a:t>
                      </a:r>
                      <a:r>
                        <a:rPr lang="fr-FR" sz="1200" i="1" kern="1200" dirty="0">
                          <a:solidFill>
                            <a:srgbClr val="00B05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False</a:t>
                      </a:r>
                      <a:r>
                        <a:rPr lang="fr-FR" sz="1200" kern="1200" dirty="0">
                          <a:solidFill>
                            <a:schemeClr val="dk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</a:t>
                      </a:r>
                      <a:r>
                        <a:rPr lang="fr-FR" sz="1200" kern="1200" dirty="0" err="1">
                          <a:solidFill>
                            <a:schemeClr val="accent3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ticketDAO</a:t>
                      </a:r>
                      <a:r>
                        <a:rPr lang="fr-FR" sz="1200" kern="1200" dirty="0" err="1">
                          <a:solidFill>
                            <a:schemeClr val="dk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.</a:t>
                      </a:r>
                      <a:r>
                        <a:rPr lang="fr-FR" sz="1200" kern="1200" dirty="0" err="1">
                          <a:solidFill>
                            <a:srgbClr val="92D05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updateTicket</a:t>
                      </a:r>
                      <a:r>
                        <a:rPr lang="fr-FR" sz="1200" kern="1200" dirty="0">
                          <a:solidFill>
                            <a:schemeClr val="dk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</a:t>
                      </a:r>
                      <a:r>
                        <a:rPr lang="fr-FR" sz="1200" kern="1200" dirty="0" err="1">
                          <a:solidFill>
                            <a:srgbClr val="FFC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ticketInModel</a:t>
                      </a:r>
                      <a:r>
                        <a:rPr lang="fr-FR" sz="1200" kern="1200" dirty="0">
                          <a:solidFill>
                            <a:schemeClr val="dk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))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938798"/>
                  </a:ext>
                </a:extLst>
              </a:tr>
              <a:tr h="43128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 err="1">
                          <a:solidFill>
                            <a:srgbClr val="C00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TicketDAOTest</a:t>
                      </a:r>
                      <a:endParaRPr lang="fr-FR" sz="1200" kern="1200" dirty="0">
                        <a:solidFill>
                          <a:srgbClr val="C000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kern="1200" dirty="0" err="1">
                          <a:solidFill>
                            <a:schemeClr val="dk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updateTicketTestFail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5126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6319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80EC41-17F4-F04F-9132-D4D27963E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1"/>
                </a:solidFill>
              </a:rPr>
              <a:t>A</a:t>
            </a:r>
            <a:r>
              <a:rPr lang="fr-FR" dirty="0"/>
              <a:t>jout </a:t>
            </a:r>
            <a:r>
              <a:rPr lang="fr-FR" dirty="0">
                <a:solidFill>
                  <a:schemeClr val="accent1"/>
                </a:solidFill>
              </a:rPr>
              <a:t>d</a:t>
            </a:r>
            <a:r>
              <a:rPr lang="fr-FR" dirty="0"/>
              <a:t>es </a:t>
            </a:r>
            <a:r>
              <a:rPr lang="fr-FR" dirty="0">
                <a:solidFill>
                  <a:schemeClr val="accent1"/>
                </a:solidFill>
              </a:rPr>
              <a:t>f</a:t>
            </a:r>
            <a:r>
              <a:rPr lang="fr-FR" dirty="0"/>
              <a:t>onctionnalités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FC444B-4AF3-0F4B-B9B9-90C3A0D3F8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Tests unitaires et Code</a:t>
            </a:r>
          </a:p>
        </p:txBody>
      </p:sp>
    </p:spTree>
    <p:extLst>
      <p:ext uri="{BB962C8B-B14F-4D97-AF65-F5344CB8AC3E}">
        <p14:creationId xmlns:p14="http://schemas.microsoft.com/office/powerpoint/2010/main" val="2758122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A8E50C-7852-1742-9571-1BE90332F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solidFill>
                  <a:schemeClr val="accent1"/>
                </a:solidFill>
              </a:rPr>
              <a:t>T</a:t>
            </a:r>
            <a:r>
              <a:rPr lang="fr-FR" dirty="0" err="1"/>
              <a:t>esTs</a:t>
            </a:r>
            <a:r>
              <a:rPr lang="fr-FR" dirty="0"/>
              <a:t> </a:t>
            </a:r>
            <a:r>
              <a:rPr lang="fr-FR" dirty="0">
                <a:solidFill>
                  <a:schemeClr val="accent1"/>
                </a:solidFill>
              </a:rPr>
              <a:t>U</a:t>
            </a:r>
            <a:r>
              <a:rPr lang="fr-FR" dirty="0"/>
              <a:t>nitaires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8C9D2C70-7502-7D41-8071-CF8797BC99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4044737"/>
              </p:ext>
            </p:extLst>
          </p:nvPr>
        </p:nvGraphicFramePr>
        <p:xfrm>
          <a:off x="387350" y="2425700"/>
          <a:ext cx="11417300" cy="25920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847021">
                  <a:extLst>
                    <a:ext uri="{9D8B030D-6E8A-4147-A177-3AD203B41FA5}">
                      <a16:colId xmlns:a16="http://schemas.microsoft.com/office/drawing/2014/main" val="1597330725"/>
                    </a:ext>
                  </a:extLst>
                </a:gridCol>
                <a:gridCol w="4398052">
                  <a:extLst>
                    <a:ext uri="{9D8B030D-6E8A-4147-A177-3AD203B41FA5}">
                      <a16:colId xmlns:a16="http://schemas.microsoft.com/office/drawing/2014/main" val="1594937211"/>
                    </a:ext>
                  </a:extLst>
                </a:gridCol>
                <a:gridCol w="4172227">
                  <a:extLst>
                    <a:ext uri="{9D8B030D-6E8A-4147-A177-3AD203B41FA5}">
                      <a16:colId xmlns:a16="http://schemas.microsoft.com/office/drawing/2014/main" val="1634307769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Classe de 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Méthode de 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Vérification du test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95185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1200" kern="1200" dirty="0" err="1">
                          <a:solidFill>
                            <a:srgbClr val="C00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FareCalculatorServiceTest</a:t>
                      </a:r>
                      <a:endParaRPr lang="fr-FR" sz="1200" kern="1200" dirty="0">
                        <a:solidFill>
                          <a:srgbClr val="C000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1200" kern="1200" dirty="0">
                          <a:solidFill>
                            <a:schemeClr val="dk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calculateFareTestForLessThan30min</a:t>
                      </a:r>
                    </a:p>
                  </a:txBody>
                  <a:tcPr marL="45720" marR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1200" i="1" kern="1200" dirty="0" err="1">
                          <a:solidFill>
                            <a:srgbClr val="00B05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assertEquals</a:t>
                      </a:r>
                      <a:r>
                        <a:rPr lang="fr-FR" sz="1200" kern="1200" dirty="0">
                          <a:solidFill>
                            <a:schemeClr val="dk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(prix attendu, </a:t>
                      </a:r>
                      <a:r>
                        <a:rPr lang="fr-FR" sz="1200" kern="1200" dirty="0" err="1">
                          <a:solidFill>
                            <a:schemeClr val="accent3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ticket</a:t>
                      </a:r>
                      <a:r>
                        <a:rPr lang="fr-FR" sz="1200" kern="1200" dirty="0" err="1">
                          <a:solidFill>
                            <a:schemeClr val="dk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.</a:t>
                      </a:r>
                      <a:r>
                        <a:rPr lang="fr-FR" sz="1200" kern="1200" dirty="0" err="1">
                          <a:solidFill>
                            <a:srgbClr val="92D05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getPrice</a:t>
                      </a:r>
                      <a:r>
                        <a:rPr lang="fr-FR" sz="1200" kern="1200" dirty="0">
                          <a:solidFill>
                            <a:schemeClr val="dk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())</a:t>
                      </a:r>
                    </a:p>
                  </a:txBody>
                  <a:tcPr marL="45720" marR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21841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1200" kern="1200" dirty="0" err="1">
                          <a:solidFill>
                            <a:srgbClr val="C00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FareCalculatorServiceTest</a:t>
                      </a:r>
                      <a:endParaRPr lang="fr-FR" sz="1200" kern="1200" dirty="0">
                        <a:solidFill>
                          <a:srgbClr val="C000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1200" kern="1200" dirty="0" err="1">
                          <a:solidFill>
                            <a:schemeClr val="dk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calculateFareTestForRecurrentUserCar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1200" i="1" kern="1200" dirty="0" err="1">
                          <a:solidFill>
                            <a:srgbClr val="00B05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assertEquals</a:t>
                      </a:r>
                      <a:r>
                        <a:rPr lang="fr-FR" sz="1200" kern="1200" dirty="0">
                          <a:solidFill>
                            <a:schemeClr val="dk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(prix attendu, </a:t>
                      </a:r>
                      <a:r>
                        <a:rPr lang="fr-FR" sz="1200" kern="1200" dirty="0" err="1">
                          <a:solidFill>
                            <a:schemeClr val="accent3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ticket</a:t>
                      </a:r>
                      <a:r>
                        <a:rPr lang="fr-FR" sz="1200" kern="1200" dirty="0" err="1">
                          <a:solidFill>
                            <a:schemeClr val="dk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.</a:t>
                      </a:r>
                      <a:r>
                        <a:rPr lang="fr-FR" sz="1200" kern="1200" dirty="0" err="1">
                          <a:solidFill>
                            <a:srgbClr val="92D05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getPrice</a:t>
                      </a:r>
                      <a:r>
                        <a:rPr lang="fr-FR" sz="1200" kern="1200" dirty="0">
                          <a:solidFill>
                            <a:schemeClr val="dk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())</a:t>
                      </a:r>
                    </a:p>
                  </a:txBody>
                  <a:tcPr marL="45720" marR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73318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1200" kern="1200" dirty="0" err="1">
                          <a:solidFill>
                            <a:srgbClr val="C00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FareCalculatorServiceTest</a:t>
                      </a:r>
                      <a:endParaRPr lang="fr-FR" sz="1200" kern="1200" dirty="0">
                        <a:solidFill>
                          <a:srgbClr val="C000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1200" kern="1200" dirty="0" err="1">
                          <a:solidFill>
                            <a:schemeClr val="dk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calculateFareTestForRecurrentUserBike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638387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1200" kern="1200" dirty="0" err="1">
                          <a:solidFill>
                            <a:srgbClr val="C00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TicketDAOTest</a:t>
                      </a:r>
                      <a:endParaRPr lang="fr-FR" sz="1200" kern="1200" dirty="0">
                        <a:solidFill>
                          <a:srgbClr val="C000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1200" kern="1200" dirty="0" err="1">
                          <a:solidFill>
                            <a:schemeClr val="dk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checkTicketByVehicleRegNumberTestTrue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1200" i="1" kern="1200" dirty="0" err="1">
                          <a:solidFill>
                            <a:srgbClr val="00B05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assertTrue</a:t>
                      </a:r>
                      <a:r>
                        <a:rPr lang="fr-FR" sz="1200" kern="1200" dirty="0">
                          <a:solidFill>
                            <a:schemeClr val="dk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/</a:t>
                      </a:r>
                      <a:r>
                        <a:rPr lang="fr-FR" sz="1200" i="1" kern="1200" dirty="0">
                          <a:solidFill>
                            <a:srgbClr val="00B05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False</a:t>
                      </a:r>
                      <a:r>
                        <a:rPr lang="fr-FR" sz="1200" kern="1200" dirty="0">
                          <a:solidFill>
                            <a:schemeClr val="dk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</a:t>
                      </a:r>
                    </a:p>
                    <a:p>
                      <a:pPr marL="0" algn="l" defTabSz="914400" rtl="0" eaLnBrk="1" fontAlgn="b" latinLnBrk="0" hangingPunct="1"/>
                      <a:r>
                        <a:rPr lang="fr-FR" sz="1200" kern="1200" dirty="0" err="1">
                          <a:solidFill>
                            <a:schemeClr val="accent3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ticketDAO</a:t>
                      </a:r>
                      <a:r>
                        <a:rPr lang="fr-FR" sz="1200" kern="1200" dirty="0" err="1">
                          <a:solidFill>
                            <a:schemeClr val="dk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.</a:t>
                      </a:r>
                      <a:r>
                        <a:rPr lang="fr-FR" sz="1200" kern="1200" dirty="0" err="1">
                          <a:solidFill>
                            <a:srgbClr val="92D05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checkTicketByVehicleRegNumber</a:t>
                      </a:r>
                      <a:r>
                        <a:rPr lang="fr-FR" sz="1200" kern="1200" dirty="0">
                          <a:solidFill>
                            <a:schemeClr val="dk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</a:t>
                      </a:r>
                    </a:p>
                    <a:p>
                      <a:pPr marL="0" algn="l" defTabSz="914400" rtl="0" eaLnBrk="1" fontAlgn="b" latinLnBrk="0" hangingPunct="1"/>
                      <a:r>
                        <a:rPr lang="fr-FR" sz="1200" kern="1200" dirty="0" err="1">
                          <a:solidFill>
                            <a:srgbClr val="FFC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vehicleRegNumber</a:t>
                      </a:r>
                      <a:r>
                        <a:rPr lang="fr-FR" sz="1200" kern="1200" dirty="0">
                          <a:solidFill>
                            <a:schemeClr val="dk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))</a:t>
                      </a: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24331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1200" kern="1200" dirty="0" err="1">
                          <a:solidFill>
                            <a:srgbClr val="C00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TicketDAOTest</a:t>
                      </a:r>
                      <a:endParaRPr lang="fr-FR" sz="1200" kern="1200" dirty="0">
                        <a:solidFill>
                          <a:srgbClr val="C000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1200" kern="1200" dirty="0" err="1">
                          <a:solidFill>
                            <a:schemeClr val="dk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checkTicketByVehicleRegNumberTestFalse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62025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97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19CB8A78-6406-FE49-A312-F52B3791C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200" y="1691774"/>
            <a:ext cx="4647331" cy="512947"/>
          </a:xfrm>
        </p:spPr>
        <p:txBody>
          <a:bodyPr>
            <a:normAutofit/>
          </a:bodyPr>
          <a:lstStyle/>
          <a:p>
            <a:r>
              <a:rPr lang="fr-FR" cap="none" dirty="0" err="1"/>
              <a:t>FareCalculatorService</a:t>
            </a:r>
            <a:r>
              <a:rPr lang="fr-FR" cap="none" dirty="0"/>
              <a:t> : </a:t>
            </a:r>
            <a:r>
              <a:rPr lang="fr-FR" cap="none" dirty="0" err="1"/>
              <a:t>CalculateFare</a:t>
            </a:r>
            <a:r>
              <a:rPr lang="fr-FR" cap="none" dirty="0"/>
              <a:t>( )</a:t>
            </a:r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3F735538-A22C-9C4A-B32A-9893BD7C94F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22327" y="2253047"/>
            <a:ext cx="5773673" cy="2630476"/>
          </a:xfrm>
          <a:prstGeom prst="rect">
            <a:avLst/>
          </a:prstGeom>
        </p:spPr>
      </p:pic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2317309B-9AEB-964B-8595-F997BD9EE1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15996" y="1691774"/>
            <a:ext cx="4270248" cy="512947"/>
          </a:xfrm>
        </p:spPr>
        <p:txBody>
          <a:bodyPr vert="horz" lIns="91440" tIns="45720" rIns="91440" bIns="45720" rtlCol="0" anchor="b" anchorCtr="1">
            <a:normAutofit/>
          </a:bodyPr>
          <a:lstStyle/>
          <a:p>
            <a:r>
              <a:rPr lang="fr-FR" sz="1800" cap="none" dirty="0" err="1"/>
              <a:t>DBConstants</a:t>
            </a:r>
            <a:endParaRPr lang="fr-FR" sz="1800" cap="none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5049E04-D8F0-774D-A6B7-2C6D93066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1"/>
                </a:solidFill>
              </a:rPr>
              <a:t>I</a:t>
            </a:r>
            <a:r>
              <a:rPr lang="fr-FR" dirty="0"/>
              <a:t>mplémentation</a:t>
            </a:r>
          </a:p>
        </p:txBody>
      </p:sp>
      <p:pic>
        <p:nvPicPr>
          <p:cNvPr id="18" name="Espace réservé du contenu 17">
            <a:extLst>
              <a:ext uri="{FF2B5EF4-FFF2-40B4-BE49-F238E27FC236}">
                <a16:creationId xmlns:a16="http://schemas.microsoft.com/office/drawing/2014/main" id="{FBC43AC3-6AB1-994C-891E-5FC71A084AC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/>
          <a:srcRect t="33569"/>
          <a:stretch/>
        </p:blipFill>
        <p:spPr>
          <a:xfrm>
            <a:off x="6446813" y="2253047"/>
            <a:ext cx="5408613" cy="1157746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3E5EC47-41F2-C24B-82D5-503241E0ED04}"/>
              </a:ext>
            </a:extLst>
          </p:cNvPr>
          <p:cNvSpPr/>
          <p:nvPr/>
        </p:nvSpPr>
        <p:spPr>
          <a:xfrm>
            <a:off x="322326" y="2253047"/>
            <a:ext cx="2660629" cy="6627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15007F7-F433-8346-B293-B31BEF0FE011}"/>
              </a:ext>
            </a:extLst>
          </p:cNvPr>
          <p:cNvSpPr txBox="1"/>
          <p:nvPr/>
        </p:nvSpPr>
        <p:spPr>
          <a:xfrm>
            <a:off x="336570" y="6371323"/>
            <a:ext cx="5408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Gratuité pour une durée de stationnement inférieure à 30 min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1962951-6C8E-9749-82B9-ADB42BBBDDB2}"/>
              </a:ext>
            </a:extLst>
          </p:cNvPr>
          <p:cNvSpPr txBox="1"/>
          <p:nvPr/>
        </p:nvSpPr>
        <p:spPr>
          <a:xfrm>
            <a:off x="443389" y="5681324"/>
            <a:ext cx="3851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Réduction de 5% pour utilisateur récurrent</a:t>
            </a:r>
          </a:p>
        </p:txBody>
      </p:sp>
      <p:cxnSp>
        <p:nvCxnSpPr>
          <p:cNvPr id="23" name="Connecteur en angle 22">
            <a:extLst>
              <a:ext uri="{FF2B5EF4-FFF2-40B4-BE49-F238E27FC236}">
                <a16:creationId xmlns:a16="http://schemas.microsoft.com/office/drawing/2014/main" id="{B3E80869-3698-1940-9E6F-992354C3CC81}"/>
              </a:ext>
            </a:extLst>
          </p:cNvPr>
          <p:cNvCxnSpPr>
            <a:stCxn id="19" idx="1"/>
            <a:endCxn id="20" idx="1"/>
          </p:cNvCxnSpPr>
          <p:nvPr/>
        </p:nvCxnSpPr>
        <p:spPr>
          <a:xfrm rot="10800000" flipH="1" flipV="1">
            <a:off x="322326" y="2584430"/>
            <a:ext cx="14244" cy="3956170"/>
          </a:xfrm>
          <a:prstGeom prst="bentConnector3">
            <a:avLst>
              <a:gd name="adj1" fmla="val -1604886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Image 23">
            <a:extLst>
              <a:ext uri="{FF2B5EF4-FFF2-40B4-BE49-F238E27FC236}">
                <a16:creationId xmlns:a16="http://schemas.microsoft.com/office/drawing/2014/main" id="{9CB072E7-39AE-DA44-9C5B-05F4745FE1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6813" y="4566492"/>
            <a:ext cx="5622240" cy="1742775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sp>
        <p:nvSpPr>
          <p:cNvPr id="26" name="Espace réservé du texte 8">
            <a:extLst>
              <a:ext uri="{FF2B5EF4-FFF2-40B4-BE49-F238E27FC236}">
                <a16:creationId xmlns:a16="http://schemas.microsoft.com/office/drawing/2014/main" id="{88D2EAE9-9667-DB4B-9837-E2C5479DEF82}"/>
              </a:ext>
            </a:extLst>
          </p:cNvPr>
          <p:cNvSpPr txBox="1">
            <a:spLocks/>
          </p:cNvSpPr>
          <p:nvPr/>
        </p:nvSpPr>
        <p:spPr>
          <a:xfrm>
            <a:off x="7185881" y="4005219"/>
            <a:ext cx="4270248" cy="512947"/>
          </a:xfrm>
          <a:prstGeom prst="rect">
            <a:avLst/>
          </a:prstGeom>
        </p:spPr>
        <p:txBody>
          <a:bodyPr vert="horz" lIns="91440" tIns="45720" rIns="91440" bIns="45720" rtlCol="0" anchor="b" anchorCtr="1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b="0" kern="1200" cap="all" spc="100" baseline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cap="none" dirty="0" err="1"/>
              <a:t>TicketDAO</a:t>
            </a:r>
            <a:endParaRPr lang="fr-FR" sz="1800" cap="none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619712-817C-834B-9FB5-A7CC59BC3C08}"/>
              </a:ext>
            </a:extLst>
          </p:cNvPr>
          <p:cNvSpPr/>
          <p:nvPr/>
        </p:nvSpPr>
        <p:spPr>
          <a:xfrm>
            <a:off x="322326" y="2935874"/>
            <a:ext cx="5759427" cy="194764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Connecteur en angle 27">
            <a:extLst>
              <a:ext uri="{FF2B5EF4-FFF2-40B4-BE49-F238E27FC236}">
                <a16:creationId xmlns:a16="http://schemas.microsoft.com/office/drawing/2014/main" id="{DE694CCE-BADE-F34E-8E4A-C0040DF4C928}"/>
              </a:ext>
            </a:extLst>
          </p:cNvPr>
          <p:cNvCxnSpPr>
            <a:cxnSpLocks/>
            <a:stCxn id="11" idx="2"/>
            <a:endCxn id="21" idx="3"/>
          </p:cNvCxnSpPr>
          <p:nvPr/>
        </p:nvCxnSpPr>
        <p:spPr>
          <a:xfrm rot="16200000" flipH="1">
            <a:off x="3268614" y="4824073"/>
            <a:ext cx="967078" cy="1085978"/>
          </a:xfrm>
          <a:prstGeom prst="bentConnector4">
            <a:avLst>
              <a:gd name="adj1" fmla="val 41248"/>
              <a:gd name="adj2" fmla="val 167594"/>
            </a:avLst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en angle 32">
            <a:extLst>
              <a:ext uri="{FF2B5EF4-FFF2-40B4-BE49-F238E27FC236}">
                <a16:creationId xmlns:a16="http://schemas.microsoft.com/office/drawing/2014/main" id="{6AB3CC02-A489-DC46-B1DD-DFE130611223}"/>
              </a:ext>
            </a:extLst>
          </p:cNvPr>
          <p:cNvCxnSpPr>
            <a:cxnSpLocks/>
            <a:stCxn id="18" idx="1"/>
            <a:endCxn id="21" idx="3"/>
          </p:cNvCxnSpPr>
          <p:nvPr/>
        </p:nvCxnSpPr>
        <p:spPr>
          <a:xfrm rot="10800000" flipV="1">
            <a:off x="4295143" y="2831919"/>
            <a:ext cx="2151671" cy="3018681"/>
          </a:xfrm>
          <a:prstGeom prst="bentConnector3">
            <a:avLst>
              <a:gd name="adj1" fmla="val 8093"/>
            </a:avLst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en angle 35">
            <a:extLst>
              <a:ext uri="{FF2B5EF4-FFF2-40B4-BE49-F238E27FC236}">
                <a16:creationId xmlns:a16="http://schemas.microsoft.com/office/drawing/2014/main" id="{D701527D-D456-6647-AF0D-FC8A3656C079}"/>
              </a:ext>
            </a:extLst>
          </p:cNvPr>
          <p:cNvCxnSpPr>
            <a:cxnSpLocks/>
            <a:stCxn id="24" idx="1"/>
            <a:endCxn id="21" idx="3"/>
          </p:cNvCxnSpPr>
          <p:nvPr/>
        </p:nvCxnSpPr>
        <p:spPr>
          <a:xfrm rot="10800000" flipV="1">
            <a:off x="4295143" y="5437879"/>
            <a:ext cx="2151671" cy="412721"/>
          </a:xfrm>
          <a:prstGeom prst="bentConnector3">
            <a:avLst>
              <a:gd name="adj1" fmla="val 8093"/>
            </a:avLst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642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D29720-5A30-0E43-8FF6-125427BD7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1"/>
                </a:solidFill>
              </a:rPr>
              <a:t>T</a:t>
            </a:r>
            <a:r>
              <a:rPr lang="fr-FR" dirty="0"/>
              <a:t>ests d’</a:t>
            </a:r>
            <a:r>
              <a:rPr lang="fr-FR" dirty="0">
                <a:solidFill>
                  <a:schemeClr val="accent1"/>
                </a:solidFill>
              </a:rPr>
              <a:t>I</a:t>
            </a:r>
            <a:r>
              <a:rPr lang="fr-FR" dirty="0"/>
              <a:t>ntégration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7746F8F-01A1-F844-9D3E-74ED25A9C4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*IT</a:t>
            </a:r>
          </a:p>
        </p:txBody>
      </p:sp>
    </p:spTree>
    <p:extLst>
      <p:ext uri="{BB962C8B-B14F-4D97-AF65-F5344CB8AC3E}">
        <p14:creationId xmlns:p14="http://schemas.microsoft.com/office/powerpoint/2010/main" val="1884064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D3B0EA-35FB-1144-B5C5-C2BB01169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1"/>
                </a:solidFill>
              </a:rPr>
              <a:t>P</a:t>
            </a:r>
            <a:r>
              <a:rPr lang="fr-FR" dirty="0">
                <a:solidFill>
                  <a:schemeClr val="tx1"/>
                </a:solidFill>
              </a:rPr>
              <a:t>ARKING</a:t>
            </a:r>
            <a:r>
              <a:rPr lang="fr-FR" dirty="0">
                <a:solidFill>
                  <a:schemeClr val="accent1"/>
                </a:solidFill>
              </a:rPr>
              <a:t>D</a:t>
            </a:r>
            <a:r>
              <a:rPr lang="fr-FR" dirty="0">
                <a:solidFill>
                  <a:schemeClr val="tx1"/>
                </a:solidFill>
              </a:rPr>
              <a:t>ATA</a:t>
            </a:r>
            <a:r>
              <a:rPr lang="fr-FR" dirty="0">
                <a:solidFill>
                  <a:schemeClr val="accent1"/>
                </a:solidFill>
              </a:rPr>
              <a:t>B</a:t>
            </a:r>
            <a:r>
              <a:rPr lang="fr-FR" dirty="0">
                <a:solidFill>
                  <a:schemeClr val="tx1"/>
                </a:solidFill>
              </a:rPr>
              <a:t>ASE</a:t>
            </a:r>
            <a:r>
              <a:rPr lang="fr-FR" dirty="0">
                <a:solidFill>
                  <a:schemeClr val="accent1"/>
                </a:solidFill>
              </a:rPr>
              <a:t>I</a:t>
            </a:r>
            <a:r>
              <a:rPr lang="fr-FR" dirty="0">
                <a:solidFill>
                  <a:schemeClr val="tx1"/>
                </a:solidFill>
              </a:rPr>
              <a:t>T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42D714E1-76F8-D640-8986-DC8F586F74B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65237356"/>
              </p:ext>
            </p:extLst>
          </p:nvPr>
        </p:nvGraphicFramePr>
        <p:xfrm>
          <a:off x="1235999" y="3042000"/>
          <a:ext cx="9720000" cy="34560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625374">
                  <a:extLst>
                    <a:ext uri="{9D8B030D-6E8A-4147-A177-3AD203B41FA5}">
                      <a16:colId xmlns:a16="http://schemas.microsoft.com/office/drawing/2014/main" val="3976588689"/>
                    </a:ext>
                  </a:extLst>
                </a:gridCol>
                <a:gridCol w="6094626">
                  <a:extLst>
                    <a:ext uri="{9D8B030D-6E8A-4147-A177-3AD203B41FA5}">
                      <a16:colId xmlns:a16="http://schemas.microsoft.com/office/drawing/2014/main" val="11966661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Méthodes de 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i="0" dirty="0"/>
                        <a:t>Vérification du test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438616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fr-FR" sz="1200" kern="1200" dirty="0" err="1">
                          <a:solidFill>
                            <a:schemeClr val="dk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testIncomingCarWithNonRecurrentUserIT</a:t>
                      </a:r>
                      <a:endParaRPr lang="fr-FR" sz="12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kern="1200" dirty="0" err="1">
                          <a:solidFill>
                            <a:srgbClr val="00B050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assertTrue</a:t>
                      </a:r>
                      <a:r>
                        <a:rPr lang="fr-FR" sz="1200" b="0" i="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</a:t>
                      </a:r>
                      <a:r>
                        <a:rPr lang="fr-FR" sz="1200" b="0" i="0" kern="1200" dirty="0" err="1">
                          <a:solidFill>
                            <a:schemeClr val="accent3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dbService</a:t>
                      </a:r>
                      <a:r>
                        <a:rPr lang="fr-FR" sz="1200" b="0" i="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.</a:t>
                      </a:r>
                      <a:r>
                        <a:rPr lang="fr-FR" sz="1200" b="0" i="0" kern="1200" dirty="0" err="1">
                          <a:solidFill>
                            <a:srgbClr val="92D050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checkTicketInModelSave</a:t>
                      </a:r>
                      <a:r>
                        <a:rPr lang="fr-FR" sz="1200" b="0" i="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</a:t>
                      </a:r>
                      <a:r>
                        <a:rPr lang="fr-FR" sz="1200" b="0" i="0" kern="1200" dirty="0" err="1">
                          <a:solidFill>
                            <a:srgbClr val="FFC000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vehicleRegNumber</a:t>
                      </a:r>
                      <a:r>
                        <a:rPr lang="fr-FR" sz="1200" b="0" i="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))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fr-FR" sz="1200" b="0" i="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fr-FR" sz="1200" b="0" i="0" kern="1200" dirty="0" err="1">
                          <a:solidFill>
                            <a:srgbClr val="00B050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assertFalse</a:t>
                      </a:r>
                      <a:r>
                        <a:rPr lang="fr-FR" sz="1200" b="0" i="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</a:t>
                      </a:r>
                      <a:r>
                        <a:rPr lang="fr-FR" sz="1200" b="0" i="0" kern="1200" dirty="0" err="1">
                          <a:solidFill>
                            <a:schemeClr val="accent3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dbService</a:t>
                      </a:r>
                      <a:r>
                        <a:rPr lang="fr-FR" sz="1200" b="0" i="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.</a:t>
                      </a:r>
                      <a:r>
                        <a:rPr lang="fr-FR" sz="1200" b="0" i="0" kern="1200" dirty="0" err="1">
                          <a:solidFill>
                            <a:srgbClr val="92D050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checkParkingSpotAvailability</a:t>
                      </a:r>
                      <a:r>
                        <a:rPr lang="fr-FR" sz="1200" b="0" i="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</a:t>
                      </a:r>
                      <a:r>
                        <a:rPr lang="fr-FR" sz="1200" b="0" i="0" kern="1200" dirty="0">
                          <a:solidFill>
                            <a:schemeClr val="dk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r>
                        <a:rPr lang="fr-FR" sz="1200" b="0" i="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))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10952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fr-FR" sz="1200" kern="1200" dirty="0" err="1">
                          <a:solidFill>
                            <a:schemeClr val="dk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testIncomingCarWithRecurrentUserIT</a:t>
                      </a:r>
                      <a:endParaRPr lang="fr-FR" sz="12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797337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r>
                        <a:rPr lang="fr-FR" sz="1200" kern="1200" dirty="0" err="1">
                          <a:solidFill>
                            <a:schemeClr val="dk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testExitingCarWithNonRecurrentUserIT</a:t>
                      </a:r>
                      <a:endParaRPr lang="fr-FR" sz="12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1200" b="0" i="0" kern="1200" dirty="0" err="1">
                          <a:solidFill>
                            <a:srgbClr val="00B050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assertEquals</a:t>
                      </a:r>
                      <a:r>
                        <a:rPr lang="fr-FR" sz="1200" b="0" i="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</a:t>
                      </a:r>
                      <a:r>
                        <a:rPr lang="fr-FR" sz="1200" b="0" i="0" kern="1200" dirty="0">
                          <a:solidFill>
                            <a:schemeClr val="dk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prix attendu</a:t>
                      </a:r>
                      <a:r>
                        <a:rPr lang="fr-FR" sz="1200" b="0" i="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, </a:t>
                      </a:r>
                      <a:r>
                        <a:rPr lang="fr-FR" sz="1200" b="0" i="0" kern="1200" dirty="0" err="1">
                          <a:solidFill>
                            <a:schemeClr val="accent3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dbService</a:t>
                      </a:r>
                      <a:r>
                        <a:rPr lang="fr-FR" sz="1200" b="0" i="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.</a:t>
                      </a:r>
                      <a:r>
                        <a:rPr lang="fr-FR" sz="1200" b="0" i="0" kern="1200" dirty="0" err="1">
                          <a:solidFill>
                            <a:srgbClr val="92D050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checkFareGenerated</a:t>
                      </a:r>
                      <a:r>
                        <a:rPr lang="fr-FR" sz="1200" b="0" i="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</a:t>
                      </a:r>
                      <a:r>
                        <a:rPr lang="fr-FR" sz="1200" b="0" i="0" kern="1200" dirty="0" err="1">
                          <a:solidFill>
                            <a:srgbClr val="FFC000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vehicleRegNumber</a:t>
                      </a:r>
                      <a:r>
                        <a:rPr lang="fr-FR" sz="1200" b="0" i="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))</a:t>
                      </a:r>
                    </a:p>
                    <a:p>
                      <a:pPr marL="0" algn="l" defTabSz="914400" rtl="0" eaLnBrk="1" fontAlgn="b" latinLnBrk="0" hangingPunct="1"/>
                      <a:br>
                        <a:rPr lang="fr-FR" sz="1200" b="0" i="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fr-FR" sz="1200" b="0" i="1" kern="1200" dirty="0" err="1">
                          <a:solidFill>
                            <a:srgbClr val="00B050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assertEquals</a:t>
                      </a:r>
                      <a:r>
                        <a:rPr lang="fr-FR" sz="1200" b="0" i="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</a:t>
                      </a:r>
                      <a:r>
                        <a:rPr lang="fr-FR" sz="1200" b="0" i="0" kern="1200" dirty="0" err="1">
                          <a:solidFill>
                            <a:schemeClr val="accent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LocalDateTime</a:t>
                      </a:r>
                      <a:r>
                        <a:rPr lang="fr-FR" sz="1200" b="0" i="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.</a:t>
                      </a:r>
                      <a:r>
                        <a:rPr lang="fr-FR" sz="1200" b="0" i="1" kern="1200" dirty="0" err="1">
                          <a:solidFill>
                            <a:srgbClr val="00B050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now</a:t>
                      </a:r>
                      <a:r>
                        <a:rPr lang="fr-FR" sz="1200" b="0" i="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().</a:t>
                      </a:r>
                      <a:r>
                        <a:rPr lang="fr-FR" sz="1200" b="0" i="0" kern="1200" dirty="0" err="1">
                          <a:solidFill>
                            <a:srgbClr val="92D050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toLocalDate</a:t>
                      </a:r>
                      <a:r>
                        <a:rPr lang="fr-FR" sz="1200" b="0" i="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(), </a:t>
                      </a:r>
                      <a:r>
                        <a:rPr lang="fr-FR" sz="1200" b="0" i="0" kern="1200" dirty="0" err="1">
                          <a:solidFill>
                            <a:schemeClr val="accent3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dbService</a:t>
                      </a:r>
                      <a:r>
                        <a:rPr lang="fr-FR" sz="1200" b="0" i="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.</a:t>
                      </a:r>
                      <a:r>
                        <a:rPr lang="fr-FR" sz="1200" b="0" i="0" kern="1200" dirty="0" err="1">
                          <a:solidFill>
                            <a:srgbClr val="92D050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checkOutTimeGenerated</a:t>
                      </a:r>
                      <a:r>
                        <a:rPr lang="fr-FR" sz="1200" b="0" i="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</a:t>
                      </a:r>
                      <a:r>
                        <a:rPr lang="fr-FR" sz="1200" b="0" i="0" kern="1200" dirty="0" err="1">
                          <a:solidFill>
                            <a:srgbClr val="FFC000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vehicleRegNumber</a:t>
                      </a:r>
                      <a:r>
                        <a:rPr lang="fr-FR" sz="1200" b="0" i="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).</a:t>
                      </a:r>
                      <a:r>
                        <a:rPr lang="fr-FR" sz="1200" b="0" i="0" kern="1200" dirty="0" err="1">
                          <a:solidFill>
                            <a:srgbClr val="92D050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toLocalDate</a:t>
                      </a:r>
                      <a:r>
                        <a:rPr lang="fr-FR" sz="1200" b="0" i="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())</a:t>
                      </a:r>
                    </a:p>
                    <a:p>
                      <a:pPr marL="0" algn="l" defTabSz="914400" rtl="0" eaLnBrk="1" fontAlgn="b" latinLnBrk="0" hangingPunct="1"/>
                      <a:br>
                        <a:rPr lang="fr-FR" sz="1200" b="0" i="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fr-FR" sz="1200" b="0" i="1" kern="1200" dirty="0" err="1">
                          <a:solidFill>
                            <a:srgbClr val="00B050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assertEquals</a:t>
                      </a:r>
                      <a:r>
                        <a:rPr lang="fr-FR" sz="1200" b="0" i="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</a:t>
                      </a:r>
                      <a:r>
                        <a:rPr lang="fr-FR" sz="1200" b="0" i="0" kern="1200" dirty="0" err="1">
                          <a:solidFill>
                            <a:schemeClr val="accent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LocalDateTime</a:t>
                      </a:r>
                      <a:r>
                        <a:rPr lang="fr-FR" sz="1200" b="0" i="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.</a:t>
                      </a:r>
                      <a:r>
                        <a:rPr lang="fr-FR" sz="1200" b="0" i="1" kern="1200" dirty="0" err="1">
                          <a:solidFill>
                            <a:srgbClr val="00B050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now</a:t>
                      </a:r>
                      <a:r>
                        <a:rPr lang="fr-FR" sz="1200" b="0" i="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().</a:t>
                      </a:r>
                      <a:r>
                        <a:rPr lang="fr-FR" sz="1200" b="0" i="0" kern="1200" dirty="0" err="1">
                          <a:solidFill>
                            <a:srgbClr val="92D050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getHour</a:t>
                      </a:r>
                      <a:r>
                        <a:rPr lang="fr-FR" sz="1200" b="0" i="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(), </a:t>
                      </a:r>
                      <a:r>
                        <a:rPr lang="fr-FR" sz="1200" b="0" i="0" kern="1200" dirty="0" err="1">
                          <a:solidFill>
                            <a:schemeClr val="accent3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dbService</a:t>
                      </a:r>
                      <a:r>
                        <a:rPr lang="fr-FR" sz="1200" b="0" i="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.</a:t>
                      </a:r>
                      <a:r>
                        <a:rPr lang="fr-FR" sz="1200" b="0" i="0" kern="1200" dirty="0" err="1">
                          <a:solidFill>
                            <a:srgbClr val="92D050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checkOutTimeGenerated</a:t>
                      </a:r>
                      <a:r>
                        <a:rPr lang="fr-FR" sz="1200" b="0" i="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</a:t>
                      </a:r>
                      <a:r>
                        <a:rPr lang="fr-FR" sz="1200" b="0" i="0" kern="1200" dirty="0" err="1">
                          <a:solidFill>
                            <a:srgbClr val="FFC000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vehicleRegNumber</a:t>
                      </a:r>
                      <a:r>
                        <a:rPr lang="fr-FR" sz="1200" b="0" i="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).</a:t>
                      </a:r>
                      <a:r>
                        <a:rPr lang="fr-FR" sz="1200" b="0" i="0" kern="1200" dirty="0" err="1">
                          <a:solidFill>
                            <a:srgbClr val="92D050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getHour</a:t>
                      </a:r>
                      <a:r>
                        <a:rPr lang="fr-FR" sz="1200" b="0" i="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())</a:t>
                      </a:r>
                    </a:p>
                    <a:p>
                      <a:pPr marL="0" algn="l" defTabSz="914400" rtl="0" eaLnBrk="1" fontAlgn="b" latinLnBrk="0" hangingPunct="1"/>
                      <a:br>
                        <a:rPr lang="fr-FR" sz="1200" b="0" i="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fr-FR" sz="1200" b="0" i="1" kern="1200" dirty="0" err="1">
                          <a:solidFill>
                            <a:srgbClr val="00B050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assertEquals</a:t>
                      </a:r>
                      <a:r>
                        <a:rPr lang="fr-FR" sz="1200" b="0" i="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</a:t>
                      </a:r>
                      <a:r>
                        <a:rPr lang="fr-FR" sz="1200" b="0" i="0" kern="1200" dirty="0" err="1">
                          <a:solidFill>
                            <a:schemeClr val="accent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LocalDateTime</a:t>
                      </a:r>
                      <a:r>
                        <a:rPr lang="fr-FR" sz="1200" b="0" i="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.</a:t>
                      </a:r>
                      <a:r>
                        <a:rPr lang="fr-FR" sz="1200" b="0" i="1" kern="1200" dirty="0" err="1">
                          <a:solidFill>
                            <a:srgbClr val="00B050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now</a:t>
                      </a:r>
                      <a:r>
                        <a:rPr lang="fr-FR" sz="1200" b="0" i="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().</a:t>
                      </a:r>
                      <a:r>
                        <a:rPr lang="fr-FR" sz="1200" b="0" i="0" kern="1200" dirty="0" err="1">
                          <a:solidFill>
                            <a:srgbClr val="92D050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getMinute</a:t>
                      </a:r>
                      <a:r>
                        <a:rPr lang="fr-FR" sz="1200" b="0" i="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(), </a:t>
                      </a:r>
                      <a:r>
                        <a:rPr lang="fr-FR" sz="1200" b="0" i="0" kern="1200" dirty="0" err="1">
                          <a:solidFill>
                            <a:schemeClr val="accent3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dbService</a:t>
                      </a:r>
                      <a:r>
                        <a:rPr lang="fr-FR" sz="1200" b="0" i="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.</a:t>
                      </a:r>
                      <a:r>
                        <a:rPr lang="fr-FR" sz="1200" b="0" i="0" kern="1200" dirty="0" err="1">
                          <a:solidFill>
                            <a:srgbClr val="92D050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checkOutTimeGenerated</a:t>
                      </a:r>
                      <a:r>
                        <a:rPr lang="fr-FR" sz="1200" b="0" i="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</a:t>
                      </a:r>
                      <a:r>
                        <a:rPr lang="fr-FR" sz="1200" b="0" i="0" kern="1200" dirty="0" err="1">
                          <a:solidFill>
                            <a:srgbClr val="FFC000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vehicleRegNumber</a:t>
                      </a:r>
                      <a:r>
                        <a:rPr lang="fr-FR" sz="1200" b="0" i="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).</a:t>
                      </a:r>
                      <a:r>
                        <a:rPr lang="fr-FR" sz="1200" b="0" i="0" kern="1200" dirty="0" err="1">
                          <a:solidFill>
                            <a:srgbClr val="92D050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getMinute</a:t>
                      </a:r>
                      <a:r>
                        <a:rPr lang="fr-FR" sz="1200" b="0" i="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())</a:t>
                      </a:r>
                      <a:endParaRPr lang="fr-FR" sz="1200" b="0" i="0" kern="1200" dirty="0">
                        <a:solidFill>
                          <a:schemeClr val="dk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309653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r>
                        <a:rPr lang="fr-FR" sz="1200" kern="1200" dirty="0" err="1">
                          <a:solidFill>
                            <a:schemeClr val="dk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testExitingCarWithRecurrentUserIT</a:t>
                      </a:r>
                      <a:endParaRPr lang="fr-FR" sz="12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sz="12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3552055"/>
                  </a:ext>
                </a:extLst>
              </a:tr>
            </a:tbl>
          </a:graphicData>
        </a:graphic>
      </p:graphicFrame>
      <p:sp>
        <p:nvSpPr>
          <p:cNvPr id="11" name="ZoneTexte 10">
            <a:extLst>
              <a:ext uri="{FF2B5EF4-FFF2-40B4-BE49-F238E27FC236}">
                <a16:creationId xmlns:a16="http://schemas.microsoft.com/office/drawing/2014/main" id="{BA10CBAE-F18A-054E-B982-F709D344E917}"/>
              </a:ext>
            </a:extLst>
          </p:cNvPr>
          <p:cNvSpPr txBox="1"/>
          <p:nvPr/>
        </p:nvSpPr>
        <p:spPr>
          <a:xfrm>
            <a:off x="3082342" y="2240924"/>
            <a:ext cx="602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Création des méthodes nécessaires dans H2DataBaseService</a:t>
            </a: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C710A62C-19B1-424E-BD17-EB91093BA05E}"/>
              </a:ext>
            </a:extLst>
          </p:cNvPr>
          <p:cNvGrpSpPr/>
          <p:nvPr/>
        </p:nvGrpSpPr>
        <p:grpSpPr>
          <a:xfrm>
            <a:off x="385240" y="1091293"/>
            <a:ext cx="1701517" cy="1734835"/>
            <a:chOff x="154699" y="1179388"/>
            <a:chExt cx="1701517" cy="1865345"/>
          </a:xfrm>
        </p:grpSpPr>
        <p:sp>
          <p:nvSpPr>
            <p:cNvPr id="6" name="Forme libre 5">
              <a:extLst>
                <a:ext uri="{FF2B5EF4-FFF2-40B4-BE49-F238E27FC236}">
                  <a16:creationId xmlns:a16="http://schemas.microsoft.com/office/drawing/2014/main" id="{E24CFA83-611C-DA46-8369-1D6807E7089C}"/>
                </a:ext>
              </a:extLst>
            </p:cNvPr>
            <p:cNvSpPr/>
            <p:nvPr/>
          </p:nvSpPr>
          <p:spPr>
            <a:xfrm>
              <a:off x="554685" y="1548720"/>
              <a:ext cx="1301531" cy="1496013"/>
            </a:xfrm>
            <a:custGeom>
              <a:avLst/>
              <a:gdLst>
                <a:gd name="connsiteX0" fmla="*/ 0 w 1496013"/>
                <a:gd name="connsiteY0" fmla="*/ 650766 h 1301531"/>
                <a:gd name="connsiteX1" fmla="*/ 325383 w 1496013"/>
                <a:gd name="connsiteY1" fmla="*/ 0 h 1301531"/>
                <a:gd name="connsiteX2" fmla="*/ 1170630 w 1496013"/>
                <a:gd name="connsiteY2" fmla="*/ 0 h 1301531"/>
                <a:gd name="connsiteX3" fmla="*/ 1496013 w 1496013"/>
                <a:gd name="connsiteY3" fmla="*/ 650766 h 1301531"/>
                <a:gd name="connsiteX4" fmla="*/ 1170630 w 1496013"/>
                <a:gd name="connsiteY4" fmla="*/ 1301531 h 1301531"/>
                <a:gd name="connsiteX5" fmla="*/ 325383 w 1496013"/>
                <a:gd name="connsiteY5" fmla="*/ 1301531 h 1301531"/>
                <a:gd name="connsiteX6" fmla="*/ 0 w 1496013"/>
                <a:gd name="connsiteY6" fmla="*/ 650766 h 130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96013" h="1301531">
                  <a:moveTo>
                    <a:pt x="748006" y="0"/>
                  </a:moveTo>
                  <a:lnTo>
                    <a:pt x="1496013" y="283083"/>
                  </a:lnTo>
                  <a:lnTo>
                    <a:pt x="1496013" y="1018448"/>
                  </a:lnTo>
                  <a:lnTo>
                    <a:pt x="748006" y="1301531"/>
                  </a:lnTo>
                  <a:lnTo>
                    <a:pt x="0" y="1018448"/>
                  </a:lnTo>
                  <a:lnTo>
                    <a:pt x="0" y="283083"/>
                  </a:lnTo>
                  <a:lnTo>
                    <a:pt x="748006" y="0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56162" tIns="286469" rIns="256162" bIns="286469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400" kern="1200" dirty="0"/>
                <a:t>Input</a:t>
              </a:r>
            </a:p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400" kern="1200" dirty="0"/>
                <a:t>Reader</a:t>
              </a:r>
            </a:p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400" kern="1200" dirty="0" err="1"/>
                <a:t>Util</a:t>
              </a:r>
              <a:endParaRPr lang="fr-FR" sz="1400" kern="1200" dirty="0"/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5C64DDCD-D43C-7E40-AE94-1D6A87FE793F}"/>
                </a:ext>
              </a:extLst>
            </p:cNvPr>
            <p:cNvSpPr txBox="1"/>
            <p:nvPr/>
          </p:nvSpPr>
          <p:spPr>
            <a:xfrm>
              <a:off x="154699" y="1179388"/>
              <a:ext cx="7999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u="sng" dirty="0" err="1"/>
                <a:t>Mock</a:t>
              </a:r>
              <a:endParaRPr lang="fr-FR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2135741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A4CD40-543C-8E4E-A57B-7A210A682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1"/>
                </a:solidFill>
              </a:rPr>
              <a:t>R</a:t>
            </a:r>
            <a:r>
              <a:rPr lang="fr-FR" dirty="0"/>
              <a:t>apports </a:t>
            </a:r>
            <a:r>
              <a:rPr lang="fr-FR" dirty="0">
                <a:solidFill>
                  <a:schemeClr val="accent1"/>
                </a:solidFill>
              </a:rPr>
              <a:t>F</a:t>
            </a:r>
            <a:r>
              <a:rPr lang="fr-FR" dirty="0"/>
              <a:t>inaux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F3FF952-E848-CE48-AEB7-7D9505FEEB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CheckStyle</a:t>
            </a:r>
            <a:r>
              <a:rPr lang="fr-FR" dirty="0"/>
              <a:t>, </a:t>
            </a:r>
            <a:r>
              <a:rPr lang="fr-FR" dirty="0" err="1"/>
              <a:t>Jacoco</a:t>
            </a:r>
            <a:r>
              <a:rPr lang="fr-FR" dirty="0"/>
              <a:t>, </a:t>
            </a:r>
            <a:r>
              <a:rPr lang="fr-FR" dirty="0" err="1"/>
              <a:t>SureFire</a:t>
            </a:r>
            <a:r>
              <a:rPr lang="fr-FR" dirty="0"/>
              <a:t> et </a:t>
            </a:r>
            <a:r>
              <a:rPr lang="fr-FR" dirty="0" err="1"/>
              <a:t>SpotBugs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6209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F6F771-CE8C-8D41-9DD2-7C489EC8B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1"/>
                </a:solidFill>
              </a:rPr>
              <a:t>P</a:t>
            </a:r>
            <a:r>
              <a:rPr lang="fr-FR" dirty="0"/>
              <a:t>résentation </a:t>
            </a:r>
            <a:r>
              <a:rPr lang="fr-FR" dirty="0">
                <a:solidFill>
                  <a:schemeClr val="accent1"/>
                </a:solidFill>
              </a:rPr>
              <a:t>d</a:t>
            </a:r>
            <a:r>
              <a:rPr lang="fr-FR" dirty="0"/>
              <a:t>u </a:t>
            </a:r>
            <a:r>
              <a:rPr lang="fr-FR" dirty="0">
                <a:solidFill>
                  <a:schemeClr val="accent1"/>
                </a:solidFill>
              </a:rPr>
              <a:t>c</a:t>
            </a:r>
            <a:r>
              <a:rPr lang="fr-FR" dirty="0"/>
              <a:t>ode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4594F39-D5A6-144F-85C9-04AD7356B4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Structure et Évolution</a:t>
            </a:r>
          </a:p>
        </p:txBody>
      </p:sp>
    </p:spTree>
    <p:extLst>
      <p:ext uri="{BB962C8B-B14F-4D97-AF65-F5344CB8AC3E}">
        <p14:creationId xmlns:p14="http://schemas.microsoft.com/office/powerpoint/2010/main" val="3526704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8F17A7-207E-8848-BCD2-F6FBE3F77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1"/>
                </a:solidFill>
              </a:rPr>
              <a:t>L</a:t>
            </a:r>
            <a:r>
              <a:rPr lang="fr-FR" dirty="0"/>
              <a:t>iens </a:t>
            </a:r>
            <a:r>
              <a:rPr lang="fr-FR" dirty="0">
                <a:solidFill>
                  <a:schemeClr val="accent1"/>
                </a:solidFill>
              </a:rPr>
              <a:t>V</a:t>
            </a:r>
            <a:r>
              <a:rPr lang="fr-FR" dirty="0"/>
              <a:t>ers </a:t>
            </a:r>
            <a:r>
              <a:rPr lang="fr-FR" dirty="0">
                <a:solidFill>
                  <a:schemeClr val="accent1"/>
                </a:solidFill>
              </a:rPr>
              <a:t>L</a:t>
            </a:r>
            <a:r>
              <a:rPr lang="fr-FR" dirty="0"/>
              <a:t>es </a:t>
            </a:r>
            <a:r>
              <a:rPr lang="fr-FR" dirty="0">
                <a:solidFill>
                  <a:schemeClr val="accent1"/>
                </a:solidFill>
              </a:rPr>
              <a:t>r</a:t>
            </a:r>
            <a:r>
              <a:rPr lang="fr-FR" dirty="0"/>
              <a:t>apports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039B2F-1BFC-3247-B5A9-C261DB244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879600"/>
            <a:ext cx="7729728" cy="4470400"/>
          </a:xfrm>
        </p:spPr>
        <p:txBody>
          <a:bodyPr/>
          <a:lstStyle/>
          <a:p>
            <a:r>
              <a:rPr lang="fr-FR" dirty="0" err="1"/>
              <a:t>CheckStyle</a:t>
            </a:r>
            <a:endParaRPr lang="fr-FR" dirty="0"/>
          </a:p>
          <a:p>
            <a:pPr lvl="1"/>
            <a:r>
              <a:rPr lang="fr-FR" dirty="0">
                <a:hlinkClick r:id="rId2"/>
              </a:rPr>
              <a:t>file:///Users/june/Desktop/parkingsystem/target/site/checkstyle.html</a:t>
            </a:r>
            <a:endParaRPr lang="fr-FR" dirty="0"/>
          </a:p>
          <a:p>
            <a:r>
              <a:rPr lang="fr-FR" dirty="0" err="1"/>
              <a:t>JaCoCo</a:t>
            </a:r>
            <a:r>
              <a:rPr lang="fr-FR" dirty="0"/>
              <a:t> </a:t>
            </a:r>
          </a:p>
          <a:p>
            <a:pPr lvl="1"/>
            <a:r>
              <a:rPr lang="fr-FR" dirty="0">
                <a:hlinkClick r:id="rId3"/>
              </a:rPr>
              <a:t>file:///Users/june/Desktop/parkingsystem/target/site/jacoco/index.html</a:t>
            </a:r>
            <a:endParaRPr lang="fr-FR" dirty="0"/>
          </a:p>
          <a:p>
            <a:r>
              <a:rPr lang="fr-FR" dirty="0" err="1"/>
              <a:t>SureFire</a:t>
            </a:r>
            <a:endParaRPr lang="fr-FR" dirty="0"/>
          </a:p>
          <a:p>
            <a:pPr lvl="1"/>
            <a:r>
              <a:rPr lang="fr-FR" dirty="0">
                <a:hlinkClick r:id="rId4"/>
              </a:rPr>
              <a:t>file:///Users/june/Desktop/parkingsystem/target/site/surefire-report.html</a:t>
            </a:r>
            <a:endParaRPr lang="fr-FR" dirty="0"/>
          </a:p>
          <a:p>
            <a:r>
              <a:rPr lang="fr-FR" dirty="0" err="1"/>
              <a:t>SpotBugs</a:t>
            </a:r>
            <a:endParaRPr lang="fr-FR" dirty="0"/>
          </a:p>
          <a:p>
            <a:pPr lvl="1"/>
            <a:r>
              <a:rPr lang="fr-FR" dirty="0">
                <a:hlinkClick r:id="rId5"/>
              </a:rPr>
              <a:t>file:///Users/june/Desktop/parkingsystem/target/site/spotbugs.html</a:t>
            </a:r>
            <a:endParaRPr lang="fr-FR" dirty="0"/>
          </a:p>
          <a:p>
            <a:endParaRPr lang="fr-FR" dirty="0"/>
          </a:p>
          <a:p>
            <a:r>
              <a:rPr lang="fr-FR" dirty="0"/>
              <a:t>Retrouver le code sur </a:t>
            </a:r>
            <a:r>
              <a:rPr lang="fr-FR" dirty="0" err="1"/>
              <a:t>IntelliJ</a:t>
            </a:r>
            <a:r>
              <a:rPr lang="fr-FR" dirty="0"/>
              <a:t> ou sur GitHub</a:t>
            </a:r>
          </a:p>
          <a:p>
            <a:pPr lvl="1"/>
            <a:r>
              <a:rPr lang="fr-FR" dirty="0">
                <a:hlinkClick r:id="rId6"/>
              </a:rPr>
              <a:t>https://github.com/June-Ruth/parkingsystem/tree/release/v.1.0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7251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FC3B79-5259-E74A-93A3-F7EC1F520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1"/>
                </a:solidFill>
              </a:rPr>
              <a:t>P</a:t>
            </a:r>
            <a:r>
              <a:rPr lang="fr-FR" dirty="0"/>
              <a:t>roblématiques </a:t>
            </a:r>
            <a:r>
              <a:rPr lang="fr-FR" dirty="0">
                <a:solidFill>
                  <a:schemeClr val="accent1"/>
                </a:solidFill>
              </a:rPr>
              <a:t>r</a:t>
            </a:r>
            <a:r>
              <a:rPr lang="fr-FR" dirty="0"/>
              <a:t>encontrées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1E685BC9-E027-3747-A8F6-88FF1CEA72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4320626"/>
              </p:ext>
            </p:extLst>
          </p:nvPr>
        </p:nvGraphicFramePr>
        <p:xfrm>
          <a:off x="2230438" y="1879600"/>
          <a:ext cx="7731125" cy="4507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58249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DCE8F-0451-7546-8B45-2BEB92F4A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1"/>
                </a:solidFill>
              </a:rPr>
              <a:t>E</a:t>
            </a:r>
            <a:r>
              <a:rPr lang="fr-FR" dirty="0"/>
              <a:t>volutions </a:t>
            </a:r>
            <a:r>
              <a:rPr lang="fr-FR" dirty="0">
                <a:solidFill>
                  <a:schemeClr val="accent1"/>
                </a:solidFill>
              </a:rPr>
              <a:t>m</a:t>
            </a:r>
            <a:r>
              <a:rPr lang="fr-FR" dirty="0"/>
              <a:t>ajeures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AA99A0AD-BAF5-4C4D-BB36-0F215ED8E3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4471723"/>
              </p:ext>
            </p:extLst>
          </p:nvPr>
        </p:nvGraphicFramePr>
        <p:xfrm>
          <a:off x="2230438" y="1879600"/>
          <a:ext cx="7731125" cy="386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58943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384FEF-E1F6-3641-A9CB-5D49EC8E7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1">
                <a:solidFill>
                  <a:schemeClr val="accent1"/>
                </a:solidFill>
              </a:rPr>
              <a:t>S</a:t>
            </a:r>
            <a:r>
              <a:rPr lang="fr-FR" noProof="1"/>
              <a:t>tructure </a:t>
            </a:r>
            <a:r>
              <a:rPr lang="fr-FR" noProof="1">
                <a:solidFill>
                  <a:schemeClr val="accent1"/>
                </a:solidFill>
              </a:rPr>
              <a:t>f</a:t>
            </a:r>
            <a:r>
              <a:rPr lang="fr-FR" noProof="1"/>
              <a:t>inale </a:t>
            </a:r>
            <a:r>
              <a:rPr lang="fr-FR" noProof="1">
                <a:solidFill>
                  <a:schemeClr val="accent1"/>
                </a:solidFill>
              </a:rPr>
              <a:t>d</a:t>
            </a:r>
            <a:r>
              <a:rPr lang="fr-FR" noProof="1"/>
              <a:t>u </a:t>
            </a:r>
            <a:r>
              <a:rPr lang="fr-FR" noProof="1">
                <a:solidFill>
                  <a:schemeClr val="accent1"/>
                </a:solidFill>
              </a:rPr>
              <a:t>c</a:t>
            </a:r>
            <a:r>
              <a:rPr lang="fr-FR" noProof="1"/>
              <a:t>ode</a:t>
            </a:r>
          </a:p>
        </p:txBody>
      </p:sp>
      <p:graphicFrame>
        <p:nvGraphicFramePr>
          <p:cNvPr id="10" name="Espace réservé du contenu 9">
            <a:extLst>
              <a:ext uri="{FF2B5EF4-FFF2-40B4-BE49-F238E27FC236}">
                <a16:creationId xmlns:a16="http://schemas.microsoft.com/office/drawing/2014/main" id="{0C986621-E5FC-E241-AF53-291348D63C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1785122"/>
              </p:ext>
            </p:extLst>
          </p:nvPr>
        </p:nvGraphicFramePr>
        <p:xfrm>
          <a:off x="950213" y="1980860"/>
          <a:ext cx="7091362" cy="2044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Espace réservé du contenu 9">
            <a:extLst>
              <a:ext uri="{FF2B5EF4-FFF2-40B4-BE49-F238E27FC236}">
                <a16:creationId xmlns:a16="http://schemas.microsoft.com/office/drawing/2014/main" id="{CC1358AB-3568-BE4C-B778-D517D73133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4121688"/>
              </p:ext>
            </p:extLst>
          </p:nvPr>
        </p:nvGraphicFramePr>
        <p:xfrm>
          <a:off x="3370894" y="4457701"/>
          <a:ext cx="2250000" cy="2044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2" name="Espace réservé du contenu 9">
            <a:extLst>
              <a:ext uri="{FF2B5EF4-FFF2-40B4-BE49-F238E27FC236}">
                <a16:creationId xmlns:a16="http://schemas.microsoft.com/office/drawing/2014/main" id="{E04BF2AF-2938-B640-B9C6-7E384FAED4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6387460"/>
              </p:ext>
            </p:extLst>
          </p:nvPr>
        </p:nvGraphicFramePr>
        <p:xfrm>
          <a:off x="8991788" y="1980860"/>
          <a:ext cx="2250000" cy="2044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3" name="Espace réservé du contenu 9">
            <a:extLst>
              <a:ext uri="{FF2B5EF4-FFF2-40B4-BE49-F238E27FC236}">
                <a16:creationId xmlns:a16="http://schemas.microsoft.com/office/drawing/2014/main" id="{786FA529-7220-6941-895D-DE4325F865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470113"/>
              </p:ext>
            </p:extLst>
          </p:nvPr>
        </p:nvGraphicFramePr>
        <p:xfrm>
          <a:off x="8991788" y="4457701"/>
          <a:ext cx="2250000" cy="2044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237D38BA-B359-404B-9585-2193BE2DC315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8041576" y="3003210"/>
            <a:ext cx="95021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0665EBAB-6CB7-F541-9389-0F176A243CA3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flipV="1">
            <a:off x="4495894" y="4025560"/>
            <a:ext cx="0" cy="4321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F1D22D38-BBBF-E544-9A8C-198455DEDE44}"/>
              </a:ext>
            </a:extLst>
          </p:cNvPr>
          <p:cNvSpPr txBox="1"/>
          <p:nvPr/>
        </p:nvSpPr>
        <p:spPr>
          <a:xfrm>
            <a:off x="6096000" y="5981700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noProof="1"/>
              <a:t>Pattern Factory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97CC00E-1A10-9544-9CB6-10592D478230}"/>
              </a:ext>
            </a:extLst>
          </p:cNvPr>
          <p:cNvSpPr txBox="1"/>
          <p:nvPr/>
        </p:nvSpPr>
        <p:spPr>
          <a:xfrm>
            <a:off x="6096000" y="5172274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noProof="1"/>
              <a:t>Singleton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345CABF6-55B9-7245-9056-91905AF3FAAE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5384800" y="5326163"/>
            <a:ext cx="711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8C3A3ECF-A958-FB4C-A6ED-7047E3762BE9}"/>
              </a:ext>
            </a:extLst>
          </p:cNvPr>
          <p:cNvCxnSpPr>
            <a:cxnSpLocks/>
          </p:cNvCxnSpPr>
          <p:nvPr/>
        </p:nvCxnSpPr>
        <p:spPr>
          <a:xfrm>
            <a:off x="5384800" y="6115051"/>
            <a:ext cx="711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63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F6F771-CE8C-8D41-9DD2-7C489EC8B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1"/>
                </a:solidFill>
              </a:rPr>
              <a:t>T</a:t>
            </a:r>
            <a:r>
              <a:rPr lang="fr-FR" dirty="0"/>
              <a:t>ests </a:t>
            </a:r>
            <a:r>
              <a:rPr lang="fr-FR" dirty="0">
                <a:solidFill>
                  <a:schemeClr val="accent1"/>
                </a:solidFill>
              </a:rPr>
              <a:t>U</a:t>
            </a:r>
            <a:r>
              <a:rPr lang="fr-FR" dirty="0"/>
              <a:t>nitaires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4594F39-D5A6-144F-85C9-04AD7356B4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Services et Utilitaires</a:t>
            </a:r>
          </a:p>
        </p:txBody>
      </p:sp>
    </p:spTree>
    <p:extLst>
      <p:ext uri="{BB962C8B-B14F-4D97-AF65-F5344CB8AC3E}">
        <p14:creationId xmlns:p14="http://schemas.microsoft.com/office/powerpoint/2010/main" val="3190154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FCC49F-63A0-6E4B-8527-039910F03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1"/>
                </a:solidFill>
              </a:rPr>
              <a:t>F</a:t>
            </a:r>
            <a:r>
              <a:rPr lang="fr-FR" dirty="0"/>
              <a:t>are</a:t>
            </a:r>
            <a:r>
              <a:rPr lang="fr-FR" dirty="0">
                <a:solidFill>
                  <a:schemeClr val="accent1"/>
                </a:solidFill>
              </a:rPr>
              <a:t>C</a:t>
            </a:r>
            <a:r>
              <a:rPr lang="fr-FR" dirty="0"/>
              <a:t>alculator</a:t>
            </a:r>
            <a:r>
              <a:rPr lang="fr-FR" dirty="0">
                <a:solidFill>
                  <a:schemeClr val="accent1"/>
                </a:solidFill>
              </a:rPr>
              <a:t>S</a:t>
            </a:r>
            <a:r>
              <a:rPr lang="fr-FR" dirty="0"/>
              <a:t>ervice</a:t>
            </a:r>
            <a:r>
              <a:rPr lang="fr-FR" dirty="0">
                <a:solidFill>
                  <a:schemeClr val="accent1"/>
                </a:solidFill>
              </a:rPr>
              <a:t>T</a:t>
            </a:r>
            <a:r>
              <a:rPr lang="fr-FR" dirty="0"/>
              <a:t>est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D1101B97-1D63-5B49-AD1B-673DC4BBF3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1700551"/>
              </p:ext>
            </p:extLst>
          </p:nvPr>
        </p:nvGraphicFramePr>
        <p:xfrm>
          <a:off x="1349400" y="2374896"/>
          <a:ext cx="9493200" cy="34560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5062198">
                  <a:extLst>
                    <a:ext uri="{9D8B030D-6E8A-4147-A177-3AD203B41FA5}">
                      <a16:colId xmlns:a16="http://schemas.microsoft.com/office/drawing/2014/main" val="3189491639"/>
                    </a:ext>
                  </a:extLst>
                </a:gridCol>
                <a:gridCol w="4431002">
                  <a:extLst>
                    <a:ext uri="{9D8B030D-6E8A-4147-A177-3AD203B41FA5}">
                      <a16:colId xmlns:a16="http://schemas.microsoft.com/office/drawing/2014/main" val="246655626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Méthodes de 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Vérification du test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280592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1200" kern="1200" dirty="0" err="1">
                          <a:solidFill>
                            <a:schemeClr val="dk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calculateFareTestCar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1200" i="1" kern="1200" dirty="0" err="1">
                          <a:solidFill>
                            <a:srgbClr val="00B05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assertEquals</a:t>
                      </a:r>
                      <a:r>
                        <a:rPr lang="fr-FR" sz="1200" kern="1200" dirty="0">
                          <a:solidFill>
                            <a:schemeClr val="dk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(prix attendu, </a:t>
                      </a:r>
                      <a:r>
                        <a:rPr lang="fr-FR" sz="1200" kern="1200" dirty="0" err="1">
                          <a:solidFill>
                            <a:schemeClr val="accent3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ticket</a:t>
                      </a:r>
                      <a:r>
                        <a:rPr lang="fr-FR" sz="1200" kern="1200" dirty="0" err="1">
                          <a:solidFill>
                            <a:schemeClr val="dk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.</a:t>
                      </a:r>
                      <a:r>
                        <a:rPr lang="fr-FR" sz="1200" kern="1200" dirty="0" err="1">
                          <a:solidFill>
                            <a:srgbClr val="92D05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getPrice</a:t>
                      </a:r>
                      <a:r>
                        <a:rPr lang="fr-FR" sz="1200" kern="1200" dirty="0">
                          <a:solidFill>
                            <a:schemeClr val="dk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())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1404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1200" kern="1200" dirty="0" err="1">
                          <a:solidFill>
                            <a:schemeClr val="dk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calculateFareTestBike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assertEquals(prix attendu , ticket.getPrice());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417246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1200" kern="1200" dirty="0" err="1">
                          <a:solidFill>
                            <a:schemeClr val="dk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calculateFareTestCarWithLessThanOneHourParkingTime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assertEquals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(prix attendu , 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ticket.getPrice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());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3324484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1200" kern="1200" err="1">
                          <a:solidFill>
                            <a:schemeClr val="dk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calculateFareTestBikeWithLessThanOneHourParkingTime</a:t>
                      </a:r>
                      <a:endParaRPr lang="fr-FR" sz="1200" kern="1200">
                        <a:solidFill>
                          <a:schemeClr val="dk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assertEquals(prix attendu , ticket.getPrice());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2671203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1200" kern="1200" dirty="0" err="1">
                          <a:solidFill>
                            <a:schemeClr val="dk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calculateFareTestCarWithMoreThanADayParkingTime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assertEquals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(prix attendu , 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ticket.getPrice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());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8210484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1200" kern="1200" dirty="0" err="1">
                          <a:solidFill>
                            <a:schemeClr val="dk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calculateFareTestBikeWithFutureInTime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1200" i="1" kern="1200" dirty="0" err="1">
                          <a:solidFill>
                            <a:srgbClr val="00B05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assertThrows</a:t>
                      </a:r>
                      <a:r>
                        <a:rPr lang="fr-FR" sz="1200" kern="1200" dirty="0">
                          <a:solidFill>
                            <a:schemeClr val="dk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</a:t>
                      </a:r>
                      <a:r>
                        <a:rPr lang="fr-FR" sz="1200" kern="1200" dirty="0" err="1">
                          <a:solidFill>
                            <a:schemeClr val="accent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Exception</a:t>
                      </a:r>
                      <a:r>
                        <a:rPr lang="fr-FR" sz="1200" kern="1200" dirty="0" err="1">
                          <a:solidFill>
                            <a:schemeClr val="dk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.</a:t>
                      </a:r>
                      <a:r>
                        <a:rPr lang="fr-FR" sz="1200" kern="1200" dirty="0" err="1">
                          <a:solidFill>
                            <a:srgbClr val="C00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class</a:t>
                      </a:r>
                      <a:r>
                        <a:rPr lang="fr-FR" sz="1200" kern="1200" dirty="0">
                          <a:solidFill>
                            <a:schemeClr val="dk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attendu [...]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12069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200" kern="1200" dirty="0" err="1">
                          <a:solidFill>
                            <a:schemeClr val="dk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calculateFareTestBikeWithNullOutTime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415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8595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53C79E-A144-AA40-870F-ECF6B56D1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solidFill>
                  <a:schemeClr val="accent1"/>
                </a:solidFill>
              </a:rPr>
              <a:t>I</a:t>
            </a:r>
            <a:r>
              <a:rPr lang="fr-FR" dirty="0" err="1"/>
              <a:t>nteractive</a:t>
            </a:r>
            <a:r>
              <a:rPr lang="fr-FR" dirty="0" err="1">
                <a:solidFill>
                  <a:schemeClr val="accent1"/>
                </a:solidFill>
              </a:rPr>
              <a:t>S</a:t>
            </a:r>
            <a:r>
              <a:rPr lang="fr-FR" dirty="0" err="1"/>
              <a:t>hell</a:t>
            </a:r>
            <a:r>
              <a:rPr lang="fr-FR" dirty="0" err="1">
                <a:solidFill>
                  <a:schemeClr val="accent1"/>
                </a:solidFill>
              </a:rPr>
              <a:t>T</a:t>
            </a:r>
            <a:r>
              <a:rPr lang="fr-FR" dirty="0" err="1"/>
              <a:t>EST</a:t>
            </a:r>
            <a:endParaRPr lang="fr-FR" dirty="0"/>
          </a:p>
        </p:txBody>
      </p:sp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A9BDCA9B-6B0A-B943-B2B1-9BC599F0E96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01230169"/>
              </p:ext>
            </p:extLst>
          </p:nvPr>
        </p:nvGraphicFramePr>
        <p:xfrm>
          <a:off x="1349399" y="4338000"/>
          <a:ext cx="9493200" cy="21600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4746600">
                  <a:extLst>
                    <a:ext uri="{9D8B030D-6E8A-4147-A177-3AD203B41FA5}">
                      <a16:colId xmlns:a16="http://schemas.microsoft.com/office/drawing/2014/main" val="325945267"/>
                    </a:ext>
                  </a:extLst>
                </a:gridCol>
                <a:gridCol w="4746600">
                  <a:extLst>
                    <a:ext uri="{9D8B030D-6E8A-4147-A177-3AD203B41FA5}">
                      <a16:colId xmlns:a16="http://schemas.microsoft.com/office/drawing/2014/main" val="399564586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Méthodes de 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Vérification du test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550350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1200" kern="1200" cap="none" spc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loadInterfaceTestWhenProcessIncomingVehicle</a:t>
                      </a:r>
                      <a:endParaRPr lang="fr-FR" sz="1200" kern="1200" cap="none" spc="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1200" i="1" kern="1200" cap="none" spc="0" dirty="0" err="1">
                          <a:solidFill>
                            <a:srgbClr val="00B05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verify</a:t>
                      </a:r>
                      <a:r>
                        <a:rPr lang="fr-FR" sz="1200" kern="1200" cap="none" spc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</a:t>
                      </a:r>
                      <a:r>
                        <a:rPr lang="fr-FR" sz="1200" kern="1200" cap="none" spc="0" dirty="0" err="1">
                          <a:solidFill>
                            <a:schemeClr val="accent3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parkingService</a:t>
                      </a:r>
                      <a:r>
                        <a:rPr lang="fr-FR" sz="1200" kern="1200" cap="none" spc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, </a:t>
                      </a:r>
                      <a:r>
                        <a:rPr lang="fr-FR" sz="1200" kern="1200" cap="none" spc="0" dirty="0" err="1">
                          <a:solidFill>
                            <a:schemeClr val="accent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Mockito</a:t>
                      </a:r>
                      <a:r>
                        <a:rPr lang="fr-FR" sz="1200" kern="1200" cap="none" spc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.</a:t>
                      </a:r>
                      <a:r>
                        <a:rPr lang="fr-FR" sz="1200" i="1" kern="1200" cap="none" spc="0" dirty="0" err="1">
                          <a:solidFill>
                            <a:srgbClr val="00B05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times</a:t>
                      </a:r>
                      <a:r>
                        <a:rPr lang="fr-FR" sz="1200" kern="1200" cap="none" spc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(1))</a:t>
                      </a:r>
                    </a:p>
                    <a:p>
                      <a:pPr marL="0" algn="l" defTabSz="914400" rtl="0" eaLnBrk="1" fontAlgn="b" latinLnBrk="0" hangingPunct="1"/>
                      <a:r>
                        <a:rPr lang="fr-FR" sz="1200" kern="1200" cap="none" spc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.</a:t>
                      </a:r>
                      <a:r>
                        <a:rPr lang="fr-FR" sz="1200" kern="1200" cap="none" spc="0" dirty="0" err="1">
                          <a:solidFill>
                            <a:srgbClr val="92D05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processExiting</a:t>
                      </a:r>
                      <a:r>
                        <a:rPr lang="fr-FR" sz="1200" kern="1200" cap="none" spc="0" dirty="0">
                          <a:solidFill>
                            <a:srgbClr val="92D05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/</a:t>
                      </a:r>
                      <a:r>
                        <a:rPr lang="fr-FR" sz="1200" kern="1200" cap="none" spc="0" dirty="0" err="1">
                          <a:solidFill>
                            <a:srgbClr val="92D05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IncomingVehicle</a:t>
                      </a:r>
                      <a:r>
                        <a:rPr lang="fr-FR" sz="1200" kern="1200" cap="none" spc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()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91369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1200" kern="1200" cap="none" spc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loadInterfaceTestWhenProcessExitingVehicle</a:t>
                      </a:r>
                      <a:endParaRPr lang="fr-FR" sz="1200" kern="1200" cap="none" spc="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313523104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1200" kern="1200" cap="none" spc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loadInterfaceTestWhenExitInterface</a:t>
                      </a:r>
                      <a:endParaRPr lang="fr-FR" sz="1200" kern="1200" cap="none" spc="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1200" i="1" kern="1200" cap="none" spc="0" dirty="0" err="1">
                          <a:solidFill>
                            <a:srgbClr val="00B05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assertEquals</a:t>
                      </a:r>
                      <a:r>
                        <a:rPr lang="fr-FR" sz="1200" kern="1200" cap="none" spc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</a:t>
                      </a:r>
                      <a:r>
                        <a:rPr lang="fr-FR" sz="1200" kern="1200" cap="none" spc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nbr</a:t>
                      </a:r>
                      <a:r>
                        <a:rPr lang="fr-FR" sz="1200" kern="1200" cap="none" spc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fr-FR" sz="1200" kern="1200" cap="none" spc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Logger</a:t>
                      </a:r>
                      <a:r>
                        <a:rPr lang="fr-FR" sz="1200" kern="1200" cap="none" spc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attendu, </a:t>
                      </a:r>
                      <a:r>
                        <a:rPr lang="fr-FR" sz="1200" kern="1200" cap="none" spc="0" dirty="0" err="1">
                          <a:solidFill>
                            <a:schemeClr val="accent3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appender</a:t>
                      </a:r>
                      <a:r>
                        <a:rPr lang="fr-FR" sz="1200" kern="1200" cap="none" spc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.</a:t>
                      </a:r>
                      <a:r>
                        <a:rPr lang="fr-FR" sz="1200" kern="1200" cap="none" spc="0" dirty="0" err="1">
                          <a:solidFill>
                            <a:srgbClr val="92D05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getLogCount</a:t>
                      </a:r>
                      <a:r>
                        <a:rPr lang="fr-FR" sz="1200" kern="1200" cap="none" spc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())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82071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1200" kern="1200" cap="none" spc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loadInterfaceTestDefault</a:t>
                      </a:r>
                      <a:endParaRPr lang="fr-FR" sz="1200" kern="1200" cap="none" spc="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2862354817"/>
                  </a:ext>
                </a:extLst>
              </a:tr>
            </a:tbl>
          </a:graphicData>
        </a:graphic>
      </p:graphicFrame>
      <p:grpSp>
        <p:nvGrpSpPr>
          <p:cNvPr id="19" name="Groupe 18">
            <a:extLst>
              <a:ext uri="{FF2B5EF4-FFF2-40B4-BE49-F238E27FC236}">
                <a16:creationId xmlns:a16="http://schemas.microsoft.com/office/drawing/2014/main" id="{CC1D0489-5784-B64B-9580-BD4D4A9C2334}"/>
              </a:ext>
            </a:extLst>
          </p:cNvPr>
          <p:cNvGrpSpPr/>
          <p:nvPr/>
        </p:nvGrpSpPr>
        <p:grpSpPr>
          <a:xfrm>
            <a:off x="1099459" y="2060744"/>
            <a:ext cx="1701517" cy="1734835"/>
            <a:chOff x="154699" y="1179388"/>
            <a:chExt cx="1701517" cy="1865345"/>
          </a:xfrm>
        </p:grpSpPr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C2D920FA-FD80-E54A-BFFE-4074AAC25EA6}"/>
                </a:ext>
              </a:extLst>
            </p:cNvPr>
            <p:cNvSpPr/>
            <p:nvPr/>
          </p:nvSpPr>
          <p:spPr>
            <a:xfrm>
              <a:off x="554685" y="1548720"/>
              <a:ext cx="1301531" cy="1496013"/>
            </a:xfrm>
            <a:custGeom>
              <a:avLst/>
              <a:gdLst>
                <a:gd name="connsiteX0" fmla="*/ 0 w 1496013"/>
                <a:gd name="connsiteY0" fmla="*/ 650766 h 1301531"/>
                <a:gd name="connsiteX1" fmla="*/ 325383 w 1496013"/>
                <a:gd name="connsiteY1" fmla="*/ 0 h 1301531"/>
                <a:gd name="connsiteX2" fmla="*/ 1170630 w 1496013"/>
                <a:gd name="connsiteY2" fmla="*/ 0 h 1301531"/>
                <a:gd name="connsiteX3" fmla="*/ 1496013 w 1496013"/>
                <a:gd name="connsiteY3" fmla="*/ 650766 h 1301531"/>
                <a:gd name="connsiteX4" fmla="*/ 1170630 w 1496013"/>
                <a:gd name="connsiteY4" fmla="*/ 1301531 h 1301531"/>
                <a:gd name="connsiteX5" fmla="*/ 325383 w 1496013"/>
                <a:gd name="connsiteY5" fmla="*/ 1301531 h 1301531"/>
                <a:gd name="connsiteX6" fmla="*/ 0 w 1496013"/>
                <a:gd name="connsiteY6" fmla="*/ 650766 h 130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96013" h="1301531">
                  <a:moveTo>
                    <a:pt x="748006" y="0"/>
                  </a:moveTo>
                  <a:lnTo>
                    <a:pt x="1496013" y="283083"/>
                  </a:lnTo>
                  <a:lnTo>
                    <a:pt x="1496013" y="1018448"/>
                  </a:lnTo>
                  <a:lnTo>
                    <a:pt x="748006" y="1301531"/>
                  </a:lnTo>
                  <a:lnTo>
                    <a:pt x="0" y="1018448"/>
                  </a:lnTo>
                  <a:lnTo>
                    <a:pt x="0" y="283083"/>
                  </a:lnTo>
                  <a:lnTo>
                    <a:pt x="748006" y="0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56162" tIns="286469" rIns="256162" bIns="286469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400" kern="1200" dirty="0"/>
                <a:t>Input</a:t>
              </a:r>
            </a:p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400" kern="1200" dirty="0"/>
                <a:t>Reader</a:t>
              </a:r>
            </a:p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400" kern="1200" dirty="0" err="1"/>
                <a:t>Util</a:t>
              </a:r>
              <a:endParaRPr lang="fr-FR" sz="1400" kern="1200" dirty="0"/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0F877268-2C77-7343-9AB0-33121A1A830E}"/>
                </a:ext>
              </a:extLst>
            </p:cNvPr>
            <p:cNvSpPr txBox="1"/>
            <p:nvPr/>
          </p:nvSpPr>
          <p:spPr>
            <a:xfrm>
              <a:off x="154699" y="1179388"/>
              <a:ext cx="7999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u="sng" dirty="0" err="1"/>
                <a:t>Mock</a:t>
              </a:r>
              <a:endParaRPr lang="fr-FR" u="sng" dirty="0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714433CD-19C3-974C-A80F-6B32E18179D0}"/>
              </a:ext>
            </a:extLst>
          </p:cNvPr>
          <p:cNvGrpSpPr/>
          <p:nvPr/>
        </p:nvGrpSpPr>
        <p:grpSpPr>
          <a:xfrm>
            <a:off x="3887556" y="1980828"/>
            <a:ext cx="7230742" cy="2025177"/>
            <a:chOff x="2480627" y="1841515"/>
            <a:chExt cx="7230742" cy="2025177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1B117BE5-CD5E-0B49-A03B-1A15E8C0AEC0}"/>
                </a:ext>
              </a:extLst>
            </p:cNvPr>
            <p:cNvGrpSpPr/>
            <p:nvPr/>
          </p:nvGrpSpPr>
          <p:grpSpPr>
            <a:xfrm>
              <a:off x="5761150" y="1880152"/>
              <a:ext cx="3950219" cy="1986540"/>
              <a:chOff x="6095998" y="1811958"/>
              <a:chExt cx="3950219" cy="2177735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7326515-9B67-7A4A-9E6D-ED34B3989E2B}"/>
                  </a:ext>
                </a:extLst>
              </p:cNvPr>
              <p:cNvSpPr/>
              <p:nvPr/>
            </p:nvSpPr>
            <p:spPr>
              <a:xfrm>
                <a:off x="6096000" y="2696425"/>
                <a:ext cx="3950217" cy="57318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sz="1200" dirty="0">
                    <a:solidFill>
                      <a:sysClr val="windowText" lastClr="000000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- </a:t>
                </a:r>
                <a:r>
                  <a:rPr lang="fr-FR" sz="1200" dirty="0" err="1">
                    <a:solidFill>
                      <a:sysClr val="windowText" lastClr="000000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logEventList</a:t>
                </a:r>
                <a:r>
                  <a:rPr lang="fr-FR" sz="1200" dirty="0">
                    <a:solidFill>
                      <a:sysClr val="windowText" lastClr="000000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: List&lt;</a:t>
                </a:r>
                <a:r>
                  <a:rPr lang="fr-FR" sz="1200" dirty="0" err="1">
                    <a:solidFill>
                      <a:sysClr val="windowText" lastClr="000000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LogEvent</a:t>
                </a:r>
                <a:r>
                  <a:rPr lang="fr-FR" sz="1200" dirty="0">
                    <a:solidFill>
                      <a:sysClr val="windowText" lastClr="000000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&gt; 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256EDB5-9529-574E-BB8F-2BF4224CA5E1}"/>
                  </a:ext>
                </a:extLst>
              </p:cNvPr>
              <p:cNvSpPr/>
              <p:nvPr/>
            </p:nvSpPr>
            <p:spPr>
              <a:xfrm>
                <a:off x="6095999" y="3269611"/>
                <a:ext cx="3950217" cy="7200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lnSpc>
                    <a:spcPct val="150000"/>
                  </a:lnSpc>
                </a:pPr>
                <a:r>
                  <a:rPr lang="fr-FR" sz="1200" dirty="0">
                    <a:solidFill>
                      <a:sysClr val="windowText" lastClr="000000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+ reset() : </a:t>
                </a:r>
                <a:r>
                  <a:rPr lang="fr-FR" sz="1200" dirty="0" err="1">
                    <a:solidFill>
                      <a:sysClr val="windowText" lastClr="000000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void</a:t>
                </a:r>
                <a:r>
                  <a:rPr lang="fr-FR" sz="1200" dirty="0">
                    <a:solidFill>
                      <a:sysClr val="windowText" lastClr="000000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fr-FR" sz="900" dirty="0" err="1">
                    <a:solidFill>
                      <a:schemeClr val="accent3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logEventList</a:t>
                </a:r>
                <a:r>
                  <a:rPr lang="fr-FR" sz="900" dirty="0" err="1">
                    <a:solidFill>
                      <a:sysClr val="windowText" lastClr="000000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.</a:t>
                </a:r>
                <a:r>
                  <a:rPr lang="fr-FR" sz="900" dirty="0" err="1">
                    <a:solidFill>
                      <a:srgbClr val="92D050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clear</a:t>
                </a:r>
                <a:r>
                  <a:rPr lang="fr-FR" sz="900" dirty="0">
                    <a:solidFill>
                      <a:sysClr val="windowText" lastClr="000000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()</a:t>
                </a:r>
              </a:p>
              <a:p>
                <a:pPr>
                  <a:lnSpc>
                    <a:spcPct val="150000"/>
                  </a:lnSpc>
                </a:pPr>
                <a:r>
                  <a:rPr lang="fr-FR" sz="1200" dirty="0">
                    <a:solidFill>
                      <a:sysClr val="windowText" lastClr="000000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+ </a:t>
                </a:r>
                <a:r>
                  <a:rPr lang="fr-FR" sz="1200" dirty="0" err="1">
                    <a:solidFill>
                      <a:sysClr val="windowText" lastClr="000000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int</a:t>
                </a:r>
                <a:r>
                  <a:rPr lang="fr-FR" sz="1200" dirty="0">
                    <a:solidFill>
                      <a:sysClr val="windowText" lastClr="000000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fr-FR" sz="1200" dirty="0" err="1">
                    <a:solidFill>
                      <a:sysClr val="windowText" lastClr="000000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getLogCount</a:t>
                </a:r>
                <a:r>
                  <a:rPr lang="fr-FR" sz="1200" dirty="0">
                    <a:solidFill>
                      <a:sysClr val="windowText" lastClr="000000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() : </a:t>
                </a:r>
                <a:r>
                  <a:rPr lang="fr-FR" sz="1200" dirty="0" err="1">
                    <a:solidFill>
                      <a:sysClr val="windowText" lastClr="000000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int</a:t>
                </a:r>
                <a:r>
                  <a:rPr lang="fr-FR" sz="1200" dirty="0">
                    <a:solidFill>
                      <a:sysClr val="windowText" lastClr="000000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fr-FR" sz="900" dirty="0" err="1">
                    <a:solidFill>
                      <a:schemeClr val="accent3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logEventList</a:t>
                </a:r>
                <a:r>
                  <a:rPr lang="fr-FR" sz="900" dirty="0" err="1">
                    <a:solidFill>
                      <a:sysClr val="windowText" lastClr="000000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.</a:t>
                </a:r>
                <a:r>
                  <a:rPr lang="fr-FR" sz="900" dirty="0" err="1">
                    <a:solidFill>
                      <a:srgbClr val="92D050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size</a:t>
                </a:r>
                <a:r>
                  <a:rPr lang="fr-FR" sz="900" dirty="0">
                    <a:solidFill>
                      <a:sysClr val="windowText" lastClr="000000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()</a:t>
                </a:r>
                <a:endParaRPr lang="fr-FR" sz="1100" dirty="0">
                  <a:solidFill>
                    <a:sysClr val="windowText" lastClr="00000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97D16CC-C29B-474B-8A18-A2A5E5C5B3EC}"/>
                  </a:ext>
                </a:extLst>
              </p:cNvPr>
              <p:cNvSpPr/>
              <p:nvPr/>
            </p:nvSpPr>
            <p:spPr>
              <a:xfrm>
                <a:off x="6096000" y="2123240"/>
                <a:ext cx="3950216" cy="57318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 err="1">
                    <a:solidFill>
                      <a:sysClr val="windowText" lastClr="000000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TestAppender</a:t>
                </a:r>
                <a:endParaRPr lang="fr-FR" sz="1400" dirty="0">
                  <a:solidFill>
                    <a:sysClr val="windowText" lastClr="00000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BC81DA0-A220-C94D-AB04-6C02922D29FD}"/>
                  </a:ext>
                </a:extLst>
              </p:cNvPr>
              <p:cNvSpPr/>
              <p:nvPr/>
            </p:nvSpPr>
            <p:spPr>
              <a:xfrm>
                <a:off x="6095998" y="1811958"/>
                <a:ext cx="1209206" cy="31061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 w="12700"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…/test</a:t>
                </a:r>
              </a:p>
            </p:txBody>
          </p:sp>
        </p:grpSp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C085E223-02B9-7148-B4B8-3548E74DD783}"/>
                </a:ext>
              </a:extLst>
            </p:cNvPr>
            <p:cNvGrpSpPr/>
            <p:nvPr/>
          </p:nvGrpSpPr>
          <p:grpSpPr>
            <a:xfrm>
              <a:off x="2480627" y="1841515"/>
              <a:ext cx="2143453" cy="1814751"/>
              <a:chOff x="8864881" y="235513"/>
              <a:chExt cx="1756130" cy="2071474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C670A1D-DF50-0F4C-A60A-89FF95014CB5}"/>
                  </a:ext>
                </a:extLst>
              </p:cNvPr>
              <p:cNvSpPr/>
              <p:nvPr/>
            </p:nvSpPr>
            <p:spPr>
              <a:xfrm>
                <a:off x="8864884" y="506988"/>
                <a:ext cx="1756127" cy="7200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« Interface »</a:t>
                </a:r>
              </a:p>
              <a:p>
                <a:pPr algn="ctr"/>
                <a:r>
                  <a:rPr lang="fr-FR" sz="14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Appender</a:t>
                </a:r>
                <a:endParaRPr lang="fr-FR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611191F-EC41-C641-840A-8F71216A364D}"/>
                  </a:ext>
                </a:extLst>
              </p:cNvPr>
              <p:cNvSpPr/>
              <p:nvPr/>
            </p:nvSpPr>
            <p:spPr>
              <a:xfrm>
                <a:off x="8864881" y="235513"/>
                <a:ext cx="1588084" cy="27147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 w="12700"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/logging.log4j.core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9648E19-DA92-FF4C-ABA2-842147B72087}"/>
                  </a:ext>
                </a:extLst>
              </p:cNvPr>
              <p:cNvSpPr/>
              <p:nvPr/>
            </p:nvSpPr>
            <p:spPr>
              <a:xfrm>
                <a:off x="8864882" y="1226987"/>
                <a:ext cx="1756127" cy="5400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06BD8C91-5BE9-1741-85F5-FD3FC8B51616}"/>
                  </a:ext>
                </a:extLst>
              </p:cNvPr>
              <p:cNvSpPr/>
              <p:nvPr/>
            </p:nvSpPr>
            <p:spPr>
              <a:xfrm>
                <a:off x="8864881" y="1766987"/>
                <a:ext cx="1756127" cy="5400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fr-FR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cxnSp>
          <p:nvCxnSpPr>
            <p:cNvPr id="31" name="Connecteur droit avec flèche 30">
              <a:extLst>
                <a:ext uri="{FF2B5EF4-FFF2-40B4-BE49-F238E27FC236}">
                  <a16:creationId xmlns:a16="http://schemas.microsoft.com/office/drawing/2014/main" id="{D913BF97-97E9-F44B-AB0C-BE66E231F7E9}"/>
                </a:ext>
              </a:extLst>
            </p:cNvPr>
            <p:cNvCxnSpPr>
              <a:cxnSpLocks/>
              <a:stCxn id="28" idx="3"/>
              <a:endCxn id="20" idx="1"/>
            </p:cNvCxnSpPr>
            <p:nvPr/>
          </p:nvCxnSpPr>
          <p:spPr>
            <a:xfrm>
              <a:off x="4624077" y="2946651"/>
              <a:ext cx="1137075" cy="17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miter lim="800000"/>
              <a:headEnd type="none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7068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91C0390-2B4B-EA49-BA94-C0E55801B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solidFill>
                  <a:schemeClr val="accent1"/>
                </a:solidFill>
              </a:rPr>
              <a:t>P</a:t>
            </a:r>
            <a:r>
              <a:rPr lang="fr-FR" dirty="0" err="1"/>
              <a:t>arking</a:t>
            </a:r>
            <a:r>
              <a:rPr lang="fr-FR" dirty="0" err="1">
                <a:solidFill>
                  <a:schemeClr val="accent1"/>
                </a:solidFill>
              </a:rPr>
              <a:t>S</a:t>
            </a:r>
            <a:r>
              <a:rPr lang="fr-FR" dirty="0" err="1"/>
              <a:t>ervice</a:t>
            </a:r>
            <a:r>
              <a:rPr lang="fr-FR" dirty="0" err="1">
                <a:solidFill>
                  <a:schemeClr val="accent1"/>
                </a:solidFill>
              </a:rPr>
              <a:t>T</a:t>
            </a:r>
            <a:r>
              <a:rPr lang="fr-FR" dirty="0" err="1"/>
              <a:t>est</a:t>
            </a:r>
            <a:endParaRPr lang="fr-FR" dirty="0"/>
          </a:p>
        </p:txBody>
      </p:sp>
      <p:graphicFrame>
        <p:nvGraphicFramePr>
          <p:cNvPr id="7" name="Tableau 7">
            <a:extLst>
              <a:ext uri="{FF2B5EF4-FFF2-40B4-BE49-F238E27FC236}">
                <a16:creationId xmlns:a16="http://schemas.microsoft.com/office/drawing/2014/main" id="{17AEB8F3-871F-D84D-BB98-CB1467FF7FC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78417595"/>
              </p:ext>
            </p:extLst>
          </p:nvPr>
        </p:nvGraphicFramePr>
        <p:xfrm>
          <a:off x="2652261" y="2152800"/>
          <a:ext cx="9021080" cy="43452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4865939">
                  <a:extLst>
                    <a:ext uri="{9D8B030D-6E8A-4147-A177-3AD203B41FA5}">
                      <a16:colId xmlns:a16="http://schemas.microsoft.com/office/drawing/2014/main" val="1855989071"/>
                    </a:ext>
                  </a:extLst>
                </a:gridCol>
                <a:gridCol w="4155141">
                  <a:extLst>
                    <a:ext uri="{9D8B030D-6E8A-4147-A177-3AD203B41FA5}">
                      <a16:colId xmlns:a16="http://schemas.microsoft.com/office/drawing/2014/main" val="304072060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Méthodes de 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Vérification du test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63159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kern="1200" dirty="0" err="1">
                          <a:solidFill>
                            <a:schemeClr val="dk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processIncomingVehicleTestCar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fr-FR" sz="1200" i="1" kern="1200" dirty="0" err="1">
                          <a:solidFill>
                            <a:srgbClr val="00B05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verify</a:t>
                      </a:r>
                      <a:r>
                        <a:rPr lang="fr-FR" sz="1200" kern="1200" dirty="0">
                          <a:solidFill>
                            <a:schemeClr val="dk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</a:t>
                      </a:r>
                      <a:r>
                        <a:rPr lang="fr-FR" sz="1200" kern="1200" dirty="0" err="1">
                          <a:solidFill>
                            <a:schemeClr val="accent3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ticketDAO</a:t>
                      </a:r>
                      <a:r>
                        <a:rPr lang="fr-FR" sz="1200" kern="1200" dirty="0">
                          <a:solidFill>
                            <a:schemeClr val="dk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, </a:t>
                      </a:r>
                      <a:r>
                        <a:rPr lang="fr-FR" sz="1200" kern="1200" dirty="0" err="1">
                          <a:solidFill>
                            <a:schemeClr val="accent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Mockito</a:t>
                      </a:r>
                      <a:r>
                        <a:rPr lang="fr-FR" sz="1200" kern="1200" dirty="0" err="1">
                          <a:solidFill>
                            <a:schemeClr val="dk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.</a:t>
                      </a:r>
                      <a:r>
                        <a:rPr lang="fr-FR" sz="1200" i="1" kern="1200" dirty="0" err="1">
                          <a:solidFill>
                            <a:srgbClr val="00B05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times</a:t>
                      </a:r>
                      <a:r>
                        <a:rPr lang="fr-FR" sz="1200" kern="1200" dirty="0">
                          <a:solidFill>
                            <a:schemeClr val="dk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(1))</a:t>
                      </a:r>
                    </a:p>
                    <a:p>
                      <a:pPr algn="l" fontAlgn="b"/>
                      <a:r>
                        <a:rPr lang="fr-FR" sz="1200" kern="1200" dirty="0">
                          <a:solidFill>
                            <a:schemeClr val="dk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.</a:t>
                      </a:r>
                      <a:r>
                        <a:rPr lang="fr-FR" sz="1200" kern="1200" dirty="0" err="1">
                          <a:solidFill>
                            <a:srgbClr val="92D05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save</a:t>
                      </a:r>
                      <a:r>
                        <a:rPr lang="fr-FR" sz="1200" kern="1200" dirty="0">
                          <a:solidFill>
                            <a:srgbClr val="92D05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/</a:t>
                      </a:r>
                      <a:r>
                        <a:rPr lang="fr-FR" sz="1200" kern="1200" dirty="0" err="1">
                          <a:solidFill>
                            <a:srgbClr val="92D05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updateTicket</a:t>
                      </a:r>
                      <a:r>
                        <a:rPr lang="fr-FR" sz="1200" kern="1200" dirty="0">
                          <a:solidFill>
                            <a:srgbClr val="92D05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/</a:t>
                      </a:r>
                      <a:r>
                        <a:rPr lang="fr-FR" sz="1200" kern="1200" dirty="0" err="1">
                          <a:solidFill>
                            <a:srgbClr val="92D05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ParkingSpot</a:t>
                      </a:r>
                      <a:r>
                        <a:rPr lang="fr-FR" sz="1200" kern="1200" dirty="0">
                          <a:solidFill>
                            <a:schemeClr val="dk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</a:t>
                      </a:r>
                    </a:p>
                    <a:p>
                      <a:pPr algn="l" fontAlgn="b"/>
                      <a:r>
                        <a:rPr lang="fr-FR" sz="1200" i="1" kern="1200" dirty="0" err="1">
                          <a:solidFill>
                            <a:srgbClr val="00B05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any</a:t>
                      </a:r>
                      <a:r>
                        <a:rPr lang="fr-FR" sz="1200" kern="1200" dirty="0">
                          <a:solidFill>
                            <a:schemeClr val="dk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</a:t>
                      </a:r>
                      <a:r>
                        <a:rPr lang="fr-FR" sz="1200" kern="1200" dirty="0">
                          <a:solidFill>
                            <a:schemeClr val="accent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Ticket</a:t>
                      </a:r>
                      <a:r>
                        <a:rPr lang="fr-FR" sz="1200" kern="1200" dirty="0">
                          <a:solidFill>
                            <a:schemeClr val="dk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/</a:t>
                      </a:r>
                      <a:r>
                        <a:rPr lang="fr-FR" sz="1200" kern="1200" dirty="0" err="1">
                          <a:solidFill>
                            <a:schemeClr val="accent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ParkingSpot</a:t>
                      </a:r>
                      <a:r>
                        <a:rPr lang="fr-FR" sz="1200" kern="1200" dirty="0" err="1">
                          <a:solidFill>
                            <a:schemeClr val="dk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.</a:t>
                      </a:r>
                      <a:r>
                        <a:rPr lang="fr-FR" sz="1200" kern="1200" dirty="0" err="1">
                          <a:solidFill>
                            <a:srgbClr val="C00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class</a:t>
                      </a:r>
                      <a:r>
                        <a:rPr lang="fr-FR" sz="1200" kern="1200" dirty="0">
                          <a:solidFill>
                            <a:schemeClr val="dk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))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15278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kern="1200" dirty="0" err="1">
                          <a:solidFill>
                            <a:schemeClr val="dk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processExitingVehicleTestCar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fontAlgn="b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2363509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kern="1200" dirty="0" err="1">
                          <a:solidFill>
                            <a:schemeClr val="dk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processIncomingVehicleTestException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1200" i="1" kern="1200" dirty="0" err="1">
                          <a:solidFill>
                            <a:srgbClr val="00B05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assertThrows</a:t>
                      </a:r>
                      <a:r>
                        <a:rPr lang="fr-FR" sz="1200" kern="1200" dirty="0">
                          <a:solidFill>
                            <a:schemeClr val="dk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</a:t>
                      </a:r>
                      <a:r>
                        <a:rPr lang="fr-FR" sz="1200" kern="1200" dirty="0" err="1">
                          <a:solidFill>
                            <a:schemeClr val="accent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Exception</a:t>
                      </a:r>
                      <a:r>
                        <a:rPr lang="fr-FR" sz="1200" kern="1200" dirty="0" err="1">
                          <a:solidFill>
                            <a:schemeClr val="dk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.</a:t>
                      </a:r>
                      <a:r>
                        <a:rPr lang="fr-FR" sz="1200" kern="1200" dirty="0" err="1">
                          <a:solidFill>
                            <a:srgbClr val="C00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class</a:t>
                      </a:r>
                      <a:r>
                        <a:rPr lang="fr-FR" sz="1200" kern="1200" dirty="0">
                          <a:solidFill>
                            <a:schemeClr val="dk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attendu [...]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5213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kern="1200" dirty="0" err="1">
                          <a:solidFill>
                            <a:schemeClr val="dk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processExitingVehicleTestException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fontAlgn="b"/>
                      <a:r>
                        <a:rPr lang="fr-F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assertThrows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Exception.class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()-&gt; 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parkingService.processIncoming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ExitingVehicle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());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362010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kern="1200" dirty="0" err="1">
                          <a:solidFill>
                            <a:schemeClr val="dk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processExitingVehicleTestElseCase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i="1" kern="1200" dirty="0" err="1">
                          <a:solidFill>
                            <a:srgbClr val="00B05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assertEquals</a:t>
                      </a:r>
                      <a:r>
                        <a:rPr lang="fr-FR" sz="1200" kern="1200" dirty="0">
                          <a:solidFill>
                            <a:schemeClr val="dk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</a:t>
                      </a:r>
                      <a:r>
                        <a:rPr lang="fr-FR" sz="1200" kern="1200" dirty="0" err="1">
                          <a:solidFill>
                            <a:schemeClr val="dk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nbr</a:t>
                      </a:r>
                      <a:r>
                        <a:rPr lang="fr-FR" sz="1200" kern="1200" dirty="0">
                          <a:solidFill>
                            <a:schemeClr val="dk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fr-FR" sz="1200" kern="1200" dirty="0" err="1">
                          <a:solidFill>
                            <a:schemeClr val="dk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Logger</a:t>
                      </a:r>
                      <a:r>
                        <a:rPr lang="fr-FR" sz="1200" kern="1200" dirty="0">
                          <a:solidFill>
                            <a:schemeClr val="dk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attendu, </a:t>
                      </a:r>
                      <a:r>
                        <a:rPr lang="fr-FR" sz="1200" kern="1200" dirty="0" err="1">
                          <a:solidFill>
                            <a:schemeClr val="accent3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appender</a:t>
                      </a:r>
                      <a:r>
                        <a:rPr lang="fr-FR" sz="1200" kern="1200" dirty="0" err="1">
                          <a:solidFill>
                            <a:schemeClr val="dk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.</a:t>
                      </a:r>
                      <a:r>
                        <a:rPr lang="fr-FR" sz="1200" kern="1200" dirty="0" err="1">
                          <a:solidFill>
                            <a:srgbClr val="92D05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getLogCount</a:t>
                      </a:r>
                      <a:r>
                        <a:rPr lang="fr-FR" sz="1200" kern="1200" dirty="0">
                          <a:solidFill>
                            <a:schemeClr val="dk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())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74926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kern="1200">
                          <a:solidFill>
                            <a:schemeClr val="dk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getNextParkingNumberIfAvailableTestCar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fr-FR" sz="1200" i="1" kern="1200" dirty="0" err="1">
                          <a:solidFill>
                            <a:srgbClr val="00B05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assertEquals</a:t>
                      </a:r>
                      <a:r>
                        <a:rPr lang="fr-FR" sz="1200" kern="1200" dirty="0">
                          <a:solidFill>
                            <a:schemeClr val="dk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</a:t>
                      </a:r>
                      <a:r>
                        <a:rPr lang="fr-FR" sz="1200" kern="120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parkingSpot</a:t>
                      </a:r>
                      <a:r>
                        <a:rPr lang="fr-FR" sz="1200" kern="12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attendu</a:t>
                      </a:r>
                      <a:r>
                        <a:rPr lang="fr-FR" sz="1200" kern="1200" dirty="0">
                          <a:solidFill>
                            <a:schemeClr val="dk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, </a:t>
                      </a:r>
                      <a:r>
                        <a:rPr lang="fr-FR" sz="1200" kern="1200" dirty="0" err="1">
                          <a:solidFill>
                            <a:schemeClr val="accent3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parkingService</a:t>
                      </a:r>
                      <a:r>
                        <a:rPr lang="fr-FR" sz="1200" kern="1200" dirty="0">
                          <a:solidFill>
                            <a:schemeClr val="dk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.</a:t>
                      </a:r>
                    </a:p>
                    <a:p>
                      <a:pPr algn="l" fontAlgn="b"/>
                      <a:r>
                        <a:rPr lang="fr-FR" sz="1200" kern="1200" dirty="0" err="1">
                          <a:solidFill>
                            <a:srgbClr val="92D05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getNextParkingNumberIfAvailable</a:t>
                      </a:r>
                      <a:r>
                        <a:rPr lang="fr-FR" sz="1200" kern="1200" dirty="0">
                          <a:solidFill>
                            <a:schemeClr val="dk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())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524746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kern="1200" dirty="0" err="1">
                          <a:solidFill>
                            <a:schemeClr val="dk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getNextParkingNumberIfAvailableTestBike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23326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kern="1200">
                          <a:solidFill>
                            <a:schemeClr val="dk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getNextParkingNumberIfAvailableTestDefault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1200" i="1" kern="1200" dirty="0" err="1">
                          <a:solidFill>
                            <a:srgbClr val="00B05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assertThrows</a:t>
                      </a:r>
                      <a:r>
                        <a:rPr lang="fr-FR" sz="1200" kern="1200" dirty="0">
                          <a:solidFill>
                            <a:schemeClr val="dk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</a:t>
                      </a:r>
                      <a:r>
                        <a:rPr lang="fr-FR" sz="1200" kern="1200" dirty="0" err="1">
                          <a:solidFill>
                            <a:schemeClr val="accent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Exception</a:t>
                      </a:r>
                      <a:r>
                        <a:rPr lang="fr-FR" sz="1200" kern="1200" dirty="0" err="1">
                          <a:solidFill>
                            <a:schemeClr val="dk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.</a:t>
                      </a:r>
                      <a:r>
                        <a:rPr lang="fr-FR" sz="1200" kern="1200" dirty="0" err="1">
                          <a:solidFill>
                            <a:srgbClr val="C00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class</a:t>
                      </a:r>
                      <a:r>
                        <a:rPr lang="fr-FR" sz="1200" kern="1200" dirty="0">
                          <a:solidFill>
                            <a:schemeClr val="dk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attendu [...]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8343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kern="1200" dirty="0" err="1">
                          <a:solidFill>
                            <a:schemeClr val="dk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getNextParkingNumberIfAvailableTestCarNotAvailable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6135970"/>
                  </a:ext>
                </a:extLst>
              </a:tr>
            </a:tbl>
          </a:graphicData>
        </a:graphic>
      </p:graphicFrame>
      <p:grpSp>
        <p:nvGrpSpPr>
          <p:cNvPr id="26" name="Groupe 25">
            <a:extLst>
              <a:ext uri="{FF2B5EF4-FFF2-40B4-BE49-F238E27FC236}">
                <a16:creationId xmlns:a16="http://schemas.microsoft.com/office/drawing/2014/main" id="{0ED5AB67-8916-D149-8C77-1A23DD131869}"/>
              </a:ext>
            </a:extLst>
          </p:cNvPr>
          <p:cNvGrpSpPr/>
          <p:nvPr/>
        </p:nvGrpSpPr>
        <p:grpSpPr>
          <a:xfrm>
            <a:off x="-1460995" y="1179388"/>
            <a:ext cx="5385649" cy="5674794"/>
            <a:chOff x="-1460995" y="1179388"/>
            <a:chExt cx="5385649" cy="5674794"/>
          </a:xfrm>
        </p:grpSpPr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A486B06E-1A93-CA49-8F07-95380F2FDFF2}"/>
                </a:ext>
              </a:extLst>
            </p:cNvPr>
            <p:cNvGrpSpPr/>
            <p:nvPr/>
          </p:nvGrpSpPr>
          <p:grpSpPr>
            <a:xfrm>
              <a:off x="-1460995" y="1548720"/>
              <a:ext cx="5385649" cy="5305462"/>
              <a:chOff x="-1084477" y="1550628"/>
              <a:chExt cx="5385649" cy="5305462"/>
            </a:xfrm>
          </p:grpSpPr>
          <p:sp>
            <p:nvSpPr>
              <p:cNvPr id="13" name="Forme libre 12">
                <a:extLst>
                  <a:ext uri="{FF2B5EF4-FFF2-40B4-BE49-F238E27FC236}">
                    <a16:creationId xmlns:a16="http://schemas.microsoft.com/office/drawing/2014/main" id="{11F833FD-7A3D-6F44-B6B0-7F40282B772F}"/>
                  </a:ext>
                </a:extLst>
              </p:cNvPr>
              <p:cNvSpPr/>
              <p:nvPr/>
            </p:nvSpPr>
            <p:spPr>
              <a:xfrm>
                <a:off x="1290594" y="1550628"/>
                <a:ext cx="1301531" cy="1496013"/>
              </a:xfrm>
              <a:custGeom>
                <a:avLst/>
                <a:gdLst>
                  <a:gd name="connsiteX0" fmla="*/ 0 w 1496013"/>
                  <a:gd name="connsiteY0" fmla="*/ 650766 h 1301531"/>
                  <a:gd name="connsiteX1" fmla="*/ 325383 w 1496013"/>
                  <a:gd name="connsiteY1" fmla="*/ 0 h 1301531"/>
                  <a:gd name="connsiteX2" fmla="*/ 1170630 w 1496013"/>
                  <a:gd name="connsiteY2" fmla="*/ 0 h 1301531"/>
                  <a:gd name="connsiteX3" fmla="*/ 1496013 w 1496013"/>
                  <a:gd name="connsiteY3" fmla="*/ 650766 h 1301531"/>
                  <a:gd name="connsiteX4" fmla="*/ 1170630 w 1496013"/>
                  <a:gd name="connsiteY4" fmla="*/ 1301531 h 1301531"/>
                  <a:gd name="connsiteX5" fmla="*/ 325383 w 1496013"/>
                  <a:gd name="connsiteY5" fmla="*/ 1301531 h 1301531"/>
                  <a:gd name="connsiteX6" fmla="*/ 0 w 1496013"/>
                  <a:gd name="connsiteY6" fmla="*/ 650766 h 1301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96013" h="1301531">
                    <a:moveTo>
                      <a:pt x="748006" y="0"/>
                    </a:moveTo>
                    <a:lnTo>
                      <a:pt x="1496013" y="283083"/>
                    </a:lnTo>
                    <a:lnTo>
                      <a:pt x="1496013" y="1018448"/>
                    </a:lnTo>
                    <a:lnTo>
                      <a:pt x="748006" y="1301531"/>
                    </a:lnTo>
                    <a:lnTo>
                      <a:pt x="0" y="1018448"/>
                    </a:lnTo>
                    <a:lnTo>
                      <a:pt x="0" y="283083"/>
                    </a:lnTo>
                    <a:lnTo>
                      <a:pt x="748006" y="0"/>
                    </a:lnTo>
                    <a:close/>
                  </a:path>
                </a:pathLst>
              </a:cu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56162" tIns="286469" rIns="256162" bIns="286469" numCol="1" spcCol="1270" anchor="ctr" anchorCtr="0">
                <a:noAutofit/>
              </a:bodyPr>
              <a:lstStyle/>
              <a:p>
                <a:pPr marL="0" lvl="0" indent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fr-FR" sz="1400" kern="1200" dirty="0"/>
                  <a:t>Input</a:t>
                </a:r>
              </a:p>
              <a:p>
                <a:pPr marL="0" lvl="0" indent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fr-FR" sz="1400" kern="1200" dirty="0"/>
                  <a:t>Reader</a:t>
                </a:r>
              </a:p>
              <a:p>
                <a:pPr marL="0" lvl="0" indent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fr-FR" sz="1400" kern="1200" dirty="0" err="1"/>
                  <a:t>Util</a:t>
                </a:r>
                <a:endParaRPr lang="fr-FR" sz="1400" kern="1200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B7F751C-DED5-D442-85A3-B57FFE98F133}"/>
                  </a:ext>
                </a:extLst>
              </p:cNvPr>
              <p:cNvSpPr/>
              <p:nvPr/>
            </p:nvSpPr>
            <p:spPr>
              <a:xfrm>
                <a:off x="2631621" y="1849831"/>
                <a:ext cx="1669551" cy="897608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6" name="Forme libre 15">
                <a:extLst>
                  <a:ext uri="{FF2B5EF4-FFF2-40B4-BE49-F238E27FC236}">
                    <a16:creationId xmlns:a16="http://schemas.microsoft.com/office/drawing/2014/main" id="{58E6F931-7BC3-FD49-817B-DD0789B641B4}"/>
                  </a:ext>
                </a:extLst>
              </p:cNvPr>
              <p:cNvSpPr/>
              <p:nvPr/>
            </p:nvSpPr>
            <p:spPr>
              <a:xfrm>
                <a:off x="585074" y="2820444"/>
                <a:ext cx="1301531" cy="1496013"/>
              </a:xfrm>
              <a:custGeom>
                <a:avLst/>
                <a:gdLst>
                  <a:gd name="connsiteX0" fmla="*/ 0 w 1496013"/>
                  <a:gd name="connsiteY0" fmla="*/ 650766 h 1301531"/>
                  <a:gd name="connsiteX1" fmla="*/ 325383 w 1496013"/>
                  <a:gd name="connsiteY1" fmla="*/ 0 h 1301531"/>
                  <a:gd name="connsiteX2" fmla="*/ 1170630 w 1496013"/>
                  <a:gd name="connsiteY2" fmla="*/ 0 h 1301531"/>
                  <a:gd name="connsiteX3" fmla="*/ 1496013 w 1496013"/>
                  <a:gd name="connsiteY3" fmla="*/ 650766 h 1301531"/>
                  <a:gd name="connsiteX4" fmla="*/ 1170630 w 1496013"/>
                  <a:gd name="connsiteY4" fmla="*/ 1301531 h 1301531"/>
                  <a:gd name="connsiteX5" fmla="*/ 325383 w 1496013"/>
                  <a:gd name="connsiteY5" fmla="*/ 1301531 h 1301531"/>
                  <a:gd name="connsiteX6" fmla="*/ 0 w 1496013"/>
                  <a:gd name="connsiteY6" fmla="*/ 650766 h 1301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96013" h="1301531">
                    <a:moveTo>
                      <a:pt x="748006" y="0"/>
                    </a:moveTo>
                    <a:lnTo>
                      <a:pt x="1496013" y="283083"/>
                    </a:lnTo>
                    <a:lnTo>
                      <a:pt x="1496013" y="1018448"/>
                    </a:lnTo>
                    <a:lnTo>
                      <a:pt x="748006" y="1301531"/>
                    </a:lnTo>
                    <a:lnTo>
                      <a:pt x="0" y="1018448"/>
                    </a:lnTo>
                    <a:lnTo>
                      <a:pt x="0" y="283083"/>
                    </a:lnTo>
                    <a:lnTo>
                      <a:pt x="748006" y="0"/>
                    </a:lnTo>
                    <a:close/>
                  </a:path>
                </a:pathLst>
              </a:cu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2">
                  <a:hueOff val="-239464"/>
                  <a:satOff val="-2759"/>
                  <a:lumOff val="617"/>
                  <a:alphaOff val="0"/>
                </a:schemeClr>
              </a:fillRef>
              <a:effectRef idx="2">
                <a:schemeClr val="accent2">
                  <a:hueOff val="-239464"/>
                  <a:satOff val="-2759"/>
                  <a:lumOff val="617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56162" tIns="286469" rIns="256162" bIns="286469" numCol="1" spcCol="1270" anchor="ctr" anchorCtr="0">
                <a:noAutofit/>
              </a:bodyPr>
              <a:lstStyle/>
              <a:p>
                <a:pPr marL="0" lvl="0" indent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fr-FR" sz="1400" kern="1200" dirty="0"/>
                  <a:t>Parking</a:t>
                </a:r>
              </a:p>
              <a:p>
                <a:pPr marL="0" lvl="0" indent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fr-FR" sz="1400" kern="1200" dirty="0"/>
                  <a:t>Spot</a:t>
                </a:r>
              </a:p>
              <a:p>
                <a:pPr marL="0" lvl="0" indent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fr-FR" sz="1400" kern="1200" dirty="0"/>
                  <a:t>DAO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2188846-A83F-E74E-8B33-43A54AD9972E}"/>
                  </a:ext>
                </a:extLst>
              </p:cNvPr>
              <p:cNvSpPr/>
              <p:nvPr/>
            </p:nvSpPr>
            <p:spPr>
              <a:xfrm>
                <a:off x="-1084477" y="3119647"/>
                <a:ext cx="1615694" cy="897608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9" name="Forme libre 18">
                <a:extLst>
                  <a:ext uri="{FF2B5EF4-FFF2-40B4-BE49-F238E27FC236}">
                    <a16:creationId xmlns:a16="http://schemas.microsoft.com/office/drawing/2014/main" id="{98668F48-2473-0D4E-AB14-65A0A87D5E0A}"/>
                  </a:ext>
                </a:extLst>
              </p:cNvPr>
              <p:cNvSpPr/>
              <p:nvPr/>
            </p:nvSpPr>
            <p:spPr>
              <a:xfrm>
                <a:off x="1290594" y="4090261"/>
                <a:ext cx="1301532" cy="1496014"/>
              </a:xfrm>
              <a:custGeom>
                <a:avLst/>
                <a:gdLst>
                  <a:gd name="connsiteX0" fmla="*/ 0 w 1496013"/>
                  <a:gd name="connsiteY0" fmla="*/ 650766 h 1301531"/>
                  <a:gd name="connsiteX1" fmla="*/ 325383 w 1496013"/>
                  <a:gd name="connsiteY1" fmla="*/ 0 h 1301531"/>
                  <a:gd name="connsiteX2" fmla="*/ 1170630 w 1496013"/>
                  <a:gd name="connsiteY2" fmla="*/ 0 h 1301531"/>
                  <a:gd name="connsiteX3" fmla="*/ 1496013 w 1496013"/>
                  <a:gd name="connsiteY3" fmla="*/ 650766 h 1301531"/>
                  <a:gd name="connsiteX4" fmla="*/ 1170630 w 1496013"/>
                  <a:gd name="connsiteY4" fmla="*/ 1301531 h 1301531"/>
                  <a:gd name="connsiteX5" fmla="*/ 325383 w 1496013"/>
                  <a:gd name="connsiteY5" fmla="*/ 1301531 h 1301531"/>
                  <a:gd name="connsiteX6" fmla="*/ 0 w 1496013"/>
                  <a:gd name="connsiteY6" fmla="*/ 650766 h 1301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96013" h="1301531">
                    <a:moveTo>
                      <a:pt x="748006" y="0"/>
                    </a:moveTo>
                    <a:lnTo>
                      <a:pt x="1496013" y="283083"/>
                    </a:lnTo>
                    <a:lnTo>
                      <a:pt x="1496013" y="1018448"/>
                    </a:lnTo>
                    <a:lnTo>
                      <a:pt x="748006" y="1301531"/>
                    </a:lnTo>
                    <a:lnTo>
                      <a:pt x="0" y="1018448"/>
                    </a:lnTo>
                    <a:lnTo>
                      <a:pt x="0" y="283083"/>
                    </a:lnTo>
                    <a:lnTo>
                      <a:pt x="748006" y="0"/>
                    </a:lnTo>
                    <a:close/>
                  </a:path>
                </a:pathLst>
              </a:cu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2">
                  <a:hueOff val="-478928"/>
                  <a:satOff val="-5519"/>
                  <a:lumOff val="1234"/>
                  <a:alphaOff val="0"/>
                </a:schemeClr>
              </a:fillRef>
              <a:effectRef idx="2">
                <a:schemeClr val="accent2">
                  <a:hueOff val="-478928"/>
                  <a:satOff val="-5519"/>
                  <a:lumOff val="1234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56162" tIns="286469" rIns="256163" bIns="286470" numCol="1" spcCol="1270" anchor="ctr" anchorCtr="0">
                <a:noAutofit/>
              </a:bodyPr>
              <a:lstStyle/>
              <a:p>
                <a:pPr marL="0" lvl="0" indent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fr-FR" sz="1400" kern="1200" dirty="0"/>
                  <a:t>Ticket</a:t>
                </a:r>
              </a:p>
              <a:p>
                <a:pPr marL="0" lvl="0" indent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fr-FR" sz="1400" kern="1200" dirty="0"/>
                  <a:t>DAO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C37BA2D-9396-F849-A822-FB6FE60BE17E}"/>
                  </a:ext>
                </a:extLst>
              </p:cNvPr>
              <p:cNvSpPr/>
              <p:nvPr/>
            </p:nvSpPr>
            <p:spPr>
              <a:xfrm>
                <a:off x="2631621" y="4389464"/>
                <a:ext cx="1669551" cy="897608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2" name="Forme libre 21">
                <a:extLst>
                  <a:ext uri="{FF2B5EF4-FFF2-40B4-BE49-F238E27FC236}">
                    <a16:creationId xmlns:a16="http://schemas.microsoft.com/office/drawing/2014/main" id="{2EC85B76-C90A-D749-BA3D-EC5672FC2917}"/>
                  </a:ext>
                </a:extLst>
              </p:cNvPr>
              <p:cNvSpPr/>
              <p:nvPr/>
            </p:nvSpPr>
            <p:spPr>
              <a:xfrm>
                <a:off x="585074" y="5360077"/>
                <a:ext cx="1301531" cy="1496013"/>
              </a:xfrm>
              <a:custGeom>
                <a:avLst/>
                <a:gdLst>
                  <a:gd name="connsiteX0" fmla="*/ 0 w 1496013"/>
                  <a:gd name="connsiteY0" fmla="*/ 650766 h 1301531"/>
                  <a:gd name="connsiteX1" fmla="*/ 325383 w 1496013"/>
                  <a:gd name="connsiteY1" fmla="*/ 0 h 1301531"/>
                  <a:gd name="connsiteX2" fmla="*/ 1170630 w 1496013"/>
                  <a:gd name="connsiteY2" fmla="*/ 0 h 1301531"/>
                  <a:gd name="connsiteX3" fmla="*/ 1496013 w 1496013"/>
                  <a:gd name="connsiteY3" fmla="*/ 650766 h 1301531"/>
                  <a:gd name="connsiteX4" fmla="*/ 1170630 w 1496013"/>
                  <a:gd name="connsiteY4" fmla="*/ 1301531 h 1301531"/>
                  <a:gd name="connsiteX5" fmla="*/ 325383 w 1496013"/>
                  <a:gd name="connsiteY5" fmla="*/ 1301531 h 1301531"/>
                  <a:gd name="connsiteX6" fmla="*/ 0 w 1496013"/>
                  <a:gd name="connsiteY6" fmla="*/ 650766 h 1301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96013" h="1301531">
                    <a:moveTo>
                      <a:pt x="748006" y="0"/>
                    </a:moveTo>
                    <a:lnTo>
                      <a:pt x="1496013" y="283083"/>
                    </a:lnTo>
                    <a:lnTo>
                      <a:pt x="1496013" y="1018448"/>
                    </a:lnTo>
                    <a:lnTo>
                      <a:pt x="748006" y="1301531"/>
                    </a:lnTo>
                    <a:lnTo>
                      <a:pt x="0" y="1018448"/>
                    </a:lnTo>
                    <a:lnTo>
                      <a:pt x="0" y="283083"/>
                    </a:lnTo>
                    <a:lnTo>
                      <a:pt x="748006" y="0"/>
                    </a:lnTo>
                    <a:close/>
                  </a:path>
                </a:pathLst>
              </a:cu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2">
                  <a:hueOff val="-718391"/>
                  <a:satOff val="-8278"/>
                  <a:lumOff val="1851"/>
                  <a:alphaOff val="0"/>
                </a:schemeClr>
              </a:fillRef>
              <a:effectRef idx="2">
                <a:schemeClr val="accent2">
                  <a:hueOff val="-718391"/>
                  <a:satOff val="-8278"/>
                  <a:lumOff val="1851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56162" tIns="286469" rIns="256162" bIns="286469" numCol="1" spcCol="1270" anchor="ctr" anchorCtr="0">
                <a:noAutofit/>
              </a:bodyPr>
              <a:lstStyle/>
              <a:p>
                <a:pPr marL="0" lvl="0" indent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fr-FR" sz="1400" kern="1200" dirty="0" err="1"/>
                  <a:t>Fare</a:t>
                </a:r>
                <a:endParaRPr lang="fr-FR" sz="1400" kern="1200" dirty="0"/>
              </a:p>
              <a:p>
                <a:pPr marL="0" lvl="0" indent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fr-FR" sz="1400" kern="1200" dirty="0" err="1"/>
                  <a:t>Calculator</a:t>
                </a:r>
                <a:endParaRPr lang="fr-FR" sz="1400" kern="1200" dirty="0"/>
              </a:p>
              <a:p>
                <a:pPr marL="0" lvl="0" indent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fr-FR" sz="1400" kern="1200" dirty="0"/>
                  <a:t>Service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54E3CC8-B7DD-1A42-B4B1-4668A36C5203}"/>
                  </a:ext>
                </a:extLst>
              </p:cNvPr>
              <p:cNvSpPr/>
              <p:nvPr/>
            </p:nvSpPr>
            <p:spPr>
              <a:xfrm>
                <a:off x="-1084477" y="5659280"/>
                <a:ext cx="1615694" cy="897608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A613CAE1-B0D6-C349-A904-D97CC661ABE8}"/>
                </a:ext>
              </a:extLst>
            </p:cNvPr>
            <p:cNvSpPr txBox="1"/>
            <p:nvPr/>
          </p:nvSpPr>
          <p:spPr>
            <a:xfrm>
              <a:off x="154699" y="1179388"/>
              <a:ext cx="7999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u="sng" dirty="0" err="1"/>
                <a:t>Mock</a:t>
              </a:r>
              <a:endParaRPr lang="fr-FR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3742189599"/>
      </p:ext>
    </p:extLst>
  </p:cSld>
  <p:clrMapOvr>
    <a:masterClrMapping/>
  </p:clrMapOvr>
</p:sld>
</file>

<file path=ppt/theme/theme1.xml><?xml version="1.0" encoding="utf-8"?>
<a:theme xmlns:a="http://schemas.openxmlformats.org/drawingml/2006/main" name="Colis">
  <a:themeElements>
    <a:clrScheme name="Ble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olis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l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2621</TotalTime>
  <Words>1874</Words>
  <Application>Microsoft Macintosh PowerPoint</Application>
  <PresentationFormat>Grand écran</PresentationFormat>
  <Paragraphs>348</Paragraphs>
  <Slides>20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5" baseType="lpstr">
      <vt:lpstr>Arial</vt:lpstr>
      <vt:lpstr>Calibri</vt:lpstr>
      <vt:lpstr>Gill Sans MT</vt:lpstr>
      <vt:lpstr>Menlo</vt:lpstr>
      <vt:lpstr>Colis</vt:lpstr>
      <vt:lpstr>Projet 4 Testez l’implémentation d’une nouvelle fonctionnalité</vt:lpstr>
      <vt:lpstr>Présentation du code</vt:lpstr>
      <vt:lpstr>Problématiques rencontrées</vt:lpstr>
      <vt:lpstr>Evolutions majeures</vt:lpstr>
      <vt:lpstr>Structure finale du code</vt:lpstr>
      <vt:lpstr>Tests Unitaires</vt:lpstr>
      <vt:lpstr>FareCalculatorServiceTest</vt:lpstr>
      <vt:lpstr>InteractiveShellTEST</vt:lpstr>
      <vt:lpstr>ParkingServiceTest</vt:lpstr>
      <vt:lpstr>InPutReaderUtilTest</vt:lpstr>
      <vt:lpstr>Tests Unitaires</vt:lpstr>
      <vt:lpstr>Utilisation de H2</vt:lpstr>
      <vt:lpstr>Tests Unitaires avec H2</vt:lpstr>
      <vt:lpstr>Ajout des fonctionnalités</vt:lpstr>
      <vt:lpstr>TesTs Unitaires</vt:lpstr>
      <vt:lpstr>Implémentation</vt:lpstr>
      <vt:lpstr>Tests d’Intégration</vt:lpstr>
      <vt:lpstr>PARKINGDATABASEIT</vt:lpstr>
      <vt:lpstr>Rapports Finaux</vt:lpstr>
      <vt:lpstr>Liens Vers Les rapports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4 Testez l’implémentation d’une nouvelle fonctionnalité</dc:title>
  <dc:creator>Noémie Barral</dc:creator>
  <cp:lastModifiedBy>Noémie Barral</cp:lastModifiedBy>
  <cp:revision>57</cp:revision>
  <dcterms:created xsi:type="dcterms:W3CDTF">2020-11-18T14:04:53Z</dcterms:created>
  <dcterms:modified xsi:type="dcterms:W3CDTF">2020-11-26T14:58:14Z</dcterms:modified>
</cp:coreProperties>
</file>