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3"/>
  </p:notesMasterIdLst>
  <p:sldIdLst>
    <p:sldId id="266" r:id="rId2"/>
    <p:sldId id="268" r:id="rId3"/>
    <p:sldId id="258" r:id="rId4"/>
    <p:sldId id="257" r:id="rId5"/>
    <p:sldId id="267" r:id="rId6"/>
    <p:sldId id="263" r:id="rId7"/>
    <p:sldId id="259" r:id="rId8"/>
    <p:sldId id="269" r:id="rId9"/>
    <p:sldId id="264" r:id="rId10"/>
    <p:sldId id="26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87611-A69D-4F74-AAA7-3FC68BBE801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BE512E-F84A-46B3-8D1A-7C456FF459BB}">
      <dgm:prSet/>
      <dgm:spPr/>
      <dgm:t>
        <a:bodyPr/>
        <a:lstStyle/>
        <a:p>
          <a:r>
            <a:rPr lang="fr-FR"/>
            <a:t>Objectifs de l’application</a:t>
          </a:r>
          <a:endParaRPr lang="en-US"/>
        </a:p>
      </dgm:t>
    </dgm:pt>
    <dgm:pt modelId="{FC437F0F-8EC5-40A2-8770-7EC6D72288DE}" type="parTrans" cxnId="{EA094A00-BC34-496F-BBF1-9EE603BA9A23}">
      <dgm:prSet/>
      <dgm:spPr/>
      <dgm:t>
        <a:bodyPr/>
        <a:lstStyle/>
        <a:p>
          <a:endParaRPr lang="en-US"/>
        </a:p>
      </dgm:t>
    </dgm:pt>
    <dgm:pt modelId="{824551C5-A515-4B27-91B8-39B0555D81F8}" type="sibTrans" cxnId="{EA094A00-BC34-496F-BBF1-9EE603BA9A23}">
      <dgm:prSet/>
      <dgm:spPr/>
      <dgm:t>
        <a:bodyPr/>
        <a:lstStyle/>
        <a:p>
          <a:endParaRPr lang="en-US"/>
        </a:p>
      </dgm:t>
    </dgm:pt>
    <dgm:pt modelId="{24641218-CC0A-46FE-BD32-53C4323B28B3}">
      <dgm:prSet/>
      <dgm:spPr/>
      <dgm:t>
        <a:bodyPr/>
        <a:lstStyle/>
        <a:p>
          <a:r>
            <a:rPr lang="fr-FR"/>
            <a:t>Domaine métier</a:t>
          </a:r>
          <a:endParaRPr lang="en-US"/>
        </a:p>
      </dgm:t>
    </dgm:pt>
    <dgm:pt modelId="{2CD68B19-9B04-4695-AB61-BB765A92B3E4}" type="parTrans" cxnId="{2FC6AAEE-DD95-4FCC-B8E2-0F85C5FB13D7}">
      <dgm:prSet/>
      <dgm:spPr/>
      <dgm:t>
        <a:bodyPr/>
        <a:lstStyle/>
        <a:p>
          <a:endParaRPr lang="en-US"/>
        </a:p>
      </dgm:t>
    </dgm:pt>
    <dgm:pt modelId="{BD516542-C51B-4316-8703-271E055F6B70}" type="sibTrans" cxnId="{2FC6AAEE-DD95-4FCC-B8E2-0F85C5FB13D7}">
      <dgm:prSet/>
      <dgm:spPr/>
      <dgm:t>
        <a:bodyPr/>
        <a:lstStyle/>
        <a:p>
          <a:endParaRPr lang="en-US"/>
        </a:p>
      </dgm:t>
    </dgm:pt>
    <dgm:pt modelId="{601D630B-6767-42F6-9F19-21274BA6AFB3}">
      <dgm:prSet/>
      <dgm:spPr/>
      <dgm:t>
        <a:bodyPr/>
        <a:lstStyle/>
        <a:p>
          <a:r>
            <a:rPr lang="fr-FR"/>
            <a:t>Choix technologiques</a:t>
          </a:r>
          <a:endParaRPr lang="en-US"/>
        </a:p>
      </dgm:t>
    </dgm:pt>
    <dgm:pt modelId="{D341254C-7993-46C8-9E76-29898B3D6B5E}" type="parTrans" cxnId="{746EFEA5-EDEC-471D-9032-445C29D6834A}">
      <dgm:prSet/>
      <dgm:spPr/>
      <dgm:t>
        <a:bodyPr/>
        <a:lstStyle/>
        <a:p>
          <a:endParaRPr lang="en-US"/>
        </a:p>
      </dgm:t>
    </dgm:pt>
    <dgm:pt modelId="{CFADACD1-4012-4661-A81F-6F76C2011E3C}" type="sibTrans" cxnId="{746EFEA5-EDEC-471D-9032-445C29D6834A}">
      <dgm:prSet/>
      <dgm:spPr/>
      <dgm:t>
        <a:bodyPr/>
        <a:lstStyle/>
        <a:p>
          <a:endParaRPr lang="en-US"/>
        </a:p>
      </dgm:t>
    </dgm:pt>
    <dgm:pt modelId="{0FC9AA5D-0584-47BE-81F6-3B4D7446C374}">
      <dgm:prSet/>
      <dgm:spPr/>
      <dgm:t>
        <a:bodyPr/>
        <a:lstStyle/>
        <a:p>
          <a:r>
            <a:rPr lang="fr-FR"/>
            <a:t>Gestion des données JSON</a:t>
          </a:r>
          <a:endParaRPr lang="en-US"/>
        </a:p>
      </dgm:t>
    </dgm:pt>
    <dgm:pt modelId="{7C124E28-81D9-4F35-AD6A-DCDBA57475F3}" type="parTrans" cxnId="{BB3572A5-820B-4794-9905-BB6D773DD29B}">
      <dgm:prSet/>
      <dgm:spPr/>
      <dgm:t>
        <a:bodyPr/>
        <a:lstStyle/>
        <a:p>
          <a:endParaRPr lang="en-US"/>
        </a:p>
      </dgm:t>
    </dgm:pt>
    <dgm:pt modelId="{5453C6BA-59EF-48C6-8EBE-4D9086DE204A}" type="sibTrans" cxnId="{BB3572A5-820B-4794-9905-BB6D773DD29B}">
      <dgm:prSet/>
      <dgm:spPr/>
      <dgm:t>
        <a:bodyPr/>
        <a:lstStyle/>
        <a:p>
          <a:endParaRPr lang="en-US"/>
        </a:p>
      </dgm:t>
    </dgm:pt>
    <dgm:pt modelId="{5F211C49-8E61-48ED-9F5D-4E420A226169}">
      <dgm:prSet/>
      <dgm:spPr/>
      <dgm:t>
        <a:bodyPr/>
        <a:lstStyle/>
        <a:p>
          <a:r>
            <a:rPr lang="fr-FR"/>
            <a:t>Architecture du programme</a:t>
          </a:r>
          <a:endParaRPr lang="en-US"/>
        </a:p>
      </dgm:t>
    </dgm:pt>
    <dgm:pt modelId="{ACCA5520-A7FF-4044-8E70-754A57EA7A9E}" type="parTrans" cxnId="{10C73B47-CDA2-4D1F-9BD4-3BAAF967DA1B}">
      <dgm:prSet/>
      <dgm:spPr/>
      <dgm:t>
        <a:bodyPr/>
        <a:lstStyle/>
        <a:p>
          <a:endParaRPr lang="en-US"/>
        </a:p>
      </dgm:t>
    </dgm:pt>
    <dgm:pt modelId="{2F3B09E8-09F5-4C28-B52F-F4C79C50D56F}" type="sibTrans" cxnId="{10C73B47-CDA2-4D1F-9BD4-3BAAF967DA1B}">
      <dgm:prSet/>
      <dgm:spPr/>
      <dgm:t>
        <a:bodyPr/>
        <a:lstStyle/>
        <a:p>
          <a:endParaRPr lang="en-US"/>
        </a:p>
      </dgm:t>
    </dgm:pt>
    <dgm:pt modelId="{2F4F921B-4913-464D-945D-6719E99B8EDC}">
      <dgm:prSet/>
      <dgm:spPr/>
      <dgm:t>
        <a:bodyPr/>
        <a:lstStyle/>
        <a:p>
          <a:r>
            <a:rPr lang="fr-FR"/>
            <a:t>Endpoints spécifiques</a:t>
          </a:r>
          <a:endParaRPr lang="en-US"/>
        </a:p>
      </dgm:t>
    </dgm:pt>
    <dgm:pt modelId="{D36402E6-6E70-4BD5-8B4A-5B94992FC612}" type="parTrans" cxnId="{4294370A-670A-4139-8C82-2075E6E81F5D}">
      <dgm:prSet/>
      <dgm:spPr/>
      <dgm:t>
        <a:bodyPr/>
        <a:lstStyle/>
        <a:p>
          <a:endParaRPr lang="en-US"/>
        </a:p>
      </dgm:t>
    </dgm:pt>
    <dgm:pt modelId="{B6DD105B-7813-417E-8F78-CF1CCECB8FA5}" type="sibTrans" cxnId="{4294370A-670A-4139-8C82-2075E6E81F5D}">
      <dgm:prSet/>
      <dgm:spPr/>
      <dgm:t>
        <a:bodyPr/>
        <a:lstStyle/>
        <a:p>
          <a:endParaRPr lang="en-US"/>
        </a:p>
      </dgm:t>
    </dgm:pt>
    <dgm:pt modelId="{FA10476C-3CA6-41BC-A6B9-88D2444A8E8F}">
      <dgm:prSet/>
      <dgm:spPr/>
      <dgm:t>
        <a:bodyPr/>
        <a:lstStyle/>
        <a:p>
          <a:r>
            <a:rPr lang="fr-FR"/>
            <a:t>Tests et couverture</a:t>
          </a:r>
          <a:endParaRPr lang="en-US"/>
        </a:p>
      </dgm:t>
    </dgm:pt>
    <dgm:pt modelId="{AACA703A-3357-4032-81E6-414401C09F95}" type="parTrans" cxnId="{F379BBCE-C734-4E75-A8F9-A4DEABEB021E}">
      <dgm:prSet/>
      <dgm:spPr/>
      <dgm:t>
        <a:bodyPr/>
        <a:lstStyle/>
        <a:p>
          <a:endParaRPr lang="en-US"/>
        </a:p>
      </dgm:t>
    </dgm:pt>
    <dgm:pt modelId="{7226CC3E-3D44-449D-9DD8-1BDE740E09D4}" type="sibTrans" cxnId="{F379BBCE-C734-4E75-A8F9-A4DEABEB021E}">
      <dgm:prSet/>
      <dgm:spPr/>
      <dgm:t>
        <a:bodyPr/>
        <a:lstStyle/>
        <a:p>
          <a:endParaRPr lang="en-US"/>
        </a:p>
      </dgm:t>
    </dgm:pt>
    <dgm:pt modelId="{BD212516-EAB4-42B3-B1C9-2B2AD6109BAD}">
      <dgm:prSet/>
      <dgm:spPr/>
      <dgm:t>
        <a:bodyPr/>
        <a:lstStyle/>
        <a:p>
          <a:r>
            <a:rPr lang="fr-FR"/>
            <a:t>Axes d’amélioration</a:t>
          </a:r>
          <a:endParaRPr lang="en-US"/>
        </a:p>
      </dgm:t>
    </dgm:pt>
    <dgm:pt modelId="{9EBAD396-C833-4890-A516-C823A88ED0DA}" type="parTrans" cxnId="{96A2E7FE-3423-48C6-8CDF-EA2A8AEA4C34}">
      <dgm:prSet/>
      <dgm:spPr/>
      <dgm:t>
        <a:bodyPr/>
        <a:lstStyle/>
        <a:p>
          <a:endParaRPr lang="en-US"/>
        </a:p>
      </dgm:t>
    </dgm:pt>
    <dgm:pt modelId="{C196A266-A7CA-4591-82D6-AA4C189EA94A}" type="sibTrans" cxnId="{96A2E7FE-3423-48C6-8CDF-EA2A8AEA4C34}">
      <dgm:prSet/>
      <dgm:spPr/>
      <dgm:t>
        <a:bodyPr/>
        <a:lstStyle/>
        <a:p>
          <a:endParaRPr lang="en-US"/>
        </a:p>
      </dgm:t>
    </dgm:pt>
    <dgm:pt modelId="{A775E934-7B41-A244-BA85-4ED29CB69965}" type="pres">
      <dgm:prSet presAssocID="{ED087611-A69D-4F74-AAA7-3FC68BBE8019}" presName="linear" presStyleCnt="0">
        <dgm:presLayoutVars>
          <dgm:animLvl val="lvl"/>
          <dgm:resizeHandles val="exact"/>
        </dgm:presLayoutVars>
      </dgm:prSet>
      <dgm:spPr/>
    </dgm:pt>
    <dgm:pt modelId="{4AA22E4D-D696-BB4E-973E-BD0762F4957E}" type="pres">
      <dgm:prSet presAssocID="{2FBE512E-F84A-46B3-8D1A-7C456FF459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9E7F5CF-D67E-9240-901A-852FA98A23A3}" type="pres">
      <dgm:prSet presAssocID="{824551C5-A515-4B27-91B8-39B0555D81F8}" presName="spacer" presStyleCnt="0"/>
      <dgm:spPr/>
    </dgm:pt>
    <dgm:pt modelId="{C5A2C911-378A-9C4C-920E-717AF1AA544C}" type="pres">
      <dgm:prSet presAssocID="{24641218-CC0A-46FE-BD32-53C4323B28B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176601F-77C2-6942-B32D-BD447F61BA97}" type="pres">
      <dgm:prSet presAssocID="{BD516542-C51B-4316-8703-271E055F6B70}" presName="spacer" presStyleCnt="0"/>
      <dgm:spPr/>
    </dgm:pt>
    <dgm:pt modelId="{963348D8-3829-3149-B2F9-1A2DE4E0ABD0}" type="pres">
      <dgm:prSet presAssocID="{601D630B-6767-42F6-9F19-21274BA6AFB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7C51AE3-B46A-BF48-B6AF-C24D38D3C25F}" type="pres">
      <dgm:prSet presAssocID="{CFADACD1-4012-4661-A81F-6F76C2011E3C}" presName="spacer" presStyleCnt="0"/>
      <dgm:spPr/>
    </dgm:pt>
    <dgm:pt modelId="{49129B5C-05BE-8941-A097-ECEFE562B041}" type="pres">
      <dgm:prSet presAssocID="{0FC9AA5D-0584-47BE-81F6-3B4D7446C37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0DCCA91-F944-014C-BC92-FD361B49554A}" type="pres">
      <dgm:prSet presAssocID="{5453C6BA-59EF-48C6-8EBE-4D9086DE204A}" presName="spacer" presStyleCnt="0"/>
      <dgm:spPr/>
    </dgm:pt>
    <dgm:pt modelId="{AA513A1C-1767-9541-B1E9-68A9CEFDF186}" type="pres">
      <dgm:prSet presAssocID="{5F211C49-8E61-48ED-9F5D-4E420A22616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67B8159-4C01-4346-9A12-489192AF8173}" type="pres">
      <dgm:prSet presAssocID="{2F3B09E8-09F5-4C28-B52F-F4C79C50D56F}" presName="spacer" presStyleCnt="0"/>
      <dgm:spPr/>
    </dgm:pt>
    <dgm:pt modelId="{39340CC0-0A02-8A4A-8848-02DD96BD81BB}" type="pres">
      <dgm:prSet presAssocID="{2F4F921B-4913-464D-945D-6719E99B8ED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422EF4B-B0C8-1243-ABC9-D6B629EAC448}" type="pres">
      <dgm:prSet presAssocID="{B6DD105B-7813-417E-8F78-CF1CCECB8FA5}" presName="spacer" presStyleCnt="0"/>
      <dgm:spPr/>
    </dgm:pt>
    <dgm:pt modelId="{125ED9D0-0638-F14B-B355-6032881EEF89}" type="pres">
      <dgm:prSet presAssocID="{FA10476C-3CA6-41BC-A6B9-88D2444A8E8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25C4644-215E-DC46-81BB-2FF959DE8433}" type="pres">
      <dgm:prSet presAssocID="{7226CC3E-3D44-449D-9DD8-1BDE740E09D4}" presName="spacer" presStyleCnt="0"/>
      <dgm:spPr/>
    </dgm:pt>
    <dgm:pt modelId="{E64E053E-AE0C-374A-94E8-2B1C5FC9579C}" type="pres">
      <dgm:prSet presAssocID="{BD212516-EAB4-42B3-B1C9-2B2AD6109BA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A094A00-BC34-496F-BBF1-9EE603BA9A23}" srcId="{ED087611-A69D-4F74-AAA7-3FC68BBE8019}" destId="{2FBE512E-F84A-46B3-8D1A-7C456FF459BB}" srcOrd="0" destOrd="0" parTransId="{FC437F0F-8EC5-40A2-8770-7EC6D72288DE}" sibTransId="{824551C5-A515-4B27-91B8-39B0555D81F8}"/>
    <dgm:cxn modelId="{AB479B07-D4A4-B143-85E1-F1A8A5CA5A89}" type="presOf" srcId="{BD212516-EAB4-42B3-B1C9-2B2AD6109BAD}" destId="{E64E053E-AE0C-374A-94E8-2B1C5FC9579C}" srcOrd="0" destOrd="0" presId="urn:microsoft.com/office/officeart/2005/8/layout/vList2"/>
    <dgm:cxn modelId="{4294370A-670A-4139-8C82-2075E6E81F5D}" srcId="{ED087611-A69D-4F74-AAA7-3FC68BBE8019}" destId="{2F4F921B-4913-464D-945D-6719E99B8EDC}" srcOrd="5" destOrd="0" parTransId="{D36402E6-6E70-4BD5-8B4A-5B94992FC612}" sibTransId="{B6DD105B-7813-417E-8F78-CF1CCECB8FA5}"/>
    <dgm:cxn modelId="{E0F14116-2562-E649-A32D-5A69605071CB}" type="presOf" srcId="{ED087611-A69D-4F74-AAA7-3FC68BBE8019}" destId="{A775E934-7B41-A244-BA85-4ED29CB69965}" srcOrd="0" destOrd="0" presId="urn:microsoft.com/office/officeart/2005/8/layout/vList2"/>
    <dgm:cxn modelId="{50552323-5687-7F4C-BAA2-C5EE675E1CB8}" type="presOf" srcId="{5F211C49-8E61-48ED-9F5D-4E420A226169}" destId="{AA513A1C-1767-9541-B1E9-68A9CEFDF186}" srcOrd="0" destOrd="0" presId="urn:microsoft.com/office/officeart/2005/8/layout/vList2"/>
    <dgm:cxn modelId="{19C66643-20B3-3145-AD47-AC5C047A9AFE}" type="presOf" srcId="{FA10476C-3CA6-41BC-A6B9-88D2444A8E8F}" destId="{125ED9D0-0638-F14B-B355-6032881EEF89}" srcOrd="0" destOrd="0" presId="urn:microsoft.com/office/officeart/2005/8/layout/vList2"/>
    <dgm:cxn modelId="{10C73B47-CDA2-4D1F-9BD4-3BAAF967DA1B}" srcId="{ED087611-A69D-4F74-AAA7-3FC68BBE8019}" destId="{5F211C49-8E61-48ED-9F5D-4E420A226169}" srcOrd="4" destOrd="0" parTransId="{ACCA5520-A7FF-4044-8E70-754A57EA7A9E}" sibTransId="{2F3B09E8-09F5-4C28-B52F-F4C79C50D56F}"/>
    <dgm:cxn modelId="{450C0249-8A17-AD42-A169-8DABBBC252E4}" type="presOf" srcId="{0FC9AA5D-0584-47BE-81F6-3B4D7446C374}" destId="{49129B5C-05BE-8941-A097-ECEFE562B041}" srcOrd="0" destOrd="0" presId="urn:microsoft.com/office/officeart/2005/8/layout/vList2"/>
    <dgm:cxn modelId="{87F0957E-E18E-6541-8C00-75988B32304D}" type="presOf" srcId="{24641218-CC0A-46FE-BD32-53C4323B28B3}" destId="{C5A2C911-378A-9C4C-920E-717AF1AA544C}" srcOrd="0" destOrd="0" presId="urn:microsoft.com/office/officeart/2005/8/layout/vList2"/>
    <dgm:cxn modelId="{E879B985-FA94-DD41-9D08-81EDB5FDBF85}" type="presOf" srcId="{2FBE512E-F84A-46B3-8D1A-7C456FF459BB}" destId="{4AA22E4D-D696-BB4E-973E-BD0762F4957E}" srcOrd="0" destOrd="0" presId="urn:microsoft.com/office/officeart/2005/8/layout/vList2"/>
    <dgm:cxn modelId="{BB3572A5-820B-4794-9905-BB6D773DD29B}" srcId="{ED087611-A69D-4F74-AAA7-3FC68BBE8019}" destId="{0FC9AA5D-0584-47BE-81F6-3B4D7446C374}" srcOrd="3" destOrd="0" parTransId="{7C124E28-81D9-4F35-AD6A-DCDBA57475F3}" sibTransId="{5453C6BA-59EF-48C6-8EBE-4D9086DE204A}"/>
    <dgm:cxn modelId="{746EFEA5-EDEC-471D-9032-445C29D6834A}" srcId="{ED087611-A69D-4F74-AAA7-3FC68BBE8019}" destId="{601D630B-6767-42F6-9F19-21274BA6AFB3}" srcOrd="2" destOrd="0" parTransId="{D341254C-7993-46C8-9E76-29898B3D6B5E}" sibTransId="{CFADACD1-4012-4661-A81F-6F76C2011E3C}"/>
    <dgm:cxn modelId="{F379BBCE-C734-4E75-A8F9-A4DEABEB021E}" srcId="{ED087611-A69D-4F74-AAA7-3FC68BBE8019}" destId="{FA10476C-3CA6-41BC-A6B9-88D2444A8E8F}" srcOrd="6" destOrd="0" parTransId="{AACA703A-3357-4032-81E6-414401C09F95}" sibTransId="{7226CC3E-3D44-449D-9DD8-1BDE740E09D4}"/>
    <dgm:cxn modelId="{594070D9-DEAA-1D4B-AC4E-20D52B1DCA7D}" type="presOf" srcId="{2F4F921B-4913-464D-945D-6719E99B8EDC}" destId="{39340CC0-0A02-8A4A-8848-02DD96BD81BB}" srcOrd="0" destOrd="0" presId="urn:microsoft.com/office/officeart/2005/8/layout/vList2"/>
    <dgm:cxn modelId="{D52F2DDF-8C48-E645-A532-ADE26ACF6724}" type="presOf" srcId="{601D630B-6767-42F6-9F19-21274BA6AFB3}" destId="{963348D8-3829-3149-B2F9-1A2DE4E0ABD0}" srcOrd="0" destOrd="0" presId="urn:microsoft.com/office/officeart/2005/8/layout/vList2"/>
    <dgm:cxn modelId="{2FC6AAEE-DD95-4FCC-B8E2-0F85C5FB13D7}" srcId="{ED087611-A69D-4F74-AAA7-3FC68BBE8019}" destId="{24641218-CC0A-46FE-BD32-53C4323B28B3}" srcOrd="1" destOrd="0" parTransId="{2CD68B19-9B04-4695-AB61-BB765A92B3E4}" sibTransId="{BD516542-C51B-4316-8703-271E055F6B70}"/>
    <dgm:cxn modelId="{96A2E7FE-3423-48C6-8CDF-EA2A8AEA4C34}" srcId="{ED087611-A69D-4F74-AAA7-3FC68BBE8019}" destId="{BD212516-EAB4-42B3-B1C9-2B2AD6109BAD}" srcOrd="7" destOrd="0" parTransId="{9EBAD396-C833-4890-A516-C823A88ED0DA}" sibTransId="{C196A266-A7CA-4591-82D6-AA4C189EA94A}"/>
    <dgm:cxn modelId="{7D9C7A04-77A2-9741-AD80-72869F604547}" type="presParOf" srcId="{A775E934-7B41-A244-BA85-4ED29CB69965}" destId="{4AA22E4D-D696-BB4E-973E-BD0762F4957E}" srcOrd="0" destOrd="0" presId="urn:microsoft.com/office/officeart/2005/8/layout/vList2"/>
    <dgm:cxn modelId="{37E0C703-78C2-B34E-9787-F8CC87CDD464}" type="presParOf" srcId="{A775E934-7B41-A244-BA85-4ED29CB69965}" destId="{C9E7F5CF-D67E-9240-901A-852FA98A23A3}" srcOrd="1" destOrd="0" presId="urn:microsoft.com/office/officeart/2005/8/layout/vList2"/>
    <dgm:cxn modelId="{4A6C7445-676D-B14C-B235-DE9E6EE4CEC3}" type="presParOf" srcId="{A775E934-7B41-A244-BA85-4ED29CB69965}" destId="{C5A2C911-378A-9C4C-920E-717AF1AA544C}" srcOrd="2" destOrd="0" presId="urn:microsoft.com/office/officeart/2005/8/layout/vList2"/>
    <dgm:cxn modelId="{3CB7A4D8-3DB8-EE47-9AFF-13B5BB1EA6F5}" type="presParOf" srcId="{A775E934-7B41-A244-BA85-4ED29CB69965}" destId="{C176601F-77C2-6942-B32D-BD447F61BA97}" srcOrd="3" destOrd="0" presId="urn:microsoft.com/office/officeart/2005/8/layout/vList2"/>
    <dgm:cxn modelId="{DA59FC13-608F-2A4A-8F5B-58593F36EA47}" type="presParOf" srcId="{A775E934-7B41-A244-BA85-4ED29CB69965}" destId="{963348D8-3829-3149-B2F9-1A2DE4E0ABD0}" srcOrd="4" destOrd="0" presId="urn:microsoft.com/office/officeart/2005/8/layout/vList2"/>
    <dgm:cxn modelId="{77DBD3E9-429D-0C48-B8E0-B6FA37245827}" type="presParOf" srcId="{A775E934-7B41-A244-BA85-4ED29CB69965}" destId="{47C51AE3-B46A-BF48-B6AF-C24D38D3C25F}" srcOrd="5" destOrd="0" presId="urn:microsoft.com/office/officeart/2005/8/layout/vList2"/>
    <dgm:cxn modelId="{9962E8C9-B271-FE4E-8271-9E9C1B862C24}" type="presParOf" srcId="{A775E934-7B41-A244-BA85-4ED29CB69965}" destId="{49129B5C-05BE-8941-A097-ECEFE562B041}" srcOrd="6" destOrd="0" presId="urn:microsoft.com/office/officeart/2005/8/layout/vList2"/>
    <dgm:cxn modelId="{DF32F7E0-3836-4F47-A533-8D5891ED5FA3}" type="presParOf" srcId="{A775E934-7B41-A244-BA85-4ED29CB69965}" destId="{B0DCCA91-F944-014C-BC92-FD361B49554A}" srcOrd="7" destOrd="0" presId="urn:microsoft.com/office/officeart/2005/8/layout/vList2"/>
    <dgm:cxn modelId="{EB604920-A904-454E-8156-6849619415EA}" type="presParOf" srcId="{A775E934-7B41-A244-BA85-4ED29CB69965}" destId="{AA513A1C-1767-9541-B1E9-68A9CEFDF186}" srcOrd="8" destOrd="0" presId="urn:microsoft.com/office/officeart/2005/8/layout/vList2"/>
    <dgm:cxn modelId="{93A55021-3B9A-9941-9692-11F2ED1378BB}" type="presParOf" srcId="{A775E934-7B41-A244-BA85-4ED29CB69965}" destId="{667B8159-4C01-4346-9A12-489192AF8173}" srcOrd="9" destOrd="0" presId="urn:microsoft.com/office/officeart/2005/8/layout/vList2"/>
    <dgm:cxn modelId="{F4F747B6-E5A5-924D-98D0-4B038385EE78}" type="presParOf" srcId="{A775E934-7B41-A244-BA85-4ED29CB69965}" destId="{39340CC0-0A02-8A4A-8848-02DD96BD81BB}" srcOrd="10" destOrd="0" presId="urn:microsoft.com/office/officeart/2005/8/layout/vList2"/>
    <dgm:cxn modelId="{466A1B95-27DD-9749-B704-055A0B8B885E}" type="presParOf" srcId="{A775E934-7B41-A244-BA85-4ED29CB69965}" destId="{5422EF4B-B0C8-1243-ABC9-D6B629EAC448}" srcOrd="11" destOrd="0" presId="urn:microsoft.com/office/officeart/2005/8/layout/vList2"/>
    <dgm:cxn modelId="{A70D9F35-8C03-E54B-BF04-15F0A22A2747}" type="presParOf" srcId="{A775E934-7B41-A244-BA85-4ED29CB69965}" destId="{125ED9D0-0638-F14B-B355-6032881EEF89}" srcOrd="12" destOrd="0" presId="urn:microsoft.com/office/officeart/2005/8/layout/vList2"/>
    <dgm:cxn modelId="{56E03C9B-2FDD-6747-938C-862EB7D93409}" type="presParOf" srcId="{A775E934-7B41-A244-BA85-4ED29CB69965}" destId="{425C4644-215E-DC46-81BB-2FF959DE8433}" srcOrd="13" destOrd="0" presId="urn:microsoft.com/office/officeart/2005/8/layout/vList2"/>
    <dgm:cxn modelId="{7462AF6A-E8CB-DC44-ACE5-4C5CA84572EC}" type="presParOf" srcId="{A775E934-7B41-A244-BA85-4ED29CB69965}" destId="{E64E053E-AE0C-374A-94E8-2B1C5FC957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800" dirty="0"/>
            <a:t>DTO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2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2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100" dirty="0" err="1"/>
            <a:t>ChildAlertDTO</a:t>
          </a:r>
          <a:endParaRPr lang="fr-FR" sz="110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2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200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100" dirty="0" err="1"/>
            <a:t>FireDTO</a:t>
          </a:r>
          <a:endParaRPr lang="fr-FR" sz="1100" dirty="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 sz="1200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 sz="1200"/>
        </a:p>
      </dgm:t>
    </dgm:pt>
    <dgm:pt modelId="{2DA879EA-4BEA-FC4E-8369-97E2B8994C3A}">
      <dgm:prSet phldrT="[Texte]" custT="1"/>
      <dgm:spPr/>
      <dgm:t>
        <a:bodyPr/>
        <a:lstStyle/>
        <a:p>
          <a:r>
            <a:rPr lang="fr-FR" sz="1100" dirty="0" err="1"/>
            <a:t>CountDown</a:t>
          </a:r>
          <a:endParaRPr lang="fr-FR" sz="1100" dirty="0"/>
        </a:p>
      </dgm:t>
    </dgm:pt>
    <dgm:pt modelId="{50F66E2D-4698-2D46-B0A3-780D46A5AF7C}" type="parTrans" cxnId="{AEACF009-0B46-B945-A74D-CE9BF91054D0}">
      <dgm:prSet/>
      <dgm:spPr/>
      <dgm:t>
        <a:bodyPr/>
        <a:lstStyle/>
        <a:p>
          <a:endParaRPr lang="fr-FR"/>
        </a:p>
      </dgm:t>
    </dgm:pt>
    <dgm:pt modelId="{095D7845-6DA9-E843-8075-C4E31E5CD3C4}" type="sibTrans" cxnId="{AEACF009-0B46-B945-A74D-CE9BF91054D0}">
      <dgm:prSet/>
      <dgm:spPr/>
      <dgm:t>
        <a:bodyPr/>
        <a:lstStyle/>
        <a:p>
          <a:endParaRPr lang="fr-FR"/>
        </a:p>
      </dgm:t>
    </dgm:pt>
    <dgm:pt modelId="{7F5BAC6F-7506-7342-BBB3-081D93E50E8F}">
      <dgm:prSet phldrT="[Texte]" custT="1"/>
      <dgm:spPr/>
      <dgm:t>
        <a:bodyPr/>
        <a:lstStyle/>
        <a:p>
          <a:r>
            <a:rPr lang="fr-FR" sz="1100" dirty="0" err="1"/>
            <a:t>FloodDTO</a:t>
          </a:r>
          <a:endParaRPr lang="fr-FR" sz="1100" dirty="0"/>
        </a:p>
      </dgm:t>
    </dgm:pt>
    <dgm:pt modelId="{F4094443-4615-754D-9575-40B7660E40C6}" type="parTrans" cxnId="{B9EB5041-8571-3D4F-9769-02C0AC17758F}">
      <dgm:prSet/>
      <dgm:spPr/>
      <dgm:t>
        <a:bodyPr/>
        <a:lstStyle/>
        <a:p>
          <a:endParaRPr lang="fr-FR"/>
        </a:p>
      </dgm:t>
    </dgm:pt>
    <dgm:pt modelId="{BD1F10A0-D956-9347-9C8A-71A4C993A312}" type="sibTrans" cxnId="{B9EB5041-8571-3D4F-9769-02C0AC17758F}">
      <dgm:prSet/>
      <dgm:spPr/>
      <dgm:t>
        <a:bodyPr/>
        <a:lstStyle/>
        <a:p>
          <a:endParaRPr lang="fr-FR"/>
        </a:p>
      </dgm:t>
    </dgm:pt>
    <dgm:pt modelId="{D100529A-54FA-384F-B25C-BCB0D52C85EA}">
      <dgm:prSet phldrT="[Texte]" custT="1"/>
      <dgm:spPr/>
      <dgm:t>
        <a:bodyPr/>
        <a:lstStyle/>
        <a:p>
          <a:r>
            <a:rPr lang="fr-FR" sz="1100" dirty="0" err="1"/>
            <a:t>PersonContactInfoDTO</a:t>
          </a:r>
          <a:endParaRPr lang="fr-FR" sz="1100" dirty="0"/>
        </a:p>
      </dgm:t>
    </dgm:pt>
    <dgm:pt modelId="{AAA12974-57BF-7847-B025-DC9E5C02C061}" type="parTrans" cxnId="{09B53F29-97C0-1E4C-8469-D60E7CA689BB}">
      <dgm:prSet/>
      <dgm:spPr/>
      <dgm:t>
        <a:bodyPr/>
        <a:lstStyle/>
        <a:p>
          <a:endParaRPr lang="fr-FR"/>
        </a:p>
      </dgm:t>
    </dgm:pt>
    <dgm:pt modelId="{BA91033E-C8AF-6E46-9FE2-3671AE089296}" type="sibTrans" cxnId="{09B53F29-97C0-1E4C-8469-D60E7CA689BB}">
      <dgm:prSet/>
      <dgm:spPr/>
      <dgm:t>
        <a:bodyPr/>
        <a:lstStyle/>
        <a:p>
          <a:endParaRPr lang="fr-FR"/>
        </a:p>
      </dgm:t>
    </dgm:pt>
    <dgm:pt modelId="{318DF679-CCED-B84D-BD9E-4BC0F812795F}">
      <dgm:prSet phldrT="[Texte]" custT="1"/>
      <dgm:spPr/>
      <dgm:t>
        <a:bodyPr/>
        <a:lstStyle/>
        <a:p>
          <a:r>
            <a:rPr lang="fr-FR" sz="1100" dirty="0" err="1"/>
            <a:t>PersonNameDTO</a:t>
          </a:r>
          <a:endParaRPr lang="fr-FR" sz="1100" dirty="0"/>
        </a:p>
      </dgm:t>
    </dgm:pt>
    <dgm:pt modelId="{94E0E701-3316-3247-87FA-3793B5163D0B}" type="parTrans" cxnId="{8C5AF0A1-F9A6-8045-BD56-3CD34992E35E}">
      <dgm:prSet/>
      <dgm:spPr/>
      <dgm:t>
        <a:bodyPr/>
        <a:lstStyle/>
        <a:p>
          <a:endParaRPr lang="fr-FR"/>
        </a:p>
      </dgm:t>
    </dgm:pt>
    <dgm:pt modelId="{16D50239-1DBE-0A4C-8FBC-71B6400A2EDB}" type="sibTrans" cxnId="{8C5AF0A1-F9A6-8045-BD56-3CD34992E35E}">
      <dgm:prSet/>
      <dgm:spPr/>
      <dgm:t>
        <a:bodyPr/>
        <a:lstStyle/>
        <a:p>
          <a:endParaRPr lang="fr-FR"/>
        </a:p>
      </dgm:t>
    </dgm:pt>
    <dgm:pt modelId="{745AB936-A66C-E449-B161-6F639BC4888F}">
      <dgm:prSet phldrT="[Texte]" custT="1"/>
      <dgm:spPr/>
      <dgm:t>
        <a:bodyPr/>
        <a:lstStyle/>
        <a:p>
          <a:r>
            <a:rPr lang="fr-FR" sz="1100" dirty="0" err="1"/>
            <a:t>PersonsListByStationDTO</a:t>
          </a:r>
          <a:endParaRPr lang="fr-FR" sz="1100" dirty="0"/>
        </a:p>
      </dgm:t>
    </dgm:pt>
    <dgm:pt modelId="{A2F2459F-E451-5347-9B7D-4435B5BB9B7E}" type="parTrans" cxnId="{70692E21-6DE8-8747-9FFF-63C1B4FDC10B}">
      <dgm:prSet/>
      <dgm:spPr/>
      <dgm:t>
        <a:bodyPr/>
        <a:lstStyle/>
        <a:p>
          <a:endParaRPr lang="fr-FR"/>
        </a:p>
      </dgm:t>
    </dgm:pt>
    <dgm:pt modelId="{BAD1C245-AE67-EC4C-A7F4-525A071EA21E}" type="sibTrans" cxnId="{70692E21-6DE8-8747-9FFF-63C1B4FDC10B}">
      <dgm:prSet/>
      <dgm:spPr/>
      <dgm:t>
        <a:bodyPr/>
        <a:lstStyle/>
        <a:p>
          <a:endParaRPr lang="fr-FR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X="-29947" custLinFactNeighborY="-55434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7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426921A1-74C5-7844-8273-D69FC32A0286}" type="pres">
      <dgm:prSet presAssocID="{2DA879EA-4BEA-FC4E-8369-97E2B8994C3A}" presName="childNode" presStyleLbl="node1" presStyleIdx="1" presStyleCnt="7">
        <dgm:presLayoutVars>
          <dgm:bulletEnabled val="1"/>
        </dgm:presLayoutVars>
      </dgm:prSet>
      <dgm:spPr/>
    </dgm:pt>
    <dgm:pt modelId="{80D5C46D-5616-4141-B4D3-B46509920A69}" type="pres">
      <dgm:prSet presAssocID="{2DA879EA-4BEA-FC4E-8369-97E2B8994C3A}" presName="aSpace2" presStyleCnt="0"/>
      <dgm:spPr/>
    </dgm:pt>
    <dgm:pt modelId="{025084AA-58B6-0342-A017-049B3CDB72C6}" type="pres">
      <dgm:prSet presAssocID="{C099A866-CE6D-0241-893C-32C5F9367EE9}" presName="childNode" presStyleLbl="node1" presStyleIdx="2" presStyleCnt="7">
        <dgm:presLayoutVars>
          <dgm:bulletEnabled val="1"/>
        </dgm:presLayoutVars>
      </dgm:prSet>
      <dgm:spPr/>
    </dgm:pt>
    <dgm:pt modelId="{D3EE9FC6-5159-7C43-A526-57A874772173}" type="pres">
      <dgm:prSet presAssocID="{C099A866-CE6D-0241-893C-32C5F9367EE9}" presName="aSpace2" presStyleCnt="0"/>
      <dgm:spPr/>
    </dgm:pt>
    <dgm:pt modelId="{DC2964D4-AA98-0A4B-974E-3E82581E66D9}" type="pres">
      <dgm:prSet presAssocID="{7F5BAC6F-7506-7342-BBB3-081D93E50E8F}" presName="childNode" presStyleLbl="node1" presStyleIdx="3" presStyleCnt="7">
        <dgm:presLayoutVars>
          <dgm:bulletEnabled val="1"/>
        </dgm:presLayoutVars>
      </dgm:prSet>
      <dgm:spPr/>
    </dgm:pt>
    <dgm:pt modelId="{5C21FCC0-9478-2D47-B52A-2F166D192959}" type="pres">
      <dgm:prSet presAssocID="{7F5BAC6F-7506-7342-BBB3-081D93E50E8F}" presName="aSpace2" presStyleCnt="0"/>
      <dgm:spPr/>
    </dgm:pt>
    <dgm:pt modelId="{CCF1A177-AF7C-1F45-AB4D-D47E8F399ACB}" type="pres">
      <dgm:prSet presAssocID="{D100529A-54FA-384F-B25C-BCB0D52C85EA}" presName="childNode" presStyleLbl="node1" presStyleIdx="4" presStyleCnt="7">
        <dgm:presLayoutVars>
          <dgm:bulletEnabled val="1"/>
        </dgm:presLayoutVars>
      </dgm:prSet>
      <dgm:spPr/>
    </dgm:pt>
    <dgm:pt modelId="{A8DD1A44-7FB4-4F44-A05B-EDC69A5E0DF7}" type="pres">
      <dgm:prSet presAssocID="{D100529A-54FA-384F-B25C-BCB0D52C85EA}" presName="aSpace2" presStyleCnt="0"/>
      <dgm:spPr/>
    </dgm:pt>
    <dgm:pt modelId="{1B709BE5-BDF6-5F40-9619-042419D3227C}" type="pres">
      <dgm:prSet presAssocID="{318DF679-CCED-B84D-BD9E-4BC0F812795F}" presName="childNode" presStyleLbl="node1" presStyleIdx="5" presStyleCnt="7">
        <dgm:presLayoutVars>
          <dgm:bulletEnabled val="1"/>
        </dgm:presLayoutVars>
      </dgm:prSet>
      <dgm:spPr/>
    </dgm:pt>
    <dgm:pt modelId="{6D6453D9-DB36-8B4B-92A3-E9BF217C122F}" type="pres">
      <dgm:prSet presAssocID="{318DF679-CCED-B84D-BD9E-4BC0F812795F}" presName="aSpace2" presStyleCnt="0"/>
      <dgm:spPr/>
    </dgm:pt>
    <dgm:pt modelId="{153F4024-4CE7-1F4B-B43E-3FB22504BD63}" type="pres">
      <dgm:prSet presAssocID="{745AB936-A66C-E449-B161-6F639BC4888F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AEACF009-0B46-B945-A74D-CE9BF91054D0}" srcId="{00147295-8639-0342-B883-715728054AFF}" destId="{2DA879EA-4BEA-FC4E-8369-97E2B8994C3A}" srcOrd="1" destOrd="0" parTransId="{50F66E2D-4698-2D46-B0A3-780D46A5AF7C}" sibTransId="{095D7845-6DA9-E843-8075-C4E31E5CD3C4}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EEDBE01D-F273-1447-8634-DDE3D60EAEA6}" type="presOf" srcId="{318DF679-CCED-B84D-BD9E-4BC0F812795F}" destId="{1B709BE5-BDF6-5F40-9619-042419D3227C}" srcOrd="0" destOrd="0" presId="urn:microsoft.com/office/officeart/2005/8/layout/lProcess2"/>
    <dgm:cxn modelId="{70692E21-6DE8-8747-9FFF-63C1B4FDC10B}" srcId="{00147295-8639-0342-B883-715728054AFF}" destId="{745AB936-A66C-E449-B161-6F639BC4888F}" srcOrd="6" destOrd="0" parTransId="{A2F2459F-E451-5347-9B7D-4435B5BB9B7E}" sibTransId="{BAD1C245-AE67-EC4C-A7F4-525A071EA21E}"/>
    <dgm:cxn modelId="{09B53F29-97C0-1E4C-8469-D60E7CA689BB}" srcId="{00147295-8639-0342-B883-715728054AFF}" destId="{D100529A-54FA-384F-B25C-BCB0D52C85EA}" srcOrd="4" destOrd="0" parTransId="{AAA12974-57BF-7847-B025-DC9E5C02C061}" sibTransId="{BA91033E-C8AF-6E46-9FE2-3671AE089296}"/>
    <dgm:cxn modelId="{B9EB5041-8571-3D4F-9769-02C0AC17758F}" srcId="{00147295-8639-0342-B883-715728054AFF}" destId="{7F5BAC6F-7506-7342-BBB3-081D93E50E8F}" srcOrd="3" destOrd="0" parTransId="{F4094443-4615-754D-9575-40B7660E40C6}" sibTransId="{BD1F10A0-D956-9347-9C8A-71A4C993A312}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2CB3AE70-0226-D942-B4F9-F0BC38546254}" type="presOf" srcId="{2DA879EA-4BEA-FC4E-8369-97E2B8994C3A}" destId="{426921A1-74C5-7844-8273-D69FC32A0286}" srcOrd="0" destOrd="0" presId="urn:microsoft.com/office/officeart/2005/8/layout/lProcess2"/>
    <dgm:cxn modelId="{24BC7F75-F961-1545-B4E5-33713EC56CBB}" type="presOf" srcId="{745AB936-A66C-E449-B161-6F639BC4888F}" destId="{153F4024-4CE7-1F4B-B43E-3FB22504BD63}" srcOrd="0" destOrd="0" presId="urn:microsoft.com/office/officeart/2005/8/layout/lProcess2"/>
    <dgm:cxn modelId="{E513859C-9A77-2445-B1C9-56D4B59327AB}" type="presOf" srcId="{D100529A-54FA-384F-B25C-BCB0D52C85EA}" destId="{CCF1A177-AF7C-1F45-AB4D-D47E8F399ACB}" srcOrd="0" destOrd="0" presId="urn:microsoft.com/office/officeart/2005/8/layout/lProcess2"/>
    <dgm:cxn modelId="{8C5AF0A1-F9A6-8045-BD56-3CD34992E35E}" srcId="{00147295-8639-0342-B883-715728054AFF}" destId="{318DF679-CCED-B84D-BD9E-4BC0F812795F}" srcOrd="5" destOrd="0" parTransId="{94E0E701-3316-3247-87FA-3793B5163D0B}" sibTransId="{16D50239-1DBE-0A4C-8FBC-71B6400A2EDB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C0C50EBC-463E-EB42-9343-19B097E6AD98}" type="presOf" srcId="{7F5BAC6F-7506-7342-BBB3-081D93E50E8F}" destId="{DC2964D4-AA98-0A4B-974E-3E82581E66D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2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8EE3758-46CE-1841-BDA3-8E5C8CE81229}" type="presParOf" srcId="{AD9B1ACA-BE32-2C43-980F-0A88D87B3396}" destId="{426921A1-74C5-7844-8273-D69FC32A0286}" srcOrd="2" destOrd="0" presId="urn:microsoft.com/office/officeart/2005/8/layout/lProcess2"/>
    <dgm:cxn modelId="{6D82F375-5005-214E-9725-26A629D184F0}" type="presParOf" srcId="{AD9B1ACA-BE32-2C43-980F-0A88D87B3396}" destId="{80D5C46D-5616-4141-B4D3-B46509920A69}" srcOrd="3" destOrd="0" presId="urn:microsoft.com/office/officeart/2005/8/layout/lProcess2"/>
    <dgm:cxn modelId="{A5513057-475E-E543-8A41-59C770613567}" type="presParOf" srcId="{AD9B1ACA-BE32-2C43-980F-0A88D87B3396}" destId="{025084AA-58B6-0342-A017-049B3CDB72C6}" srcOrd="4" destOrd="0" presId="urn:microsoft.com/office/officeart/2005/8/layout/lProcess2"/>
    <dgm:cxn modelId="{60316A2B-AAC2-B24A-99F0-64E554F34133}" type="presParOf" srcId="{AD9B1ACA-BE32-2C43-980F-0A88D87B3396}" destId="{D3EE9FC6-5159-7C43-A526-57A874772173}" srcOrd="5" destOrd="0" presId="urn:microsoft.com/office/officeart/2005/8/layout/lProcess2"/>
    <dgm:cxn modelId="{31F5A5D6-202A-3B4D-93BB-A58BFF6F9E55}" type="presParOf" srcId="{AD9B1ACA-BE32-2C43-980F-0A88D87B3396}" destId="{DC2964D4-AA98-0A4B-974E-3E82581E66D9}" srcOrd="6" destOrd="0" presId="urn:microsoft.com/office/officeart/2005/8/layout/lProcess2"/>
    <dgm:cxn modelId="{86220775-CF7D-B545-93F7-CEED5C788915}" type="presParOf" srcId="{AD9B1ACA-BE32-2C43-980F-0A88D87B3396}" destId="{5C21FCC0-9478-2D47-B52A-2F166D192959}" srcOrd="7" destOrd="0" presId="urn:microsoft.com/office/officeart/2005/8/layout/lProcess2"/>
    <dgm:cxn modelId="{457DDA11-6733-FF43-B427-C2590874FFED}" type="presParOf" srcId="{AD9B1ACA-BE32-2C43-980F-0A88D87B3396}" destId="{CCF1A177-AF7C-1F45-AB4D-D47E8F399ACB}" srcOrd="8" destOrd="0" presId="urn:microsoft.com/office/officeart/2005/8/layout/lProcess2"/>
    <dgm:cxn modelId="{21547D2D-B616-454D-997E-6A4E0EA33E33}" type="presParOf" srcId="{AD9B1ACA-BE32-2C43-980F-0A88D87B3396}" destId="{A8DD1A44-7FB4-4F44-A05B-EDC69A5E0DF7}" srcOrd="9" destOrd="0" presId="urn:microsoft.com/office/officeart/2005/8/layout/lProcess2"/>
    <dgm:cxn modelId="{F79C7B55-B68B-C748-9867-E3DE11D8F62A}" type="presParOf" srcId="{AD9B1ACA-BE32-2C43-980F-0A88D87B3396}" destId="{1B709BE5-BDF6-5F40-9619-042419D3227C}" srcOrd="10" destOrd="0" presId="urn:microsoft.com/office/officeart/2005/8/layout/lProcess2"/>
    <dgm:cxn modelId="{EB1ECC3A-91D1-4847-A75A-1F12B4CDC56D}" type="presParOf" srcId="{AD9B1ACA-BE32-2C43-980F-0A88D87B3396}" destId="{6D6453D9-DB36-8B4B-92A3-E9BF217C122F}" srcOrd="11" destOrd="0" presId="urn:microsoft.com/office/officeart/2005/8/layout/lProcess2"/>
    <dgm:cxn modelId="{8F2698AF-B506-8E4B-82C7-B20A48413E39}" type="presParOf" srcId="{AD9B1ACA-BE32-2C43-980F-0A88D87B3396}" destId="{153F4024-4CE7-1F4B-B43E-3FB22504BD63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800" dirty="0" err="1"/>
            <a:t>Util</a:t>
          </a:r>
          <a:endParaRPr lang="fr-FR" sz="1800" dirty="0"/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2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2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100" dirty="0" err="1"/>
            <a:t>DtoConverter</a:t>
          </a:r>
          <a:endParaRPr lang="fr-FR" sz="110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2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200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X="-100000" custLinFactNeighborX="-127636" custLinFactNeighborY="87404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5B49FE-5350-2940-8090-A884D413A63B}" type="doc">
      <dgm:prSet loTypeId="urn:microsoft.com/office/officeart/2005/8/layout/vProcess5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3F5FB9-E0C3-0744-B494-F302F122B3BF}">
      <dgm:prSet phldrT="[Texte]"/>
      <dgm:spPr/>
      <dgm:t>
        <a:bodyPr/>
        <a:lstStyle/>
        <a:p>
          <a:r>
            <a:rPr lang="fr-FR" dirty="0"/>
            <a:t>Ajouter une base de données et </a:t>
          </a:r>
          <a:r>
            <a:rPr lang="fr-FR" dirty="0" err="1"/>
            <a:t>Hibernate</a:t>
          </a:r>
          <a:endParaRPr lang="fr-FR" dirty="0"/>
        </a:p>
      </dgm:t>
    </dgm:pt>
    <dgm:pt modelId="{FAA2CF9A-CBAD-8946-BE78-0EDA11421589}" type="parTrans" cxnId="{E87BDED1-98DA-EE4B-BEF8-9DC9FEB4C3A8}">
      <dgm:prSet/>
      <dgm:spPr/>
      <dgm:t>
        <a:bodyPr/>
        <a:lstStyle/>
        <a:p>
          <a:endParaRPr lang="fr-FR"/>
        </a:p>
      </dgm:t>
    </dgm:pt>
    <dgm:pt modelId="{531A44D9-D67A-7942-98A7-90519EB2F056}" type="sibTrans" cxnId="{E87BDED1-98DA-EE4B-BEF8-9DC9FEB4C3A8}">
      <dgm:prSet/>
      <dgm:spPr/>
      <dgm:t>
        <a:bodyPr/>
        <a:lstStyle/>
        <a:p>
          <a:endParaRPr lang="fr-FR"/>
        </a:p>
      </dgm:t>
    </dgm:pt>
    <dgm:pt modelId="{14B27329-4958-5348-9F9F-F74BB9B2BC76}">
      <dgm:prSet phldrT="[Texte]"/>
      <dgm:spPr/>
      <dgm:t>
        <a:bodyPr/>
        <a:lstStyle/>
        <a:p>
          <a:r>
            <a:rPr lang="fr-FR" dirty="0"/>
            <a:t>Ajouter la gestion de la persistance avec JPA</a:t>
          </a:r>
        </a:p>
      </dgm:t>
    </dgm:pt>
    <dgm:pt modelId="{596F4903-8FA6-664F-B0CA-17DD3F02D389}" type="parTrans" cxnId="{49C82097-D57F-EC43-AE92-5E5B517E0EE1}">
      <dgm:prSet/>
      <dgm:spPr/>
      <dgm:t>
        <a:bodyPr/>
        <a:lstStyle/>
        <a:p>
          <a:endParaRPr lang="fr-FR"/>
        </a:p>
      </dgm:t>
    </dgm:pt>
    <dgm:pt modelId="{E9E527FE-0A1B-B84F-8976-231897D61474}" type="sibTrans" cxnId="{49C82097-D57F-EC43-AE92-5E5B517E0EE1}">
      <dgm:prSet/>
      <dgm:spPr/>
      <dgm:t>
        <a:bodyPr/>
        <a:lstStyle/>
        <a:p>
          <a:endParaRPr lang="fr-FR"/>
        </a:p>
      </dgm:t>
    </dgm:pt>
    <dgm:pt modelId="{0B9C1994-549A-E04C-937C-2D4C32645E63}">
      <dgm:prSet phldrT="[Texte]"/>
      <dgm:spPr/>
      <dgm:t>
        <a:bodyPr/>
        <a:lstStyle/>
        <a:p>
          <a:r>
            <a:rPr lang="fr-FR" dirty="0"/>
            <a:t>Compléter les tests d'intégration avec les situations anormales</a:t>
          </a:r>
        </a:p>
      </dgm:t>
    </dgm:pt>
    <dgm:pt modelId="{4C7BEDF8-BA06-0E4A-8A10-CCD59A57D6DC}" type="sibTrans" cxnId="{27AB0137-8DEB-0E46-BAC4-7D8E7AFBADA6}">
      <dgm:prSet/>
      <dgm:spPr/>
      <dgm:t>
        <a:bodyPr/>
        <a:lstStyle/>
        <a:p>
          <a:endParaRPr lang="fr-FR"/>
        </a:p>
      </dgm:t>
    </dgm:pt>
    <dgm:pt modelId="{BB6BCB25-6AAC-AA4D-B41B-0EB9CED97A4D}" type="parTrans" cxnId="{27AB0137-8DEB-0E46-BAC4-7D8E7AFBADA6}">
      <dgm:prSet/>
      <dgm:spPr/>
      <dgm:t>
        <a:bodyPr/>
        <a:lstStyle/>
        <a:p>
          <a:endParaRPr lang="fr-FR"/>
        </a:p>
      </dgm:t>
    </dgm:pt>
    <dgm:pt modelId="{EC0443F4-1974-C047-AAF2-E6D776CB1B19}" type="pres">
      <dgm:prSet presAssocID="{B05B49FE-5350-2940-8090-A884D413A63B}" presName="outerComposite" presStyleCnt="0">
        <dgm:presLayoutVars>
          <dgm:chMax val="5"/>
          <dgm:dir/>
          <dgm:resizeHandles val="exact"/>
        </dgm:presLayoutVars>
      </dgm:prSet>
      <dgm:spPr/>
    </dgm:pt>
    <dgm:pt modelId="{25CB8975-597F-6C4A-95A6-F5F2BF9E6B82}" type="pres">
      <dgm:prSet presAssocID="{B05B49FE-5350-2940-8090-A884D413A63B}" presName="dummyMaxCanvas" presStyleCnt="0">
        <dgm:presLayoutVars/>
      </dgm:prSet>
      <dgm:spPr/>
    </dgm:pt>
    <dgm:pt modelId="{7A1C5B3B-7E7D-4245-9172-365E883A1700}" type="pres">
      <dgm:prSet presAssocID="{B05B49FE-5350-2940-8090-A884D413A63B}" presName="ThreeNodes_1" presStyleLbl="node1" presStyleIdx="0" presStyleCnt="3">
        <dgm:presLayoutVars>
          <dgm:bulletEnabled val="1"/>
        </dgm:presLayoutVars>
      </dgm:prSet>
      <dgm:spPr/>
    </dgm:pt>
    <dgm:pt modelId="{CF5E57DD-B6A0-DD4E-A063-31C0AC7E33AA}" type="pres">
      <dgm:prSet presAssocID="{B05B49FE-5350-2940-8090-A884D413A63B}" presName="ThreeNodes_2" presStyleLbl="node1" presStyleIdx="1" presStyleCnt="3">
        <dgm:presLayoutVars>
          <dgm:bulletEnabled val="1"/>
        </dgm:presLayoutVars>
      </dgm:prSet>
      <dgm:spPr/>
    </dgm:pt>
    <dgm:pt modelId="{FB0BB2AB-1DF4-B245-921C-1491CFEEE628}" type="pres">
      <dgm:prSet presAssocID="{B05B49FE-5350-2940-8090-A884D413A63B}" presName="ThreeNodes_3" presStyleLbl="node1" presStyleIdx="2" presStyleCnt="3">
        <dgm:presLayoutVars>
          <dgm:bulletEnabled val="1"/>
        </dgm:presLayoutVars>
      </dgm:prSet>
      <dgm:spPr/>
    </dgm:pt>
    <dgm:pt modelId="{70D7EA7E-8C22-EF47-ACBF-53482C65F8DC}" type="pres">
      <dgm:prSet presAssocID="{B05B49FE-5350-2940-8090-A884D413A63B}" presName="ThreeConn_1-2" presStyleLbl="fgAccFollowNode1" presStyleIdx="0" presStyleCnt="2">
        <dgm:presLayoutVars>
          <dgm:bulletEnabled val="1"/>
        </dgm:presLayoutVars>
      </dgm:prSet>
      <dgm:spPr/>
    </dgm:pt>
    <dgm:pt modelId="{C17283DB-C7A3-9340-92CF-3426C9972B26}" type="pres">
      <dgm:prSet presAssocID="{B05B49FE-5350-2940-8090-A884D413A63B}" presName="ThreeConn_2-3" presStyleLbl="fgAccFollowNode1" presStyleIdx="1" presStyleCnt="2">
        <dgm:presLayoutVars>
          <dgm:bulletEnabled val="1"/>
        </dgm:presLayoutVars>
      </dgm:prSet>
      <dgm:spPr/>
    </dgm:pt>
    <dgm:pt modelId="{80949AD1-10C3-7348-BC59-C0D261857B9A}" type="pres">
      <dgm:prSet presAssocID="{B05B49FE-5350-2940-8090-A884D413A63B}" presName="ThreeNodes_1_text" presStyleLbl="node1" presStyleIdx="2" presStyleCnt="3">
        <dgm:presLayoutVars>
          <dgm:bulletEnabled val="1"/>
        </dgm:presLayoutVars>
      </dgm:prSet>
      <dgm:spPr/>
    </dgm:pt>
    <dgm:pt modelId="{0F213A70-12CE-E546-859B-6DEBF73BC245}" type="pres">
      <dgm:prSet presAssocID="{B05B49FE-5350-2940-8090-A884D413A63B}" presName="ThreeNodes_2_text" presStyleLbl="node1" presStyleIdx="2" presStyleCnt="3">
        <dgm:presLayoutVars>
          <dgm:bulletEnabled val="1"/>
        </dgm:presLayoutVars>
      </dgm:prSet>
      <dgm:spPr/>
    </dgm:pt>
    <dgm:pt modelId="{5ACA934A-D4C4-A542-8BB2-C5DB15B444FF}" type="pres">
      <dgm:prSet presAssocID="{B05B49FE-5350-2940-8090-A884D413A6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2D51404-F100-644F-A519-AA7A05D59CCD}" type="presOf" srcId="{0B9C1994-549A-E04C-937C-2D4C32645E63}" destId="{80949AD1-10C3-7348-BC59-C0D261857B9A}" srcOrd="1" destOrd="0" presId="urn:microsoft.com/office/officeart/2005/8/layout/vProcess5"/>
    <dgm:cxn modelId="{C0D8F32A-3151-B543-811C-B8284943C239}" type="presOf" srcId="{14B27329-4958-5348-9F9F-F74BB9B2BC76}" destId="{FB0BB2AB-1DF4-B245-921C-1491CFEEE628}" srcOrd="0" destOrd="0" presId="urn:microsoft.com/office/officeart/2005/8/layout/vProcess5"/>
    <dgm:cxn modelId="{27AB0137-8DEB-0E46-BAC4-7D8E7AFBADA6}" srcId="{B05B49FE-5350-2940-8090-A884D413A63B}" destId="{0B9C1994-549A-E04C-937C-2D4C32645E63}" srcOrd="0" destOrd="0" parTransId="{BB6BCB25-6AAC-AA4D-B41B-0EB9CED97A4D}" sibTransId="{4C7BEDF8-BA06-0E4A-8A10-CCD59A57D6DC}"/>
    <dgm:cxn modelId="{18D12A70-02F0-8B48-9C69-03CC8C471732}" type="presOf" srcId="{B05B49FE-5350-2940-8090-A884D413A63B}" destId="{EC0443F4-1974-C047-AAF2-E6D776CB1B19}" srcOrd="0" destOrd="0" presId="urn:microsoft.com/office/officeart/2005/8/layout/vProcess5"/>
    <dgm:cxn modelId="{BC9D2D7C-86FE-184B-AF5B-05D9091DEEE8}" type="presOf" srcId="{531A44D9-D67A-7942-98A7-90519EB2F056}" destId="{C17283DB-C7A3-9340-92CF-3426C9972B26}" srcOrd="0" destOrd="0" presId="urn:microsoft.com/office/officeart/2005/8/layout/vProcess5"/>
    <dgm:cxn modelId="{E09F158D-C1EE-9D42-A806-19CD8BD5C79B}" type="presOf" srcId="{0B9C1994-549A-E04C-937C-2D4C32645E63}" destId="{7A1C5B3B-7E7D-4245-9172-365E883A1700}" srcOrd="0" destOrd="0" presId="urn:microsoft.com/office/officeart/2005/8/layout/vProcess5"/>
    <dgm:cxn modelId="{49C82097-D57F-EC43-AE92-5E5B517E0EE1}" srcId="{B05B49FE-5350-2940-8090-A884D413A63B}" destId="{14B27329-4958-5348-9F9F-F74BB9B2BC76}" srcOrd="2" destOrd="0" parTransId="{596F4903-8FA6-664F-B0CA-17DD3F02D389}" sibTransId="{E9E527FE-0A1B-B84F-8976-231897D61474}"/>
    <dgm:cxn modelId="{B7CA569B-ECE4-474D-9756-98AF9A3F6EE9}" type="presOf" srcId="{8F3F5FB9-E0C3-0744-B494-F302F122B3BF}" destId="{CF5E57DD-B6A0-DD4E-A063-31C0AC7E33AA}" srcOrd="0" destOrd="0" presId="urn:microsoft.com/office/officeart/2005/8/layout/vProcess5"/>
    <dgm:cxn modelId="{77AFA8AD-70EF-6740-9D04-1BB9B228D913}" type="presOf" srcId="{14B27329-4958-5348-9F9F-F74BB9B2BC76}" destId="{5ACA934A-D4C4-A542-8BB2-C5DB15B444FF}" srcOrd="1" destOrd="0" presId="urn:microsoft.com/office/officeart/2005/8/layout/vProcess5"/>
    <dgm:cxn modelId="{E87BDED1-98DA-EE4B-BEF8-9DC9FEB4C3A8}" srcId="{B05B49FE-5350-2940-8090-A884D413A63B}" destId="{8F3F5FB9-E0C3-0744-B494-F302F122B3BF}" srcOrd="1" destOrd="0" parTransId="{FAA2CF9A-CBAD-8946-BE78-0EDA11421589}" sibTransId="{531A44D9-D67A-7942-98A7-90519EB2F056}"/>
    <dgm:cxn modelId="{763A5FD5-0ACC-E142-A078-5823D9D195D4}" type="presOf" srcId="{4C7BEDF8-BA06-0E4A-8A10-CCD59A57D6DC}" destId="{70D7EA7E-8C22-EF47-ACBF-53482C65F8DC}" srcOrd="0" destOrd="0" presId="urn:microsoft.com/office/officeart/2005/8/layout/vProcess5"/>
    <dgm:cxn modelId="{ED5681DD-D390-A548-8D17-5373BD757515}" type="presOf" srcId="{8F3F5FB9-E0C3-0744-B494-F302F122B3BF}" destId="{0F213A70-12CE-E546-859B-6DEBF73BC245}" srcOrd="1" destOrd="0" presId="urn:microsoft.com/office/officeart/2005/8/layout/vProcess5"/>
    <dgm:cxn modelId="{59B08DE5-8951-394E-9C10-424C09C5BB12}" type="presParOf" srcId="{EC0443F4-1974-C047-AAF2-E6D776CB1B19}" destId="{25CB8975-597F-6C4A-95A6-F5F2BF9E6B82}" srcOrd="0" destOrd="0" presId="urn:microsoft.com/office/officeart/2005/8/layout/vProcess5"/>
    <dgm:cxn modelId="{8137472F-7191-DA45-AA48-6B09F900A87A}" type="presParOf" srcId="{EC0443F4-1974-C047-AAF2-E6D776CB1B19}" destId="{7A1C5B3B-7E7D-4245-9172-365E883A1700}" srcOrd="1" destOrd="0" presId="urn:microsoft.com/office/officeart/2005/8/layout/vProcess5"/>
    <dgm:cxn modelId="{BFD88C92-E63D-A041-A52B-62BE2C6583D3}" type="presParOf" srcId="{EC0443F4-1974-C047-AAF2-E6D776CB1B19}" destId="{CF5E57DD-B6A0-DD4E-A063-31C0AC7E33AA}" srcOrd="2" destOrd="0" presId="urn:microsoft.com/office/officeart/2005/8/layout/vProcess5"/>
    <dgm:cxn modelId="{3C067537-79F5-5C48-BC30-C7B76DC911F2}" type="presParOf" srcId="{EC0443F4-1974-C047-AAF2-E6D776CB1B19}" destId="{FB0BB2AB-1DF4-B245-921C-1491CFEEE628}" srcOrd="3" destOrd="0" presId="urn:microsoft.com/office/officeart/2005/8/layout/vProcess5"/>
    <dgm:cxn modelId="{24252687-CFE7-F646-AEB1-DE89580F71B4}" type="presParOf" srcId="{EC0443F4-1974-C047-AAF2-E6D776CB1B19}" destId="{70D7EA7E-8C22-EF47-ACBF-53482C65F8DC}" srcOrd="4" destOrd="0" presId="urn:microsoft.com/office/officeart/2005/8/layout/vProcess5"/>
    <dgm:cxn modelId="{D07DDD3A-81E7-EF4A-886A-DB2E87D7F3BD}" type="presParOf" srcId="{EC0443F4-1974-C047-AAF2-E6D776CB1B19}" destId="{C17283DB-C7A3-9340-92CF-3426C9972B26}" srcOrd="5" destOrd="0" presId="urn:microsoft.com/office/officeart/2005/8/layout/vProcess5"/>
    <dgm:cxn modelId="{259B0C6D-6382-2943-B259-F85496978EF8}" type="presParOf" srcId="{EC0443F4-1974-C047-AAF2-E6D776CB1B19}" destId="{80949AD1-10C3-7348-BC59-C0D261857B9A}" srcOrd="6" destOrd="0" presId="urn:microsoft.com/office/officeart/2005/8/layout/vProcess5"/>
    <dgm:cxn modelId="{3D4B6191-BADA-DF4B-AAD8-F567BF26B294}" type="presParOf" srcId="{EC0443F4-1974-C047-AAF2-E6D776CB1B19}" destId="{0F213A70-12CE-E546-859B-6DEBF73BC245}" srcOrd="7" destOrd="0" presId="urn:microsoft.com/office/officeart/2005/8/layout/vProcess5"/>
    <dgm:cxn modelId="{9D1F720E-7B48-C342-B3B6-DCCBE70C85E3}" type="presParOf" srcId="{EC0443F4-1974-C047-AAF2-E6D776CB1B19}" destId="{5ACA934A-D4C4-A542-8BB2-C5DB15B444F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C45D9-CB98-5F41-BDF2-D4E2863E2649}" type="doc">
      <dgm:prSet loTypeId="urn:microsoft.com/office/officeart/2005/8/layout/radial2" loCatId="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8D2D77-0877-3D4C-8E2A-E987628D2B4C}">
      <dgm:prSet phldrT="[Texte]"/>
      <dgm:spPr/>
      <dgm:t>
        <a:bodyPr/>
        <a:lstStyle/>
        <a:p>
          <a:r>
            <a:rPr lang="fr-FR" dirty="0"/>
            <a:t>Java 8</a:t>
          </a:r>
        </a:p>
      </dgm:t>
    </dgm:pt>
    <dgm:pt modelId="{3437AEF0-97E5-D74F-9D10-C98476DA271C}" type="sibTrans" cxnId="{9DE0B034-EAB6-9C4A-90FB-FCEF844AA2FF}">
      <dgm:prSet/>
      <dgm:spPr/>
      <dgm:t>
        <a:bodyPr/>
        <a:lstStyle/>
        <a:p>
          <a:endParaRPr lang="fr-FR"/>
        </a:p>
      </dgm:t>
    </dgm:pt>
    <dgm:pt modelId="{D13723EF-9E0E-6348-B372-0F05B954ACB6}" type="parTrans" cxnId="{9DE0B034-EAB6-9C4A-90FB-FCEF844AA2FF}">
      <dgm:prSet/>
      <dgm:spPr/>
      <dgm:t>
        <a:bodyPr/>
        <a:lstStyle/>
        <a:p>
          <a:endParaRPr lang="fr-FR"/>
        </a:p>
      </dgm:t>
    </dgm:pt>
    <dgm:pt modelId="{1A732917-5CDB-FD44-B91A-A9EAC5640F98}">
      <dgm:prSet phldrT="[Texte]"/>
      <dgm:spPr/>
      <dgm:t>
        <a:bodyPr/>
        <a:lstStyle/>
        <a:p>
          <a:r>
            <a:rPr lang="fr-FR" dirty="0"/>
            <a:t>Orienté Objet</a:t>
          </a:r>
        </a:p>
      </dgm:t>
    </dgm:pt>
    <dgm:pt modelId="{4CC83821-E32F-1141-AB1A-10450B08A3FB}" type="sibTrans" cxnId="{B5511522-3C62-FE49-9F9E-76A918124EC8}">
      <dgm:prSet/>
      <dgm:spPr/>
      <dgm:t>
        <a:bodyPr/>
        <a:lstStyle/>
        <a:p>
          <a:endParaRPr lang="fr-FR"/>
        </a:p>
      </dgm:t>
    </dgm:pt>
    <dgm:pt modelId="{263B0B92-099C-884D-BC59-8CF62877D9AB}" type="parTrans" cxnId="{B5511522-3C62-FE49-9F9E-76A918124EC8}">
      <dgm:prSet/>
      <dgm:spPr/>
      <dgm:t>
        <a:bodyPr/>
        <a:lstStyle/>
        <a:p>
          <a:endParaRPr lang="fr-FR"/>
        </a:p>
      </dgm:t>
    </dgm:pt>
    <dgm:pt modelId="{D2B49D7D-5CD6-8F4D-B2E0-349C8855877C}">
      <dgm:prSet phldrT="[Texte]"/>
      <dgm:spPr/>
      <dgm:t>
        <a:bodyPr/>
        <a:lstStyle/>
        <a:p>
          <a:r>
            <a:rPr lang="fr-FR" dirty="0" err="1"/>
            <a:t>Spring</a:t>
          </a:r>
          <a:r>
            <a:rPr lang="fr-FR"/>
            <a:t> Boot</a:t>
          </a:r>
          <a:endParaRPr lang="fr-FR" dirty="0"/>
        </a:p>
      </dgm:t>
    </dgm:pt>
    <dgm:pt modelId="{B7A7D39D-8C81-B44F-95B4-56BFB68763A9}" type="sibTrans" cxnId="{F38B6B53-1875-FE4C-A8E5-B7FE8892B66A}">
      <dgm:prSet/>
      <dgm:spPr/>
      <dgm:t>
        <a:bodyPr/>
        <a:lstStyle/>
        <a:p>
          <a:endParaRPr lang="fr-FR"/>
        </a:p>
      </dgm:t>
    </dgm:pt>
    <dgm:pt modelId="{5C748436-D8C4-7E43-93CB-FA3942EF9608}" type="parTrans" cxnId="{F38B6B53-1875-FE4C-A8E5-B7FE8892B66A}">
      <dgm:prSet/>
      <dgm:spPr/>
      <dgm:t>
        <a:bodyPr/>
        <a:lstStyle/>
        <a:p>
          <a:endParaRPr lang="fr-FR"/>
        </a:p>
      </dgm:t>
    </dgm:pt>
    <dgm:pt modelId="{D4AB0DB3-3E51-804F-8ED4-74927444C6DE}">
      <dgm:prSet phldrT="[Texte]"/>
      <dgm:spPr/>
      <dgm:t>
        <a:bodyPr/>
        <a:lstStyle/>
        <a:p>
          <a:r>
            <a:rPr lang="fr-FR" dirty="0"/>
            <a:t>Architecture MVC</a:t>
          </a:r>
        </a:p>
      </dgm:t>
    </dgm:pt>
    <dgm:pt modelId="{1E1884F4-1831-C74A-BFEA-546C42A9DA96}" type="sibTrans" cxnId="{D41AB261-BE38-4044-85B2-EFB2FCC2D69D}">
      <dgm:prSet/>
      <dgm:spPr/>
      <dgm:t>
        <a:bodyPr/>
        <a:lstStyle/>
        <a:p>
          <a:endParaRPr lang="fr-FR"/>
        </a:p>
      </dgm:t>
    </dgm:pt>
    <dgm:pt modelId="{E8312E08-CBD9-554A-8B48-E0054C4BC8F6}" type="parTrans" cxnId="{D41AB261-BE38-4044-85B2-EFB2FCC2D69D}">
      <dgm:prSet/>
      <dgm:spPr/>
      <dgm:t>
        <a:bodyPr/>
        <a:lstStyle/>
        <a:p>
          <a:endParaRPr lang="fr-FR"/>
        </a:p>
      </dgm:t>
    </dgm:pt>
    <dgm:pt modelId="{8A74A3B2-5E17-6043-80FC-9538DBB7E1DF}">
      <dgm:prSet phldrT="[Texte]"/>
      <dgm:spPr/>
      <dgm:t>
        <a:bodyPr/>
        <a:lstStyle/>
        <a:p>
          <a:r>
            <a:rPr lang="fr-FR" dirty="0" err="1"/>
            <a:t>JUnit</a:t>
          </a:r>
          <a:r>
            <a:rPr lang="fr-FR" dirty="0"/>
            <a:t> 5</a:t>
          </a:r>
        </a:p>
      </dgm:t>
    </dgm:pt>
    <dgm:pt modelId="{4FC137D8-6BB9-EC44-9EEC-CDCFAE0B313F}" type="sibTrans" cxnId="{071B3BE9-A005-8944-AB04-1373B1906048}">
      <dgm:prSet/>
      <dgm:spPr/>
      <dgm:t>
        <a:bodyPr/>
        <a:lstStyle/>
        <a:p>
          <a:endParaRPr lang="fr-FR"/>
        </a:p>
      </dgm:t>
    </dgm:pt>
    <dgm:pt modelId="{FEEC7137-ECE1-B44E-86AE-4465B4CCC827}" type="parTrans" cxnId="{071B3BE9-A005-8944-AB04-1373B1906048}">
      <dgm:prSet/>
      <dgm:spPr/>
      <dgm:t>
        <a:bodyPr/>
        <a:lstStyle/>
        <a:p>
          <a:endParaRPr lang="fr-FR"/>
        </a:p>
      </dgm:t>
    </dgm:pt>
    <dgm:pt modelId="{7273D9D9-63BE-EE42-92A3-38D17D08D353}">
      <dgm:prSet phldrT="[Texte]"/>
      <dgm:spPr/>
      <dgm:t>
        <a:bodyPr/>
        <a:lstStyle/>
        <a:p>
          <a:r>
            <a:rPr lang="fr-FR" dirty="0"/>
            <a:t>Tests</a:t>
          </a:r>
        </a:p>
      </dgm:t>
    </dgm:pt>
    <dgm:pt modelId="{62A54EF0-BD46-DC4F-9922-783F63DACE8C}" type="sibTrans" cxnId="{C7C24A31-CA69-DD48-A425-D838A030B390}">
      <dgm:prSet/>
      <dgm:spPr/>
      <dgm:t>
        <a:bodyPr/>
        <a:lstStyle/>
        <a:p>
          <a:endParaRPr lang="fr-FR"/>
        </a:p>
      </dgm:t>
    </dgm:pt>
    <dgm:pt modelId="{3F50E04A-06A1-9C47-B9DA-0CD06E1BD309}" type="parTrans" cxnId="{C7C24A31-CA69-DD48-A425-D838A030B390}">
      <dgm:prSet/>
      <dgm:spPr/>
      <dgm:t>
        <a:bodyPr/>
        <a:lstStyle/>
        <a:p>
          <a:endParaRPr lang="fr-FR"/>
        </a:p>
      </dgm:t>
    </dgm:pt>
    <dgm:pt modelId="{F3A9824A-34FF-4345-8C1F-B17325E30760}">
      <dgm:prSet phldrT="[Texte]"/>
      <dgm:spPr/>
      <dgm:t>
        <a:bodyPr/>
        <a:lstStyle/>
        <a:p>
          <a:r>
            <a:rPr lang="fr-FR" dirty="0" err="1"/>
            <a:t>Javax</a:t>
          </a:r>
          <a:endParaRPr lang="fr-FR" dirty="0"/>
        </a:p>
      </dgm:t>
    </dgm:pt>
    <dgm:pt modelId="{B535DE6E-9064-4A43-A533-A02395F90BB5}" type="sibTrans" cxnId="{B4A4F77F-181E-E441-B02C-AEBD42F49EBD}">
      <dgm:prSet/>
      <dgm:spPr/>
      <dgm:t>
        <a:bodyPr/>
        <a:lstStyle/>
        <a:p>
          <a:endParaRPr lang="fr-FR"/>
        </a:p>
      </dgm:t>
    </dgm:pt>
    <dgm:pt modelId="{31AC762E-286D-2748-A07D-6C327C2EB54A}" type="parTrans" cxnId="{B4A4F77F-181E-E441-B02C-AEBD42F49EBD}">
      <dgm:prSet/>
      <dgm:spPr/>
      <dgm:t>
        <a:bodyPr/>
        <a:lstStyle/>
        <a:p>
          <a:endParaRPr lang="fr-FR"/>
        </a:p>
      </dgm:t>
    </dgm:pt>
    <dgm:pt modelId="{597B42FF-28A4-4548-96D0-960A3132EE33}">
      <dgm:prSet phldrT="[Texte]"/>
      <dgm:spPr/>
      <dgm:t>
        <a:bodyPr/>
        <a:lstStyle/>
        <a:p>
          <a:r>
            <a:rPr lang="fr-FR" dirty="0"/>
            <a:t>Validation de données</a:t>
          </a:r>
        </a:p>
      </dgm:t>
    </dgm:pt>
    <dgm:pt modelId="{CE98DB06-1694-CE4C-8543-517F3CEFF022}" type="sibTrans" cxnId="{D23C79E4-54E2-3A49-B3D8-FEDD5D358442}">
      <dgm:prSet/>
      <dgm:spPr/>
      <dgm:t>
        <a:bodyPr/>
        <a:lstStyle/>
        <a:p>
          <a:endParaRPr lang="fr-FR"/>
        </a:p>
      </dgm:t>
    </dgm:pt>
    <dgm:pt modelId="{20B41743-6544-A443-97B2-C56AB71AE27C}" type="parTrans" cxnId="{D23C79E4-54E2-3A49-B3D8-FEDD5D358442}">
      <dgm:prSet/>
      <dgm:spPr/>
      <dgm:t>
        <a:bodyPr/>
        <a:lstStyle/>
        <a:p>
          <a:endParaRPr lang="fr-FR"/>
        </a:p>
      </dgm:t>
    </dgm:pt>
    <dgm:pt modelId="{DC1B4593-9630-5545-A1A9-32D2E5BE77FD}">
      <dgm:prSet phldrT="[Texte]"/>
      <dgm:spPr/>
      <dgm:t>
        <a:bodyPr/>
        <a:lstStyle/>
        <a:p>
          <a:r>
            <a:rPr lang="fr-FR" dirty="0"/>
            <a:t>Log4J2</a:t>
          </a:r>
        </a:p>
      </dgm:t>
    </dgm:pt>
    <dgm:pt modelId="{4B2BE3B8-F713-C744-92A9-F3D29014506E}" type="sibTrans" cxnId="{E1A4C539-69A4-7B44-8949-81FED81C4BF3}">
      <dgm:prSet/>
      <dgm:spPr/>
      <dgm:t>
        <a:bodyPr/>
        <a:lstStyle/>
        <a:p>
          <a:endParaRPr lang="fr-FR"/>
        </a:p>
      </dgm:t>
    </dgm:pt>
    <dgm:pt modelId="{CEED5EAD-54FA-484A-82A3-18F09A29D749}" type="parTrans" cxnId="{E1A4C539-69A4-7B44-8949-81FED81C4BF3}">
      <dgm:prSet/>
      <dgm:spPr/>
      <dgm:t>
        <a:bodyPr/>
        <a:lstStyle/>
        <a:p>
          <a:endParaRPr lang="fr-FR"/>
        </a:p>
      </dgm:t>
    </dgm:pt>
    <dgm:pt modelId="{C7443419-1CA0-0D4D-8FE6-E30DE8AC3FD9}">
      <dgm:prSet phldrT="[Texte]"/>
      <dgm:spPr/>
      <dgm:t>
        <a:bodyPr/>
        <a:lstStyle/>
        <a:p>
          <a:r>
            <a:rPr lang="fr-FR" dirty="0" err="1"/>
            <a:t>Logging</a:t>
          </a:r>
          <a:endParaRPr lang="fr-FR" dirty="0"/>
        </a:p>
      </dgm:t>
    </dgm:pt>
    <dgm:pt modelId="{D4705A58-0EB2-3047-98A3-223C88D96F9D}" type="sibTrans" cxnId="{AE70C545-5C0B-9F44-B4A1-290F7D2253C2}">
      <dgm:prSet/>
      <dgm:spPr/>
      <dgm:t>
        <a:bodyPr/>
        <a:lstStyle/>
        <a:p>
          <a:endParaRPr lang="fr-FR"/>
        </a:p>
      </dgm:t>
    </dgm:pt>
    <dgm:pt modelId="{B340FEAF-31CE-364A-BF18-67DDEE6F622A}" type="parTrans" cxnId="{AE70C545-5C0B-9F44-B4A1-290F7D2253C2}">
      <dgm:prSet/>
      <dgm:spPr/>
      <dgm:t>
        <a:bodyPr/>
        <a:lstStyle/>
        <a:p>
          <a:endParaRPr lang="fr-FR"/>
        </a:p>
      </dgm:t>
    </dgm:pt>
    <dgm:pt modelId="{E6075605-50CC-4842-BD53-484D4323E6BC}" type="pres">
      <dgm:prSet presAssocID="{F30C45D9-CB98-5F41-BDF2-D4E2863E264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F0DAC6-A3B1-0F45-869D-9DCC99220F64}" type="pres">
      <dgm:prSet presAssocID="{F30C45D9-CB98-5F41-BDF2-D4E2863E2649}" presName="cycle" presStyleCnt="0"/>
      <dgm:spPr/>
    </dgm:pt>
    <dgm:pt modelId="{372B28AD-64A0-5A42-B4FA-07CC56E85449}" type="pres">
      <dgm:prSet presAssocID="{F30C45D9-CB98-5F41-BDF2-D4E2863E2649}" presName="centerShape" presStyleCnt="0"/>
      <dgm:spPr/>
    </dgm:pt>
    <dgm:pt modelId="{6280DBA3-BE1B-BD44-81F0-896258CB1A23}" type="pres">
      <dgm:prSet presAssocID="{F30C45D9-CB98-5F41-BDF2-D4E2863E2649}" presName="connSite" presStyleLbl="node1" presStyleIdx="0" presStyleCnt="6"/>
      <dgm:spPr/>
    </dgm:pt>
    <dgm:pt modelId="{9297EC26-8C2B-D84A-9D52-082B49157DDA}" type="pres">
      <dgm:prSet presAssocID="{F30C45D9-CB98-5F41-BDF2-D4E2863E2649}" presName="visible" presStyleLbl="node1" presStyleIdx="0" presStyleCnt="6"/>
      <dgm:spPr/>
    </dgm:pt>
    <dgm:pt modelId="{B911ADC4-6E5B-CE40-9730-9E5B5292DFD2}" type="pres">
      <dgm:prSet presAssocID="{D13723EF-9E0E-6348-B372-0F05B954ACB6}" presName="Name25" presStyleLbl="parChTrans1D1" presStyleIdx="0" presStyleCnt="5"/>
      <dgm:spPr/>
    </dgm:pt>
    <dgm:pt modelId="{B18CE99D-EA6F-3F4D-B616-27726E8B7F23}" type="pres">
      <dgm:prSet presAssocID="{7A8D2D77-0877-3D4C-8E2A-E987628D2B4C}" presName="node" presStyleCnt="0"/>
      <dgm:spPr/>
    </dgm:pt>
    <dgm:pt modelId="{35B50F17-F88B-2B4C-9ABE-9C04A655C3FF}" type="pres">
      <dgm:prSet presAssocID="{7A8D2D77-0877-3D4C-8E2A-E987628D2B4C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E60933C4-5631-184E-8DC9-273DD921F640}" type="pres">
      <dgm:prSet presAssocID="{7A8D2D77-0877-3D4C-8E2A-E987628D2B4C}" presName="childNode" presStyleLbl="revTx" presStyleIdx="0" presStyleCnt="5">
        <dgm:presLayoutVars>
          <dgm:bulletEnabled val="1"/>
        </dgm:presLayoutVars>
      </dgm:prSet>
      <dgm:spPr/>
    </dgm:pt>
    <dgm:pt modelId="{85FF5723-BF58-6946-836B-1B1661193AC7}" type="pres">
      <dgm:prSet presAssocID="{5C748436-D8C4-7E43-93CB-FA3942EF9608}" presName="Name25" presStyleLbl="parChTrans1D1" presStyleIdx="1" presStyleCnt="5"/>
      <dgm:spPr/>
    </dgm:pt>
    <dgm:pt modelId="{399BEC91-EBE3-A14E-9A6A-828DA2172FC4}" type="pres">
      <dgm:prSet presAssocID="{D2B49D7D-5CD6-8F4D-B2E0-349C8855877C}" presName="node" presStyleCnt="0"/>
      <dgm:spPr/>
    </dgm:pt>
    <dgm:pt modelId="{9B4DF9C3-38BB-024D-899D-655E9A80A116}" type="pres">
      <dgm:prSet presAssocID="{D2B49D7D-5CD6-8F4D-B2E0-349C8855877C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5D82548F-5B49-224B-BBAC-AE968F068C72}" type="pres">
      <dgm:prSet presAssocID="{D2B49D7D-5CD6-8F4D-B2E0-349C8855877C}" presName="childNode" presStyleLbl="revTx" presStyleIdx="1" presStyleCnt="5">
        <dgm:presLayoutVars>
          <dgm:bulletEnabled val="1"/>
        </dgm:presLayoutVars>
      </dgm:prSet>
      <dgm:spPr/>
    </dgm:pt>
    <dgm:pt modelId="{82DFCAAA-81E4-9942-BF2D-EE655C471A5A}" type="pres">
      <dgm:prSet presAssocID="{FEEC7137-ECE1-B44E-86AE-4465B4CCC827}" presName="Name25" presStyleLbl="parChTrans1D1" presStyleIdx="2" presStyleCnt="5"/>
      <dgm:spPr/>
    </dgm:pt>
    <dgm:pt modelId="{4A96546D-9276-E844-8EA1-A98F9F0CC0DF}" type="pres">
      <dgm:prSet presAssocID="{8A74A3B2-5E17-6043-80FC-9538DBB7E1DF}" presName="node" presStyleCnt="0"/>
      <dgm:spPr/>
    </dgm:pt>
    <dgm:pt modelId="{CCCB700A-B735-1145-870F-1916F3B7102A}" type="pres">
      <dgm:prSet presAssocID="{8A74A3B2-5E17-6043-80FC-9538DBB7E1DF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84CDBAC-0BF1-2B4A-9CA4-2181055CCFB1}" type="pres">
      <dgm:prSet presAssocID="{8A74A3B2-5E17-6043-80FC-9538DBB7E1DF}" presName="childNode" presStyleLbl="revTx" presStyleIdx="2" presStyleCnt="5">
        <dgm:presLayoutVars>
          <dgm:bulletEnabled val="1"/>
        </dgm:presLayoutVars>
      </dgm:prSet>
      <dgm:spPr/>
    </dgm:pt>
    <dgm:pt modelId="{D86113DB-2C57-CA44-9007-3FDC0F92F2A3}" type="pres">
      <dgm:prSet presAssocID="{31AC762E-286D-2748-A07D-6C327C2EB54A}" presName="Name25" presStyleLbl="parChTrans1D1" presStyleIdx="3" presStyleCnt="5"/>
      <dgm:spPr/>
    </dgm:pt>
    <dgm:pt modelId="{B16658EC-B349-F048-B85B-1E463D00D8C8}" type="pres">
      <dgm:prSet presAssocID="{F3A9824A-34FF-4345-8C1F-B17325E30760}" presName="node" presStyleCnt="0"/>
      <dgm:spPr/>
    </dgm:pt>
    <dgm:pt modelId="{5123A111-C081-D745-A537-ABD04A11BD24}" type="pres">
      <dgm:prSet presAssocID="{F3A9824A-34FF-4345-8C1F-B17325E30760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0A9E4FCB-10C2-EE40-BA65-0FF0A9E3CD7C}" type="pres">
      <dgm:prSet presAssocID="{F3A9824A-34FF-4345-8C1F-B17325E30760}" presName="childNode" presStyleLbl="revTx" presStyleIdx="3" presStyleCnt="5">
        <dgm:presLayoutVars>
          <dgm:bulletEnabled val="1"/>
        </dgm:presLayoutVars>
      </dgm:prSet>
      <dgm:spPr/>
    </dgm:pt>
    <dgm:pt modelId="{D5F6BC62-711A-9241-8441-E72AD51F240B}" type="pres">
      <dgm:prSet presAssocID="{CEED5EAD-54FA-484A-82A3-18F09A29D749}" presName="Name25" presStyleLbl="parChTrans1D1" presStyleIdx="4" presStyleCnt="5"/>
      <dgm:spPr/>
    </dgm:pt>
    <dgm:pt modelId="{1197C41B-D899-BE49-BDDD-72DDBBBF8439}" type="pres">
      <dgm:prSet presAssocID="{DC1B4593-9630-5545-A1A9-32D2E5BE77FD}" presName="node" presStyleCnt="0"/>
      <dgm:spPr/>
    </dgm:pt>
    <dgm:pt modelId="{045BF14B-3330-8146-87E9-05216FD7B6F6}" type="pres">
      <dgm:prSet presAssocID="{DC1B4593-9630-5545-A1A9-32D2E5BE77FD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4709E7BB-E12B-5A4E-B90F-061737579272}" type="pres">
      <dgm:prSet presAssocID="{DC1B4593-9630-5545-A1A9-32D2E5BE77FD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9513811A-91CC-F547-9EB9-6307EF9A2152}" type="presOf" srcId="{D2B49D7D-5CD6-8F4D-B2E0-349C8855877C}" destId="{9B4DF9C3-38BB-024D-899D-655E9A80A116}" srcOrd="0" destOrd="0" presId="urn:microsoft.com/office/officeart/2005/8/layout/radial2"/>
    <dgm:cxn modelId="{B5511522-3C62-FE49-9F9E-76A918124EC8}" srcId="{7A8D2D77-0877-3D4C-8E2A-E987628D2B4C}" destId="{1A732917-5CDB-FD44-B91A-A9EAC5640F98}" srcOrd="0" destOrd="0" parTransId="{263B0B92-099C-884D-BC59-8CF62877D9AB}" sibTransId="{4CC83821-E32F-1141-AB1A-10450B08A3FB}"/>
    <dgm:cxn modelId="{65CE4722-90A3-8847-9A18-EFE799C021DB}" type="presOf" srcId="{5C748436-D8C4-7E43-93CB-FA3942EF9608}" destId="{85FF5723-BF58-6946-836B-1B1661193AC7}" srcOrd="0" destOrd="0" presId="urn:microsoft.com/office/officeart/2005/8/layout/radial2"/>
    <dgm:cxn modelId="{C7C24A31-CA69-DD48-A425-D838A030B390}" srcId="{8A74A3B2-5E17-6043-80FC-9538DBB7E1DF}" destId="{7273D9D9-63BE-EE42-92A3-38D17D08D353}" srcOrd="0" destOrd="0" parTransId="{3F50E04A-06A1-9C47-B9DA-0CD06E1BD309}" sibTransId="{62A54EF0-BD46-DC4F-9922-783F63DACE8C}"/>
    <dgm:cxn modelId="{9DE0B034-EAB6-9C4A-90FB-FCEF844AA2FF}" srcId="{F30C45D9-CB98-5F41-BDF2-D4E2863E2649}" destId="{7A8D2D77-0877-3D4C-8E2A-E987628D2B4C}" srcOrd="0" destOrd="0" parTransId="{D13723EF-9E0E-6348-B372-0F05B954ACB6}" sibTransId="{3437AEF0-97E5-D74F-9D10-C98476DA271C}"/>
    <dgm:cxn modelId="{E1A4C539-69A4-7B44-8949-81FED81C4BF3}" srcId="{F30C45D9-CB98-5F41-BDF2-D4E2863E2649}" destId="{DC1B4593-9630-5545-A1A9-32D2E5BE77FD}" srcOrd="4" destOrd="0" parTransId="{CEED5EAD-54FA-484A-82A3-18F09A29D749}" sibTransId="{4B2BE3B8-F713-C744-92A9-F3D29014506E}"/>
    <dgm:cxn modelId="{B5BC3945-1752-2844-8DC0-5F347B65D762}" type="presOf" srcId="{D13723EF-9E0E-6348-B372-0F05B954ACB6}" destId="{B911ADC4-6E5B-CE40-9730-9E5B5292DFD2}" srcOrd="0" destOrd="0" presId="urn:microsoft.com/office/officeart/2005/8/layout/radial2"/>
    <dgm:cxn modelId="{AE70C545-5C0B-9F44-B4A1-290F7D2253C2}" srcId="{DC1B4593-9630-5545-A1A9-32D2E5BE77FD}" destId="{C7443419-1CA0-0D4D-8FE6-E30DE8AC3FD9}" srcOrd="0" destOrd="0" parTransId="{B340FEAF-31CE-364A-BF18-67DDEE6F622A}" sibTransId="{D4705A58-0EB2-3047-98A3-223C88D96F9D}"/>
    <dgm:cxn modelId="{F38B6B53-1875-FE4C-A8E5-B7FE8892B66A}" srcId="{F30C45D9-CB98-5F41-BDF2-D4E2863E2649}" destId="{D2B49D7D-5CD6-8F4D-B2E0-349C8855877C}" srcOrd="1" destOrd="0" parTransId="{5C748436-D8C4-7E43-93CB-FA3942EF9608}" sibTransId="{B7A7D39D-8C81-B44F-95B4-56BFB68763A9}"/>
    <dgm:cxn modelId="{BE4D7E5C-FA95-1844-AE9D-72C9D2CC9CC2}" type="presOf" srcId="{FEEC7137-ECE1-B44E-86AE-4465B4CCC827}" destId="{82DFCAAA-81E4-9942-BF2D-EE655C471A5A}" srcOrd="0" destOrd="0" presId="urn:microsoft.com/office/officeart/2005/8/layout/radial2"/>
    <dgm:cxn modelId="{D41AB261-BE38-4044-85B2-EFB2FCC2D69D}" srcId="{D2B49D7D-5CD6-8F4D-B2E0-349C8855877C}" destId="{D4AB0DB3-3E51-804F-8ED4-74927444C6DE}" srcOrd="0" destOrd="0" parTransId="{E8312E08-CBD9-554A-8B48-E0054C4BC8F6}" sibTransId="{1E1884F4-1831-C74A-BFEA-546C42A9DA96}"/>
    <dgm:cxn modelId="{DECA3878-8AB1-EA4C-A803-5D472AC88790}" type="presOf" srcId="{7273D9D9-63BE-EE42-92A3-38D17D08D353}" destId="{284CDBAC-0BF1-2B4A-9CA4-2181055CCFB1}" srcOrd="0" destOrd="0" presId="urn:microsoft.com/office/officeart/2005/8/layout/radial2"/>
    <dgm:cxn modelId="{6560BD7C-DD58-7E48-9E74-DFBF4420AC68}" type="presOf" srcId="{DC1B4593-9630-5545-A1A9-32D2E5BE77FD}" destId="{045BF14B-3330-8146-87E9-05216FD7B6F6}" srcOrd="0" destOrd="0" presId="urn:microsoft.com/office/officeart/2005/8/layout/radial2"/>
    <dgm:cxn modelId="{B4A4F77F-181E-E441-B02C-AEBD42F49EBD}" srcId="{F30C45D9-CB98-5F41-BDF2-D4E2863E2649}" destId="{F3A9824A-34FF-4345-8C1F-B17325E30760}" srcOrd="3" destOrd="0" parTransId="{31AC762E-286D-2748-A07D-6C327C2EB54A}" sibTransId="{B535DE6E-9064-4A43-A533-A02395F90BB5}"/>
    <dgm:cxn modelId="{DED23292-F6F1-354E-ACB8-790637F54FBA}" type="presOf" srcId="{31AC762E-286D-2748-A07D-6C327C2EB54A}" destId="{D86113DB-2C57-CA44-9007-3FDC0F92F2A3}" srcOrd="0" destOrd="0" presId="urn:microsoft.com/office/officeart/2005/8/layout/radial2"/>
    <dgm:cxn modelId="{BE372DC4-7FDC-9548-A810-C321F50EDF96}" type="presOf" srcId="{8A74A3B2-5E17-6043-80FC-9538DBB7E1DF}" destId="{CCCB700A-B735-1145-870F-1916F3B7102A}" srcOrd="0" destOrd="0" presId="urn:microsoft.com/office/officeart/2005/8/layout/radial2"/>
    <dgm:cxn modelId="{8FDED2C4-2EB3-AB46-873F-1C937A112B2C}" type="presOf" srcId="{D4AB0DB3-3E51-804F-8ED4-74927444C6DE}" destId="{5D82548F-5B49-224B-BBAC-AE968F068C72}" srcOrd="0" destOrd="0" presId="urn:microsoft.com/office/officeart/2005/8/layout/radial2"/>
    <dgm:cxn modelId="{982BD3C6-4032-2445-982F-8203A11C7DB5}" type="presOf" srcId="{1A732917-5CDB-FD44-B91A-A9EAC5640F98}" destId="{E60933C4-5631-184E-8DC9-273DD921F640}" srcOrd="0" destOrd="0" presId="urn:microsoft.com/office/officeart/2005/8/layout/radial2"/>
    <dgm:cxn modelId="{45775BD2-07FE-AB42-AAA0-74BDFF609A7E}" type="presOf" srcId="{597B42FF-28A4-4548-96D0-960A3132EE33}" destId="{0A9E4FCB-10C2-EE40-BA65-0FF0A9E3CD7C}" srcOrd="0" destOrd="0" presId="urn:microsoft.com/office/officeart/2005/8/layout/radial2"/>
    <dgm:cxn modelId="{A7199EDA-4B67-C84E-8572-F82E991D2F8E}" type="presOf" srcId="{F30C45D9-CB98-5F41-BDF2-D4E2863E2649}" destId="{E6075605-50CC-4842-BD53-484D4323E6BC}" srcOrd="0" destOrd="0" presId="urn:microsoft.com/office/officeart/2005/8/layout/radial2"/>
    <dgm:cxn modelId="{A9ABA4DF-C3D4-F14B-9A9D-B374EF7730AF}" type="presOf" srcId="{F3A9824A-34FF-4345-8C1F-B17325E30760}" destId="{5123A111-C081-D745-A537-ABD04A11BD24}" srcOrd="0" destOrd="0" presId="urn:microsoft.com/office/officeart/2005/8/layout/radial2"/>
    <dgm:cxn modelId="{D23C79E4-54E2-3A49-B3D8-FEDD5D358442}" srcId="{F3A9824A-34FF-4345-8C1F-B17325E30760}" destId="{597B42FF-28A4-4548-96D0-960A3132EE33}" srcOrd="0" destOrd="0" parTransId="{20B41743-6544-A443-97B2-C56AB71AE27C}" sibTransId="{CE98DB06-1694-CE4C-8543-517F3CEFF022}"/>
    <dgm:cxn modelId="{071B3BE9-A005-8944-AB04-1373B1906048}" srcId="{F30C45D9-CB98-5F41-BDF2-D4E2863E2649}" destId="{8A74A3B2-5E17-6043-80FC-9538DBB7E1DF}" srcOrd="2" destOrd="0" parTransId="{FEEC7137-ECE1-B44E-86AE-4465B4CCC827}" sibTransId="{4FC137D8-6BB9-EC44-9EEC-CDCFAE0B313F}"/>
    <dgm:cxn modelId="{D4D1AEF0-6947-3943-9D0B-3A98257D27B6}" type="presOf" srcId="{7A8D2D77-0877-3D4C-8E2A-E987628D2B4C}" destId="{35B50F17-F88B-2B4C-9ABE-9C04A655C3FF}" srcOrd="0" destOrd="0" presId="urn:microsoft.com/office/officeart/2005/8/layout/radial2"/>
    <dgm:cxn modelId="{E1597AF2-7B2D-3D4C-9C4E-7276C59F00C7}" type="presOf" srcId="{CEED5EAD-54FA-484A-82A3-18F09A29D749}" destId="{D5F6BC62-711A-9241-8441-E72AD51F240B}" srcOrd="0" destOrd="0" presId="urn:microsoft.com/office/officeart/2005/8/layout/radial2"/>
    <dgm:cxn modelId="{AAF65CFE-3E4E-6040-89C0-05C4C63EB123}" type="presOf" srcId="{C7443419-1CA0-0D4D-8FE6-E30DE8AC3FD9}" destId="{4709E7BB-E12B-5A4E-B90F-061737579272}" srcOrd="0" destOrd="0" presId="urn:microsoft.com/office/officeart/2005/8/layout/radial2"/>
    <dgm:cxn modelId="{D6117796-D654-354D-B344-CC9B8EEFECC5}" type="presParOf" srcId="{E6075605-50CC-4842-BD53-484D4323E6BC}" destId="{30F0DAC6-A3B1-0F45-869D-9DCC99220F64}" srcOrd="0" destOrd="0" presId="urn:microsoft.com/office/officeart/2005/8/layout/radial2"/>
    <dgm:cxn modelId="{D188FDAD-B3D0-A146-BEAC-70A282DE0D2B}" type="presParOf" srcId="{30F0DAC6-A3B1-0F45-869D-9DCC99220F64}" destId="{372B28AD-64A0-5A42-B4FA-07CC56E85449}" srcOrd="0" destOrd="0" presId="urn:microsoft.com/office/officeart/2005/8/layout/radial2"/>
    <dgm:cxn modelId="{B9D9AD2C-7CE7-0B42-A924-67607E28D79F}" type="presParOf" srcId="{372B28AD-64A0-5A42-B4FA-07CC56E85449}" destId="{6280DBA3-BE1B-BD44-81F0-896258CB1A23}" srcOrd="0" destOrd="0" presId="urn:microsoft.com/office/officeart/2005/8/layout/radial2"/>
    <dgm:cxn modelId="{F9904E0A-5BE5-B143-A759-44E9DF946549}" type="presParOf" srcId="{372B28AD-64A0-5A42-B4FA-07CC56E85449}" destId="{9297EC26-8C2B-D84A-9D52-082B49157DDA}" srcOrd="1" destOrd="0" presId="urn:microsoft.com/office/officeart/2005/8/layout/radial2"/>
    <dgm:cxn modelId="{3F3FEDBC-4106-0046-BF42-3B3AD731911B}" type="presParOf" srcId="{30F0DAC6-A3B1-0F45-869D-9DCC99220F64}" destId="{B911ADC4-6E5B-CE40-9730-9E5B5292DFD2}" srcOrd="1" destOrd="0" presId="urn:microsoft.com/office/officeart/2005/8/layout/radial2"/>
    <dgm:cxn modelId="{734BB764-3ABB-BE40-9074-3BA3BB65650B}" type="presParOf" srcId="{30F0DAC6-A3B1-0F45-869D-9DCC99220F64}" destId="{B18CE99D-EA6F-3F4D-B616-27726E8B7F23}" srcOrd="2" destOrd="0" presId="urn:microsoft.com/office/officeart/2005/8/layout/radial2"/>
    <dgm:cxn modelId="{AE94836D-8783-D742-BFD5-BFC5256B1A37}" type="presParOf" srcId="{B18CE99D-EA6F-3F4D-B616-27726E8B7F23}" destId="{35B50F17-F88B-2B4C-9ABE-9C04A655C3FF}" srcOrd="0" destOrd="0" presId="urn:microsoft.com/office/officeart/2005/8/layout/radial2"/>
    <dgm:cxn modelId="{B44B55FC-3D53-B241-BFCA-6E6712C5BD36}" type="presParOf" srcId="{B18CE99D-EA6F-3F4D-B616-27726E8B7F23}" destId="{E60933C4-5631-184E-8DC9-273DD921F640}" srcOrd="1" destOrd="0" presId="urn:microsoft.com/office/officeart/2005/8/layout/radial2"/>
    <dgm:cxn modelId="{F156ADC5-F641-ED44-AD1E-C1B571AB09FB}" type="presParOf" srcId="{30F0DAC6-A3B1-0F45-869D-9DCC99220F64}" destId="{85FF5723-BF58-6946-836B-1B1661193AC7}" srcOrd="3" destOrd="0" presId="urn:microsoft.com/office/officeart/2005/8/layout/radial2"/>
    <dgm:cxn modelId="{6E938AF6-77D3-0745-82B3-E6399989D6C5}" type="presParOf" srcId="{30F0DAC6-A3B1-0F45-869D-9DCC99220F64}" destId="{399BEC91-EBE3-A14E-9A6A-828DA2172FC4}" srcOrd="4" destOrd="0" presId="urn:microsoft.com/office/officeart/2005/8/layout/radial2"/>
    <dgm:cxn modelId="{6394A6F0-7214-2543-BD63-F64C3322B49A}" type="presParOf" srcId="{399BEC91-EBE3-A14E-9A6A-828DA2172FC4}" destId="{9B4DF9C3-38BB-024D-899D-655E9A80A116}" srcOrd="0" destOrd="0" presId="urn:microsoft.com/office/officeart/2005/8/layout/radial2"/>
    <dgm:cxn modelId="{096465CA-E744-E848-A686-9DBB1C8F0A4A}" type="presParOf" srcId="{399BEC91-EBE3-A14E-9A6A-828DA2172FC4}" destId="{5D82548F-5B49-224B-BBAC-AE968F068C72}" srcOrd="1" destOrd="0" presId="urn:microsoft.com/office/officeart/2005/8/layout/radial2"/>
    <dgm:cxn modelId="{7A345159-55D3-0340-B161-89B5DF4FA68B}" type="presParOf" srcId="{30F0DAC6-A3B1-0F45-869D-9DCC99220F64}" destId="{82DFCAAA-81E4-9942-BF2D-EE655C471A5A}" srcOrd="5" destOrd="0" presId="urn:microsoft.com/office/officeart/2005/8/layout/radial2"/>
    <dgm:cxn modelId="{FB479094-E7C5-064D-8E7C-8DB5F1C22FAE}" type="presParOf" srcId="{30F0DAC6-A3B1-0F45-869D-9DCC99220F64}" destId="{4A96546D-9276-E844-8EA1-A98F9F0CC0DF}" srcOrd="6" destOrd="0" presId="urn:microsoft.com/office/officeart/2005/8/layout/radial2"/>
    <dgm:cxn modelId="{59B7DCF9-3B82-3743-8074-9AD1D6ADBA6E}" type="presParOf" srcId="{4A96546D-9276-E844-8EA1-A98F9F0CC0DF}" destId="{CCCB700A-B735-1145-870F-1916F3B7102A}" srcOrd="0" destOrd="0" presId="urn:microsoft.com/office/officeart/2005/8/layout/radial2"/>
    <dgm:cxn modelId="{05BEAE1E-6E6D-3E47-A51E-27E114BCAADD}" type="presParOf" srcId="{4A96546D-9276-E844-8EA1-A98F9F0CC0DF}" destId="{284CDBAC-0BF1-2B4A-9CA4-2181055CCFB1}" srcOrd="1" destOrd="0" presId="urn:microsoft.com/office/officeart/2005/8/layout/radial2"/>
    <dgm:cxn modelId="{489C90C2-0338-074F-8A75-D15F0DF97664}" type="presParOf" srcId="{30F0DAC6-A3B1-0F45-869D-9DCC99220F64}" destId="{D86113DB-2C57-CA44-9007-3FDC0F92F2A3}" srcOrd="7" destOrd="0" presId="urn:microsoft.com/office/officeart/2005/8/layout/radial2"/>
    <dgm:cxn modelId="{F8061D95-9AD3-6944-A179-4C2CE2926A9C}" type="presParOf" srcId="{30F0DAC6-A3B1-0F45-869D-9DCC99220F64}" destId="{B16658EC-B349-F048-B85B-1E463D00D8C8}" srcOrd="8" destOrd="0" presId="urn:microsoft.com/office/officeart/2005/8/layout/radial2"/>
    <dgm:cxn modelId="{7A20A3EB-4DEF-B340-8BEA-A2F17D7F98CC}" type="presParOf" srcId="{B16658EC-B349-F048-B85B-1E463D00D8C8}" destId="{5123A111-C081-D745-A537-ABD04A11BD24}" srcOrd="0" destOrd="0" presId="urn:microsoft.com/office/officeart/2005/8/layout/radial2"/>
    <dgm:cxn modelId="{EF4F7329-CC6A-B64B-AB0D-FA30F54878C4}" type="presParOf" srcId="{B16658EC-B349-F048-B85B-1E463D00D8C8}" destId="{0A9E4FCB-10C2-EE40-BA65-0FF0A9E3CD7C}" srcOrd="1" destOrd="0" presId="urn:microsoft.com/office/officeart/2005/8/layout/radial2"/>
    <dgm:cxn modelId="{44806542-CFF0-784F-9A23-5C9DAA9A315C}" type="presParOf" srcId="{30F0DAC6-A3B1-0F45-869D-9DCC99220F64}" destId="{D5F6BC62-711A-9241-8441-E72AD51F240B}" srcOrd="9" destOrd="0" presId="urn:microsoft.com/office/officeart/2005/8/layout/radial2"/>
    <dgm:cxn modelId="{7D5CBDC1-F0FA-1A48-8CC7-36DB6881866F}" type="presParOf" srcId="{30F0DAC6-A3B1-0F45-869D-9DCC99220F64}" destId="{1197C41B-D899-BE49-BDDD-72DDBBBF8439}" srcOrd="10" destOrd="0" presId="urn:microsoft.com/office/officeart/2005/8/layout/radial2"/>
    <dgm:cxn modelId="{F56F7E11-1C1E-AA4D-B9EB-9D97205BC24F}" type="presParOf" srcId="{1197C41B-D899-BE49-BDDD-72DDBBBF8439}" destId="{045BF14B-3330-8146-87E9-05216FD7B6F6}" srcOrd="0" destOrd="0" presId="urn:microsoft.com/office/officeart/2005/8/layout/radial2"/>
    <dgm:cxn modelId="{AA827476-6D3C-D34C-9DAA-C72A43A1D2CC}" type="presParOf" srcId="{1197C41B-D899-BE49-BDDD-72DDBBBF8439}" destId="{4709E7BB-E12B-5A4E-B90F-0617375792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74DBDD-B119-AB4B-9985-3F23EAB27DC3}" type="doc">
      <dgm:prSet loTypeId="urn:microsoft.com/office/officeart/2005/8/layout/list1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F6883333-111D-AD45-A072-225B83019A14}">
      <dgm:prSet phldrT="[Texte]"/>
      <dgm:spPr/>
      <dgm:t>
        <a:bodyPr/>
        <a:lstStyle/>
        <a:p>
          <a:r>
            <a:rPr lang="fr-FR" dirty="0" err="1"/>
            <a:t>Actuator</a:t>
          </a:r>
          <a:endParaRPr lang="fr-FR" dirty="0"/>
        </a:p>
      </dgm:t>
    </dgm:pt>
    <dgm:pt modelId="{9B77246E-FEC8-8C45-91C5-1FB6F9FF3019}" type="parTrans" cxnId="{534DA249-CC6C-9C44-8EB5-727D90CCB099}">
      <dgm:prSet/>
      <dgm:spPr/>
      <dgm:t>
        <a:bodyPr/>
        <a:lstStyle/>
        <a:p>
          <a:endParaRPr lang="fr-FR"/>
        </a:p>
      </dgm:t>
    </dgm:pt>
    <dgm:pt modelId="{F674A65D-B75B-1346-85DE-DEDAAEC25DC5}" type="sibTrans" cxnId="{534DA249-CC6C-9C44-8EB5-727D90CCB099}">
      <dgm:prSet/>
      <dgm:spPr/>
      <dgm:t>
        <a:bodyPr/>
        <a:lstStyle/>
        <a:p>
          <a:endParaRPr lang="fr-FR"/>
        </a:p>
      </dgm:t>
    </dgm:pt>
    <dgm:pt modelId="{E7217985-3888-F54E-A138-864741A6711B}">
      <dgm:prSet/>
      <dgm:spPr/>
      <dgm:t>
        <a:bodyPr/>
        <a:lstStyle/>
        <a:p>
          <a:r>
            <a:rPr lang="fr-FR" dirty="0" err="1"/>
            <a:t>SureFire</a:t>
          </a:r>
          <a:endParaRPr lang="fr-FR" dirty="0"/>
        </a:p>
      </dgm:t>
    </dgm:pt>
    <dgm:pt modelId="{F13881CC-AE53-B04A-A9F1-F0498EE773D5}" type="parTrans" cxnId="{4D440127-3C69-6B41-BE5D-32AB837F46B5}">
      <dgm:prSet/>
      <dgm:spPr/>
      <dgm:t>
        <a:bodyPr/>
        <a:lstStyle/>
        <a:p>
          <a:endParaRPr lang="fr-FR"/>
        </a:p>
      </dgm:t>
    </dgm:pt>
    <dgm:pt modelId="{C70CC661-980E-5448-9409-07708733E96A}" type="sibTrans" cxnId="{4D440127-3C69-6B41-BE5D-32AB837F46B5}">
      <dgm:prSet/>
      <dgm:spPr/>
      <dgm:t>
        <a:bodyPr/>
        <a:lstStyle/>
        <a:p>
          <a:endParaRPr lang="fr-FR"/>
        </a:p>
      </dgm:t>
    </dgm:pt>
    <dgm:pt modelId="{BB156F2C-F3F4-864B-ABD0-8965158C330C}">
      <dgm:prSet/>
      <dgm:spPr/>
      <dgm:t>
        <a:bodyPr/>
        <a:lstStyle/>
        <a:p>
          <a:r>
            <a:rPr lang="fr-FR" dirty="0" err="1"/>
            <a:t>Jacoco</a:t>
          </a:r>
          <a:endParaRPr lang="fr-FR" dirty="0"/>
        </a:p>
      </dgm:t>
    </dgm:pt>
    <dgm:pt modelId="{1F704C5A-B464-3248-BDE6-7C904B04EDED}" type="parTrans" cxnId="{40FD1935-CDC4-D34E-AA9C-4CD93918B5F5}">
      <dgm:prSet/>
      <dgm:spPr/>
      <dgm:t>
        <a:bodyPr/>
        <a:lstStyle/>
        <a:p>
          <a:endParaRPr lang="fr-FR"/>
        </a:p>
      </dgm:t>
    </dgm:pt>
    <dgm:pt modelId="{A688A9F4-E243-E341-9C86-900469B5A836}" type="sibTrans" cxnId="{40FD1935-CDC4-D34E-AA9C-4CD93918B5F5}">
      <dgm:prSet/>
      <dgm:spPr/>
      <dgm:t>
        <a:bodyPr/>
        <a:lstStyle/>
        <a:p>
          <a:endParaRPr lang="fr-FR"/>
        </a:p>
      </dgm:t>
    </dgm:pt>
    <dgm:pt modelId="{65A26957-312E-C946-85F5-26484F956F50}">
      <dgm:prSet/>
      <dgm:spPr/>
      <dgm:t>
        <a:bodyPr/>
        <a:lstStyle/>
        <a:p>
          <a:r>
            <a:rPr lang="fr-FR" dirty="0" err="1"/>
            <a:t>CheckStyle</a:t>
          </a:r>
          <a:endParaRPr lang="fr-FR" dirty="0"/>
        </a:p>
      </dgm:t>
    </dgm:pt>
    <dgm:pt modelId="{AE3A7234-AA01-BC4D-9A69-6A9A2BDCFD8B}" type="parTrans" cxnId="{6DC5DFC2-9010-004F-8D13-E3DBFE3F5673}">
      <dgm:prSet/>
      <dgm:spPr/>
      <dgm:t>
        <a:bodyPr/>
        <a:lstStyle/>
        <a:p>
          <a:endParaRPr lang="fr-FR"/>
        </a:p>
      </dgm:t>
    </dgm:pt>
    <dgm:pt modelId="{B97D2E52-55A9-EB43-9F55-54C9894C606C}" type="sibTrans" cxnId="{6DC5DFC2-9010-004F-8D13-E3DBFE3F5673}">
      <dgm:prSet/>
      <dgm:spPr/>
      <dgm:t>
        <a:bodyPr/>
        <a:lstStyle/>
        <a:p>
          <a:endParaRPr lang="fr-FR"/>
        </a:p>
      </dgm:t>
    </dgm:pt>
    <dgm:pt modelId="{46F630E4-93FD-F54B-9E62-1786F2847707}">
      <dgm:prSet/>
      <dgm:spPr/>
      <dgm:t>
        <a:bodyPr/>
        <a:lstStyle/>
        <a:p>
          <a:r>
            <a:rPr lang="fr-FR" dirty="0" err="1"/>
            <a:t>SpotBugs</a:t>
          </a:r>
          <a:endParaRPr lang="fr-FR" dirty="0"/>
        </a:p>
      </dgm:t>
    </dgm:pt>
    <dgm:pt modelId="{F05CD832-6F5D-B748-B56B-476ED01C5F4B}" type="parTrans" cxnId="{B492BB56-27F0-4542-9139-B7F5B79DE9FB}">
      <dgm:prSet/>
      <dgm:spPr/>
      <dgm:t>
        <a:bodyPr/>
        <a:lstStyle/>
        <a:p>
          <a:endParaRPr lang="fr-FR"/>
        </a:p>
      </dgm:t>
    </dgm:pt>
    <dgm:pt modelId="{771AB962-8BBD-324B-925C-34F62FF080C0}" type="sibTrans" cxnId="{B492BB56-27F0-4542-9139-B7F5B79DE9FB}">
      <dgm:prSet/>
      <dgm:spPr/>
      <dgm:t>
        <a:bodyPr/>
        <a:lstStyle/>
        <a:p>
          <a:endParaRPr lang="fr-FR"/>
        </a:p>
      </dgm:t>
    </dgm:pt>
    <dgm:pt modelId="{53279DFA-3917-7A43-B4DF-A49994344F97}">
      <dgm:prSet/>
      <dgm:spPr/>
      <dgm:t>
        <a:bodyPr/>
        <a:lstStyle/>
        <a:p>
          <a:r>
            <a:rPr lang="fr-FR" dirty="0"/>
            <a:t>Analyse des bugs</a:t>
          </a:r>
        </a:p>
      </dgm:t>
    </dgm:pt>
    <dgm:pt modelId="{E7BA1EBF-E91D-A947-9AC6-6527AA621CF2}" type="parTrans" cxnId="{C6DF5926-A6EB-074E-92D1-EB9063C09838}">
      <dgm:prSet/>
      <dgm:spPr/>
      <dgm:t>
        <a:bodyPr/>
        <a:lstStyle/>
        <a:p>
          <a:endParaRPr lang="fr-FR"/>
        </a:p>
      </dgm:t>
    </dgm:pt>
    <dgm:pt modelId="{E58DC261-1024-7C42-98FA-AB325D69C84F}" type="sibTrans" cxnId="{C6DF5926-A6EB-074E-92D1-EB9063C09838}">
      <dgm:prSet/>
      <dgm:spPr/>
      <dgm:t>
        <a:bodyPr/>
        <a:lstStyle/>
        <a:p>
          <a:endParaRPr lang="fr-FR"/>
        </a:p>
      </dgm:t>
    </dgm:pt>
    <dgm:pt modelId="{42E44534-4617-1C4A-AC16-D2CB2FB09550}">
      <dgm:prSet/>
      <dgm:spPr/>
      <dgm:t>
        <a:bodyPr/>
        <a:lstStyle/>
        <a:p>
          <a:r>
            <a:rPr lang="fr-FR" dirty="0"/>
            <a:t>Analyse du code</a:t>
          </a:r>
        </a:p>
      </dgm:t>
    </dgm:pt>
    <dgm:pt modelId="{48E5B078-ABA3-424D-B4D4-3C560C20AA51}" type="parTrans" cxnId="{0B3C5892-6E1C-024D-80BD-ED871B24FF4F}">
      <dgm:prSet/>
      <dgm:spPr/>
      <dgm:t>
        <a:bodyPr/>
        <a:lstStyle/>
        <a:p>
          <a:endParaRPr lang="fr-FR"/>
        </a:p>
      </dgm:t>
    </dgm:pt>
    <dgm:pt modelId="{8990B775-8FAC-784A-BE12-814784CCC67D}" type="sibTrans" cxnId="{0B3C5892-6E1C-024D-80BD-ED871B24FF4F}">
      <dgm:prSet/>
      <dgm:spPr/>
      <dgm:t>
        <a:bodyPr/>
        <a:lstStyle/>
        <a:p>
          <a:endParaRPr lang="fr-FR"/>
        </a:p>
      </dgm:t>
    </dgm:pt>
    <dgm:pt modelId="{69773F57-02A1-3349-B448-3D29A2CC63E9}">
      <dgm:prSet/>
      <dgm:spPr/>
      <dgm:t>
        <a:bodyPr/>
        <a:lstStyle/>
        <a:p>
          <a:r>
            <a:rPr lang="fr-FR" dirty="0"/>
            <a:t>Couverture de test</a:t>
          </a:r>
        </a:p>
      </dgm:t>
    </dgm:pt>
    <dgm:pt modelId="{FA0252EF-B24C-E24A-9B56-D687943DEACC}" type="parTrans" cxnId="{F5A3812A-44E7-3F40-AD6C-6223CBD52E0D}">
      <dgm:prSet/>
      <dgm:spPr/>
      <dgm:t>
        <a:bodyPr/>
        <a:lstStyle/>
        <a:p>
          <a:endParaRPr lang="fr-FR"/>
        </a:p>
      </dgm:t>
    </dgm:pt>
    <dgm:pt modelId="{23B47027-B040-3A4D-97CF-844532614598}" type="sibTrans" cxnId="{F5A3812A-44E7-3F40-AD6C-6223CBD52E0D}">
      <dgm:prSet/>
      <dgm:spPr/>
      <dgm:t>
        <a:bodyPr/>
        <a:lstStyle/>
        <a:p>
          <a:endParaRPr lang="fr-FR"/>
        </a:p>
      </dgm:t>
    </dgm:pt>
    <dgm:pt modelId="{B76AB38E-9F3D-604C-93A7-25F8FB2424A2}">
      <dgm:prSet/>
      <dgm:spPr/>
      <dgm:t>
        <a:bodyPr/>
        <a:lstStyle/>
        <a:p>
          <a:r>
            <a:rPr lang="fr-FR" dirty="0"/>
            <a:t>Déroulement des test</a:t>
          </a:r>
        </a:p>
      </dgm:t>
    </dgm:pt>
    <dgm:pt modelId="{AF15E245-8351-1348-AA1A-12E9B5B1702E}" type="parTrans" cxnId="{A6C4C7DA-32C2-DD47-A1F5-6B699774A38C}">
      <dgm:prSet/>
      <dgm:spPr/>
      <dgm:t>
        <a:bodyPr/>
        <a:lstStyle/>
        <a:p>
          <a:endParaRPr lang="fr-FR"/>
        </a:p>
      </dgm:t>
    </dgm:pt>
    <dgm:pt modelId="{C24B60EB-84FB-4C4B-BE2F-8F44EC98EA4B}" type="sibTrans" cxnId="{A6C4C7DA-32C2-DD47-A1F5-6B699774A38C}">
      <dgm:prSet/>
      <dgm:spPr/>
      <dgm:t>
        <a:bodyPr/>
        <a:lstStyle/>
        <a:p>
          <a:endParaRPr lang="fr-FR"/>
        </a:p>
      </dgm:t>
    </dgm:pt>
    <dgm:pt modelId="{84B2D382-72F8-E94F-944F-E4B3A0629E1C}">
      <dgm:prSet phldrT="[Texte]"/>
      <dgm:spPr/>
      <dgm:t>
        <a:bodyPr/>
        <a:lstStyle/>
        <a:p>
          <a:r>
            <a:rPr lang="fr-FR" dirty="0" err="1"/>
            <a:t>Endpoints</a:t>
          </a:r>
          <a:r>
            <a:rPr lang="fr-FR" dirty="0"/>
            <a:t> </a:t>
          </a:r>
          <a:r>
            <a:rPr lang="fr-FR" dirty="0" err="1"/>
            <a:t>health</a:t>
          </a:r>
          <a:r>
            <a:rPr lang="fr-FR" dirty="0"/>
            <a:t>, info, </a:t>
          </a:r>
          <a:r>
            <a:rPr lang="fr-FR" dirty="0" err="1"/>
            <a:t>metrics</a:t>
          </a:r>
          <a:r>
            <a:rPr lang="fr-FR" dirty="0"/>
            <a:t>, trace</a:t>
          </a:r>
        </a:p>
      </dgm:t>
    </dgm:pt>
    <dgm:pt modelId="{38989B4E-1708-2842-92D2-40678324FF46}" type="parTrans" cxnId="{79F90E5D-F0F9-9548-95DF-41682291EC0E}">
      <dgm:prSet/>
      <dgm:spPr/>
      <dgm:t>
        <a:bodyPr/>
        <a:lstStyle/>
        <a:p>
          <a:endParaRPr lang="fr-FR"/>
        </a:p>
      </dgm:t>
    </dgm:pt>
    <dgm:pt modelId="{0C9F3C30-91A4-D640-A95C-E22C9DB035A5}" type="sibTrans" cxnId="{79F90E5D-F0F9-9548-95DF-41682291EC0E}">
      <dgm:prSet/>
      <dgm:spPr/>
      <dgm:t>
        <a:bodyPr/>
        <a:lstStyle/>
        <a:p>
          <a:endParaRPr lang="fr-FR"/>
        </a:p>
      </dgm:t>
    </dgm:pt>
    <dgm:pt modelId="{5E5085FC-52DE-5243-AE9B-C215C7245A74}" type="pres">
      <dgm:prSet presAssocID="{6B74DBDD-B119-AB4B-9985-3F23EAB27DC3}" presName="linear" presStyleCnt="0">
        <dgm:presLayoutVars>
          <dgm:dir/>
          <dgm:animLvl val="lvl"/>
          <dgm:resizeHandles val="exact"/>
        </dgm:presLayoutVars>
      </dgm:prSet>
      <dgm:spPr/>
    </dgm:pt>
    <dgm:pt modelId="{830DAB9B-561C-7047-9862-E20AAF156668}" type="pres">
      <dgm:prSet presAssocID="{F6883333-111D-AD45-A072-225B83019A14}" presName="parentLin" presStyleCnt="0"/>
      <dgm:spPr/>
    </dgm:pt>
    <dgm:pt modelId="{00E895C4-72A4-7940-BF5E-9F69EE9BD2CB}" type="pres">
      <dgm:prSet presAssocID="{F6883333-111D-AD45-A072-225B83019A14}" presName="parentLeftMargin" presStyleLbl="node1" presStyleIdx="0" presStyleCnt="5"/>
      <dgm:spPr/>
    </dgm:pt>
    <dgm:pt modelId="{CED050D1-49AA-6543-B59B-3AD78C1EC2CE}" type="pres">
      <dgm:prSet presAssocID="{F6883333-111D-AD45-A072-225B83019A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0E78B4-4347-6943-9B00-C38ECACEC24B}" type="pres">
      <dgm:prSet presAssocID="{F6883333-111D-AD45-A072-225B83019A14}" presName="negativeSpace" presStyleCnt="0"/>
      <dgm:spPr/>
    </dgm:pt>
    <dgm:pt modelId="{C8E29515-B8BC-3B41-A11D-213521869DE6}" type="pres">
      <dgm:prSet presAssocID="{F6883333-111D-AD45-A072-225B83019A14}" presName="childText" presStyleLbl="conFgAcc1" presStyleIdx="0" presStyleCnt="5">
        <dgm:presLayoutVars>
          <dgm:bulletEnabled val="1"/>
        </dgm:presLayoutVars>
      </dgm:prSet>
      <dgm:spPr/>
    </dgm:pt>
    <dgm:pt modelId="{8FC98219-AC21-604F-A8D0-CE3D7BCCF3E1}" type="pres">
      <dgm:prSet presAssocID="{F674A65D-B75B-1346-85DE-DEDAAEC25DC5}" presName="spaceBetweenRectangles" presStyleCnt="0"/>
      <dgm:spPr/>
    </dgm:pt>
    <dgm:pt modelId="{8647E066-1CBA-8947-889A-2579191829AC}" type="pres">
      <dgm:prSet presAssocID="{E7217985-3888-F54E-A138-864741A6711B}" presName="parentLin" presStyleCnt="0"/>
      <dgm:spPr/>
    </dgm:pt>
    <dgm:pt modelId="{B5BB28DB-A47A-F941-9BAB-AEF8EACEC174}" type="pres">
      <dgm:prSet presAssocID="{E7217985-3888-F54E-A138-864741A6711B}" presName="parentLeftMargin" presStyleLbl="node1" presStyleIdx="0" presStyleCnt="5"/>
      <dgm:spPr/>
    </dgm:pt>
    <dgm:pt modelId="{D69C9619-390D-CB4C-9913-1EDEDE83527D}" type="pres">
      <dgm:prSet presAssocID="{E7217985-3888-F54E-A138-864741A671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C64359-FAE3-2543-AE6E-404E3554D5F6}" type="pres">
      <dgm:prSet presAssocID="{E7217985-3888-F54E-A138-864741A6711B}" presName="negativeSpace" presStyleCnt="0"/>
      <dgm:spPr/>
    </dgm:pt>
    <dgm:pt modelId="{C2A2116A-07D8-8C4D-9513-051623D3947D}" type="pres">
      <dgm:prSet presAssocID="{E7217985-3888-F54E-A138-864741A6711B}" presName="childText" presStyleLbl="conFgAcc1" presStyleIdx="1" presStyleCnt="5">
        <dgm:presLayoutVars>
          <dgm:bulletEnabled val="1"/>
        </dgm:presLayoutVars>
      </dgm:prSet>
      <dgm:spPr/>
    </dgm:pt>
    <dgm:pt modelId="{1975A2D9-5BC7-BF47-A3CE-D98E68BDBBEB}" type="pres">
      <dgm:prSet presAssocID="{C70CC661-980E-5448-9409-07708733E96A}" presName="spaceBetweenRectangles" presStyleCnt="0"/>
      <dgm:spPr/>
    </dgm:pt>
    <dgm:pt modelId="{BDEFFAF2-2DF1-DD44-B2F4-B2076D0FB52D}" type="pres">
      <dgm:prSet presAssocID="{BB156F2C-F3F4-864B-ABD0-8965158C330C}" presName="parentLin" presStyleCnt="0"/>
      <dgm:spPr/>
    </dgm:pt>
    <dgm:pt modelId="{19B19B08-2AF6-2241-8309-7AFC208ECCB2}" type="pres">
      <dgm:prSet presAssocID="{BB156F2C-F3F4-864B-ABD0-8965158C330C}" presName="parentLeftMargin" presStyleLbl="node1" presStyleIdx="1" presStyleCnt="5"/>
      <dgm:spPr/>
    </dgm:pt>
    <dgm:pt modelId="{7420F7AB-FCE5-B341-8741-564064F66AF4}" type="pres">
      <dgm:prSet presAssocID="{BB156F2C-F3F4-864B-ABD0-8965158C33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8F886A-F521-004F-AAEC-0FE61FE129A6}" type="pres">
      <dgm:prSet presAssocID="{BB156F2C-F3F4-864B-ABD0-8965158C330C}" presName="negativeSpace" presStyleCnt="0"/>
      <dgm:spPr/>
    </dgm:pt>
    <dgm:pt modelId="{AF72177C-2580-A149-AB01-74828FC4F689}" type="pres">
      <dgm:prSet presAssocID="{BB156F2C-F3F4-864B-ABD0-8965158C330C}" presName="childText" presStyleLbl="conFgAcc1" presStyleIdx="2" presStyleCnt="5">
        <dgm:presLayoutVars>
          <dgm:bulletEnabled val="1"/>
        </dgm:presLayoutVars>
      </dgm:prSet>
      <dgm:spPr/>
    </dgm:pt>
    <dgm:pt modelId="{CC0D9AEF-4FFA-E64F-87A5-B74CD78A98F9}" type="pres">
      <dgm:prSet presAssocID="{A688A9F4-E243-E341-9C86-900469B5A836}" presName="spaceBetweenRectangles" presStyleCnt="0"/>
      <dgm:spPr/>
    </dgm:pt>
    <dgm:pt modelId="{A71196EA-4273-B241-A562-F511539F6ED3}" type="pres">
      <dgm:prSet presAssocID="{65A26957-312E-C946-85F5-26484F956F50}" presName="parentLin" presStyleCnt="0"/>
      <dgm:spPr/>
    </dgm:pt>
    <dgm:pt modelId="{D798D0E2-C302-3D40-B6D7-0FAE484B92CF}" type="pres">
      <dgm:prSet presAssocID="{65A26957-312E-C946-85F5-26484F956F50}" presName="parentLeftMargin" presStyleLbl="node1" presStyleIdx="2" presStyleCnt="5"/>
      <dgm:spPr/>
    </dgm:pt>
    <dgm:pt modelId="{33BAE751-F37E-A44B-9655-4EAA4B8738EA}" type="pres">
      <dgm:prSet presAssocID="{65A26957-312E-C946-85F5-26484F956F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EF947B-BF74-3D46-8DDA-6D3D607DB507}" type="pres">
      <dgm:prSet presAssocID="{65A26957-312E-C946-85F5-26484F956F50}" presName="negativeSpace" presStyleCnt="0"/>
      <dgm:spPr/>
    </dgm:pt>
    <dgm:pt modelId="{5A289248-7A38-FE4B-A8EE-817086A09234}" type="pres">
      <dgm:prSet presAssocID="{65A26957-312E-C946-85F5-26484F956F50}" presName="childText" presStyleLbl="conFgAcc1" presStyleIdx="3" presStyleCnt="5">
        <dgm:presLayoutVars>
          <dgm:bulletEnabled val="1"/>
        </dgm:presLayoutVars>
      </dgm:prSet>
      <dgm:spPr/>
    </dgm:pt>
    <dgm:pt modelId="{0D59F589-637D-5F47-96D3-66C207E9903F}" type="pres">
      <dgm:prSet presAssocID="{B97D2E52-55A9-EB43-9F55-54C9894C606C}" presName="spaceBetweenRectangles" presStyleCnt="0"/>
      <dgm:spPr/>
    </dgm:pt>
    <dgm:pt modelId="{C0D111D7-67B6-9946-A214-3D49C016B81B}" type="pres">
      <dgm:prSet presAssocID="{46F630E4-93FD-F54B-9E62-1786F2847707}" presName="parentLin" presStyleCnt="0"/>
      <dgm:spPr/>
    </dgm:pt>
    <dgm:pt modelId="{3555C67F-ECB5-3B45-86D4-89CB86E9B270}" type="pres">
      <dgm:prSet presAssocID="{46F630E4-93FD-F54B-9E62-1786F2847707}" presName="parentLeftMargin" presStyleLbl="node1" presStyleIdx="3" presStyleCnt="5"/>
      <dgm:spPr/>
    </dgm:pt>
    <dgm:pt modelId="{391E976F-38DB-5E45-95D8-E4631F2FDE0D}" type="pres">
      <dgm:prSet presAssocID="{46F630E4-93FD-F54B-9E62-1786F284770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4D105B-4F07-F540-BA4D-56131CEA8682}" type="pres">
      <dgm:prSet presAssocID="{46F630E4-93FD-F54B-9E62-1786F2847707}" presName="negativeSpace" presStyleCnt="0"/>
      <dgm:spPr/>
    </dgm:pt>
    <dgm:pt modelId="{22A3F003-B01B-274C-A108-2CED4B18D2BF}" type="pres">
      <dgm:prSet presAssocID="{46F630E4-93FD-F54B-9E62-1786F284770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63A5412-82E0-BF47-9473-E08BC85AFF35}" type="presOf" srcId="{53279DFA-3917-7A43-B4DF-A49994344F97}" destId="{22A3F003-B01B-274C-A108-2CED4B18D2BF}" srcOrd="0" destOrd="0" presId="urn:microsoft.com/office/officeart/2005/8/layout/list1"/>
    <dgm:cxn modelId="{794A6A20-C533-DF40-A885-F9558A40DAAF}" type="presOf" srcId="{BB156F2C-F3F4-864B-ABD0-8965158C330C}" destId="{19B19B08-2AF6-2241-8309-7AFC208ECCB2}" srcOrd="0" destOrd="0" presId="urn:microsoft.com/office/officeart/2005/8/layout/list1"/>
    <dgm:cxn modelId="{C6DF5926-A6EB-074E-92D1-EB9063C09838}" srcId="{46F630E4-93FD-F54B-9E62-1786F2847707}" destId="{53279DFA-3917-7A43-B4DF-A49994344F97}" srcOrd="0" destOrd="0" parTransId="{E7BA1EBF-E91D-A947-9AC6-6527AA621CF2}" sibTransId="{E58DC261-1024-7C42-98FA-AB325D69C84F}"/>
    <dgm:cxn modelId="{4D440127-3C69-6B41-BE5D-32AB837F46B5}" srcId="{6B74DBDD-B119-AB4B-9985-3F23EAB27DC3}" destId="{E7217985-3888-F54E-A138-864741A6711B}" srcOrd="1" destOrd="0" parTransId="{F13881CC-AE53-B04A-A9F1-F0498EE773D5}" sibTransId="{C70CC661-980E-5448-9409-07708733E96A}"/>
    <dgm:cxn modelId="{F5A3812A-44E7-3F40-AD6C-6223CBD52E0D}" srcId="{BB156F2C-F3F4-864B-ABD0-8965158C330C}" destId="{69773F57-02A1-3349-B448-3D29A2CC63E9}" srcOrd="0" destOrd="0" parTransId="{FA0252EF-B24C-E24A-9B56-D687943DEACC}" sibTransId="{23B47027-B040-3A4D-97CF-844532614598}"/>
    <dgm:cxn modelId="{9C6FED30-0BF1-B345-96AD-1B6B40A8567D}" type="presOf" srcId="{65A26957-312E-C946-85F5-26484F956F50}" destId="{33BAE751-F37E-A44B-9655-4EAA4B8738EA}" srcOrd="1" destOrd="0" presId="urn:microsoft.com/office/officeart/2005/8/layout/list1"/>
    <dgm:cxn modelId="{40FD1935-CDC4-D34E-AA9C-4CD93918B5F5}" srcId="{6B74DBDD-B119-AB4B-9985-3F23EAB27DC3}" destId="{BB156F2C-F3F4-864B-ABD0-8965158C330C}" srcOrd="2" destOrd="0" parTransId="{1F704C5A-B464-3248-BDE6-7C904B04EDED}" sibTransId="{A688A9F4-E243-E341-9C86-900469B5A836}"/>
    <dgm:cxn modelId="{3763F937-A984-9642-9269-7F2CA7330932}" type="presOf" srcId="{65A26957-312E-C946-85F5-26484F956F50}" destId="{D798D0E2-C302-3D40-B6D7-0FAE484B92CF}" srcOrd="0" destOrd="0" presId="urn:microsoft.com/office/officeart/2005/8/layout/list1"/>
    <dgm:cxn modelId="{534DA249-CC6C-9C44-8EB5-727D90CCB099}" srcId="{6B74DBDD-B119-AB4B-9985-3F23EAB27DC3}" destId="{F6883333-111D-AD45-A072-225B83019A14}" srcOrd="0" destOrd="0" parTransId="{9B77246E-FEC8-8C45-91C5-1FB6F9FF3019}" sibTransId="{F674A65D-B75B-1346-85DE-DEDAAEC25DC5}"/>
    <dgm:cxn modelId="{B492BB56-27F0-4542-9139-B7F5B79DE9FB}" srcId="{6B74DBDD-B119-AB4B-9985-3F23EAB27DC3}" destId="{46F630E4-93FD-F54B-9E62-1786F2847707}" srcOrd="4" destOrd="0" parTransId="{F05CD832-6F5D-B748-B56B-476ED01C5F4B}" sibTransId="{771AB962-8BBD-324B-925C-34F62FF080C0}"/>
    <dgm:cxn modelId="{79F90E5D-F0F9-9548-95DF-41682291EC0E}" srcId="{F6883333-111D-AD45-A072-225B83019A14}" destId="{84B2D382-72F8-E94F-944F-E4B3A0629E1C}" srcOrd="0" destOrd="0" parTransId="{38989B4E-1708-2842-92D2-40678324FF46}" sibTransId="{0C9F3C30-91A4-D640-A95C-E22C9DB035A5}"/>
    <dgm:cxn modelId="{B869995D-5FF9-2144-9D66-42D4829C387B}" type="presOf" srcId="{42E44534-4617-1C4A-AC16-D2CB2FB09550}" destId="{5A289248-7A38-FE4B-A8EE-817086A09234}" srcOrd="0" destOrd="0" presId="urn:microsoft.com/office/officeart/2005/8/layout/list1"/>
    <dgm:cxn modelId="{08550362-4FAD-0A4C-A555-FD7B1B9DF5F7}" type="presOf" srcId="{69773F57-02A1-3349-B448-3D29A2CC63E9}" destId="{AF72177C-2580-A149-AB01-74828FC4F689}" srcOrd="0" destOrd="0" presId="urn:microsoft.com/office/officeart/2005/8/layout/list1"/>
    <dgm:cxn modelId="{02BA7B69-3D2D-3847-9EBB-9DEABEC5A835}" type="presOf" srcId="{46F630E4-93FD-F54B-9E62-1786F2847707}" destId="{391E976F-38DB-5E45-95D8-E4631F2FDE0D}" srcOrd="1" destOrd="0" presId="urn:microsoft.com/office/officeart/2005/8/layout/list1"/>
    <dgm:cxn modelId="{523E6680-DEF0-B345-9323-2BD7BC9AE4E8}" type="presOf" srcId="{BB156F2C-F3F4-864B-ABD0-8965158C330C}" destId="{7420F7AB-FCE5-B341-8741-564064F66AF4}" srcOrd="1" destOrd="0" presId="urn:microsoft.com/office/officeart/2005/8/layout/list1"/>
    <dgm:cxn modelId="{0C56538F-A352-E344-ABFB-66BABF0509C3}" type="presOf" srcId="{46F630E4-93FD-F54B-9E62-1786F2847707}" destId="{3555C67F-ECB5-3B45-86D4-89CB86E9B270}" srcOrd="0" destOrd="0" presId="urn:microsoft.com/office/officeart/2005/8/layout/list1"/>
    <dgm:cxn modelId="{0B3C5892-6E1C-024D-80BD-ED871B24FF4F}" srcId="{65A26957-312E-C946-85F5-26484F956F50}" destId="{42E44534-4617-1C4A-AC16-D2CB2FB09550}" srcOrd="0" destOrd="0" parTransId="{48E5B078-ABA3-424D-B4D4-3C560C20AA51}" sibTransId="{8990B775-8FAC-784A-BE12-814784CCC67D}"/>
    <dgm:cxn modelId="{FEE6B6AA-19DD-D943-9E61-35B701206FA6}" type="presOf" srcId="{B76AB38E-9F3D-604C-93A7-25F8FB2424A2}" destId="{C2A2116A-07D8-8C4D-9513-051623D3947D}" srcOrd="0" destOrd="0" presId="urn:microsoft.com/office/officeart/2005/8/layout/list1"/>
    <dgm:cxn modelId="{F127FABA-F90C-A449-9336-02C4B406C528}" type="presOf" srcId="{E7217985-3888-F54E-A138-864741A6711B}" destId="{B5BB28DB-A47A-F941-9BAB-AEF8EACEC174}" srcOrd="0" destOrd="0" presId="urn:microsoft.com/office/officeart/2005/8/layout/list1"/>
    <dgm:cxn modelId="{6DC5DFC2-9010-004F-8D13-E3DBFE3F5673}" srcId="{6B74DBDD-B119-AB4B-9985-3F23EAB27DC3}" destId="{65A26957-312E-C946-85F5-26484F956F50}" srcOrd="3" destOrd="0" parTransId="{AE3A7234-AA01-BC4D-9A69-6A9A2BDCFD8B}" sibTransId="{B97D2E52-55A9-EB43-9F55-54C9894C606C}"/>
    <dgm:cxn modelId="{948FAAC5-8531-0B40-B4CA-6A820AE28017}" type="presOf" srcId="{F6883333-111D-AD45-A072-225B83019A14}" destId="{00E895C4-72A4-7940-BF5E-9F69EE9BD2CB}" srcOrd="0" destOrd="0" presId="urn:microsoft.com/office/officeart/2005/8/layout/list1"/>
    <dgm:cxn modelId="{B39765C7-BA97-0746-8042-F91E79C7A137}" type="presOf" srcId="{F6883333-111D-AD45-A072-225B83019A14}" destId="{CED050D1-49AA-6543-B59B-3AD78C1EC2CE}" srcOrd="1" destOrd="0" presId="urn:microsoft.com/office/officeart/2005/8/layout/list1"/>
    <dgm:cxn modelId="{B798C5D4-86FE-7B43-AB19-5AA26F3FD738}" type="presOf" srcId="{E7217985-3888-F54E-A138-864741A6711B}" destId="{D69C9619-390D-CB4C-9913-1EDEDE83527D}" srcOrd="1" destOrd="0" presId="urn:microsoft.com/office/officeart/2005/8/layout/list1"/>
    <dgm:cxn modelId="{F92ED6D6-6E8A-0C44-8EF1-27853AB3F902}" type="presOf" srcId="{84B2D382-72F8-E94F-944F-E4B3A0629E1C}" destId="{C8E29515-B8BC-3B41-A11D-213521869DE6}" srcOrd="0" destOrd="0" presId="urn:microsoft.com/office/officeart/2005/8/layout/list1"/>
    <dgm:cxn modelId="{A6C4C7DA-32C2-DD47-A1F5-6B699774A38C}" srcId="{E7217985-3888-F54E-A138-864741A6711B}" destId="{B76AB38E-9F3D-604C-93A7-25F8FB2424A2}" srcOrd="0" destOrd="0" parTransId="{AF15E245-8351-1348-AA1A-12E9B5B1702E}" sibTransId="{C24B60EB-84FB-4C4B-BE2F-8F44EC98EA4B}"/>
    <dgm:cxn modelId="{20EBF5FF-9BAF-B448-9A5B-0F4E2CB255FD}" type="presOf" srcId="{6B74DBDD-B119-AB4B-9985-3F23EAB27DC3}" destId="{5E5085FC-52DE-5243-AE9B-C215C7245A74}" srcOrd="0" destOrd="0" presId="urn:microsoft.com/office/officeart/2005/8/layout/list1"/>
    <dgm:cxn modelId="{263B25BE-5E3F-9C40-A29A-C2BE49749689}" type="presParOf" srcId="{5E5085FC-52DE-5243-AE9B-C215C7245A74}" destId="{830DAB9B-561C-7047-9862-E20AAF156668}" srcOrd="0" destOrd="0" presId="urn:microsoft.com/office/officeart/2005/8/layout/list1"/>
    <dgm:cxn modelId="{D96137F5-FCFB-A04F-88D7-70240716B509}" type="presParOf" srcId="{830DAB9B-561C-7047-9862-E20AAF156668}" destId="{00E895C4-72A4-7940-BF5E-9F69EE9BD2CB}" srcOrd="0" destOrd="0" presId="urn:microsoft.com/office/officeart/2005/8/layout/list1"/>
    <dgm:cxn modelId="{40592868-E66A-2946-B1CC-ACC66C3ABA53}" type="presParOf" srcId="{830DAB9B-561C-7047-9862-E20AAF156668}" destId="{CED050D1-49AA-6543-B59B-3AD78C1EC2CE}" srcOrd="1" destOrd="0" presId="urn:microsoft.com/office/officeart/2005/8/layout/list1"/>
    <dgm:cxn modelId="{33AF695F-9DF8-4B4B-AEAA-7EBA83DE5C92}" type="presParOf" srcId="{5E5085FC-52DE-5243-AE9B-C215C7245A74}" destId="{ED0E78B4-4347-6943-9B00-C38ECACEC24B}" srcOrd="1" destOrd="0" presId="urn:microsoft.com/office/officeart/2005/8/layout/list1"/>
    <dgm:cxn modelId="{05724DC5-7CC2-4440-A60F-9DF24D918A4D}" type="presParOf" srcId="{5E5085FC-52DE-5243-AE9B-C215C7245A74}" destId="{C8E29515-B8BC-3B41-A11D-213521869DE6}" srcOrd="2" destOrd="0" presId="urn:microsoft.com/office/officeart/2005/8/layout/list1"/>
    <dgm:cxn modelId="{117CE005-0034-604D-9E5B-EE2DD4EFDD30}" type="presParOf" srcId="{5E5085FC-52DE-5243-AE9B-C215C7245A74}" destId="{8FC98219-AC21-604F-A8D0-CE3D7BCCF3E1}" srcOrd="3" destOrd="0" presId="urn:microsoft.com/office/officeart/2005/8/layout/list1"/>
    <dgm:cxn modelId="{6401276B-F890-4141-BD44-713A1FFD47F2}" type="presParOf" srcId="{5E5085FC-52DE-5243-AE9B-C215C7245A74}" destId="{8647E066-1CBA-8947-889A-2579191829AC}" srcOrd="4" destOrd="0" presId="urn:microsoft.com/office/officeart/2005/8/layout/list1"/>
    <dgm:cxn modelId="{6921815A-81D9-1D43-B05B-2F70B4CF2EDF}" type="presParOf" srcId="{8647E066-1CBA-8947-889A-2579191829AC}" destId="{B5BB28DB-A47A-F941-9BAB-AEF8EACEC174}" srcOrd="0" destOrd="0" presId="urn:microsoft.com/office/officeart/2005/8/layout/list1"/>
    <dgm:cxn modelId="{5915DBEC-3DC5-D941-A581-FBB9D3B7D9B8}" type="presParOf" srcId="{8647E066-1CBA-8947-889A-2579191829AC}" destId="{D69C9619-390D-CB4C-9913-1EDEDE83527D}" srcOrd="1" destOrd="0" presId="urn:microsoft.com/office/officeart/2005/8/layout/list1"/>
    <dgm:cxn modelId="{E0E5FDD4-8F1E-D04D-BAA9-3D5047199B5F}" type="presParOf" srcId="{5E5085FC-52DE-5243-AE9B-C215C7245A74}" destId="{2AC64359-FAE3-2543-AE6E-404E3554D5F6}" srcOrd="5" destOrd="0" presId="urn:microsoft.com/office/officeart/2005/8/layout/list1"/>
    <dgm:cxn modelId="{51C4AD8D-0D8A-E349-B797-6CBBC6B67C9A}" type="presParOf" srcId="{5E5085FC-52DE-5243-AE9B-C215C7245A74}" destId="{C2A2116A-07D8-8C4D-9513-051623D3947D}" srcOrd="6" destOrd="0" presId="urn:microsoft.com/office/officeart/2005/8/layout/list1"/>
    <dgm:cxn modelId="{9347C474-6B3C-164E-8020-03CB4AE3033C}" type="presParOf" srcId="{5E5085FC-52DE-5243-AE9B-C215C7245A74}" destId="{1975A2D9-5BC7-BF47-A3CE-D98E68BDBBEB}" srcOrd="7" destOrd="0" presId="urn:microsoft.com/office/officeart/2005/8/layout/list1"/>
    <dgm:cxn modelId="{E26A655C-0A90-DC44-B105-4A7BDE5D9901}" type="presParOf" srcId="{5E5085FC-52DE-5243-AE9B-C215C7245A74}" destId="{BDEFFAF2-2DF1-DD44-B2F4-B2076D0FB52D}" srcOrd="8" destOrd="0" presId="urn:microsoft.com/office/officeart/2005/8/layout/list1"/>
    <dgm:cxn modelId="{B60193B1-CA67-F64F-9C1D-4B1745F1CF51}" type="presParOf" srcId="{BDEFFAF2-2DF1-DD44-B2F4-B2076D0FB52D}" destId="{19B19B08-2AF6-2241-8309-7AFC208ECCB2}" srcOrd="0" destOrd="0" presId="urn:microsoft.com/office/officeart/2005/8/layout/list1"/>
    <dgm:cxn modelId="{496A43A0-1D3E-9748-8F8E-29F136374B6B}" type="presParOf" srcId="{BDEFFAF2-2DF1-DD44-B2F4-B2076D0FB52D}" destId="{7420F7AB-FCE5-B341-8741-564064F66AF4}" srcOrd="1" destOrd="0" presId="urn:microsoft.com/office/officeart/2005/8/layout/list1"/>
    <dgm:cxn modelId="{B3185D4A-1636-F647-BF49-4479588A1799}" type="presParOf" srcId="{5E5085FC-52DE-5243-AE9B-C215C7245A74}" destId="{C58F886A-F521-004F-AAEC-0FE61FE129A6}" srcOrd="9" destOrd="0" presId="urn:microsoft.com/office/officeart/2005/8/layout/list1"/>
    <dgm:cxn modelId="{30F66006-9BF5-AD4B-9068-01C3CA2E7CB1}" type="presParOf" srcId="{5E5085FC-52DE-5243-AE9B-C215C7245A74}" destId="{AF72177C-2580-A149-AB01-74828FC4F689}" srcOrd="10" destOrd="0" presId="urn:microsoft.com/office/officeart/2005/8/layout/list1"/>
    <dgm:cxn modelId="{73FE7EB9-C408-D340-889E-E7D22CCBB7D9}" type="presParOf" srcId="{5E5085FC-52DE-5243-AE9B-C215C7245A74}" destId="{CC0D9AEF-4FFA-E64F-87A5-B74CD78A98F9}" srcOrd="11" destOrd="0" presId="urn:microsoft.com/office/officeart/2005/8/layout/list1"/>
    <dgm:cxn modelId="{5977F8DC-0918-3144-809A-6F6D71EAB275}" type="presParOf" srcId="{5E5085FC-52DE-5243-AE9B-C215C7245A74}" destId="{A71196EA-4273-B241-A562-F511539F6ED3}" srcOrd="12" destOrd="0" presId="urn:microsoft.com/office/officeart/2005/8/layout/list1"/>
    <dgm:cxn modelId="{0A07EE64-AD82-514F-BD3C-40450DD509F4}" type="presParOf" srcId="{A71196EA-4273-B241-A562-F511539F6ED3}" destId="{D798D0E2-C302-3D40-B6D7-0FAE484B92CF}" srcOrd="0" destOrd="0" presId="urn:microsoft.com/office/officeart/2005/8/layout/list1"/>
    <dgm:cxn modelId="{0AD06620-8665-0941-A0FC-9EE6865A35A1}" type="presParOf" srcId="{A71196EA-4273-B241-A562-F511539F6ED3}" destId="{33BAE751-F37E-A44B-9655-4EAA4B8738EA}" srcOrd="1" destOrd="0" presId="urn:microsoft.com/office/officeart/2005/8/layout/list1"/>
    <dgm:cxn modelId="{C00A11B6-4D7F-B94A-982F-266B9AFBAF85}" type="presParOf" srcId="{5E5085FC-52DE-5243-AE9B-C215C7245A74}" destId="{72EF947B-BF74-3D46-8DDA-6D3D607DB507}" srcOrd="13" destOrd="0" presId="urn:microsoft.com/office/officeart/2005/8/layout/list1"/>
    <dgm:cxn modelId="{479FD058-1706-B649-83BB-4BDA7BC1AC36}" type="presParOf" srcId="{5E5085FC-52DE-5243-AE9B-C215C7245A74}" destId="{5A289248-7A38-FE4B-A8EE-817086A09234}" srcOrd="14" destOrd="0" presId="urn:microsoft.com/office/officeart/2005/8/layout/list1"/>
    <dgm:cxn modelId="{4756C0F2-0D52-4F49-86F2-7D4CB0FCD6C8}" type="presParOf" srcId="{5E5085FC-52DE-5243-AE9B-C215C7245A74}" destId="{0D59F589-637D-5F47-96D3-66C207E9903F}" srcOrd="15" destOrd="0" presId="urn:microsoft.com/office/officeart/2005/8/layout/list1"/>
    <dgm:cxn modelId="{ECBEA7A0-0859-B140-86FF-C198DCBEAC87}" type="presParOf" srcId="{5E5085FC-52DE-5243-AE9B-C215C7245A74}" destId="{C0D111D7-67B6-9946-A214-3D49C016B81B}" srcOrd="16" destOrd="0" presId="urn:microsoft.com/office/officeart/2005/8/layout/list1"/>
    <dgm:cxn modelId="{A40ADE64-EA07-5744-9DF0-92D6BB5B5C7B}" type="presParOf" srcId="{C0D111D7-67B6-9946-A214-3D49C016B81B}" destId="{3555C67F-ECB5-3B45-86D4-89CB86E9B270}" srcOrd="0" destOrd="0" presId="urn:microsoft.com/office/officeart/2005/8/layout/list1"/>
    <dgm:cxn modelId="{81FB99B7-0061-554B-80E2-4A0FA9B7E1BB}" type="presParOf" srcId="{C0D111D7-67B6-9946-A214-3D49C016B81B}" destId="{391E976F-38DB-5E45-95D8-E4631F2FDE0D}" srcOrd="1" destOrd="0" presId="urn:microsoft.com/office/officeart/2005/8/layout/list1"/>
    <dgm:cxn modelId="{80E51973-DEF8-0F49-ABC4-5D76DA7CA299}" type="presParOf" srcId="{5E5085FC-52DE-5243-AE9B-C215C7245A74}" destId="{C84D105B-4F07-F540-BA4D-56131CEA8682}" srcOrd="17" destOrd="0" presId="urn:microsoft.com/office/officeart/2005/8/layout/list1"/>
    <dgm:cxn modelId="{555ADA90-FC6C-D44F-B9CB-8318331D1AB4}" type="presParOf" srcId="{5E5085FC-52DE-5243-AE9B-C215C7245A74}" destId="{22A3F003-B01B-274C-A108-2CED4B18D2B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45C63-C01C-934C-824F-5F0BB0071BA6}" type="doc">
      <dgm:prSet loTypeId="urn:microsoft.com/office/officeart/2005/8/layout/hProcess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CF4D9E7-4288-F64B-941D-44DF20AD4A32}">
      <dgm:prSet phldrT="[Texte]"/>
      <dgm:spPr/>
      <dgm:t>
        <a:bodyPr/>
        <a:lstStyle/>
        <a:p>
          <a:r>
            <a:rPr lang="fr-FR" dirty="0"/>
            <a:t>File JSON</a:t>
          </a:r>
        </a:p>
      </dgm:t>
    </dgm:pt>
    <dgm:pt modelId="{A53FB2F9-615B-5142-AA2F-AD5F3D741436}" type="parTrans" cxnId="{3C1DF1DF-3D45-364E-B30C-3B6591222691}">
      <dgm:prSet/>
      <dgm:spPr/>
      <dgm:t>
        <a:bodyPr/>
        <a:lstStyle/>
        <a:p>
          <a:endParaRPr lang="fr-FR"/>
        </a:p>
      </dgm:t>
    </dgm:pt>
    <dgm:pt modelId="{CBBDD2DA-0730-2C48-989A-4795C0C3037A}" type="sibTrans" cxnId="{3C1DF1DF-3D45-364E-B30C-3B6591222691}">
      <dgm:prSet/>
      <dgm:spPr/>
      <dgm:t>
        <a:bodyPr/>
        <a:lstStyle/>
        <a:p>
          <a:endParaRPr lang="fr-FR"/>
        </a:p>
      </dgm:t>
    </dgm:pt>
    <dgm:pt modelId="{5173186C-D047-2A42-A917-C801FF3E9FA2}">
      <dgm:prSet phldrT="[Texte]"/>
      <dgm:spPr/>
      <dgm:t>
        <a:bodyPr/>
        <a:lstStyle/>
        <a:p>
          <a:r>
            <a:rPr lang="fr-FR" dirty="0" err="1"/>
            <a:t>persons</a:t>
          </a:r>
          <a:r>
            <a:rPr lang="fr-FR" dirty="0"/>
            <a:t> [ ]</a:t>
          </a:r>
        </a:p>
      </dgm:t>
    </dgm:pt>
    <dgm:pt modelId="{73A11C05-6CA0-C545-8B68-B9F0486286F7}" type="parTrans" cxnId="{30395602-9369-0D44-85FE-1069BE8046CC}">
      <dgm:prSet/>
      <dgm:spPr/>
      <dgm:t>
        <a:bodyPr/>
        <a:lstStyle/>
        <a:p>
          <a:endParaRPr lang="fr-FR"/>
        </a:p>
      </dgm:t>
    </dgm:pt>
    <dgm:pt modelId="{9D3918B9-0A67-4F4B-A710-12F944EA470C}" type="sibTrans" cxnId="{30395602-9369-0D44-85FE-1069BE8046CC}">
      <dgm:prSet/>
      <dgm:spPr/>
      <dgm:t>
        <a:bodyPr/>
        <a:lstStyle/>
        <a:p>
          <a:endParaRPr lang="fr-FR"/>
        </a:p>
      </dgm:t>
    </dgm:pt>
    <dgm:pt modelId="{E3B060C7-D0A7-264F-8E3E-0AD2EE0C5E0D}">
      <dgm:prSet phldrT="[Texte]"/>
      <dgm:spPr/>
      <dgm:t>
        <a:bodyPr/>
        <a:lstStyle/>
        <a:p>
          <a:r>
            <a:rPr lang="fr-FR" dirty="0" err="1"/>
            <a:t>DataBaseManager</a:t>
          </a:r>
          <a:endParaRPr lang="fr-FR" dirty="0"/>
        </a:p>
      </dgm:t>
    </dgm:pt>
    <dgm:pt modelId="{8D9576BB-079A-314D-85EA-5AA58EDB71B5}" type="parTrans" cxnId="{7497BFA2-0EBF-C94A-A3E1-BB4B887BE163}">
      <dgm:prSet/>
      <dgm:spPr/>
      <dgm:t>
        <a:bodyPr/>
        <a:lstStyle/>
        <a:p>
          <a:endParaRPr lang="fr-FR"/>
        </a:p>
      </dgm:t>
    </dgm:pt>
    <dgm:pt modelId="{1252D13A-D028-EA4B-9CDE-C161E9309B8F}" type="sibTrans" cxnId="{7497BFA2-0EBF-C94A-A3E1-BB4B887BE163}">
      <dgm:prSet/>
      <dgm:spPr/>
      <dgm:t>
        <a:bodyPr/>
        <a:lstStyle/>
        <a:p>
          <a:endParaRPr lang="fr-FR"/>
        </a:p>
      </dgm:t>
    </dgm:pt>
    <dgm:pt modelId="{48F07F6C-4245-9C45-BA08-F7FAD0A8BC88}">
      <dgm:prSet phldrT="[Texte]"/>
      <dgm:spPr/>
      <dgm:t>
        <a:bodyPr/>
        <a:lstStyle/>
        <a:p>
          <a:r>
            <a:rPr lang="fr-FR" dirty="0"/>
            <a:t>Pattern Singleton (</a:t>
          </a:r>
          <a:r>
            <a:rPr lang="fr-FR" dirty="0" err="1"/>
            <a:t>enum</a:t>
          </a:r>
          <a:r>
            <a:rPr lang="fr-FR" dirty="0"/>
            <a:t>)</a:t>
          </a:r>
        </a:p>
      </dgm:t>
    </dgm:pt>
    <dgm:pt modelId="{41299400-4E73-3C40-8EDA-9502B53881EB}" type="parTrans" cxnId="{D6BF376E-E5CC-3E49-9232-16F0ED64D166}">
      <dgm:prSet/>
      <dgm:spPr/>
      <dgm:t>
        <a:bodyPr/>
        <a:lstStyle/>
        <a:p>
          <a:endParaRPr lang="fr-FR"/>
        </a:p>
      </dgm:t>
    </dgm:pt>
    <dgm:pt modelId="{33F0B225-ED2E-FE4E-90E9-26ABCEA10311}" type="sibTrans" cxnId="{D6BF376E-E5CC-3E49-9232-16F0ED64D166}">
      <dgm:prSet/>
      <dgm:spPr/>
      <dgm:t>
        <a:bodyPr/>
        <a:lstStyle/>
        <a:p>
          <a:endParaRPr lang="fr-FR"/>
        </a:p>
      </dgm:t>
    </dgm:pt>
    <dgm:pt modelId="{3779E4D1-B761-4F40-8621-1B775FA2E268}">
      <dgm:prSet phldrT="[Texte]"/>
      <dgm:spPr/>
      <dgm:t>
        <a:bodyPr/>
        <a:lstStyle/>
        <a:p>
          <a:r>
            <a:rPr lang="fr-FR" dirty="0"/>
            <a:t>Conversion JSON – </a:t>
          </a:r>
          <a:r>
            <a:rPr lang="fr-FR" dirty="0" err="1"/>
            <a:t>DataBase</a:t>
          </a:r>
          <a:endParaRPr lang="fr-FR" dirty="0"/>
        </a:p>
      </dgm:t>
    </dgm:pt>
    <dgm:pt modelId="{A49CE354-4F63-7348-BAD9-F23837252A77}" type="parTrans" cxnId="{D9422D8B-093E-594F-8901-41446EDA4DB0}">
      <dgm:prSet/>
      <dgm:spPr/>
      <dgm:t>
        <a:bodyPr/>
        <a:lstStyle/>
        <a:p>
          <a:endParaRPr lang="fr-FR"/>
        </a:p>
      </dgm:t>
    </dgm:pt>
    <dgm:pt modelId="{1040CE86-C11C-4847-9281-63D9A960B347}" type="sibTrans" cxnId="{D9422D8B-093E-594F-8901-41446EDA4DB0}">
      <dgm:prSet/>
      <dgm:spPr/>
      <dgm:t>
        <a:bodyPr/>
        <a:lstStyle/>
        <a:p>
          <a:endParaRPr lang="fr-FR"/>
        </a:p>
      </dgm:t>
    </dgm:pt>
    <dgm:pt modelId="{8A99B15E-C2F9-0A4B-825D-6703EEBBC4C2}">
      <dgm:prSet phldrT="[Texte]"/>
      <dgm:spPr/>
      <dgm:t>
        <a:bodyPr/>
        <a:lstStyle/>
        <a:p>
          <a:r>
            <a:rPr lang="fr-FR" dirty="0" err="1"/>
            <a:t>DataBase</a:t>
          </a:r>
          <a:endParaRPr lang="fr-FR" dirty="0"/>
        </a:p>
      </dgm:t>
    </dgm:pt>
    <dgm:pt modelId="{EF546699-55FC-284C-8D83-E806460ECD96}" type="parTrans" cxnId="{FE3540A9-3962-3A46-A1A5-66F45B68E585}">
      <dgm:prSet/>
      <dgm:spPr/>
      <dgm:t>
        <a:bodyPr/>
        <a:lstStyle/>
        <a:p>
          <a:endParaRPr lang="fr-FR"/>
        </a:p>
      </dgm:t>
    </dgm:pt>
    <dgm:pt modelId="{F0797291-0106-694E-B367-0DDDDADAC085}" type="sibTrans" cxnId="{FE3540A9-3962-3A46-A1A5-66F45B68E585}">
      <dgm:prSet/>
      <dgm:spPr/>
      <dgm:t>
        <a:bodyPr/>
        <a:lstStyle/>
        <a:p>
          <a:endParaRPr lang="fr-FR"/>
        </a:p>
      </dgm:t>
    </dgm:pt>
    <dgm:pt modelId="{43731D7D-FCAB-6B49-8865-9E1F5643C39F}">
      <dgm:prSet phldrT="[Texte]"/>
      <dgm:spPr/>
      <dgm:t>
        <a:bodyPr/>
        <a:lstStyle/>
        <a:p>
          <a:r>
            <a:rPr lang="fr-FR" dirty="0"/>
            <a:t>Set&lt;Person&gt;</a:t>
          </a:r>
        </a:p>
      </dgm:t>
    </dgm:pt>
    <dgm:pt modelId="{3B18BED7-83A8-B549-A443-4F16947C5C1C}" type="parTrans" cxnId="{CA0C2688-E23F-394E-B336-05973429B7E2}">
      <dgm:prSet/>
      <dgm:spPr/>
      <dgm:t>
        <a:bodyPr/>
        <a:lstStyle/>
        <a:p>
          <a:endParaRPr lang="fr-FR"/>
        </a:p>
      </dgm:t>
    </dgm:pt>
    <dgm:pt modelId="{6A3287ED-C876-FF4E-A5D5-67ECD301A62C}" type="sibTrans" cxnId="{CA0C2688-E23F-394E-B336-05973429B7E2}">
      <dgm:prSet/>
      <dgm:spPr/>
      <dgm:t>
        <a:bodyPr/>
        <a:lstStyle/>
        <a:p>
          <a:endParaRPr lang="fr-FR"/>
        </a:p>
      </dgm:t>
    </dgm:pt>
    <dgm:pt modelId="{4697C88B-EE91-8942-BECA-AF2ED503591E}">
      <dgm:prSet phldrT="[Texte]"/>
      <dgm:spPr/>
      <dgm:t>
        <a:bodyPr/>
        <a:lstStyle/>
        <a:p>
          <a:r>
            <a:rPr lang="fr-FR" dirty="0"/>
            <a:t>Set&lt;</a:t>
          </a:r>
          <a:r>
            <a:rPr lang="fr-FR" dirty="0" err="1"/>
            <a:t>FireStation</a:t>
          </a:r>
          <a:r>
            <a:rPr lang="fr-FR" dirty="0"/>
            <a:t>&gt;</a:t>
          </a:r>
        </a:p>
      </dgm:t>
    </dgm:pt>
    <dgm:pt modelId="{216D91F1-448D-7C44-A0E1-FAB87103E21D}" type="parTrans" cxnId="{6BF0459A-08F2-5249-9EB1-EA121C8C989D}">
      <dgm:prSet/>
      <dgm:spPr/>
      <dgm:t>
        <a:bodyPr/>
        <a:lstStyle/>
        <a:p>
          <a:endParaRPr lang="fr-FR"/>
        </a:p>
      </dgm:t>
    </dgm:pt>
    <dgm:pt modelId="{115D5C48-FC20-F14B-B77B-857EEC85337D}" type="sibTrans" cxnId="{6BF0459A-08F2-5249-9EB1-EA121C8C989D}">
      <dgm:prSet/>
      <dgm:spPr/>
      <dgm:t>
        <a:bodyPr/>
        <a:lstStyle/>
        <a:p>
          <a:endParaRPr lang="fr-FR"/>
        </a:p>
      </dgm:t>
    </dgm:pt>
    <dgm:pt modelId="{726E1274-8CB6-E745-8B41-93A463913931}">
      <dgm:prSet phldrT="[Texte]"/>
      <dgm:spPr/>
      <dgm:t>
        <a:bodyPr/>
        <a:lstStyle/>
        <a:p>
          <a:r>
            <a:rPr lang="fr-FR" dirty="0" err="1"/>
            <a:t>firestations</a:t>
          </a:r>
          <a:r>
            <a:rPr lang="fr-FR" dirty="0"/>
            <a:t> [ ]</a:t>
          </a:r>
        </a:p>
      </dgm:t>
    </dgm:pt>
    <dgm:pt modelId="{9AF42EA5-0611-B949-8ABB-8251E8BE3D2D}" type="parTrans" cxnId="{852BD914-686B-5D4B-A1CA-E4C7C73C3489}">
      <dgm:prSet/>
      <dgm:spPr/>
      <dgm:t>
        <a:bodyPr/>
        <a:lstStyle/>
        <a:p>
          <a:endParaRPr lang="fr-FR"/>
        </a:p>
      </dgm:t>
    </dgm:pt>
    <dgm:pt modelId="{C83B869D-67E9-0849-8BA8-6D74A81F147A}" type="sibTrans" cxnId="{852BD914-686B-5D4B-A1CA-E4C7C73C3489}">
      <dgm:prSet/>
      <dgm:spPr/>
      <dgm:t>
        <a:bodyPr/>
        <a:lstStyle/>
        <a:p>
          <a:endParaRPr lang="fr-FR"/>
        </a:p>
      </dgm:t>
    </dgm:pt>
    <dgm:pt modelId="{FEB0DA21-03A2-274D-8720-FFAB34669B41}">
      <dgm:prSet phldrT="[Texte]"/>
      <dgm:spPr/>
      <dgm:t>
        <a:bodyPr/>
        <a:lstStyle/>
        <a:p>
          <a:r>
            <a:rPr lang="fr-FR" dirty="0" err="1"/>
            <a:t>medicalrecords</a:t>
          </a:r>
          <a:r>
            <a:rPr lang="fr-FR" dirty="0"/>
            <a:t> [ ] </a:t>
          </a:r>
        </a:p>
      </dgm:t>
    </dgm:pt>
    <dgm:pt modelId="{3B6ADFAF-F094-1A48-8997-A71BA55B6091}" type="parTrans" cxnId="{DF0AE844-7BC9-B148-9E73-964FCB5B00C2}">
      <dgm:prSet/>
      <dgm:spPr/>
      <dgm:t>
        <a:bodyPr/>
        <a:lstStyle/>
        <a:p>
          <a:endParaRPr lang="fr-FR"/>
        </a:p>
      </dgm:t>
    </dgm:pt>
    <dgm:pt modelId="{58D3B705-C57E-6A43-AAE8-6FDF0397413A}" type="sibTrans" cxnId="{DF0AE844-7BC9-B148-9E73-964FCB5B00C2}">
      <dgm:prSet/>
      <dgm:spPr/>
      <dgm:t>
        <a:bodyPr/>
        <a:lstStyle/>
        <a:p>
          <a:endParaRPr lang="fr-FR"/>
        </a:p>
      </dgm:t>
    </dgm:pt>
    <dgm:pt modelId="{EEAB4656-1814-6942-9E9A-A9B3B336E462}">
      <dgm:prSet phldrT="[Texte]"/>
      <dgm:spPr/>
      <dgm:t>
        <a:bodyPr/>
        <a:lstStyle/>
        <a:p>
          <a:r>
            <a:rPr lang="fr-FR" dirty="0"/>
            <a:t>Gestion de l’appel à </a:t>
          </a:r>
          <a:r>
            <a:rPr lang="fr-FR" dirty="0" err="1"/>
            <a:t>DataBase</a:t>
          </a:r>
          <a:endParaRPr lang="fr-FR" dirty="0"/>
        </a:p>
      </dgm:t>
    </dgm:pt>
    <dgm:pt modelId="{CB49EF50-82EB-F04C-91D1-BD7469FC5962}" type="parTrans" cxnId="{52A9CD90-F74B-AB4A-9576-417CB0267D71}">
      <dgm:prSet/>
      <dgm:spPr/>
      <dgm:t>
        <a:bodyPr/>
        <a:lstStyle/>
        <a:p>
          <a:endParaRPr lang="fr-FR"/>
        </a:p>
      </dgm:t>
    </dgm:pt>
    <dgm:pt modelId="{E044622A-3715-5B40-BD1E-A7E2B5D26ABE}" type="sibTrans" cxnId="{52A9CD90-F74B-AB4A-9576-417CB0267D71}">
      <dgm:prSet/>
      <dgm:spPr/>
      <dgm:t>
        <a:bodyPr/>
        <a:lstStyle/>
        <a:p>
          <a:endParaRPr lang="fr-FR"/>
        </a:p>
      </dgm:t>
    </dgm:pt>
    <dgm:pt modelId="{E388811C-1AC0-2B47-9766-7F9487DB80B0}">
      <dgm:prSet phldrT="[Texte]"/>
      <dgm:spPr/>
      <dgm:t>
        <a:bodyPr/>
        <a:lstStyle/>
        <a:p>
          <a:r>
            <a:rPr lang="fr-FR" dirty="0"/>
            <a:t>Set&lt;</a:t>
          </a:r>
          <a:r>
            <a:rPr lang="fr-FR" dirty="0" err="1"/>
            <a:t>MedicalRecord</a:t>
          </a:r>
          <a:r>
            <a:rPr lang="fr-FR" dirty="0"/>
            <a:t>&gt;</a:t>
          </a:r>
        </a:p>
      </dgm:t>
    </dgm:pt>
    <dgm:pt modelId="{DF98CFED-43B4-574F-A139-7807B11D0543}" type="parTrans" cxnId="{FDC513E9-687A-3F4C-B68C-9F533328F26E}">
      <dgm:prSet/>
      <dgm:spPr/>
      <dgm:t>
        <a:bodyPr/>
        <a:lstStyle/>
        <a:p>
          <a:endParaRPr lang="fr-FR"/>
        </a:p>
      </dgm:t>
    </dgm:pt>
    <dgm:pt modelId="{D69CBA5E-2AFA-8243-9EDB-67C7829BE473}" type="sibTrans" cxnId="{FDC513E9-687A-3F4C-B68C-9F533328F26E}">
      <dgm:prSet/>
      <dgm:spPr/>
      <dgm:t>
        <a:bodyPr/>
        <a:lstStyle/>
        <a:p>
          <a:endParaRPr lang="fr-FR"/>
        </a:p>
      </dgm:t>
    </dgm:pt>
    <dgm:pt modelId="{D29D74C4-AB94-324F-A7CC-3C25FE735EFE}">
      <dgm:prSet phldrT="[Texte]"/>
      <dgm:spPr/>
      <dgm:t>
        <a:bodyPr/>
        <a:lstStyle/>
        <a:p>
          <a:r>
            <a:rPr lang="fr-FR" dirty="0"/>
            <a:t>Set = éviter les doublons</a:t>
          </a:r>
        </a:p>
      </dgm:t>
    </dgm:pt>
    <dgm:pt modelId="{37E7BD78-B02C-6449-8AFC-69EC83EAE74E}" type="parTrans" cxnId="{8ACDE65C-35EB-6849-9A2B-8BA94540FFAB}">
      <dgm:prSet/>
      <dgm:spPr/>
      <dgm:t>
        <a:bodyPr/>
        <a:lstStyle/>
        <a:p>
          <a:endParaRPr lang="fr-FR"/>
        </a:p>
      </dgm:t>
    </dgm:pt>
    <dgm:pt modelId="{42B8622E-F59A-D948-AA20-17E5B4BCC389}" type="sibTrans" cxnId="{8ACDE65C-35EB-6849-9A2B-8BA94540FFAB}">
      <dgm:prSet/>
      <dgm:spPr/>
      <dgm:t>
        <a:bodyPr/>
        <a:lstStyle/>
        <a:p>
          <a:endParaRPr lang="fr-FR"/>
        </a:p>
      </dgm:t>
    </dgm:pt>
    <dgm:pt modelId="{34A68F04-DBFD-314A-848B-3FAE91090B9E}" type="pres">
      <dgm:prSet presAssocID="{03445C63-C01C-934C-824F-5F0BB0071BA6}" presName="Name0" presStyleCnt="0">
        <dgm:presLayoutVars>
          <dgm:dir/>
          <dgm:animLvl val="lvl"/>
          <dgm:resizeHandles val="exact"/>
        </dgm:presLayoutVars>
      </dgm:prSet>
      <dgm:spPr/>
    </dgm:pt>
    <dgm:pt modelId="{2D045277-96D2-FB44-93A7-FD9EFB8C99CB}" type="pres">
      <dgm:prSet presAssocID="{03445C63-C01C-934C-824F-5F0BB0071BA6}" presName="tSp" presStyleCnt="0"/>
      <dgm:spPr/>
    </dgm:pt>
    <dgm:pt modelId="{87169B61-4FF1-3B41-A0A7-68270AB9AE40}" type="pres">
      <dgm:prSet presAssocID="{03445C63-C01C-934C-824F-5F0BB0071BA6}" presName="bSp" presStyleCnt="0"/>
      <dgm:spPr/>
    </dgm:pt>
    <dgm:pt modelId="{2E305BE4-67A6-3040-9EAA-73909FF9BC81}" type="pres">
      <dgm:prSet presAssocID="{03445C63-C01C-934C-824F-5F0BB0071BA6}" presName="process" presStyleCnt="0"/>
      <dgm:spPr/>
    </dgm:pt>
    <dgm:pt modelId="{54EAC141-25CE-804F-BF3A-F172E8F29B35}" type="pres">
      <dgm:prSet presAssocID="{3CF4D9E7-4288-F64B-941D-44DF20AD4A32}" presName="composite1" presStyleCnt="0"/>
      <dgm:spPr/>
    </dgm:pt>
    <dgm:pt modelId="{BC541AF9-65DC-4841-98E4-8B80792AAE89}" type="pres">
      <dgm:prSet presAssocID="{3CF4D9E7-4288-F64B-941D-44DF20AD4A32}" presName="dummyNode1" presStyleLbl="node1" presStyleIdx="0" presStyleCnt="3"/>
      <dgm:spPr/>
    </dgm:pt>
    <dgm:pt modelId="{D56F8B3D-4444-4F4F-BBDB-4794A9C7414D}" type="pres">
      <dgm:prSet presAssocID="{3CF4D9E7-4288-F64B-941D-44DF20AD4A32}" presName="childNode1" presStyleLbl="bgAcc1" presStyleIdx="0" presStyleCnt="3">
        <dgm:presLayoutVars>
          <dgm:bulletEnabled val="1"/>
        </dgm:presLayoutVars>
      </dgm:prSet>
      <dgm:spPr/>
    </dgm:pt>
    <dgm:pt modelId="{33F7780F-0341-CE48-B811-644E0338FBC4}" type="pres">
      <dgm:prSet presAssocID="{3CF4D9E7-4288-F64B-941D-44DF20AD4A32}" presName="childNode1tx" presStyleLbl="bgAcc1" presStyleIdx="0" presStyleCnt="3">
        <dgm:presLayoutVars>
          <dgm:bulletEnabled val="1"/>
        </dgm:presLayoutVars>
      </dgm:prSet>
      <dgm:spPr/>
    </dgm:pt>
    <dgm:pt modelId="{54A1DCAB-497C-394A-8929-E422ACC2743F}" type="pres">
      <dgm:prSet presAssocID="{3CF4D9E7-4288-F64B-941D-44DF20AD4A3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F3E01A3-EA72-5D4D-AF00-D3B72CFB517F}" type="pres">
      <dgm:prSet presAssocID="{3CF4D9E7-4288-F64B-941D-44DF20AD4A32}" presName="connSite1" presStyleCnt="0"/>
      <dgm:spPr/>
    </dgm:pt>
    <dgm:pt modelId="{6B5DBFAE-75C2-0B40-9A9A-F3E83111D0DA}" type="pres">
      <dgm:prSet presAssocID="{CBBDD2DA-0730-2C48-989A-4795C0C3037A}" presName="Name9" presStyleLbl="sibTrans2D1" presStyleIdx="0" presStyleCnt="2"/>
      <dgm:spPr/>
    </dgm:pt>
    <dgm:pt modelId="{04EFEAEF-B09B-454F-90E4-EE65A29F2250}" type="pres">
      <dgm:prSet presAssocID="{E3B060C7-D0A7-264F-8E3E-0AD2EE0C5E0D}" presName="composite2" presStyleCnt="0"/>
      <dgm:spPr/>
    </dgm:pt>
    <dgm:pt modelId="{BFEDB4AD-8BAC-A940-A7D9-475CF132A617}" type="pres">
      <dgm:prSet presAssocID="{E3B060C7-D0A7-264F-8E3E-0AD2EE0C5E0D}" presName="dummyNode2" presStyleLbl="node1" presStyleIdx="0" presStyleCnt="3"/>
      <dgm:spPr/>
    </dgm:pt>
    <dgm:pt modelId="{0AA68BF0-447B-654A-8E28-DFFC6FE28541}" type="pres">
      <dgm:prSet presAssocID="{E3B060C7-D0A7-264F-8E3E-0AD2EE0C5E0D}" presName="childNode2" presStyleLbl="bgAcc1" presStyleIdx="1" presStyleCnt="3">
        <dgm:presLayoutVars>
          <dgm:bulletEnabled val="1"/>
        </dgm:presLayoutVars>
      </dgm:prSet>
      <dgm:spPr/>
    </dgm:pt>
    <dgm:pt modelId="{986A2A97-08F6-8E4B-B85D-824A53A204E0}" type="pres">
      <dgm:prSet presAssocID="{E3B060C7-D0A7-264F-8E3E-0AD2EE0C5E0D}" presName="childNode2tx" presStyleLbl="bgAcc1" presStyleIdx="1" presStyleCnt="3">
        <dgm:presLayoutVars>
          <dgm:bulletEnabled val="1"/>
        </dgm:presLayoutVars>
      </dgm:prSet>
      <dgm:spPr/>
    </dgm:pt>
    <dgm:pt modelId="{994A62F2-862D-464F-93BC-813D73E8E17B}" type="pres">
      <dgm:prSet presAssocID="{E3B060C7-D0A7-264F-8E3E-0AD2EE0C5E0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0AE9AD-FF08-C440-AD18-3F0D45157BBA}" type="pres">
      <dgm:prSet presAssocID="{E3B060C7-D0A7-264F-8E3E-0AD2EE0C5E0D}" presName="connSite2" presStyleCnt="0"/>
      <dgm:spPr/>
    </dgm:pt>
    <dgm:pt modelId="{9240435E-DACF-AC4E-A91B-2B9B435D9647}" type="pres">
      <dgm:prSet presAssocID="{1252D13A-D028-EA4B-9CDE-C161E9309B8F}" presName="Name18" presStyleLbl="sibTrans2D1" presStyleIdx="1" presStyleCnt="2"/>
      <dgm:spPr/>
    </dgm:pt>
    <dgm:pt modelId="{70CD357C-0E61-414A-96F1-B54A1BE9C8A7}" type="pres">
      <dgm:prSet presAssocID="{8A99B15E-C2F9-0A4B-825D-6703EEBBC4C2}" presName="composite1" presStyleCnt="0"/>
      <dgm:spPr/>
    </dgm:pt>
    <dgm:pt modelId="{706FA567-B7ED-9F49-AE39-02C4BD511139}" type="pres">
      <dgm:prSet presAssocID="{8A99B15E-C2F9-0A4B-825D-6703EEBBC4C2}" presName="dummyNode1" presStyleLbl="node1" presStyleIdx="1" presStyleCnt="3"/>
      <dgm:spPr/>
    </dgm:pt>
    <dgm:pt modelId="{142C43FA-9CD3-464D-9B17-14F55858C9C4}" type="pres">
      <dgm:prSet presAssocID="{8A99B15E-C2F9-0A4B-825D-6703EEBBC4C2}" presName="childNode1" presStyleLbl="bgAcc1" presStyleIdx="2" presStyleCnt="3">
        <dgm:presLayoutVars>
          <dgm:bulletEnabled val="1"/>
        </dgm:presLayoutVars>
      </dgm:prSet>
      <dgm:spPr/>
    </dgm:pt>
    <dgm:pt modelId="{5D046178-DA33-C147-A492-EA680F4D92D9}" type="pres">
      <dgm:prSet presAssocID="{8A99B15E-C2F9-0A4B-825D-6703EEBBC4C2}" presName="childNode1tx" presStyleLbl="bgAcc1" presStyleIdx="2" presStyleCnt="3">
        <dgm:presLayoutVars>
          <dgm:bulletEnabled val="1"/>
        </dgm:presLayoutVars>
      </dgm:prSet>
      <dgm:spPr/>
    </dgm:pt>
    <dgm:pt modelId="{91F356AA-DC56-E342-891F-29CAE3C966F7}" type="pres">
      <dgm:prSet presAssocID="{8A99B15E-C2F9-0A4B-825D-6703EEBBC4C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D4B53DD-EC00-D348-A9D8-7333D7DE8E10}" type="pres">
      <dgm:prSet presAssocID="{8A99B15E-C2F9-0A4B-825D-6703EEBBC4C2}" presName="connSite1" presStyleCnt="0"/>
      <dgm:spPr/>
    </dgm:pt>
  </dgm:ptLst>
  <dgm:cxnLst>
    <dgm:cxn modelId="{30395602-9369-0D44-85FE-1069BE8046CC}" srcId="{3CF4D9E7-4288-F64B-941D-44DF20AD4A32}" destId="{5173186C-D047-2A42-A917-C801FF3E9FA2}" srcOrd="0" destOrd="0" parTransId="{73A11C05-6CA0-C545-8B68-B9F0486286F7}" sibTransId="{9D3918B9-0A67-4F4B-A710-12F944EA470C}"/>
    <dgm:cxn modelId="{8979E903-2BDE-6E44-9362-EAA405DDFEC4}" type="presOf" srcId="{8A99B15E-C2F9-0A4B-825D-6703EEBBC4C2}" destId="{91F356AA-DC56-E342-891F-29CAE3C966F7}" srcOrd="0" destOrd="0" presId="urn:microsoft.com/office/officeart/2005/8/layout/hProcess4"/>
    <dgm:cxn modelId="{23ADC70B-1AEB-4847-93C6-16318CCEF2DA}" type="presOf" srcId="{D29D74C4-AB94-324F-A7CC-3C25FE735EFE}" destId="{5D046178-DA33-C147-A492-EA680F4D92D9}" srcOrd="1" destOrd="3" presId="urn:microsoft.com/office/officeart/2005/8/layout/hProcess4"/>
    <dgm:cxn modelId="{852BD914-686B-5D4B-A1CA-E4C7C73C3489}" srcId="{3CF4D9E7-4288-F64B-941D-44DF20AD4A32}" destId="{726E1274-8CB6-E745-8B41-93A463913931}" srcOrd="1" destOrd="0" parTransId="{9AF42EA5-0611-B949-8ABB-8251E8BE3D2D}" sibTransId="{C83B869D-67E9-0849-8BA8-6D74A81F147A}"/>
    <dgm:cxn modelId="{CF3C4922-5980-5B4F-9336-930D632EFABD}" type="presOf" srcId="{726E1274-8CB6-E745-8B41-93A463913931}" destId="{D56F8B3D-4444-4F4F-BBDB-4794A9C7414D}" srcOrd="0" destOrd="1" presId="urn:microsoft.com/office/officeart/2005/8/layout/hProcess4"/>
    <dgm:cxn modelId="{9C67F025-C6DE-CB41-92C0-7E0F44A8EBCB}" type="presOf" srcId="{03445C63-C01C-934C-824F-5F0BB0071BA6}" destId="{34A68F04-DBFD-314A-848B-3FAE91090B9E}" srcOrd="0" destOrd="0" presId="urn:microsoft.com/office/officeart/2005/8/layout/hProcess4"/>
    <dgm:cxn modelId="{819A2C31-0730-1848-8B27-8DE6FF7BD5C8}" type="presOf" srcId="{FEB0DA21-03A2-274D-8720-FFAB34669B41}" destId="{D56F8B3D-4444-4F4F-BBDB-4794A9C7414D}" srcOrd="0" destOrd="2" presId="urn:microsoft.com/office/officeart/2005/8/layout/hProcess4"/>
    <dgm:cxn modelId="{C3FED038-0109-7145-8954-B0DDD5890897}" type="presOf" srcId="{48F07F6C-4245-9C45-BA08-F7FAD0A8BC88}" destId="{0AA68BF0-447B-654A-8E28-DFFC6FE28541}" srcOrd="0" destOrd="0" presId="urn:microsoft.com/office/officeart/2005/8/layout/hProcess4"/>
    <dgm:cxn modelId="{8098263D-A2BA-A448-8686-142C96211A2C}" type="presOf" srcId="{CBBDD2DA-0730-2C48-989A-4795C0C3037A}" destId="{6B5DBFAE-75C2-0B40-9A9A-F3E83111D0DA}" srcOrd="0" destOrd="0" presId="urn:microsoft.com/office/officeart/2005/8/layout/hProcess4"/>
    <dgm:cxn modelId="{6EF35143-6915-264F-85F2-172C5ED04337}" type="presOf" srcId="{E388811C-1AC0-2B47-9766-7F9487DB80B0}" destId="{142C43FA-9CD3-464D-9B17-14F55858C9C4}" srcOrd="0" destOrd="2" presId="urn:microsoft.com/office/officeart/2005/8/layout/hProcess4"/>
    <dgm:cxn modelId="{DF0AE844-7BC9-B148-9E73-964FCB5B00C2}" srcId="{3CF4D9E7-4288-F64B-941D-44DF20AD4A32}" destId="{FEB0DA21-03A2-274D-8720-FFAB34669B41}" srcOrd="2" destOrd="0" parTransId="{3B6ADFAF-F094-1A48-8997-A71BA55B6091}" sibTransId="{58D3B705-C57E-6A43-AAE8-6FDF0397413A}"/>
    <dgm:cxn modelId="{5FD14345-0244-404D-947D-0DDE00BDFB21}" type="presOf" srcId="{3779E4D1-B761-4F40-8621-1B775FA2E268}" destId="{0AA68BF0-447B-654A-8E28-DFFC6FE28541}" srcOrd="0" destOrd="1" presId="urn:microsoft.com/office/officeart/2005/8/layout/hProcess4"/>
    <dgm:cxn modelId="{1E998545-CA74-DF4F-9E66-ABCFB644CDD5}" type="presOf" srcId="{1252D13A-D028-EA4B-9CDE-C161E9309B8F}" destId="{9240435E-DACF-AC4E-A91B-2B9B435D9647}" srcOrd="0" destOrd="0" presId="urn:microsoft.com/office/officeart/2005/8/layout/hProcess4"/>
    <dgm:cxn modelId="{C86DD35A-F8FE-B041-BE25-4BB1C03FEC5E}" type="presOf" srcId="{E3B060C7-D0A7-264F-8E3E-0AD2EE0C5E0D}" destId="{994A62F2-862D-464F-93BC-813D73E8E17B}" srcOrd="0" destOrd="0" presId="urn:microsoft.com/office/officeart/2005/8/layout/hProcess4"/>
    <dgm:cxn modelId="{8ACDE65C-35EB-6849-9A2B-8BA94540FFAB}" srcId="{8A99B15E-C2F9-0A4B-825D-6703EEBBC4C2}" destId="{D29D74C4-AB94-324F-A7CC-3C25FE735EFE}" srcOrd="3" destOrd="0" parTransId="{37E7BD78-B02C-6449-8AFC-69EC83EAE74E}" sibTransId="{42B8622E-F59A-D948-AA20-17E5B4BCC389}"/>
    <dgm:cxn modelId="{194E8D65-98D9-1540-BD45-9FF8985D095E}" type="presOf" srcId="{4697C88B-EE91-8942-BECA-AF2ED503591E}" destId="{142C43FA-9CD3-464D-9B17-14F55858C9C4}" srcOrd="0" destOrd="1" presId="urn:microsoft.com/office/officeart/2005/8/layout/hProcess4"/>
    <dgm:cxn modelId="{D6BF376E-E5CC-3E49-9232-16F0ED64D166}" srcId="{E3B060C7-D0A7-264F-8E3E-0AD2EE0C5E0D}" destId="{48F07F6C-4245-9C45-BA08-F7FAD0A8BC88}" srcOrd="0" destOrd="0" parTransId="{41299400-4E73-3C40-8EDA-9502B53881EB}" sibTransId="{33F0B225-ED2E-FE4E-90E9-26ABCEA10311}"/>
    <dgm:cxn modelId="{33B48772-6AF8-994F-8664-7A7491A783FC}" type="presOf" srcId="{43731D7D-FCAB-6B49-8865-9E1F5643C39F}" destId="{142C43FA-9CD3-464D-9B17-14F55858C9C4}" srcOrd="0" destOrd="0" presId="urn:microsoft.com/office/officeart/2005/8/layout/hProcess4"/>
    <dgm:cxn modelId="{50194A7F-79FE-AA42-9D72-F931AF727E2F}" type="presOf" srcId="{3779E4D1-B761-4F40-8621-1B775FA2E268}" destId="{986A2A97-08F6-8E4B-B85D-824A53A204E0}" srcOrd="1" destOrd="1" presId="urn:microsoft.com/office/officeart/2005/8/layout/hProcess4"/>
    <dgm:cxn modelId="{FC13BE82-0BF4-5041-B14F-01FC8EC3AB0F}" type="presOf" srcId="{726E1274-8CB6-E745-8B41-93A463913931}" destId="{33F7780F-0341-CE48-B811-644E0338FBC4}" srcOrd="1" destOrd="1" presId="urn:microsoft.com/office/officeart/2005/8/layout/hProcess4"/>
    <dgm:cxn modelId="{CA0C2688-E23F-394E-B336-05973429B7E2}" srcId="{8A99B15E-C2F9-0A4B-825D-6703EEBBC4C2}" destId="{43731D7D-FCAB-6B49-8865-9E1F5643C39F}" srcOrd="0" destOrd="0" parTransId="{3B18BED7-83A8-B549-A443-4F16947C5C1C}" sibTransId="{6A3287ED-C876-FF4E-A5D5-67ECD301A62C}"/>
    <dgm:cxn modelId="{2CFE2A89-37B9-9F40-B9B5-6E2A9512C366}" type="presOf" srcId="{5173186C-D047-2A42-A917-C801FF3E9FA2}" destId="{33F7780F-0341-CE48-B811-644E0338FBC4}" srcOrd="1" destOrd="0" presId="urn:microsoft.com/office/officeart/2005/8/layout/hProcess4"/>
    <dgm:cxn modelId="{D9422D8B-093E-594F-8901-41446EDA4DB0}" srcId="{E3B060C7-D0A7-264F-8E3E-0AD2EE0C5E0D}" destId="{3779E4D1-B761-4F40-8621-1B775FA2E268}" srcOrd="1" destOrd="0" parTransId="{A49CE354-4F63-7348-BAD9-F23837252A77}" sibTransId="{1040CE86-C11C-4847-9281-63D9A960B347}"/>
    <dgm:cxn modelId="{52A9CD90-F74B-AB4A-9576-417CB0267D71}" srcId="{E3B060C7-D0A7-264F-8E3E-0AD2EE0C5E0D}" destId="{EEAB4656-1814-6942-9E9A-A9B3B336E462}" srcOrd="2" destOrd="0" parTransId="{CB49EF50-82EB-F04C-91D1-BD7469FC5962}" sibTransId="{E044622A-3715-5B40-BD1E-A7E2B5D26ABE}"/>
    <dgm:cxn modelId="{6BF0459A-08F2-5249-9EB1-EA121C8C989D}" srcId="{8A99B15E-C2F9-0A4B-825D-6703EEBBC4C2}" destId="{4697C88B-EE91-8942-BECA-AF2ED503591E}" srcOrd="1" destOrd="0" parTransId="{216D91F1-448D-7C44-A0E1-FAB87103E21D}" sibTransId="{115D5C48-FC20-F14B-B77B-857EEC85337D}"/>
    <dgm:cxn modelId="{9C5FCE9E-E47D-5047-B4B5-80B6EAAFB850}" type="presOf" srcId="{3CF4D9E7-4288-F64B-941D-44DF20AD4A32}" destId="{54A1DCAB-497C-394A-8929-E422ACC2743F}" srcOrd="0" destOrd="0" presId="urn:microsoft.com/office/officeart/2005/8/layout/hProcess4"/>
    <dgm:cxn modelId="{7497BFA2-0EBF-C94A-A3E1-BB4B887BE163}" srcId="{03445C63-C01C-934C-824F-5F0BB0071BA6}" destId="{E3B060C7-D0A7-264F-8E3E-0AD2EE0C5E0D}" srcOrd="1" destOrd="0" parTransId="{8D9576BB-079A-314D-85EA-5AA58EDB71B5}" sibTransId="{1252D13A-D028-EA4B-9CDE-C161E9309B8F}"/>
    <dgm:cxn modelId="{FE3540A9-3962-3A46-A1A5-66F45B68E585}" srcId="{03445C63-C01C-934C-824F-5F0BB0071BA6}" destId="{8A99B15E-C2F9-0A4B-825D-6703EEBBC4C2}" srcOrd="2" destOrd="0" parTransId="{EF546699-55FC-284C-8D83-E806460ECD96}" sibTransId="{F0797291-0106-694E-B367-0DDDDADAC085}"/>
    <dgm:cxn modelId="{4C4485B0-17BF-C545-9D31-F329691085E5}" type="presOf" srcId="{43731D7D-FCAB-6B49-8865-9E1F5643C39F}" destId="{5D046178-DA33-C147-A492-EA680F4D92D9}" srcOrd="1" destOrd="0" presId="urn:microsoft.com/office/officeart/2005/8/layout/hProcess4"/>
    <dgm:cxn modelId="{9F1094BF-F704-0D4C-B381-302399B4F2D3}" type="presOf" srcId="{FEB0DA21-03A2-274D-8720-FFAB34669B41}" destId="{33F7780F-0341-CE48-B811-644E0338FBC4}" srcOrd="1" destOrd="2" presId="urn:microsoft.com/office/officeart/2005/8/layout/hProcess4"/>
    <dgm:cxn modelId="{4B9AD2C0-75E9-E34F-B37B-99A6B5C9DBB5}" type="presOf" srcId="{EEAB4656-1814-6942-9E9A-A9B3B336E462}" destId="{986A2A97-08F6-8E4B-B85D-824A53A204E0}" srcOrd="1" destOrd="2" presId="urn:microsoft.com/office/officeart/2005/8/layout/hProcess4"/>
    <dgm:cxn modelId="{8CA514C5-D2A4-714F-B0FF-987E1827300E}" type="presOf" srcId="{EEAB4656-1814-6942-9E9A-A9B3B336E462}" destId="{0AA68BF0-447B-654A-8E28-DFFC6FE28541}" srcOrd="0" destOrd="2" presId="urn:microsoft.com/office/officeart/2005/8/layout/hProcess4"/>
    <dgm:cxn modelId="{60BEA6CB-1CAB-3940-8436-F636F7FB22D1}" type="presOf" srcId="{4697C88B-EE91-8942-BECA-AF2ED503591E}" destId="{5D046178-DA33-C147-A492-EA680F4D92D9}" srcOrd="1" destOrd="1" presId="urn:microsoft.com/office/officeart/2005/8/layout/hProcess4"/>
    <dgm:cxn modelId="{D3717ED1-55C3-F549-8FE7-859AAAE79FA5}" type="presOf" srcId="{E388811C-1AC0-2B47-9766-7F9487DB80B0}" destId="{5D046178-DA33-C147-A492-EA680F4D92D9}" srcOrd="1" destOrd="2" presId="urn:microsoft.com/office/officeart/2005/8/layout/hProcess4"/>
    <dgm:cxn modelId="{93591BD4-7686-6C40-AAD3-3EA0CD2EA000}" type="presOf" srcId="{5173186C-D047-2A42-A917-C801FF3E9FA2}" destId="{D56F8B3D-4444-4F4F-BBDB-4794A9C7414D}" srcOrd="0" destOrd="0" presId="urn:microsoft.com/office/officeart/2005/8/layout/hProcess4"/>
    <dgm:cxn modelId="{3C1DF1DF-3D45-364E-B30C-3B6591222691}" srcId="{03445C63-C01C-934C-824F-5F0BB0071BA6}" destId="{3CF4D9E7-4288-F64B-941D-44DF20AD4A32}" srcOrd="0" destOrd="0" parTransId="{A53FB2F9-615B-5142-AA2F-AD5F3D741436}" sibTransId="{CBBDD2DA-0730-2C48-989A-4795C0C3037A}"/>
    <dgm:cxn modelId="{E3179EE7-D5B4-2E43-88C2-DEAA071D61AE}" type="presOf" srcId="{48F07F6C-4245-9C45-BA08-F7FAD0A8BC88}" destId="{986A2A97-08F6-8E4B-B85D-824A53A204E0}" srcOrd="1" destOrd="0" presId="urn:microsoft.com/office/officeart/2005/8/layout/hProcess4"/>
    <dgm:cxn modelId="{FDC513E9-687A-3F4C-B68C-9F533328F26E}" srcId="{8A99B15E-C2F9-0A4B-825D-6703EEBBC4C2}" destId="{E388811C-1AC0-2B47-9766-7F9487DB80B0}" srcOrd="2" destOrd="0" parTransId="{DF98CFED-43B4-574F-A139-7807B11D0543}" sibTransId="{D69CBA5E-2AFA-8243-9EDB-67C7829BE473}"/>
    <dgm:cxn modelId="{241802F6-7CDC-7445-9E44-B369BB38E663}" type="presOf" srcId="{D29D74C4-AB94-324F-A7CC-3C25FE735EFE}" destId="{142C43FA-9CD3-464D-9B17-14F55858C9C4}" srcOrd="0" destOrd="3" presId="urn:microsoft.com/office/officeart/2005/8/layout/hProcess4"/>
    <dgm:cxn modelId="{CCEF53D1-798A-9D45-A724-DC8DF41E701F}" type="presParOf" srcId="{34A68F04-DBFD-314A-848B-3FAE91090B9E}" destId="{2D045277-96D2-FB44-93A7-FD9EFB8C99CB}" srcOrd="0" destOrd="0" presId="urn:microsoft.com/office/officeart/2005/8/layout/hProcess4"/>
    <dgm:cxn modelId="{5338A98E-9EBC-3B45-A52E-59285652B7D9}" type="presParOf" srcId="{34A68F04-DBFD-314A-848B-3FAE91090B9E}" destId="{87169B61-4FF1-3B41-A0A7-68270AB9AE40}" srcOrd="1" destOrd="0" presId="urn:microsoft.com/office/officeart/2005/8/layout/hProcess4"/>
    <dgm:cxn modelId="{1D9426C8-EBD1-DD44-BC98-850F8A780EF9}" type="presParOf" srcId="{34A68F04-DBFD-314A-848B-3FAE91090B9E}" destId="{2E305BE4-67A6-3040-9EAA-73909FF9BC81}" srcOrd="2" destOrd="0" presId="urn:microsoft.com/office/officeart/2005/8/layout/hProcess4"/>
    <dgm:cxn modelId="{3B43F244-AD09-934A-8E29-812BB5F672A9}" type="presParOf" srcId="{2E305BE4-67A6-3040-9EAA-73909FF9BC81}" destId="{54EAC141-25CE-804F-BF3A-F172E8F29B35}" srcOrd="0" destOrd="0" presId="urn:microsoft.com/office/officeart/2005/8/layout/hProcess4"/>
    <dgm:cxn modelId="{6C5F4B43-7B8B-8040-9C7B-4004F6A0E114}" type="presParOf" srcId="{54EAC141-25CE-804F-BF3A-F172E8F29B35}" destId="{BC541AF9-65DC-4841-98E4-8B80792AAE89}" srcOrd="0" destOrd="0" presId="urn:microsoft.com/office/officeart/2005/8/layout/hProcess4"/>
    <dgm:cxn modelId="{EA97F4EB-1431-AC47-BF41-796B8E6D1B88}" type="presParOf" srcId="{54EAC141-25CE-804F-BF3A-F172E8F29B35}" destId="{D56F8B3D-4444-4F4F-BBDB-4794A9C7414D}" srcOrd="1" destOrd="0" presId="urn:microsoft.com/office/officeart/2005/8/layout/hProcess4"/>
    <dgm:cxn modelId="{BDDCDA58-7E45-DC40-ACE6-D08730C9BD59}" type="presParOf" srcId="{54EAC141-25CE-804F-BF3A-F172E8F29B35}" destId="{33F7780F-0341-CE48-B811-644E0338FBC4}" srcOrd="2" destOrd="0" presId="urn:microsoft.com/office/officeart/2005/8/layout/hProcess4"/>
    <dgm:cxn modelId="{8778D74A-B71C-9A49-8095-4933D50561CF}" type="presParOf" srcId="{54EAC141-25CE-804F-BF3A-F172E8F29B35}" destId="{54A1DCAB-497C-394A-8929-E422ACC2743F}" srcOrd="3" destOrd="0" presId="urn:microsoft.com/office/officeart/2005/8/layout/hProcess4"/>
    <dgm:cxn modelId="{4C82931F-E93E-2B4F-9856-4C19B9B8CA29}" type="presParOf" srcId="{54EAC141-25CE-804F-BF3A-F172E8F29B35}" destId="{1F3E01A3-EA72-5D4D-AF00-D3B72CFB517F}" srcOrd="4" destOrd="0" presId="urn:microsoft.com/office/officeart/2005/8/layout/hProcess4"/>
    <dgm:cxn modelId="{3CA8F733-617E-984C-9726-E11E09850DDB}" type="presParOf" srcId="{2E305BE4-67A6-3040-9EAA-73909FF9BC81}" destId="{6B5DBFAE-75C2-0B40-9A9A-F3E83111D0DA}" srcOrd="1" destOrd="0" presId="urn:microsoft.com/office/officeart/2005/8/layout/hProcess4"/>
    <dgm:cxn modelId="{B5AFD827-6227-2749-A55A-B01CF07D8130}" type="presParOf" srcId="{2E305BE4-67A6-3040-9EAA-73909FF9BC81}" destId="{04EFEAEF-B09B-454F-90E4-EE65A29F2250}" srcOrd="2" destOrd="0" presId="urn:microsoft.com/office/officeart/2005/8/layout/hProcess4"/>
    <dgm:cxn modelId="{4B201FB8-BDE0-F047-81C9-F91B07FEE5C8}" type="presParOf" srcId="{04EFEAEF-B09B-454F-90E4-EE65A29F2250}" destId="{BFEDB4AD-8BAC-A940-A7D9-475CF132A617}" srcOrd="0" destOrd="0" presId="urn:microsoft.com/office/officeart/2005/8/layout/hProcess4"/>
    <dgm:cxn modelId="{E90C1AE9-5B03-BF47-B0EA-942CA8490E4B}" type="presParOf" srcId="{04EFEAEF-B09B-454F-90E4-EE65A29F2250}" destId="{0AA68BF0-447B-654A-8E28-DFFC6FE28541}" srcOrd="1" destOrd="0" presId="urn:microsoft.com/office/officeart/2005/8/layout/hProcess4"/>
    <dgm:cxn modelId="{EC1DF582-51BB-F848-A92B-2D4DDA8011AF}" type="presParOf" srcId="{04EFEAEF-B09B-454F-90E4-EE65A29F2250}" destId="{986A2A97-08F6-8E4B-B85D-824A53A204E0}" srcOrd="2" destOrd="0" presId="urn:microsoft.com/office/officeart/2005/8/layout/hProcess4"/>
    <dgm:cxn modelId="{C34155FA-20BA-D245-ABD6-579D76DD1CF8}" type="presParOf" srcId="{04EFEAEF-B09B-454F-90E4-EE65A29F2250}" destId="{994A62F2-862D-464F-93BC-813D73E8E17B}" srcOrd="3" destOrd="0" presId="urn:microsoft.com/office/officeart/2005/8/layout/hProcess4"/>
    <dgm:cxn modelId="{5CAD3937-B201-F14D-86EA-88A759B9004B}" type="presParOf" srcId="{04EFEAEF-B09B-454F-90E4-EE65A29F2250}" destId="{CF0AE9AD-FF08-C440-AD18-3F0D45157BBA}" srcOrd="4" destOrd="0" presId="urn:microsoft.com/office/officeart/2005/8/layout/hProcess4"/>
    <dgm:cxn modelId="{EBB115D7-8201-4A45-8548-5B7B4900D2A9}" type="presParOf" srcId="{2E305BE4-67A6-3040-9EAA-73909FF9BC81}" destId="{9240435E-DACF-AC4E-A91B-2B9B435D9647}" srcOrd="3" destOrd="0" presId="urn:microsoft.com/office/officeart/2005/8/layout/hProcess4"/>
    <dgm:cxn modelId="{40098B90-E59E-6046-85E4-CF3D16440FC7}" type="presParOf" srcId="{2E305BE4-67A6-3040-9EAA-73909FF9BC81}" destId="{70CD357C-0E61-414A-96F1-B54A1BE9C8A7}" srcOrd="4" destOrd="0" presId="urn:microsoft.com/office/officeart/2005/8/layout/hProcess4"/>
    <dgm:cxn modelId="{3302C83D-75DA-1B44-A5C4-4511FF8E7DA1}" type="presParOf" srcId="{70CD357C-0E61-414A-96F1-B54A1BE9C8A7}" destId="{706FA567-B7ED-9F49-AE39-02C4BD511139}" srcOrd="0" destOrd="0" presId="urn:microsoft.com/office/officeart/2005/8/layout/hProcess4"/>
    <dgm:cxn modelId="{24FA876E-5AC4-AC40-9ADB-744387B45706}" type="presParOf" srcId="{70CD357C-0E61-414A-96F1-B54A1BE9C8A7}" destId="{142C43FA-9CD3-464D-9B17-14F55858C9C4}" srcOrd="1" destOrd="0" presId="urn:microsoft.com/office/officeart/2005/8/layout/hProcess4"/>
    <dgm:cxn modelId="{55BC2378-4702-8D44-AC78-D58388C21286}" type="presParOf" srcId="{70CD357C-0E61-414A-96F1-B54A1BE9C8A7}" destId="{5D046178-DA33-C147-A492-EA680F4D92D9}" srcOrd="2" destOrd="0" presId="urn:microsoft.com/office/officeart/2005/8/layout/hProcess4"/>
    <dgm:cxn modelId="{206C7828-892F-B344-92CF-2CEE56EC5143}" type="presParOf" srcId="{70CD357C-0E61-414A-96F1-B54A1BE9C8A7}" destId="{91F356AA-DC56-E342-891F-29CAE3C966F7}" srcOrd="3" destOrd="0" presId="urn:microsoft.com/office/officeart/2005/8/layout/hProcess4"/>
    <dgm:cxn modelId="{335D5F60-D8F6-0E40-A466-D80A5D872202}" type="presParOf" srcId="{70CD357C-0E61-414A-96F1-B54A1BE9C8A7}" destId="{1D4B53DD-EC00-D348-A9D8-7333D7DE8E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52A7D9-5AD3-DE48-BE0F-3EE51FDAD818}" type="doc">
      <dgm:prSet loTypeId="urn:microsoft.com/office/officeart/2005/8/layout/lProcess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08998984-F2C8-DF41-B403-DA836D39CE65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386115EE-DF2E-D043-9BF5-6BF23284BDFC}" type="parTrans" cxnId="{3A3FF14E-EDBD-7845-8C17-B56ADF4EB137}">
      <dgm:prSet/>
      <dgm:spPr/>
      <dgm:t>
        <a:bodyPr/>
        <a:lstStyle/>
        <a:p>
          <a:endParaRPr lang="fr-FR"/>
        </a:p>
      </dgm:t>
    </dgm:pt>
    <dgm:pt modelId="{944B10AB-240A-594F-B9F3-148932444227}" type="sibTrans" cxnId="{3A3FF14E-EDBD-7845-8C17-B56ADF4EB137}">
      <dgm:prSet/>
      <dgm:spPr/>
      <dgm:t>
        <a:bodyPr/>
        <a:lstStyle/>
        <a:p>
          <a:endParaRPr lang="fr-FR"/>
        </a:p>
      </dgm:t>
    </dgm:pt>
    <dgm:pt modelId="{B72A057B-0830-174B-AFB9-A0A2E1F3511C}">
      <dgm:prSet phldrT="[Texte]"/>
      <dgm:spPr/>
      <dgm:t>
        <a:bodyPr/>
        <a:lstStyle/>
        <a:p>
          <a:r>
            <a:rPr lang="fr-FR" dirty="0" err="1"/>
            <a:t>FireStation</a:t>
          </a:r>
          <a:endParaRPr lang="fr-FR" dirty="0"/>
        </a:p>
      </dgm:t>
    </dgm:pt>
    <dgm:pt modelId="{329A8624-6468-A74C-B664-79D92732ECDB}" type="parTrans" cxnId="{E36FE133-BB80-3F4C-AB33-F4917776704F}">
      <dgm:prSet/>
      <dgm:spPr/>
      <dgm:t>
        <a:bodyPr/>
        <a:lstStyle/>
        <a:p>
          <a:endParaRPr lang="fr-FR"/>
        </a:p>
      </dgm:t>
    </dgm:pt>
    <dgm:pt modelId="{B4AB23EB-F748-AB4E-B87A-F2003DA8F8B7}" type="sibTrans" cxnId="{E36FE133-BB80-3F4C-AB33-F4917776704F}">
      <dgm:prSet/>
      <dgm:spPr/>
      <dgm:t>
        <a:bodyPr/>
        <a:lstStyle/>
        <a:p>
          <a:endParaRPr lang="fr-FR"/>
        </a:p>
      </dgm:t>
    </dgm:pt>
    <dgm:pt modelId="{48A912CC-7EE7-3644-8BA3-4925008B6E5B}">
      <dgm:prSet phldrT="[Texte]"/>
      <dgm:spPr/>
      <dgm:t>
        <a:bodyPr/>
        <a:lstStyle/>
        <a:p>
          <a:r>
            <a:rPr lang="fr-FR" dirty="0" err="1"/>
            <a:t>MedicalRecord</a:t>
          </a:r>
          <a:endParaRPr lang="fr-FR" dirty="0"/>
        </a:p>
      </dgm:t>
    </dgm:pt>
    <dgm:pt modelId="{FBB90D4B-BA03-5649-8218-2CB38C0E630A}" type="parTrans" cxnId="{A5489AC1-3704-5248-8DDA-46A9EAD38757}">
      <dgm:prSet/>
      <dgm:spPr/>
      <dgm:t>
        <a:bodyPr/>
        <a:lstStyle/>
        <a:p>
          <a:endParaRPr lang="fr-FR"/>
        </a:p>
      </dgm:t>
    </dgm:pt>
    <dgm:pt modelId="{CED63241-04E0-E64A-B2A5-F050D1A57D54}" type="sibTrans" cxnId="{A5489AC1-3704-5248-8DDA-46A9EAD38757}">
      <dgm:prSet/>
      <dgm:spPr/>
      <dgm:t>
        <a:bodyPr/>
        <a:lstStyle/>
        <a:p>
          <a:endParaRPr lang="fr-FR"/>
        </a:p>
      </dgm:t>
    </dgm:pt>
    <dgm:pt modelId="{96CB10EA-A2A5-F14B-93D3-030164F1AFE4}">
      <dgm:prSet phldrT="[Texte]"/>
      <dgm:spPr/>
      <dgm:t>
        <a:bodyPr/>
        <a:lstStyle/>
        <a:p>
          <a:r>
            <a:rPr lang="fr-FR" dirty="0"/>
            <a:t>Service</a:t>
          </a:r>
        </a:p>
      </dgm:t>
    </dgm:pt>
    <dgm:pt modelId="{AD5E41C6-DEA8-4C45-8E28-24ECC1FF520A}" type="parTrans" cxnId="{210D674C-9368-3F4A-B9EE-0A8E8731DDFD}">
      <dgm:prSet/>
      <dgm:spPr/>
      <dgm:t>
        <a:bodyPr/>
        <a:lstStyle/>
        <a:p>
          <a:endParaRPr lang="fr-FR"/>
        </a:p>
      </dgm:t>
    </dgm:pt>
    <dgm:pt modelId="{B1F6A008-98C4-4D47-B8E8-06E5B3548149}" type="sibTrans" cxnId="{210D674C-9368-3F4A-B9EE-0A8E8731DDFD}">
      <dgm:prSet/>
      <dgm:spPr/>
      <dgm:t>
        <a:bodyPr/>
        <a:lstStyle/>
        <a:p>
          <a:endParaRPr lang="fr-FR"/>
        </a:p>
      </dgm:t>
    </dgm:pt>
    <dgm:pt modelId="{EBA83FBB-24B1-8842-9174-89998F5E8CF8}">
      <dgm:prSet phldrT="[Texte]"/>
      <dgm:spPr/>
      <dgm:t>
        <a:bodyPr/>
        <a:lstStyle/>
        <a:p>
          <a:r>
            <a:rPr lang="fr-FR" dirty="0" err="1"/>
            <a:t>FireStationService</a:t>
          </a:r>
          <a:endParaRPr lang="fr-FR" dirty="0"/>
        </a:p>
      </dgm:t>
    </dgm:pt>
    <dgm:pt modelId="{9290F1AF-ACF9-2548-A573-2DD7D8A7561E}" type="parTrans" cxnId="{5D1D80F8-AD98-6847-A67E-381EFB29789A}">
      <dgm:prSet/>
      <dgm:spPr/>
      <dgm:t>
        <a:bodyPr/>
        <a:lstStyle/>
        <a:p>
          <a:endParaRPr lang="fr-FR"/>
        </a:p>
      </dgm:t>
    </dgm:pt>
    <dgm:pt modelId="{79CC7075-9677-D447-85A1-EDCF26B943E6}" type="sibTrans" cxnId="{5D1D80F8-AD98-6847-A67E-381EFB29789A}">
      <dgm:prSet/>
      <dgm:spPr/>
      <dgm:t>
        <a:bodyPr/>
        <a:lstStyle/>
        <a:p>
          <a:endParaRPr lang="fr-FR"/>
        </a:p>
      </dgm:t>
    </dgm:pt>
    <dgm:pt modelId="{AB6FFB41-FDBF-3042-8D33-B1E7493EFA73}">
      <dgm:prSet phldrT="[Texte]"/>
      <dgm:spPr/>
      <dgm:t>
        <a:bodyPr/>
        <a:lstStyle/>
        <a:p>
          <a:r>
            <a:rPr lang="fr-FR" dirty="0"/>
            <a:t>Controller</a:t>
          </a:r>
        </a:p>
      </dgm:t>
    </dgm:pt>
    <dgm:pt modelId="{D771C183-D7A1-D94A-9A42-FD36F5BE3F9E}" type="parTrans" cxnId="{690C6111-DAEB-3944-902B-18971B3876EC}">
      <dgm:prSet/>
      <dgm:spPr/>
      <dgm:t>
        <a:bodyPr/>
        <a:lstStyle/>
        <a:p>
          <a:endParaRPr lang="fr-FR"/>
        </a:p>
      </dgm:t>
    </dgm:pt>
    <dgm:pt modelId="{9F1A5C04-BD24-1441-B39E-015DFAB0BBB9}" type="sibTrans" cxnId="{690C6111-DAEB-3944-902B-18971B3876EC}">
      <dgm:prSet/>
      <dgm:spPr/>
      <dgm:t>
        <a:bodyPr/>
        <a:lstStyle/>
        <a:p>
          <a:endParaRPr lang="fr-FR"/>
        </a:p>
      </dgm:t>
    </dgm:pt>
    <dgm:pt modelId="{EB888464-7E46-AE4E-9A17-82A9CFE95C7F}">
      <dgm:prSet phldrT="[Texte]"/>
      <dgm:spPr/>
      <dgm:t>
        <a:bodyPr/>
        <a:lstStyle/>
        <a:p>
          <a:pPr algn="ctr"/>
          <a:r>
            <a:rPr lang="fr-FR" dirty="0" err="1"/>
            <a:t>FireStationController</a:t>
          </a:r>
          <a:endParaRPr lang="fr-FR" dirty="0"/>
        </a:p>
      </dgm:t>
    </dgm:pt>
    <dgm:pt modelId="{6FD50CB0-3C9F-8146-B0B8-DA27133615BF}" type="parTrans" cxnId="{B1B361F9-C6F9-124B-8217-729BFE2C8625}">
      <dgm:prSet/>
      <dgm:spPr/>
      <dgm:t>
        <a:bodyPr/>
        <a:lstStyle/>
        <a:p>
          <a:endParaRPr lang="fr-FR"/>
        </a:p>
      </dgm:t>
    </dgm:pt>
    <dgm:pt modelId="{E91AB315-EADF-A248-9F4F-30018E7081D7}" type="sibTrans" cxnId="{B1B361F9-C6F9-124B-8217-729BFE2C8625}">
      <dgm:prSet/>
      <dgm:spPr/>
      <dgm:t>
        <a:bodyPr/>
        <a:lstStyle/>
        <a:p>
          <a:endParaRPr lang="fr-FR"/>
        </a:p>
      </dgm:t>
    </dgm:pt>
    <dgm:pt modelId="{509945E1-249F-A442-B6BA-5E413353BEA0}">
      <dgm:prSet phldrT="[Texte]"/>
      <dgm:spPr/>
      <dgm:t>
        <a:bodyPr/>
        <a:lstStyle/>
        <a:p>
          <a:r>
            <a:rPr lang="fr-FR" dirty="0"/>
            <a:t>Person</a:t>
          </a:r>
        </a:p>
      </dgm:t>
    </dgm:pt>
    <dgm:pt modelId="{35BFDDDA-DE1E-9944-BFCD-AA798D960250}" type="parTrans" cxnId="{4CCF6595-0D4F-3846-8527-4BF78715C512}">
      <dgm:prSet/>
      <dgm:spPr/>
      <dgm:t>
        <a:bodyPr/>
        <a:lstStyle/>
        <a:p>
          <a:endParaRPr lang="fr-FR"/>
        </a:p>
      </dgm:t>
    </dgm:pt>
    <dgm:pt modelId="{7ED94568-CB9B-9E4C-BBD4-FAB53D249DAB}" type="sibTrans" cxnId="{4CCF6595-0D4F-3846-8527-4BF78715C512}">
      <dgm:prSet/>
      <dgm:spPr/>
      <dgm:t>
        <a:bodyPr/>
        <a:lstStyle/>
        <a:p>
          <a:endParaRPr lang="fr-FR"/>
        </a:p>
      </dgm:t>
    </dgm:pt>
    <dgm:pt modelId="{1AE0356C-31EA-DE4F-8410-71A78EC4FAA7}">
      <dgm:prSet phldrT="[Texte]"/>
      <dgm:spPr/>
      <dgm:t>
        <a:bodyPr/>
        <a:lstStyle/>
        <a:p>
          <a:r>
            <a:rPr lang="fr-FR" dirty="0" err="1"/>
            <a:t>MedicalRecordService</a:t>
          </a:r>
          <a:endParaRPr lang="fr-FR" dirty="0"/>
        </a:p>
      </dgm:t>
    </dgm:pt>
    <dgm:pt modelId="{8E66C85D-CDE9-014A-BA1D-4D2905D42DC9}" type="parTrans" cxnId="{03224F55-41D1-7A4D-AD20-B85F4620F3E2}">
      <dgm:prSet/>
      <dgm:spPr/>
      <dgm:t>
        <a:bodyPr/>
        <a:lstStyle/>
        <a:p>
          <a:endParaRPr lang="fr-FR"/>
        </a:p>
      </dgm:t>
    </dgm:pt>
    <dgm:pt modelId="{85EFB9AF-0B88-0D47-B0A6-1D67924662BA}" type="sibTrans" cxnId="{03224F55-41D1-7A4D-AD20-B85F4620F3E2}">
      <dgm:prSet/>
      <dgm:spPr/>
      <dgm:t>
        <a:bodyPr/>
        <a:lstStyle/>
        <a:p>
          <a:endParaRPr lang="fr-FR"/>
        </a:p>
      </dgm:t>
    </dgm:pt>
    <dgm:pt modelId="{D9DFAC4E-1744-6544-BF1D-579A2C084182}">
      <dgm:prSet phldrT="[Texte]"/>
      <dgm:spPr/>
      <dgm:t>
        <a:bodyPr/>
        <a:lstStyle/>
        <a:p>
          <a:r>
            <a:rPr lang="fr-FR" dirty="0" err="1"/>
            <a:t>PersonService</a:t>
          </a:r>
          <a:endParaRPr lang="fr-FR" dirty="0"/>
        </a:p>
      </dgm:t>
    </dgm:pt>
    <dgm:pt modelId="{7F70DF2F-9534-434A-94F9-EC6D162D778D}" type="parTrans" cxnId="{97FF2A32-54F9-0D47-AD7F-11E935456F78}">
      <dgm:prSet/>
      <dgm:spPr/>
      <dgm:t>
        <a:bodyPr/>
        <a:lstStyle/>
        <a:p>
          <a:endParaRPr lang="fr-FR"/>
        </a:p>
      </dgm:t>
    </dgm:pt>
    <dgm:pt modelId="{7C731813-AFBC-8C48-B638-94D58895A804}" type="sibTrans" cxnId="{97FF2A32-54F9-0D47-AD7F-11E935456F78}">
      <dgm:prSet/>
      <dgm:spPr/>
      <dgm:t>
        <a:bodyPr/>
        <a:lstStyle/>
        <a:p>
          <a:endParaRPr lang="fr-FR"/>
        </a:p>
      </dgm:t>
    </dgm:pt>
    <dgm:pt modelId="{E8065755-12C9-3443-A225-1A767069E213}">
      <dgm:prSet phldrT="[Texte]"/>
      <dgm:spPr/>
      <dgm:t>
        <a:bodyPr/>
        <a:lstStyle/>
        <a:p>
          <a:pPr algn="ctr"/>
          <a:r>
            <a:rPr lang="fr-FR" dirty="0" err="1"/>
            <a:t>MedicalRecordController</a:t>
          </a:r>
          <a:endParaRPr lang="fr-FR" dirty="0"/>
        </a:p>
      </dgm:t>
    </dgm:pt>
    <dgm:pt modelId="{40D72785-285C-2645-B312-E5B893657482}" type="parTrans" cxnId="{471D36C3-4204-734D-B0D8-DBF6F90C742F}">
      <dgm:prSet/>
      <dgm:spPr/>
      <dgm:t>
        <a:bodyPr/>
        <a:lstStyle/>
        <a:p>
          <a:endParaRPr lang="fr-FR"/>
        </a:p>
      </dgm:t>
    </dgm:pt>
    <dgm:pt modelId="{702B082E-FB2B-5548-93F2-5BFCDED80F14}" type="sibTrans" cxnId="{471D36C3-4204-734D-B0D8-DBF6F90C742F}">
      <dgm:prSet/>
      <dgm:spPr/>
      <dgm:t>
        <a:bodyPr/>
        <a:lstStyle/>
        <a:p>
          <a:endParaRPr lang="fr-FR"/>
        </a:p>
      </dgm:t>
    </dgm:pt>
    <dgm:pt modelId="{1BBAA11F-2144-E349-AC33-4BDDE1E8FFBF}">
      <dgm:prSet phldrT="[Texte]"/>
      <dgm:spPr/>
      <dgm:t>
        <a:bodyPr/>
        <a:lstStyle/>
        <a:p>
          <a:pPr algn="ctr"/>
          <a:r>
            <a:rPr lang="fr-FR" dirty="0" err="1"/>
            <a:t>PersonController</a:t>
          </a:r>
          <a:endParaRPr lang="fr-FR" dirty="0"/>
        </a:p>
      </dgm:t>
    </dgm:pt>
    <dgm:pt modelId="{7B767946-07AE-5A41-93F4-5C98BE885D03}" type="parTrans" cxnId="{135F324B-FDA1-0E4D-86A7-EDF1B72D45D8}">
      <dgm:prSet/>
      <dgm:spPr/>
      <dgm:t>
        <a:bodyPr/>
        <a:lstStyle/>
        <a:p>
          <a:endParaRPr lang="fr-FR"/>
        </a:p>
      </dgm:t>
    </dgm:pt>
    <dgm:pt modelId="{0182093B-C838-0142-AEE1-F51F146A2278}" type="sibTrans" cxnId="{135F324B-FDA1-0E4D-86A7-EDF1B72D45D8}">
      <dgm:prSet/>
      <dgm:spPr/>
      <dgm:t>
        <a:bodyPr/>
        <a:lstStyle/>
        <a:p>
          <a:endParaRPr lang="fr-FR"/>
        </a:p>
      </dgm:t>
    </dgm:pt>
    <dgm:pt modelId="{52912E7F-88E6-EF41-8D52-4141511A22DB}">
      <dgm:prSet phldrT="[Texte]"/>
      <dgm:spPr/>
      <dgm:t>
        <a:bodyPr/>
        <a:lstStyle/>
        <a:p>
          <a:pPr algn="l"/>
          <a:r>
            <a:rPr lang="fr-FR" dirty="0" err="1"/>
            <a:t>Get</a:t>
          </a:r>
          <a:r>
            <a:rPr lang="fr-FR" dirty="0"/>
            <a:t> - Post - Put - </a:t>
          </a:r>
          <a:r>
            <a:rPr lang="fr-FR" dirty="0" err="1"/>
            <a:t>Delete</a:t>
          </a:r>
          <a:endParaRPr lang="fr-FR" dirty="0"/>
        </a:p>
      </dgm:t>
    </dgm:pt>
    <dgm:pt modelId="{933E440A-4A17-7B4A-83CA-C46B6EABFD50}" type="parTrans" cxnId="{9AB321D8-7159-E645-AE53-D2FE4D00623A}">
      <dgm:prSet/>
      <dgm:spPr/>
      <dgm:t>
        <a:bodyPr/>
        <a:lstStyle/>
        <a:p>
          <a:endParaRPr lang="fr-FR"/>
        </a:p>
      </dgm:t>
    </dgm:pt>
    <dgm:pt modelId="{801D4440-80A7-614F-AEF4-76D829E1C61C}" type="sibTrans" cxnId="{9AB321D8-7159-E645-AE53-D2FE4D00623A}">
      <dgm:prSet/>
      <dgm:spPr/>
      <dgm:t>
        <a:bodyPr/>
        <a:lstStyle/>
        <a:p>
          <a:endParaRPr lang="fr-FR"/>
        </a:p>
      </dgm:t>
    </dgm:pt>
    <dgm:pt modelId="{0DDBC023-CF37-894F-BC83-839F8D1CF6C0}">
      <dgm:prSet phldrT="[Texte]"/>
      <dgm:spPr/>
      <dgm:t>
        <a:bodyPr/>
        <a:lstStyle/>
        <a:p>
          <a:pPr algn="l"/>
          <a:r>
            <a:rPr lang="fr-FR"/>
            <a:t>Get - Post - Put - Delete</a:t>
          </a:r>
          <a:endParaRPr lang="fr-FR" dirty="0"/>
        </a:p>
      </dgm:t>
    </dgm:pt>
    <dgm:pt modelId="{F70A8864-E6E5-9545-AEF4-E96DCE42EFF0}" type="parTrans" cxnId="{08D77AC7-C2DA-A345-8C56-F117F3DE15AF}">
      <dgm:prSet/>
      <dgm:spPr/>
      <dgm:t>
        <a:bodyPr/>
        <a:lstStyle/>
        <a:p>
          <a:endParaRPr lang="fr-FR"/>
        </a:p>
      </dgm:t>
    </dgm:pt>
    <dgm:pt modelId="{482F3A79-A172-BE4F-A5CE-FFDC23EA8704}" type="sibTrans" cxnId="{08D77AC7-C2DA-A345-8C56-F117F3DE15AF}">
      <dgm:prSet/>
      <dgm:spPr/>
      <dgm:t>
        <a:bodyPr/>
        <a:lstStyle/>
        <a:p>
          <a:endParaRPr lang="fr-FR"/>
        </a:p>
      </dgm:t>
    </dgm:pt>
    <dgm:pt modelId="{A6CE640E-190B-104E-AF0A-232D2801DDBA}">
      <dgm:prSet phldrT="[Texte]"/>
      <dgm:spPr/>
      <dgm:t>
        <a:bodyPr/>
        <a:lstStyle/>
        <a:p>
          <a:r>
            <a:rPr lang="fr-FR" dirty="0" err="1"/>
            <a:t>Repository</a:t>
          </a:r>
          <a:endParaRPr lang="fr-FR" dirty="0"/>
        </a:p>
      </dgm:t>
    </dgm:pt>
    <dgm:pt modelId="{F70A3CCC-C4DD-1945-A890-2AADC2C35851}" type="parTrans" cxnId="{2673DD35-6999-9F4C-939C-8B680D2CB61F}">
      <dgm:prSet/>
      <dgm:spPr/>
      <dgm:t>
        <a:bodyPr/>
        <a:lstStyle/>
        <a:p>
          <a:endParaRPr lang="fr-FR"/>
        </a:p>
      </dgm:t>
    </dgm:pt>
    <dgm:pt modelId="{739E1338-6F86-6C40-A40B-07EE06FDD265}" type="sibTrans" cxnId="{2673DD35-6999-9F4C-939C-8B680D2CB61F}">
      <dgm:prSet/>
      <dgm:spPr/>
      <dgm:t>
        <a:bodyPr/>
        <a:lstStyle/>
        <a:p>
          <a:endParaRPr lang="fr-FR"/>
        </a:p>
      </dgm:t>
    </dgm:pt>
    <dgm:pt modelId="{AE525B6E-A40D-A14F-9075-C9618D120AF8}">
      <dgm:prSet phldrT="[Texte]"/>
      <dgm:spPr/>
      <dgm:t>
        <a:bodyPr/>
        <a:lstStyle/>
        <a:p>
          <a:pPr algn="ctr"/>
          <a:r>
            <a:rPr lang="fr-FR" dirty="0" err="1"/>
            <a:t>FireStation</a:t>
          </a:r>
          <a:endParaRPr lang="fr-FR" dirty="0"/>
        </a:p>
      </dgm:t>
    </dgm:pt>
    <dgm:pt modelId="{2904C861-3BA5-9348-B1E5-E53CB2BB92B3}" type="parTrans" cxnId="{35163EDE-B456-1040-9AF0-9C1C211AEA2C}">
      <dgm:prSet/>
      <dgm:spPr/>
      <dgm:t>
        <a:bodyPr/>
        <a:lstStyle/>
        <a:p>
          <a:endParaRPr lang="fr-FR"/>
        </a:p>
      </dgm:t>
    </dgm:pt>
    <dgm:pt modelId="{55F324EB-0E05-2145-96B0-64AC30432891}" type="sibTrans" cxnId="{35163EDE-B456-1040-9AF0-9C1C211AEA2C}">
      <dgm:prSet/>
      <dgm:spPr/>
      <dgm:t>
        <a:bodyPr/>
        <a:lstStyle/>
        <a:p>
          <a:endParaRPr lang="fr-FR"/>
        </a:p>
      </dgm:t>
    </dgm:pt>
    <dgm:pt modelId="{A3097A75-6613-744F-8928-9DB2B4F0344D}">
      <dgm:prSet phldrT="[Texte]"/>
      <dgm:spPr/>
      <dgm:t>
        <a:bodyPr/>
        <a:lstStyle/>
        <a:p>
          <a:pPr algn="ctr"/>
          <a:r>
            <a:rPr lang="fr-FR" sz="1000" dirty="0" err="1"/>
            <a:t>MedicalRecord</a:t>
          </a:r>
          <a:endParaRPr lang="fr-FR" sz="1000" dirty="0"/>
        </a:p>
      </dgm:t>
    </dgm:pt>
    <dgm:pt modelId="{F9FB652B-F3B1-FC45-A19A-C2288D993CD4}" type="parTrans" cxnId="{86EB40D3-B1F8-514B-947F-E43875821EB4}">
      <dgm:prSet/>
      <dgm:spPr/>
      <dgm:t>
        <a:bodyPr/>
        <a:lstStyle/>
        <a:p>
          <a:endParaRPr lang="fr-FR"/>
        </a:p>
      </dgm:t>
    </dgm:pt>
    <dgm:pt modelId="{3F605713-3004-DA4C-A25C-23573A6B8EC2}" type="sibTrans" cxnId="{86EB40D3-B1F8-514B-947F-E43875821EB4}">
      <dgm:prSet/>
      <dgm:spPr/>
      <dgm:t>
        <a:bodyPr/>
        <a:lstStyle/>
        <a:p>
          <a:endParaRPr lang="fr-FR"/>
        </a:p>
      </dgm:t>
    </dgm:pt>
    <dgm:pt modelId="{C3713BF3-7B9C-564D-A29D-4CE585AF87CA}">
      <dgm:prSet phldrT="[Texte]"/>
      <dgm:spPr/>
      <dgm:t>
        <a:bodyPr/>
        <a:lstStyle/>
        <a:p>
          <a:pPr algn="ctr"/>
          <a:r>
            <a:rPr lang="fr-FR" dirty="0"/>
            <a:t>Person</a:t>
          </a:r>
        </a:p>
      </dgm:t>
    </dgm:pt>
    <dgm:pt modelId="{E80A5C0A-D6C5-8440-897D-4F57BBE1AB17}" type="parTrans" cxnId="{91604181-975E-6C4C-8AA8-3C54613B2988}">
      <dgm:prSet/>
      <dgm:spPr/>
      <dgm:t>
        <a:bodyPr/>
        <a:lstStyle/>
        <a:p>
          <a:endParaRPr lang="fr-FR"/>
        </a:p>
      </dgm:t>
    </dgm:pt>
    <dgm:pt modelId="{4085154B-C26D-514B-BFE2-AB73401ABB26}" type="sibTrans" cxnId="{91604181-975E-6C4C-8AA8-3C54613B2988}">
      <dgm:prSet/>
      <dgm:spPr/>
      <dgm:t>
        <a:bodyPr/>
        <a:lstStyle/>
        <a:p>
          <a:endParaRPr lang="fr-FR"/>
        </a:p>
      </dgm:t>
    </dgm:pt>
    <dgm:pt modelId="{414A7C23-691F-5048-A0AF-E433CE7DCBD6}">
      <dgm:prSet phldrT="[Texte]"/>
      <dgm:spPr/>
      <dgm:t>
        <a:bodyPr/>
        <a:lstStyle/>
        <a:p>
          <a:pPr algn="l"/>
          <a:r>
            <a:rPr lang="fr-FR" dirty="0"/>
            <a:t>Implémentation</a:t>
          </a:r>
        </a:p>
      </dgm:t>
    </dgm:pt>
    <dgm:pt modelId="{7A71043A-82D2-BD4A-803F-11937B1E3769}" type="parTrans" cxnId="{DD0C88CE-FCDF-1C40-A104-83AB9DD63FCE}">
      <dgm:prSet/>
      <dgm:spPr/>
      <dgm:t>
        <a:bodyPr/>
        <a:lstStyle/>
        <a:p>
          <a:endParaRPr lang="fr-FR"/>
        </a:p>
      </dgm:t>
    </dgm:pt>
    <dgm:pt modelId="{8685D19C-11D5-6440-AFEA-66C3E8992BB6}" type="sibTrans" cxnId="{DD0C88CE-FCDF-1C40-A104-83AB9DD63FCE}">
      <dgm:prSet/>
      <dgm:spPr/>
      <dgm:t>
        <a:bodyPr/>
        <a:lstStyle/>
        <a:p>
          <a:endParaRPr lang="fr-FR"/>
        </a:p>
      </dgm:t>
    </dgm:pt>
    <dgm:pt modelId="{31F11735-AAB4-7749-8699-9F2E77256154}">
      <dgm:prSet phldrT="[Texte]"/>
      <dgm:spPr/>
      <dgm:t>
        <a:bodyPr/>
        <a:lstStyle/>
        <a:p>
          <a:pPr algn="l"/>
          <a:r>
            <a:rPr lang="fr-FR" sz="800" dirty="0"/>
            <a:t>Implémentation</a:t>
          </a:r>
        </a:p>
      </dgm:t>
    </dgm:pt>
    <dgm:pt modelId="{486EDB57-7FFB-0445-99DF-D2610B2DC277}" type="parTrans" cxnId="{48BBDB84-1515-0342-B896-8D065028A8E3}">
      <dgm:prSet/>
      <dgm:spPr/>
      <dgm:t>
        <a:bodyPr/>
        <a:lstStyle/>
        <a:p>
          <a:endParaRPr lang="fr-FR"/>
        </a:p>
      </dgm:t>
    </dgm:pt>
    <dgm:pt modelId="{A5803446-F2CD-2249-815C-1C1A57A1A08A}" type="sibTrans" cxnId="{48BBDB84-1515-0342-B896-8D065028A8E3}">
      <dgm:prSet/>
      <dgm:spPr/>
      <dgm:t>
        <a:bodyPr/>
        <a:lstStyle/>
        <a:p>
          <a:endParaRPr lang="fr-FR"/>
        </a:p>
      </dgm:t>
    </dgm:pt>
    <dgm:pt modelId="{0BE903BD-A2AB-0B47-8158-60216610F43B}">
      <dgm:prSet phldrT="[Texte]"/>
      <dgm:spPr/>
      <dgm:t>
        <a:bodyPr/>
        <a:lstStyle/>
        <a:p>
          <a:pPr algn="l"/>
          <a:r>
            <a:rPr lang="fr-FR" dirty="0"/>
            <a:t>Implémentation</a:t>
          </a:r>
        </a:p>
      </dgm:t>
    </dgm:pt>
    <dgm:pt modelId="{197E10FC-1FB5-C54E-B784-712462054126}" type="parTrans" cxnId="{5940FA80-9419-024D-BBA6-62558F60EE26}">
      <dgm:prSet/>
      <dgm:spPr/>
      <dgm:t>
        <a:bodyPr/>
        <a:lstStyle/>
        <a:p>
          <a:endParaRPr lang="fr-FR"/>
        </a:p>
      </dgm:t>
    </dgm:pt>
    <dgm:pt modelId="{BB99A55C-DD0A-BD41-A8DF-AFCDE5E80183}" type="sibTrans" cxnId="{5940FA80-9419-024D-BBA6-62558F60EE26}">
      <dgm:prSet/>
      <dgm:spPr/>
      <dgm:t>
        <a:bodyPr/>
        <a:lstStyle/>
        <a:p>
          <a:endParaRPr lang="fr-FR"/>
        </a:p>
      </dgm:t>
    </dgm:pt>
    <dgm:pt modelId="{95B4BAB0-51FE-CC4A-9484-B0E32152F61C}">
      <dgm:prSet phldrT="[Texte]"/>
      <dgm:spPr/>
      <dgm:t>
        <a:bodyPr/>
        <a:lstStyle/>
        <a:p>
          <a:pPr algn="ctr"/>
          <a:r>
            <a:rPr lang="fr-FR" dirty="0"/>
            <a:t>DAO</a:t>
          </a:r>
        </a:p>
      </dgm:t>
    </dgm:pt>
    <dgm:pt modelId="{2701F366-7224-654A-832C-D49D002020F0}" type="parTrans" cxnId="{EE588535-7EC3-C24B-920D-36ABA31F3825}">
      <dgm:prSet/>
      <dgm:spPr/>
      <dgm:t>
        <a:bodyPr/>
        <a:lstStyle/>
        <a:p>
          <a:endParaRPr lang="fr-FR"/>
        </a:p>
      </dgm:t>
    </dgm:pt>
    <dgm:pt modelId="{11D4C941-0D7E-5541-B61D-EE3896523607}" type="sibTrans" cxnId="{EE588535-7EC3-C24B-920D-36ABA31F3825}">
      <dgm:prSet/>
      <dgm:spPr/>
      <dgm:t>
        <a:bodyPr/>
        <a:lstStyle/>
        <a:p>
          <a:endParaRPr lang="fr-FR"/>
        </a:p>
      </dgm:t>
    </dgm:pt>
    <dgm:pt modelId="{6927DD72-284F-8D48-871E-2A32E378FE8D}">
      <dgm:prSet phldrT="[Texte]"/>
      <dgm:spPr/>
      <dgm:t>
        <a:bodyPr/>
        <a:lstStyle/>
        <a:p>
          <a:pPr algn="l"/>
          <a:r>
            <a:rPr lang="fr-FR" dirty="0"/>
            <a:t>CRUD Operations</a:t>
          </a:r>
        </a:p>
      </dgm:t>
    </dgm:pt>
    <dgm:pt modelId="{06C39F35-CE37-544F-BD1A-192273F57E9F}" type="parTrans" cxnId="{B1F88196-ADA5-8F44-B0FD-6CF0E2611FD9}">
      <dgm:prSet/>
      <dgm:spPr/>
      <dgm:t>
        <a:bodyPr/>
        <a:lstStyle/>
        <a:p>
          <a:endParaRPr lang="fr-FR"/>
        </a:p>
      </dgm:t>
    </dgm:pt>
    <dgm:pt modelId="{3F1EA4E4-A388-6E4D-BB76-68710D339DC8}" type="sibTrans" cxnId="{B1F88196-ADA5-8F44-B0FD-6CF0E2611FD9}">
      <dgm:prSet/>
      <dgm:spPr/>
      <dgm:t>
        <a:bodyPr/>
        <a:lstStyle/>
        <a:p>
          <a:endParaRPr lang="fr-FR"/>
        </a:p>
      </dgm:t>
    </dgm:pt>
    <dgm:pt modelId="{184C52A2-AA65-8547-AEC5-FB75B4EDCE3D}">
      <dgm:prSet phldrT="[Texte]"/>
      <dgm:spPr/>
      <dgm:t>
        <a:bodyPr/>
        <a:lstStyle/>
        <a:p>
          <a:pPr algn="l"/>
          <a:r>
            <a:rPr lang="fr-FR" dirty="0"/>
            <a:t>Interface </a:t>
          </a:r>
          <a:r>
            <a:rPr lang="fr-FR" dirty="0" err="1"/>
            <a:t>extends</a:t>
          </a:r>
          <a:r>
            <a:rPr lang="fr-FR" dirty="0"/>
            <a:t> DAO&lt;</a:t>
          </a:r>
          <a:r>
            <a:rPr lang="fr-FR" dirty="0" err="1"/>
            <a:t>FireStation</a:t>
          </a:r>
          <a:r>
            <a:rPr lang="fr-FR" dirty="0"/>
            <a:t>&gt;</a:t>
          </a:r>
        </a:p>
      </dgm:t>
    </dgm:pt>
    <dgm:pt modelId="{0C02D35C-AA63-BF49-8C16-2C9DF8FB9BDC}" type="parTrans" cxnId="{DB13E66D-D70E-0244-93A9-32B44139E5E3}">
      <dgm:prSet/>
      <dgm:spPr/>
      <dgm:t>
        <a:bodyPr/>
        <a:lstStyle/>
        <a:p>
          <a:endParaRPr lang="fr-FR"/>
        </a:p>
      </dgm:t>
    </dgm:pt>
    <dgm:pt modelId="{D1E9704D-51CC-944F-9BB2-C9A934D3AE7E}" type="sibTrans" cxnId="{DB13E66D-D70E-0244-93A9-32B44139E5E3}">
      <dgm:prSet/>
      <dgm:spPr/>
      <dgm:t>
        <a:bodyPr/>
        <a:lstStyle/>
        <a:p>
          <a:endParaRPr lang="fr-FR"/>
        </a:p>
      </dgm:t>
    </dgm:pt>
    <dgm:pt modelId="{C45C02C0-F5BF-F24E-8763-A0CA6D65839E}">
      <dgm:prSet phldrT="[Texte]" custT="1"/>
      <dgm:spPr/>
      <dgm:t>
        <a:bodyPr/>
        <a:lstStyle/>
        <a:p>
          <a:pPr algn="l"/>
          <a:r>
            <a:rPr lang="fr-FR" sz="800" dirty="0"/>
            <a:t>Interface </a:t>
          </a:r>
          <a:r>
            <a:rPr lang="fr-FR" sz="800" dirty="0" err="1"/>
            <a:t>extends</a:t>
          </a:r>
          <a:r>
            <a:rPr lang="fr-FR" sz="800" dirty="0"/>
            <a:t> DAO&lt;</a:t>
          </a:r>
          <a:r>
            <a:rPr lang="fr-FR" sz="700" dirty="0" err="1"/>
            <a:t>MedicalRecord</a:t>
          </a:r>
          <a:r>
            <a:rPr lang="fr-FR" sz="800" dirty="0"/>
            <a:t>&gt;</a:t>
          </a:r>
        </a:p>
      </dgm:t>
    </dgm:pt>
    <dgm:pt modelId="{7E63245B-6032-C24A-88D4-266A4C6B825C}" type="parTrans" cxnId="{C7AE6008-CE3E-5E48-A8AF-573190366753}">
      <dgm:prSet/>
      <dgm:spPr/>
      <dgm:t>
        <a:bodyPr/>
        <a:lstStyle/>
        <a:p>
          <a:endParaRPr lang="fr-FR"/>
        </a:p>
      </dgm:t>
    </dgm:pt>
    <dgm:pt modelId="{D749F295-E42B-3642-8CE3-56F0D0B22482}" type="sibTrans" cxnId="{C7AE6008-CE3E-5E48-A8AF-573190366753}">
      <dgm:prSet/>
      <dgm:spPr/>
      <dgm:t>
        <a:bodyPr/>
        <a:lstStyle/>
        <a:p>
          <a:endParaRPr lang="fr-FR"/>
        </a:p>
      </dgm:t>
    </dgm:pt>
    <dgm:pt modelId="{13BC3DAF-0220-8D44-96A9-5ABB1B159637}">
      <dgm:prSet phldrT="[Texte]"/>
      <dgm:spPr/>
      <dgm:t>
        <a:bodyPr/>
        <a:lstStyle/>
        <a:p>
          <a:pPr algn="l"/>
          <a:r>
            <a:rPr lang="fr-FR" dirty="0"/>
            <a:t>Interface </a:t>
          </a:r>
          <a:r>
            <a:rPr lang="fr-FR" dirty="0" err="1"/>
            <a:t>extends</a:t>
          </a:r>
          <a:r>
            <a:rPr lang="fr-FR" dirty="0"/>
            <a:t> DAO&lt;Person&gt;</a:t>
          </a:r>
        </a:p>
      </dgm:t>
    </dgm:pt>
    <dgm:pt modelId="{DB382B40-AF88-FE4E-A8BC-2591346B3E8B}" type="parTrans" cxnId="{57EFD210-6424-C445-A8DF-2114B4231745}">
      <dgm:prSet/>
      <dgm:spPr/>
      <dgm:t>
        <a:bodyPr/>
        <a:lstStyle/>
        <a:p>
          <a:endParaRPr lang="fr-FR"/>
        </a:p>
      </dgm:t>
    </dgm:pt>
    <dgm:pt modelId="{89D53279-B36B-A94D-8B17-1B6A18974AAB}" type="sibTrans" cxnId="{57EFD210-6424-C445-A8DF-2114B4231745}">
      <dgm:prSet/>
      <dgm:spPr/>
      <dgm:t>
        <a:bodyPr/>
        <a:lstStyle/>
        <a:p>
          <a:endParaRPr lang="fr-FR"/>
        </a:p>
      </dgm:t>
    </dgm:pt>
    <dgm:pt modelId="{6253EF27-834E-C14C-9DC1-0C87D359EFA2}">
      <dgm:prSet phldrT="[Texte]"/>
      <dgm:spPr/>
      <dgm:t>
        <a:bodyPr/>
        <a:lstStyle/>
        <a:p>
          <a:pPr algn="l"/>
          <a:r>
            <a:rPr lang="fr-FR" dirty="0" err="1"/>
            <a:t>Get</a:t>
          </a:r>
          <a:r>
            <a:rPr lang="fr-FR" dirty="0"/>
            <a:t> - Post - Put - </a:t>
          </a:r>
          <a:r>
            <a:rPr lang="fr-FR" dirty="0" err="1"/>
            <a:t>Delete</a:t>
          </a:r>
          <a:endParaRPr lang="fr-FR" dirty="0"/>
        </a:p>
      </dgm:t>
    </dgm:pt>
    <dgm:pt modelId="{DB27F944-08E2-1F49-8D1E-06AB1E087E40}" type="parTrans" cxnId="{5C764A08-ECA2-E34D-A4DE-F20F3BE55A96}">
      <dgm:prSet/>
      <dgm:spPr/>
      <dgm:t>
        <a:bodyPr/>
        <a:lstStyle/>
        <a:p>
          <a:endParaRPr lang="fr-FR"/>
        </a:p>
      </dgm:t>
    </dgm:pt>
    <dgm:pt modelId="{722CDF24-382C-444A-A4A7-533D37BF72D6}" type="sibTrans" cxnId="{5C764A08-ECA2-E34D-A4DE-F20F3BE55A96}">
      <dgm:prSet/>
      <dgm:spPr/>
      <dgm:t>
        <a:bodyPr/>
        <a:lstStyle/>
        <a:p>
          <a:endParaRPr lang="fr-FR"/>
        </a:p>
      </dgm:t>
    </dgm:pt>
    <dgm:pt modelId="{27FAFC06-C240-0541-B4C4-CD69E5AC64B9}" type="pres">
      <dgm:prSet presAssocID="{9652A7D9-5AD3-DE48-BE0F-3EE51FDAD818}" presName="theList" presStyleCnt="0">
        <dgm:presLayoutVars>
          <dgm:dir/>
          <dgm:animLvl val="lvl"/>
          <dgm:resizeHandles val="exact"/>
        </dgm:presLayoutVars>
      </dgm:prSet>
      <dgm:spPr/>
    </dgm:pt>
    <dgm:pt modelId="{4E2DACB7-B05A-984A-A79E-1E74BE2945C6}" type="pres">
      <dgm:prSet presAssocID="{08998984-F2C8-DF41-B403-DA836D39CE65}" presName="compNode" presStyleCnt="0"/>
      <dgm:spPr/>
    </dgm:pt>
    <dgm:pt modelId="{1BE05282-9EA5-1749-89A7-E94548B4291E}" type="pres">
      <dgm:prSet presAssocID="{08998984-F2C8-DF41-B403-DA836D39CE65}" presName="aNode" presStyleLbl="bgShp" presStyleIdx="0" presStyleCnt="4"/>
      <dgm:spPr/>
    </dgm:pt>
    <dgm:pt modelId="{519C57B6-3075-C147-A88D-78A11022BFC8}" type="pres">
      <dgm:prSet presAssocID="{08998984-F2C8-DF41-B403-DA836D39CE65}" presName="textNode" presStyleLbl="bgShp" presStyleIdx="0" presStyleCnt="4"/>
      <dgm:spPr/>
    </dgm:pt>
    <dgm:pt modelId="{BB299BF0-A327-554F-B79D-3F90E11F77B6}" type="pres">
      <dgm:prSet presAssocID="{08998984-F2C8-DF41-B403-DA836D39CE65}" presName="compChildNode" presStyleCnt="0"/>
      <dgm:spPr/>
    </dgm:pt>
    <dgm:pt modelId="{0CA96F40-422D-3A4A-9C43-C52512F5F378}" type="pres">
      <dgm:prSet presAssocID="{08998984-F2C8-DF41-B403-DA836D39CE65}" presName="theInnerList" presStyleCnt="0"/>
      <dgm:spPr/>
    </dgm:pt>
    <dgm:pt modelId="{0B604322-60C6-4F4E-BBAD-41971E0596EE}" type="pres">
      <dgm:prSet presAssocID="{B72A057B-0830-174B-AFB9-A0A2E1F3511C}" presName="childNode" presStyleLbl="node1" presStyleIdx="0" presStyleCnt="13">
        <dgm:presLayoutVars>
          <dgm:bulletEnabled val="1"/>
        </dgm:presLayoutVars>
      </dgm:prSet>
      <dgm:spPr/>
    </dgm:pt>
    <dgm:pt modelId="{635BF45E-49A3-A24D-877B-E0DD431B436A}" type="pres">
      <dgm:prSet presAssocID="{B72A057B-0830-174B-AFB9-A0A2E1F3511C}" presName="aSpace2" presStyleCnt="0"/>
      <dgm:spPr/>
    </dgm:pt>
    <dgm:pt modelId="{2EA871CF-21EE-C04A-B12C-0BCB6279059E}" type="pres">
      <dgm:prSet presAssocID="{48A912CC-7EE7-3644-8BA3-4925008B6E5B}" presName="childNode" presStyleLbl="node1" presStyleIdx="1" presStyleCnt="13">
        <dgm:presLayoutVars>
          <dgm:bulletEnabled val="1"/>
        </dgm:presLayoutVars>
      </dgm:prSet>
      <dgm:spPr/>
    </dgm:pt>
    <dgm:pt modelId="{8F90A6D8-DD78-E740-A37E-67A49DB146B1}" type="pres">
      <dgm:prSet presAssocID="{48A912CC-7EE7-3644-8BA3-4925008B6E5B}" presName="aSpace2" presStyleCnt="0"/>
      <dgm:spPr/>
    </dgm:pt>
    <dgm:pt modelId="{BE3A399A-76B7-E948-818E-E1A4E46014E4}" type="pres">
      <dgm:prSet presAssocID="{509945E1-249F-A442-B6BA-5E413353BEA0}" presName="childNode" presStyleLbl="node1" presStyleIdx="2" presStyleCnt="13">
        <dgm:presLayoutVars>
          <dgm:bulletEnabled val="1"/>
        </dgm:presLayoutVars>
      </dgm:prSet>
      <dgm:spPr/>
    </dgm:pt>
    <dgm:pt modelId="{29331DDA-F7B3-0142-A070-5AF8FCF8901D}" type="pres">
      <dgm:prSet presAssocID="{08998984-F2C8-DF41-B403-DA836D39CE65}" presName="aSpace" presStyleCnt="0"/>
      <dgm:spPr/>
    </dgm:pt>
    <dgm:pt modelId="{2DB7DAD2-7728-6C46-84CA-6ADA31186FA9}" type="pres">
      <dgm:prSet presAssocID="{A6CE640E-190B-104E-AF0A-232D2801DDBA}" presName="compNode" presStyleCnt="0"/>
      <dgm:spPr/>
    </dgm:pt>
    <dgm:pt modelId="{0CCBDF71-46C3-194A-A725-751E6BEB56A4}" type="pres">
      <dgm:prSet presAssocID="{A6CE640E-190B-104E-AF0A-232D2801DDBA}" presName="aNode" presStyleLbl="bgShp" presStyleIdx="1" presStyleCnt="4"/>
      <dgm:spPr/>
    </dgm:pt>
    <dgm:pt modelId="{5C3626B5-ABFC-E642-8709-FCA2EED43C96}" type="pres">
      <dgm:prSet presAssocID="{A6CE640E-190B-104E-AF0A-232D2801DDBA}" presName="textNode" presStyleLbl="bgShp" presStyleIdx="1" presStyleCnt="4"/>
      <dgm:spPr/>
    </dgm:pt>
    <dgm:pt modelId="{6AFB5003-D98E-C644-810B-DA5CF5A0AF28}" type="pres">
      <dgm:prSet presAssocID="{A6CE640E-190B-104E-AF0A-232D2801DDBA}" presName="compChildNode" presStyleCnt="0"/>
      <dgm:spPr/>
    </dgm:pt>
    <dgm:pt modelId="{3B18C4A3-6495-C04C-99D1-8A50257B369B}" type="pres">
      <dgm:prSet presAssocID="{A6CE640E-190B-104E-AF0A-232D2801DDBA}" presName="theInnerList" presStyleCnt="0"/>
      <dgm:spPr/>
    </dgm:pt>
    <dgm:pt modelId="{013FF14E-B20E-154B-B981-91BFDC234609}" type="pres">
      <dgm:prSet presAssocID="{95B4BAB0-51FE-CC4A-9484-B0E32152F61C}" presName="childNode" presStyleLbl="node1" presStyleIdx="3" presStyleCnt="13">
        <dgm:presLayoutVars>
          <dgm:bulletEnabled val="1"/>
        </dgm:presLayoutVars>
      </dgm:prSet>
      <dgm:spPr/>
    </dgm:pt>
    <dgm:pt modelId="{68AE03FF-3CD8-784A-9EA3-592D85BECF29}" type="pres">
      <dgm:prSet presAssocID="{95B4BAB0-51FE-CC4A-9484-B0E32152F61C}" presName="aSpace2" presStyleCnt="0"/>
      <dgm:spPr/>
    </dgm:pt>
    <dgm:pt modelId="{86F77AC5-F396-FD40-AFCF-31E0AB7D0A0B}" type="pres">
      <dgm:prSet presAssocID="{AE525B6E-A40D-A14F-9075-C9618D120AF8}" presName="childNode" presStyleLbl="node1" presStyleIdx="4" presStyleCnt="13">
        <dgm:presLayoutVars>
          <dgm:bulletEnabled val="1"/>
        </dgm:presLayoutVars>
      </dgm:prSet>
      <dgm:spPr/>
    </dgm:pt>
    <dgm:pt modelId="{DEC78D54-17BD-4948-9501-3B1C606625D2}" type="pres">
      <dgm:prSet presAssocID="{AE525B6E-A40D-A14F-9075-C9618D120AF8}" presName="aSpace2" presStyleCnt="0"/>
      <dgm:spPr/>
    </dgm:pt>
    <dgm:pt modelId="{1E9B2CCB-3B52-8F47-AD83-01B7936CD8BD}" type="pres">
      <dgm:prSet presAssocID="{A3097A75-6613-744F-8928-9DB2B4F0344D}" presName="childNode" presStyleLbl="node1" presStyleIdx="5" presStyleCnt="13">
        <dgm:presLayoutVars>
          <dgm:bulletEnabled val="1"/>
        </dgm:presLayoutVars>
      </dgm:prSet>
      <dgm:spPr/>
    </dgm:pt>
    <dgm:pt modelId="{20B3E6CB-9A04-714B-A1D7-5FA028FBF0E8}" type="pres">
      <dgm:prSet presAssocID="{A3097A75-6613-744F-8928-9DB2B4F0344D}" presName="aSpace2" presStyleCnt="0"/>
      <dgm:spPr/>
    </dgm:pt>
    <dgm:pt modelId="{53C31C31-5718-A14E-8151-329D799FA7D3}" type="pres">
      <dgm:prSet presAssocID="{C3713BF3-7B9C-564D-A29D-4CE585AF87CA}" presName="childNode" presStyleLbl="node1" presStyleIdx="6" presStyleCnt="13">
        <dgm:presLayoutVars>
          <dgm:bulletEnabled val="1"/>
        </dgm:presLayoutVars>
      </dgm:prSet>
      <dgm:spPr/>
    </dgm:pt>
    <dgm:pt modelId="{43226867-72F4-3748-B3B2-3AD617FF7482}" type="pres">
      <dgm:prSet presAssocID="{A6CE640E-190B-104E-AF0A-232D2801DDBA}" presName="aSpace" presStyleCnt="0"/>
      <dgm:spPr/>
    </dgm:pt>
    <dgm:pt modelId="{F0157FB1-1AF2-4943-97E9-CE59FDA8FEA6}" type="pres">
      <dgm:prSet presAssocID="{96CB10EA-A2A5-F14B-93D3-030164F1AFE4}" presName="compNode" presStyleCnt="0"/>
      <dgm:spPr/>
    </dgm:pt>
    <dgm:pt modelId="{952524DF-B006-CE4E-A7E9-1B205B0991E6}" type="pres">
      <dgm:prSet presAssocID="{96CB10EA-A2A5-F14B-93D3-030164F1AFE4}" presName="aNode" presStyleLbl="bgShp" presStyleIdx="2" presStyleCnt="4"/>
      <dgm:spPr/>
    </dgm:pt>
    <dgm:pt modelId="{0B90B9CB-ED7D-F64A-B438-254618083114}" type="pres">
      <dgm:prSet presAssocID="{96CB10EA-A2A5-F14B-93D3-030164F1AFE4}" presName="textNode" presStyleLbl="bgShp" presStyleIdx="2" presStyleCnt="4"/>
      <dgm:spPr/>
    </dgm:pt>
    <dgm:pt modelId="{513F10C1-AA47-B34F-A5B5-9C3B354EE569}" type="pres">
      <dgm:prSet presAssocID="{96CB10EA-A2A5-F14B-93D3-030164F1AFE4}" presName="compChildNode" presStyleCnt="0"/>
      <dgm:spPr/>
    </dgm:pt>
    <dgm:pt modelId="{6F56C31C-FB18-864E-986B-FBC21A247CEF}" type="pres">
      <dgm:prSet presAssocID="{96CB10EA-A2A5-F14B-93D3-030164F1AFE4}" presName="theInnerList" presStyleCnt="0"/>
      <dgm:spPr/>
    </dgm:pt>
    <dgm:pt modelId="{ACC1CAE3-57D0-3144-B6FD-6DB5CBF6368D}" type="pres">
      <dgm:prSet presAssocID="{EBA83FBB-24B1-8842-9174-89998F5E8CF8}" presName="childNode" presStyleLbl="node1" presStyleIdx="7" presStyleCnt="13">
        <dgm:presLayoutVars>
          <dgm:bulletEnabled val="1"/>
        </dgm:presLayoutVars>
      </dgm:prSet>
      <dgm:spPr/>
    </dgm:pt>
    <dgm:pt modelId="{CA7AEB82-097F-0244-88C4-5BB89A294B41}" type="pres">
      <dgm:prSet presAssocID="{EBA83FBB-24B1-8842-9174-89998F5E8CF8}" presName="aSpace2" presStyleCnt="0"/>
      <dgm:spPr/>
    </dgm:pt>
    <dgm:pt modelId="{BC46DEAF-2D75-1248-B8F3-459C7B2BA0C1}" type="pres">
      <dgm:prSet presAssocID="{1AE0356C-31EA-DE4F-8410-71A78EC4FAA7}" presName="childNode" presStyleLbl="node1" presStyleIdx="8" presStyleCnt="13">
        <dgm:presLayoutVars>
          <dgm:bulletEnabled val="1"/>
        </dgm:presLayoutVars>
      </dgm:prSet>
      <dgm:spPr/>
    </dgm:pt>
    <dgm:pt modelId="{14EE3218-E14E-2D47-A0C5-AE34FEFF4467}" type="pres">
      <dgm:prSet presAssocID="{1AE0356C-31EA-DE4F-8410-71A78EC4FAA7}" presName="aSpace2" presStyleCnt="0"/>
      <dgm:spPr/>
    </dgm:pt>
    <dgm:pt modelId="{3399A274-3197-4847-97E4-2C7538711E5F}" type="pres">
      <dgm:prSet presAssocID="{D9DFAC4E-1744-6544-BF1D-579A2C084182}" presName="childNode" presStyleLbl="node1" presStyleIdx="9" presStyleCnt="13">
        <dgm:presLayoutVars>
          <dgm:bulletEnabled val="1"/>
        </dgm:presLayoutVars>
      </dgm:prSet>
      <dgm:spPr/>
    </dgm:pt>
    <dgm:pt modelId="{37A298C8-6C13-7C47-8357-93122ECB7996}" type="pres">
      <dgm:prSet presAssocID="{96CB10EA-A2A5-F14B-93D3-030164F1AFE4}" presName="aSpace" presStyleCnt="0"/>
      <dgm:spPr/>
    </dgm:pt>
    <dgm:pt modelId="{579F11B8-E89C-9649-9223-FBC1199E7972}" type="pres">
      <dgm:prSet presAssocID="{AB6FFB41-FDBF-3042-8D33-B1E7493EFA73}" presName="compNode" presStyleCnt="0"/>
      <dgm:spPr/>
    </dgm:pt>
    <dgm:pt modelId="{3A853A6A-AF0D-8C4C-A3BE-12A7B0AB873E}" type="pres">
      <dgm:prSet presAssocID="{AB6FFB41-FDBF-3042-8D33-B1E7493EFA73}" presName="aNode" presStyleLbl="bgShp" presStyleIdx="3" presStyleCnt="4"/>
      <dgm:spPr/>
    </dgm:pt>
    <dgm:pt modelId="{A0E1B9BD-72DE-0141-92BA-863AD82BBC61}" type="pres">
      <dgm:prSet presAssocID="{AB6FFB41-FDBF-3042-8D33-B1E7493EFA73}" presName="textNode" presStyleLbl="bgShp" presStyleIdx="3" presStyleCnt="4"/>
      <dgm:spPr/>
    </dgm:pt>
    <dgm:pt modelId="{A8D15450-21E8-1047-BAEA-A4F98CBEFAAB}" type="pres">
      <dgm:prSet presAssocID="{AB6FFB41-FDBF-3042-8D33-B1E7493EFA73}" presName="compChildNode" presStyleCnt="0"/>
      <dgm:spPr/>
    </dgm:pt>
    <dgm:pt modelId="{122EEFA5-9E5A-7841-ADDA-9C384011532D}" type="pres">
      <dgm:prSet presAssocID="{AB6FFB41-FDBF-3042-8D33-B1E7493EFA73}" presName="theInnerList" presStyleCnt="0"/>
      <dgm:spPr/>
    </dgm:pt>
    <dgm:pt modelId="{41C20344-FC80-9A48-9BD0-5A00E6CA4B1E}" type="pres">
      <dgm:prSet presAssocID="{EB888464-7E46-AE4E-9A17-82A9CFE95C7F}" presName="childNode" presStyleLbl="node1" presStyleIdx="10" presStyleCnt="13">
        <dgm:presLayoutVars>
          <dgm:bulletEnabled val="1"/>
        </dgm:presLayoutVars>
      </dgm:prSet>
      <dgm:spPr/>
    </dgm:pt>
    <dgm:pt modelId="{698C6DA1-2816-F942-83E3-FB2BB2D124E2}" type="pres">
      <dgm:prSet presAssocID="{EB888464-7E46-AE4E-9A17-82A9CFE95C7F}" presName="aSpace2" presStyleCnt="0"/>
      <dgm:spPr/>
    </dgm:pt>
    <dgm:pt modelId="{AA2DC990-6E23-5C48-A52C-47AB3D3F0AE0}" type="pres">
      <dgm:prSet presAssocID="{E8065755-12C9-3443-A225-1A767069E213}" presName="childNode" presStyleLbl="node1" presStyleIdx="11" presStyleCnt="13">
        <dgm:presLayoutVars>
          <dgm:bulletEnabled val="1"/>
        </dgm:presLayoutVars>
      </dgm:prSet>
      <dgm:spPr/>
    </dgm:pt>
    <dgm:pt modelId="{7B1F1BBA-49F7-4A42-91BC-7C1A65F0020F}" type="pres">
      <dgm:prSet presAssocID="{E8065755-12C9-3443-A225-1A767069E213}" presName="aSpace2" presStyleCnt="0"/>
      <dgm:spPr/>
    </dgm:pt>
    <dgm:pt modelId="{AC34D659-AF8E-5745-BBFD-B4F708E46246}" type="pres">
      <dgm:prSet presAssocID="{1BBAA11F-2144-E349-AC33-4BDDE1E8FFBF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17A95F03-0CE4-F945-8480-A15BD0FB0E2A}" type="presOf" srcId="{AE525B6E-A40D-A14F-9075-C9618D120AF8}" destId="{86F77AC5-F396-FD40-AFCF-31E0AB7D0A0B}" srcOrd="0" destOrd="0" presId="urn:microsoft.com/office/officeart/2005/8/layout/lProcess2"/>
    <dgm:cxn modelId="{5C764A08-ECA2-E34D-A4DE-F20F3BE55A96}" srcId="{E8065755-12C9-3443-A225-1A767069E213}" destId="{6253EF27-834E-C14C-9DC1-0C87D359EFA2}" srcOrd="0" destOrd="0" parTransId="{DB27F944-08E2-1F49-8D1E-06AB1E087E40}" sibTransId="{722CDF24-382C-444A-A4A7-533D37BF72D6}"/>
    <dgm:cxn modelId="{C7AE6008-CE3E-5E48-A8AF-573190366753}" srcId="{A3097A75-6613-744F-8928-9DB2B4F0344D}" destId="{C45C02C0-F5BF-F24E-8763-A0CA6D65839E}" srcOrd="0" destOrd="0" parTransId="{7E63245B-6032-C24A-88D4-266A4C6B825C}" sibTransId="{D749F295-E42B-3642-8CE3-56F0D0B22482}"/>
    <dgm:cxn modelId="{57EFD210-6424-C445-A8DF-2114B4231745}" srcId="{C3713BF3-7B9C-564D-A29D-4CE585AF87CA}" destId="{13BC3DAF-0220-8D44-96A9-5ABB1B159637}" srcOrd="0" destOrd="0" parTransId="{DB382B40-AF88-FE4E-A8BC-2591346B3E8B}" sibTransId="{89D53279-B36B-A94D-8B17-1B6A18974AAB}"/>
    <dgm:cxn modelId="{690C6111-DAEB-3944-902B-18971B3876EC}" srcId="{9652A7D9-5AD3-DE48-BE0F-3EE51FDAD818}" destId="{AB6FFB41-FDBF-3042-8D33-B1E7493EFA73}" srcOrd="3" destOrd="0" parTransId="{D771C183-D7A1-D94A-9A42-FD36F5BE3F9E}" sibTransId="{9F1A5C04-BD24-1441-B39E-015DFAB0BBB9}"/>
    <dgm:cxn modelId="{57FE3018-BC6C-3041-BB94-75D4A27D89AC}" type="presOf" srcId="{52912E7F-88E6-EF41-8D52-4141511A22DB}" destId="{41C20344-FC80-9A48-9BD0-5A00E6CA4B1E}" srcOrd="0" destOrd="1" presId="urn:microsoft.com/office/officeart/2005/8/layout/lProcess2"/>
    <dgm:cxn modelId="{636AF823-D75C-DC42-8D0D-2F2C1BD5FAAF}" type="presOf" srcId="{B72A057B-0830-174B-AFB9-A0A2E1F3511C}" destId="{0B604322-60C6-4F4E-BBAD-41971E0596EE}" srcOrd="0" destOrd="0" presId="urn:microsoft.com/office/officeart/2005/8/layout/lProcess2"/>
    <dgm:cxn modelId="{A69AB62B-FC5B-094A-878F-386C4A597FF4}" type="presOf" srcId="{1AE0356C-31EA-DE4F-8410-71A78EC4FAA7}" destId="{BC46DEAF-2D75-1248-B8F3-459C7B2BA0C1}" srcOrd="0" destOrd="0" presId="urn:microsoft.com/office/officeart/2005/8/layout/lProcess2"/>
    <dgm:cxn modelId="{7729B52D-8398-194B-9D28-4962DE8B4636}" type="presOf" srcId="{A6CE640E-190B-104E-AF0A-232D2801DDBA}" destId="{5C3626B5-ABFC-E642-8709-FCA2EED43C96}" srcOrd="1" destOrd="0" presId="urn:microsoft.com/office/officeart/2005/8/layout/lProcess2"/>
    <dgm:cxn modelId="{97FF2A32-54F9-0D47-AD7F-11E935456F78}" srcId="{96CB10EA-A2A5-F14B-93D3-030164F1AFE4}" destId="{D9DFAC4E-1744-6544-BF1D-579A2C084182}" srcOrd="2" destOrd="0" parTransId="{7F70DF2F-9534-434A-94F9-EC6D162D778D}" sibTransId="{7C731813-AFBC-8C48-B638-94D58895A804}"/>
    <dgm:cxn modelId="{E36FE133-BB80-3F4C-AB33-F4917776704F}" srcId="{08998984-F2C8-DF41-B403-DA836D39CE65}" destId="{B72A057B-0830-174B-AFB9-A0A2E1F3511C}" srcOrd="0" destOrd="0" parTransId="{329A8624-6468-A74C-B664-79D92732ECDB}" sibTransId="{B4AB23EB-F748-AB4E-B87A-F2003DA8F8B7}"/>
    <dgm:cxn modelId="{EE588535-7EC3-C24B-920D-36ABA31F3825}" srcId="{A6CE640E-190B-104E-AF0A-232D2801DDBA}" destId="{95B4BAB0-51FE-CC4A-9484-B0E32152F61C}" srcOrd="0" destOrd="0" parTransId="{2701F366-7224-654A-832C-D49D002020F0}" sibTransId="{11D4C941-0D7E-5541-B61D-EE3896523607}"/>
    <dgm:cxn modelId="{2673DD35-6999-9F4C-939C-8B680D2CB61F}" srcId="{9652A7D9-5AD3-DE48-BE0F-3EE51FDAD818}" destId="{A6CE640E-190B-104E-AF0A-232D2801DDBA}" srcOrd="1" destOrd="0" parTransId="{F70A3CCC-C4DD-1945-A890-2AADC2C35851}" sibTransId="{739E1338-6F86-6C40-A40B-07EE06FDD265}"/>
    <dgm:cxn modelId="{160EA23D-10F4-D549-BE11-B2DA3758BD41}" type="presOf" srcId="{0BE903BD-A2AB-0B47-8158-60216610F43B}" destId="{53C31C31-5718-A14E-8151-329D799FA7D3}" srcOrd="0" destOrd="2" presId="urn:microsoft.com/office/officeart/2005/8/layout/lProcess2"/>
    <dgm:cxn modelId="{D504F43F-ED08-C848-B206-51617127B416}" type="presOf" srcId="{08998984-F2C8-DF41-B403-DA836D39CE65}" destId="{519C57B6-3075-C147-A88D-78A11022BFC8}" srcOrd="1" destOrd="0" presId="urn:microsoft.com/office/officeart/2005/8/layout/lProcess2"/>
    <dgm:cxn modelId="{44379145-D630-8441-A83E-43CAE669E223}" type="presOf" srcId="{A3097A75-6613-744F-8928-9DB2B4F0344D}" destId="{1E9B2CCB-3B52-8F47-AD83-01B7936CD8BD}" srcOrd="0" destOrd="0" presId="urn:microsoft.com/office/officeart/2005/8/layout/lProcess2"/>
    <dgm:cxn modelId="{A4CF7749-6F0A-2846-907E-6AFF061BB7B1}" type="presOf" srcId="{31F11735-AAB4-7749-8699-9F2E77256154}" destId="{1E9B2CCB-3B52-8F47-AD83-01B7936CD8BD}" srcOrd="0" destOrd="2" presId="urn:microsoft.com/office/officeart/2005/8/layout/lProcess2"/>
    <dgm:cxn modelId="{135F324B-FDA1-0E4D-86A7-EDF1B72D45D8}" srcId="{AB6FFB41-FDBF-3042-8D33-B1E7493EFA73}" destId="{1BBAA11F-2144-E349-AC33-4BDDE1E8FFBF}" srcOrd="2" destOrd="0" parTransId="{7B767946-07AE-5A41-93F4-5C98BE885D03}" sibTransId="{0182093B-C838-0142-AEE1-F51F146A2278}"/>
    <dgm:cxn modelId="{5D9C7E4B-CB3E-B545-8AA1-337C7E00455F}" type="presOf" srcId="{509945E1-249F-A442-B6BA-5E413353BEA0}" destId="{BE3A399A-76B7-E948-818E-E1A4E46014E4}" srcOrd="0" destOrd="0" presId="urn:microsoft.com/office/officeart/2005/8/layout/lProcess2"/>
    <dgm:cxn modelId="{210D674C-9368-3F4A-B9EE-0A8E8731DDFD}" srcId="{9652A7D9-5AD3-DE48-BE0F-3EE51FDAD818}" destId="{96CB10EA-A2A5-F14B-93D3-030164F1AFE4}" srcOrd="2" destOrd="0" parTransId="{AD5E41C6-DEA8-4C45-8E28-24ECC1FF520A}" sibTransId="{B1F6A008-98C4-4D47-B8E8-06E5B3548149}"/>
    <dgm:cxn modelId="{3A3FF14E-EDBD-7845-8C17-B56ADF4EB137}" srcId="{9652A7D9-5AD3-DE48-BE0F-3EE51FDAD818}" destId="{08998984-F2C8-DF41-B403-DA836D39CE65}" srcOrd="0" destOrd="0" parTransId="{386115EE-DF2E-D043-9BF5-6BF23284BDFC}" sibTransId="{944B10AB-240A-594F-B9F3-148932444227}"/>
    <dgm:cxn modelId="{9FBDE754-941F-DA45-B4C3-3C40C8982142}" type="presOf" srcId="{0DDBC023-CF37-894F-BC83-839F8D1CF6C0}" destId="{AC34D659-AF8E-5745-BBFD-B4F708E46246}" srcOrd="0" destOrd="1" presId="urn:microsoft.com/office/officeart/2005/8/layout/lProcess2"/>
    <dgm:cxn modelId="{03224F55-41D1-7A4D-AD20-B85F4620F3E2}" srcId="{96CB10EA-A2A5-F14B-93D3-030164F1AFE4}" destId="{1AE0356C-31EA-DE4F-8410-71A78EC4FAA7}" srcOrd="1" destOrd="0" parTransId="{8E66C85D-CDE9-014A-BA1D-4D2905D42DC9}" sibTransId="{85EFB9AF-0B88-0D47-B0A6-1D67924662BA}"/>
    <dgm:cxn modelId="{9405D765-9635-6343-855A-3E1EA1DB5CFC}" type="presOf" srcId="{95B4BAB0-51FE-CC4A-9484-B0E32152F61C}" destId="{013FF14E-B20E-154B-B981-91BFDC234609}" srcOrd="0" destOrd="0" presId="urn:microsoft.com/office/officeart/2005/8/layout/lProcess2"/>
    <dgm:cxn modelId="{DB13E66D-D70E-0244-93A9-32B44139E5E3}" srcId="{AE525B6E-A40D-A14F-9075-C9618D120AF8}" destId="{184C52A2-AA65-8547-AEC5-FB75B4EDCE3D}" srcOrd="0" destOrd="0" parTransId="{0C02D35C-AA63-BF49-8C16-2C9DF8FB9BDC}" sibTransId="{D1E9704D-51CC-944F-9BB2-C9A934D3AE7E}"/>
    <dgm:cxn modelId="{5940FA80-9419-024D-BBA6-62558F60EE26}" srcId="{C3713BF3-7B9C-564D-A29D-4CE585AF87CA}" destId="{0BE903BD-A2AB-0B47-8158-60216610F43B}" srcOrd="1" destOrd="0" parTransId="{197E10FC-1FB5-C54E-B784-712462054126}" sibTransId="{BB99A55C-DD0A-BD41-A8DF-AFCDE5E80183}"/>
    <dgm:cxn modelId="{91604181-975E-6C4C-8AA8-3C54613B2988}" srcId="{A6CE640E-190B-104E-AF0A-232D2801DDBA}" destId="{C3713BF3-7B9C-564D-A29D-4CE585AF87CA}" srcOrd="3" destOrd="0" parTransId="{E80A5C0A-D6C5-8440-897D-4F57BBE1AB17}" sibTransId="{4085154B-C26D-514B-BFE2-AB73401ABB26}"/>
    <dgm:cxn modelId="{48BBDB84-1515-0342-B896-8D065028A8E3}" srcId="{A3097A75-6613-744F-8928-9DB2B4F0344D}" destId="{31F11735-AAB4-7749-8699-9F2E77256154}" srcOrd="1" destOrd="0" parTransId="{486EDB57-7FFB-0445-99DF-D2610B2DC277}" sibTransId="{A5803446-F2CD-2249-815C-1C1A57A1A08A}"/>
    <dgm:cxn modelId="{D4E5CE85-B4C4-E444-9CA5-3B3E402FDA39}" type="presOf" srcId="{A6CE640E-190B-104E-AF0A-232D2801DDBA}" destId="{0CCBDF71-46C3-194A-A725-751E6BEB56A4}" srcOrd="0" destOrd="0" presId="urn:microsoft.com/office/officeart/2005/8/layout/lProcess2"/>
    <dgm:cxn modelId="{EEEAFF8C-0121-E545-9CEA-7D329E6EB469}" type="presOf" srcId="{1BBAA11F-2144-E349-AC33-4BDDE1E8FFBF}" destId="{AC34D659-AF8E-5745-BBFD-B4F708E46246}" srcOrd="0" destOrd="0" presId="urn:microsoft.com/office/officeart/2005/8/layout/lProcess2"/>
    <dgm:cxn modelId="{4A3B7291-B30A-B04E-9CAE-521A4517FD8C}" type="presOf" srcId="{C45C02C0-F5BF-F24E-8763-A0CA6D65839E}" destId="{1E9B2CCB-3B52-8F47-AD83-01B7936CD8BD}" srcOrd="0" destOrd="1" presId="urn:microsoft.com/office/officeart/2005/8/layout/lProcess2"/>
    <dgm:cxn modelId="{1B775B92-E716-9B41-A2F2-7B3C2B568BCD}" type="presOf" srcId="{EBA83FBB-24B1-8842-9174-89998F5E8CF8}" destId="{ACC1CAE3-57D0-3144-B6FD-6DB5CBF6368D}" srcOrd="0" destOrd="0" presId="urn:microsoft.com/office/officeart/2005/8/layout/lProcess2"/>
    <dgm:cxn modelId="{4CCF6595-0D4F-3846-8527-4BF78715C512}" srcId="{08998984-F2C8-DF41-B403-DA836D39CE65}" destId="{509945E1-249F-A442-B6BA-5E413353BEA0}" srcOrd="2" destOrd="0" parTransId="{35BFDDDA-DE1E-9944-BFCD-AA798D960250}" sibTransId="{7ED94568-CB9B-9E4C-BBD4-FAB53D249DAB}"/>
    <dgm:cxn modelId="{B1F88196-ADA5-8F44-B0FD-6CF0E2611FD9}" srcId="{95B4BAB0-51FE-CC4A-9484-B0E32152F61C}" destId="{6927DD72-284F-8D48-871E-2A32E378FE8D}" srcOrd="0" destOrd="0" parTransId="{06C39F35-CE37-544F-BD1A-192273F57E9F}" sibTransId="{3F1EA4E4-A388-6E4D-BB76-68710D339DC8}"/>
    <dgm:cxn modelId="{B3382A99-F38A-B040-BBE8-6A0553AFE4A0}" type="presOf" srcId="{6927DD72-284F-8D48-871E-2A32E378FE8D}" destId="{013FF14E-B20E-154B-B981-91BFDC234609}" srcOrd="0" destOrd="1" presId="urn:microsoft.com/office/officeart/2005/8/layout/lProcess2"/>
    <dgm:cxn modelId="{174A47A5-B983-D448-926F-8F84A89DC802}" type="presOf" srcId="{AB6FFB41-FDBF-3042-8D33-B1E7493EFA73}" destId="{3A853A6A-AF0D-8C4C-A3BE-12A7B0AB873E}" srcOrd="0" destOrd="0" presId="urn:microsoft.com/office/officeart/2005/8/layout/lProcess2"/>
    <dgm:cxn modelId="{4C03D4A5-3B29-1B44-949C-85D48BC80012}" type="presOf" srcId="{EB888464-7E46-AE4E-9A17-82A9CFE95C7F}" destId="{41C20344-FC80-9A48-9BD0-5A00E6CA4B1E}" srcOrd="0" destOrd="0" presId="urn:microsoft.com/office/officeart/2005/8/layout/lProcess2"/>
    <dgm:cxn modelId="{5DC8FEAD-1646-3340-99BA-56D5C5A98E92}" type="presOf" srcId="{D9DFAC4E-1744-6544-BF1D-579A2C084182}" destId="{3399A274-3197-4847-97E4-2C7538711E5F}" srcOrd="0" destOrd="0" presId="urn:microsoft.com/office/officeart/2005/8/layout/lProcess2"/>
    <dgm:cxn modelId="{3B858CB0-15FD-8144-AB2E-B9A4BF7E6697}" type="presOf" srcId="{C3713BF3-7B9C-564D-A29D-4CE585AF87CA}" destId="{53C31C31-5718-A14E-8151-329D799FA7D3}" srcOrd="0" destOrd="0" presId="urn:microsoft.com/office/officeart/2005/8/layout/lProcess2"/>
    <dgm:cxn modelId="{832C57B6-EAF4-7A44-93BE-8A18C7D67947}" type="presOf" srcId="{08998984-F2C8-DF41-B403-DA836D39CE65}" destId="{1BE05282-9EA5-1749-89A7-E94548B4291E}" srcOrd="0" destOrd="0" presId="urn:microsoft.com/office/officeart/2005/8/layout/lProcess2"/>
    <dgm:cxn modelId="{862CD7BE-DEB5-BC48-94A9-B90957D863A2}" type="presOf" srcId="{13BC3DAF-0220-8D44-96A9-5ABB1B159637}" destId="{53C31C31-5718-A14E-8151-329D799FA7D3}" srcOrd="0" destOrd="1" presId="urn:microsoft.com/office/officeart/2005/8/layout/lProcess2"/>
    <dgm:cxn modelId="{A5489AC1-3704-5248-8DDA-46A9EAD38757}" srcId="{08998984-F2C8-DF41-B403-DA836D39CE65}" destId="{48A912CC-7EE7-3644-8BA3-4925008B6E5B}" srcOrd="1" destOrd="0" parTransId="{FBB90D4B-BA03-5649-8218-2CB38C0E630A}" sibTransId="{CED63241-04E0-E64A-B2A5-F050D1A57D54}"/>
    <dgm:cxn modelId="{471D36C3-4204-734D-B0D8-DBF6F90C742F}" srcId="{AB6FFB41-FDBF-3042-8D33-B1E7493EFA73}" destId="{E8065755-12C9-3443-A225-1A767069E213}" srcOrd="1" destOrd="0" parTransId="{40D72785-285C-2645-B312-E5B893657482}" sibTransId="{702B082E-FB2B-5548-93F2-5BFCDED80F14}"/>
    <dgm:cxn modelId="{08D77AC7-C2DA-A345-8C56-F117F3DE15AF}" srcId="{1BBAA11F-2144-E349-AC33-4BDDE1E8FFBF}" destId="{0DDBC023-CF37-894F-BC83-839F8D1CF6C0}" srcOrd="0" destOrd="0" parTransId="{F70A8864-E6E5-9545-AEF4-E96DCE42EFF0}" sibTransId="{482F3A79-A172-BE4F-A5CE-FFDC23EA8704}"/>
    <dgm:cxn modelId="{52DC0BCE-8D31-4746-BDA2-00BAC2A20F84}" type="presOf" srcId="{9652A7D9-5AD3-DE48-BE0F-3EE51FDAD818}" destId="{27FAFC06-C240-0541-B4C4-CD69E5AC64B9}" srcOrd="0" destOrd="0" presId="urn:microsoft.com/office/officeart/2005/8/layout/lProcess2"/>
    <dgm:cxn modelId="{DD0C88CE-FCDF-1C40-A104-83AB9DD63FCE}" srcId="{AE525B6E-A40D-A14F-9075-C9618D120AF8}" destId="{414A7C23-691F-5048-A0AF-E433CE7DCBD6}" srcOrd="1" destOrd="0" parTransId="{7A71043A-82D2-BD4A-803F-11937B1E3769}" sibTransId="{8685D19C-11D5-6440-AFEA-66C3E8992BB6}"/>
    <dgm:cxn modelId="{3A3F1CD1-99E7-A846-947D-F3E5F9DFD5A5}" type="presOf" srcId="{96CB10EA-A2A5-F14B-93D3-030164F1AFE4}" destId="{952524DF-B006-CE4E-A7E9-1B205B0991E6}" srcOrd="0" destOrd="0" presId="urn:microsoft.com/office/officeart/2005/8/layout/lProcess2"/>
    <dgm:cxn modelId="{86EB40D3-B1F8-514B-947F-E43875821EB4}" srcId="{A6CE640E-190B-104E-AF0A-232D2801DDBA}" destId="{A3097A75-6613-744F-8928-9DB2B4F0344D}" srcOrd="2" destOrd="0" parTransId="{F9FB652B-F3B1-FC45-A19A-C2288D993CD4}" sibTransId="{3F605713-3004-DA4C-A25C-23573A6B8EC2}"/>
    <dgm:cxn modelId="{9AB321D8-7159-E645-AE53-D2FE4D00623A}" srcId="{EB888464-7E46-AE4E-9A17-82A9CFE95C7F}" destId="{52912E7F-88E6-EF41-8D52-4141511A22DB}" srcOrd="0" destOrd="0" parTransId="{933E440A-4A17-7B4A-83CA-C46B6EABFD50}" sibTransId="{801D4440-80A7-614F-AEF4-76D829E1C61C}"/>
    <dgm:cxn modelId="{E0F389DA-2A41-CD45-9FBA-B1EC3AF07C80}" type="presOf" srcId="{96CB10EA-A2A5-F14B-93D3-030164F1AFE4}" destId="{0B90B9CB-ED7D-F64A-B438-254618083114}" srcOrd="1" destOrd="0" presId="urn:microsoft.com/office/officeart/2005/8/layout/lProcess2"/>
    <dgm:cxn modelId="{55E172DC-7845-AB4E-8638-0B91D2CBFEA9}" type="presOf" srcId="{E8065755-12C9-3443-A225-1A767069E213}" destId="{AA2DC990-6E23-5C48-A52C-47AB3D3F0AE0}" srcOrd="0" destOrd="0" presId="urn:microsoft.com/office/officeart/2005/8/layout/lProcess2"/>
    <dgm:cxn modelId="{35163EDE-B456-1040-9AF0-9C1C211AEA2C}" srcId="{A6CE640E-190B-104E-AF0A-232D2801DDBA}" destId="{AE525B6E-A40D-A14F-9075-C9618D120AF8}" srcOrd="1" destOrd="0" parTransId="{2904C861-3BA5-9348-B1E5-E53CB2BB92B3}" sibTransId="{55F324EB-0E05-2145-96B0-64AC30432891}"/>
    <dgm:cxn modelId="{A75C85E2-B65F-FA41-8939-EA28F83CE458}" type="presOf" srcId="{184C52A2-AA65-8547-AEC5-FB75B4EDCE3D}" destId="{86F77AC5-F396-FD40-AFCF-31E0AB7D0A0B}" srcOrd="0" destOrd="1" presId="urn:microsoft.com/office/officeart/2005/8/layout/lProcess2"/>
    <dgm:cxn modelId="{31ACD7E5-BBC7-A149-BAC2-4384AA914845}" type="presOf" srcId="{48A912CC-7EE7-3644-8BA3-4925008B6E5B}" destId="{2EA871CF-21EE-C04A-B12C-0BCB6279059E}" srcOrd="0" destOrd="0" presId="urn:microsoft.com/office/officeart/2005/8/layout/lProcess2"/>
    <dgm:cxn modelId="{56F170EC-09AB-FE41-9CD5-05ED8BDC6F83}" type="presOf" srcId="{AB6FFB41-FDBF-3042-8D33-B1E7493EFA73}" destId="{A0E1B9BD-72DE-0141-92BA-863AD82BBC61}" srcOrd="1" destOrd="0" presId="urn:microsoft.com/office/officeart/2005/8/layout/lProcess2"/>
    <dgm:cxn modelId="{1CE23CF6-3432-CD44-936A-1B9008803EDB}" type="presOf" srcId="{414A7C23-691F-5048-A0AF-E433CE7DCBD6}" destId="{86F77AC5-F396-FD40-AFCF-31E0AB7D0A0B}" srcOrd="0" destOrd="2" presId="urn:microsoft.com/office/officeart/2005/8/layout/lProcess2"/>
    <dgm:cxn modelId="{5D1D80F8-AD98-6847-A67E-381EFB29789A}" srcId="{96CB10EA-A2A5-F14B-93D3-030164F1AFE4}" destId="{EBA83FBB-24B1-8842-9174-89998F5E8CF8}" srcOrd="0" destOrd="0" parTransId="{9290F1AF-ACF9-2548-A573-2DD7D8A7561E}" sibTransId="{79CC7075-9677-D447-85A1-EDCF26B943E6}"/>
    <dgm:cxn modelId="{B1B361F9-C6F9-124B-8217-729BFE2C8625}" srcId="{AB6FFB41-FDBF-3042-8D33-B1E7493EFA73}" destId="{EB888464-7E46-AE4E-9A17-82A9CFE95C7F}" srcOrd="0" destOrd="0" parTransId="{6FD50CB0-3C9F-8146-B0B8-DA27133615BF}" sibTransId="{E91AB315-EADF-A248-9F4F-30018E7081D7}"/>
    <dgm:cxn modelId="{628407FA-E07F-1446-8D2B-3B5B3EABC49A}" type="presOf" srcId="{6253EF27-834E-C14C-9DC1-0C87D359EFA2}" destId="{AA2DC990-6E23-5C48-A52C-47AB3D3F0AE0}" srcOrd="0" destOrd="1" presId="urn:microsoft.com/office/officeart/2005/8/layout/lProcess2"/>
    <dgm:cxn modelId="{662C90D3-14BD-2743-AEF3-C68972202BC0}" type="presParOf" srcId="{27FAFC06-C240-0541-B4C4-CD69E5AC64B9}" destId="{4E2DACB7-B05A-984A-A79E-1E74BE2945C6}" srcOrd="0" destOrd="0" presId="urn:microsoft.com/office/officeart/2005/8/layout/lProcess2"/>
    <dgm:cxn modelId="{FAC05AF5-1394-9545-8B2A-A9A2845378BC}" type="presParOf" srcId="{4E2DACB7-B05A-984A-A79E-1E74BE2945C6}" destId="{1BE05282-9EA5-1749-89A7-E94548B4291E}" srcOrd="0" destOrd="0" presId="urn:microsoft.com/office/officeart/2005/8/layout/lProcess2"/>
    <dgm:cxn modelId="{59ED4B12-DEB2-F94C-BD75-70FCE0A143F5}" type="presParOf" srcId="{4E2DACB7-B05A-984A-A79E-1E74BE2945C6}" destId="{519C57B6-3075-C147-A88D-78A11022BFC8}" srcOrd="1" destOrd="0" presId="urn:microsoft.com/office/officeart/2005/8/layout/lProcess2"/>
    <dgm:cxn modelId="{8BF9A025-F949-4242-8E4E-127426D82CFD}" type="presParOf" srcId="{4E2DACB7-B05A-984A-A79E-1E74BE2945C6}" destId="{BB299BF0-A327-554F-B79D-3F90E11F77B6}" srcOrd="2" destOrd="0" presId="urn:microsoft.com/office/officeart/2005/8/layout/lProcess2"/>
    <dgm:cxn modelId="{5495B6AC-4EDA-BE45-82E5-290D851507BB}" type="presParOf" srcId="{BB299BF0-A327-554F-B79D-3F90E11F77B6}" destId="{0CA96F40-422D-3A4A-9C43-C52512F5F378}" srcOrd="0" destOrd="0" presId="urn:microsoft.com/office/officeart/2005/8/layout/lProcess2"/>
    <dgm:cxn modelId="{01420AB3-4527-054B-844D-BF5B6DC8CC18}" type="presParOf" srcId="{0CA96F40-422D-3A4A-9C43-C52512F5F378}" destId="{0B604322-60C6-4F4E-BBAD-41971E0596EE}" srcOrd="0" destOrd="0" presId="urn:microsoft.com/office/officeart/2005/8/layout/lProcess2"/>
    <dgm:cxn modelId="{DE9585F4-F277-4748-B9EF-4323EBC3D81D}" type="presParOf" srcId="{0CA96F40-422D-3A4A-9C43-C52512F5F378}" destId="{635BF45E-49A3-A24D-877B-E0DD431B436A}" srcOrd="1" destOrd="0" presId="urn:microsoft.com/office/officeart/2005/8/layout/lProcess2"/>
    <dgm:cxn modelId="{35E94C3C-0B17-7E43-8983-12D595C7E699}" type="presParOf" srcId="{0CA96F40-422D-3A4A-9C43-C52512F5F378}" destId="{2EA871CF-21EE-C04A-B12C-0BCB6279059E}" srcOrd="2" destOrd="0" presId="urn:microsoft.com/office/officeart/2005/8/layout/lProcess2"/>
    <dgm:cxn modelId="{07BA4FAC-546B-8B4B-B1E7-40FD5FDB7943}" type="presParOf" srcId="{0CA96F40-422D-3A4A-9C43-C52512F5F378}" destId="{8F90A6D8-DD78-E740-A37E-67A49DB146B1}" srcOrd="3" destOrd="0" presId="urn:microsoft.com/office/officeart/2005/8/layout/lProcess2"/>
    <dgm:cxn modelId="{8DA2A522-537A-6D44-AC79-3761F212C2C1}" type="presParOf" srcId="{0CA96F40-422D-3A4A-9C43-C52512F5F378}" destId="{BE3A399A-76B7-E948-818E-E1A4E46014E4}" srcOrd="4" destOrd="0" presId="urn:microsoft.com/office/officeart/2005/8/layout/lProcess2"/>
    <dgm:cxn modelId="{F916DBDA-B88F-4444-9F2B-F004F9A2B790}" type="presParOf" srcId="{27FAFC06-C240-0541-B4C4-CD69E5AC64B9}" destId="{29331DDA-F7B3-0142-A070-5AF8FCF8901D}" srcOrd="1" destOrd="0" presId="urn:microsoft.com/office/officeart/2005/8/layout/lProcess2"/>
    <dgm:cxn modelId="{458AD68C-5066-D842-A5CD-73412E126AD0}" type="presParOf" srcId="{27FAFC06-C240-0541-B4C4-CD69E5AC64B9}" destId="{2DB7DAD2-7728-6C46-84CA-6ADA31186FA9}" srcOrd="2" destOrd="0" presId="urn:microsoft.com/office/officeart/2005/8/layout/lProcess2"/>
    <dgm:cxn modelId="{09CF19AC-5628-2346-A2C8-9E1C57032942}" type="presParOf" srcId="{2DB7DAD2-7728-6C46-84CA-6ADA31186FA9}" destId="{0CCBDF71-46C3-194A-A725-751E6BEB56A4}" srcOrd="0" destOrd="0" presId="urn:microsoft.com/office/officeart/2005/8/layout/lProcess2"/>
    <dgm:cxn modelId="{300F01FC-91FD-214C-9FCD-2C234087F5CE}" type="presParOf" srcId="{2DB7DAD2-7728-6C46-84CA-6ADA31186FA9}" destId="{5C3626B5-ABFC-E642-8709-FCA2EED43C96}" srcOrd="1" destOrd="0" presId="urn:microsoft.com/office/officeart/2005/8/layout/lProcess2"/>
    <dgm:cxn modelId="{7F314371-1CAC-AB41-A9D6-3AC7C311D663}" type="presParOf" srcId="{2DB7DAD2-7728-6C46-84CA-6ADA31186FA9}" destId="{6AFB5003-D98E-C644-810B-DA5CF5A0AF28}" srcOrd="2" destOrd="0" presId="urn:microsoft.com/office/officeart/2005/8/layout/lProcess2"/>
    <dgm:cxn modelId="{80D21222-FF8C-C745-BFD6-22B465A81FAE}" type="presParOf" srcId="{6AFB5003-D98E-C644-810B-DA5CF5A0AF28}" destId="{3B18C4A3-6495-C04C-99D1-8A50257B369B}" srcOrd="0" destOrd="0" presId="urn:microsoft.com/office/officeart/2005/8/layout/lProcess2"/>
    <dgm:cxn modelId="{0A4766A9-D1CB-374D-8020-DE7CC275EB67}" type="presParOf" srcId="{3B18C4A3-6495-C04C-99D1-8A50257B369B}" destId="{013FF14E-B20E-154B-B981-91BFDC234609}" srcOrd="0" destOrd="0" presId="urn:microsoft.com/office/officeart/2005/8/layout/lProcess2"/>
    <dgm:cxn modelId="{2E12645F-BB55-9842-BD83-4292726C5F77}" type="presParOf" srcId="{3B18C4A3-6495-C04C-99D1-8A50257B369B}" destId="{68AE03FF-3CD8-784A-9EA3-592D85BECF29}" srcOrd="1" destOrd="0" presId="urn:microsoft.com/office/officeart/2005/8/layout/lProcess2"/>
    <dgm:cxn modelId="{36DA65FC-B363-7B42-A1FC-6EBFDB1361EB}" type="presParOf" srcId="{3B18C4A3-6495-C04C-99D1-8A50257B369B}" destId="{86F77AC5-F396-FD40-AFCF-31E0AB7D0A0B}" srcOrd="2" destOrd="0" presId="urn:microsoft.com/office/officeart/2005/8/layout/lProcess2"/>
    <dgm:cxn modelId="{EDF39B68-403E-504C-8F8F-4A78352F87E5}" type="presParOf" srcId="{3B18C4A3-6495-C04C-99D1-8A50257B369B}" destId="{DEC78D54-17BD-4948-9501-3B1C606625D2}" srcOrd="3" destOrd="0" presId="urn:microsoft.com/office/officeart/2005/8/layout/lProcess2"/>
    <dgm:cxn modelId="{3C7C8153-0764-7F45-AE37-1DA274D5C7E9}" type="presParOf" srcId="{3B18C4A3-6495-C04C-99D1-8A50257B369B}" destId="{1E9B2CCB-3B52-8F47-AD83-01B7936CD8BD}" srcOrd="4" destOrd="0" presId="urn:microsoft.com/office/officeart/2005/8/layout/lProcess2"/>
    <dgm:cxn modelId="{79487A44-6172-2B4E-8955-31759B8051D4}" type="presParOf" srcId="{3B18C4A3-6495-C04C-99D1-8A50257B369B}" destId="{20B3E6CB-9A04-714B-A1D7-5FA028FBF0E8}" srcOrd="5" destOrd="0" presId="urn:microsoft.com/office/officeart/2005/8/layout/lProcess2"/>
    <dgm:cxn modelId="{3D4E66E7-DAD1-D940-BC90-ED161F18AF5F}" type="presParOf" srcId="{3B18C4A3-6495-C04C-99D1-8A50257B369B}" destId="{53C31C31-5718-A14E-8151-329D799FA7D3}" srcOrd="6" destOrd="0" presId="urn:microsoft.com/office/officeart/2005/8/layout/lProcess2"/>
    <dgm:cxn modelId="{DF134504-5962-E345-B9B8-B02C9179D8BA}" type="presParOf" srcId="{27FAFC06-C240-0541-B4C4-CD69E5AC64B9}" destId="{43226867-72F4-3748-B3B2-3AD617FF7482}" srcOrd="3" destOrd="0" presId="urn:microsoft.com/office/officeart/2005/8/layout/lProcess2"/>
    <dgm:cxn modelId="{61837171-01E6-F34E-88F1-EE5C5D7A8AEE}" type="presParOf" srcId="{27FAFC06-C240-0541-B4C4-CD69E5AC64B9}" destId="{F0157FB1-1AF2-4943-97E9-CE59FDA8FEA6}" srcOrd="4" destOrd="0" presId="urn:microsoft.com/office/officeart/2005/8/layout/lProcess2"/>
    <dgm:cxn modelId="{5AF60B58-F3E4-8F44-AEDE-DDF8AF0A01AD}" type="presParOf" srcId="{F0157FB1-1AF2-4943-97E9-CE59FDA8FEA6}" destId="{952524DF-B006-CE4E-A7E9-1B205B0991E6}" srcOrd="0" destOrd="0" presId="urn:microsoft.com/office/officeart/2005/8/layout/lProcess2"/>
    <dgm:cxn modelId="{5C643EF7-3101-9E4F-A9EA-7E5FF824DA8C}" type="presParOf" srcId="{F0157FB1-1AF2-4943-97E9-CE59FDA8FEA6}" destId="{0B90B9CB-ED7D-F64A-B438-254618083114}" srcOrd="1" destOrd="0" presId="urn:microsoft.com/office/officeart/2005/8/layout/lProcess2"/>
    <dgm:cxn modelId="{D1CC95AB-5ACE-9546-840D-4C52C917DF34}" type="presParOf" srcId="{F0157FB1-1AF2-4943-97E9-CE59FDA8FEA6}" destId="{513F10C1-AA47-B34F-A5B5-9C3B354EE569}" srcOrd="2" destOrd="0" presId="urn:microsoft.com/office/officeart/2005/8/layout/lProcess2"/>
    <dgm:cxn modelId="{10A91639-A8F1-9447-AA0C-142BEE1AD330}" type="presParOf" srcId="{513F10C1-AA47-B34F-A5B5-9C3B354EE569}" destId="{6F56C31C-FB18-864E-986B-FBC21A247CEF}" srcOrd="0" destOrd="0" presId="urn:microsoft.com/office/officeart/2005/8/layout/lProcess2"/>
    <dgm:cxn modelId="{60452828-D1CE-A047-BA58-8F1BAD74422A}" type="presParOf" srcId="{6F56C31C-FB18-864E-986B-FBC21A247CEF}" destId="{ACC1CAE3-57D0-3144-B6FD-6DB5CBF6368D}" srcOrd="0" destOrd="0" presId="urn:microsoft.com/office/officeart/2005/8/layout/lProcess2"/>
    <dgm:cxn modelId="{CD9D4373-9A67-2E43-938F-3DBA4C0EBF5C}" type="presParOf" srcId="{6F56C31C-FB18-864E-986B-FBC21A247CEF}" destId="{CA7AEB82-097F-0244-88C4-5BB89A294B41}" srcOrd="1" destOrd="0" presId="urn:microsoft.com/office/officeart/2005/8/layout/lProcess2"/>
    <dgm:cxn modelId="{00CE6858-32F7-684E-87A0-A1474D465B67}" type="presParOf" srcId="{6F56C31C-FB18-864E-986B-FBC21A247CEF}" destId="{BC46DEAF-2D75-1248-B8F3-459C7B2BA0C1}" srcOrd="2" destOrd="0" presId="urn:microsoft.com/office/officeart/2005/8/layout/lProcess2"/>
    <dgm:cxn modelId="{76C49A70-59D8-4F4E-A96F-D59A555B4C0E}" type="presParOf" srcId="{6F56C31C-FB18-864E-986B-FBC21A247CEF}" destId="{14EE3218-E14E-2D47-A0C5-AE34FEFF4467}" srcOrd="3" destOrd="0" presId="urn:microsoft.com/office/officeart/2005/8/layout/lProcess2"/>
    <dgm:cxn modelId="{45AAF4B5-975E-9241-ADF9-756BF880C2AE}" type="presParOf" srcId="{6F56C31C-FB18-864E-986B-FBC21A247CEF}" destId="{3399A274-3197-4847-97E4-2C7538711E5F}" srcOrd="4" destOrd="0" presId="urn:microsoft.com/office/officeart/2005/8/layout/lProcess2"/>
    <dgm:cxn modelId="{CB74417E-DE5E-154D-A88D-250391264412}" type="presParOf" srcId="{27FAFC06-C240-0541-B4C4-CD69E5AC64B9}" destId="{37A298C8-6C13-7C47-8357-93122ECB7996}" srcOrd="5" destOrd="0" presId="urn:microsoft.com/office/officeart/2005/8/layout/lProcess2"/>
    <dgm:cxn modelId="{8DA98735-91C1-D14F-B504-FBF1446B511A}" type="presParOf" srcId="{27FAFC06-C240-0541-B4C4-CD69E5AC64B9}" destId="{579F11B8-E89C-9649-9223-FBC1199E7972}" srcOrd="6" destOrd="0" presId="urn:microsoft.com/office/officeart/2005/8/layout/lProcess2"/>
    <dgm:cxn modelId="{487F3804-F8ED-6648-9CB8-7E21CE95F5BC}" type="presParOf" srcId="{579F11B8-E89C-9649-9223-FBC1199E7972}" destId="{3A853A6A-AF0D-8C4C-A3BE-12A7B0AB873E}" srcOrd="0" destOrd="0" presId="urn:microsoft.com/office/officeart/2005/8/layout/lProcess2"/>
    <dgm:cxn modelId="{19344E43-17E7-CC42-8957-D221C5259E1B}" type="presParOf" srcId="{579F11B8-E89C-9649-9223-FBC1199E7972}" destId="{A0E1B9BD-72DE-0141-92BA-863AD82BBC61}" srcOrd="1" destOrd="0" presId="urn:microsoft.com/office/officeart/2005/8/layout/lProcess2"/>
    <dgm:cxn modelId="{27C1EBFF-D1FB-1F43-9AAF-69A5DEB595EE}" type="presParOf" srcId="{579F11B8-E89C-9649-9223-FBC1199E7972}" destId="{A8D15450-21E8-1047-BAEA-A4F98CBEFAAB}" srcOrd="2" destOrd="0" presId="urn:microsoft.com/office/officeart/2005/8/layout/lProcess2"/>
    <dgm:cxn modelId="{E685F738-3029-2944-B799-DC364DB2E7C1}" type="presParOf" srcId="{A8D15450-21E8-1047-BAEA-A4F98CBEFAAB}" destId="{122EEFA5-9E5A-7841-ADDA-9C384011532D}" srcOrd="0" destOrd="0" presId="urn:microsoft.com/office/officeart/2005/8/layout/lProcess2"/>
    <dgm:cxn modelId="{6F36A223-83FF-AC46-A9C5-936AFC888856}" type="presParOf" srcId="{122EEFA5-9E5A-7841-ADDA-9C384011532D}" destId="{41C20344-FC80-9A48-9BD0-5A00E6CA4B1E}" srcOrd="0" destOrd="0" presId="urn:microsoft.com/office/officeart/2005/8/layout/lProcess2"/>
    <dgm:cxn modelId="{4CD5CC06-B480-034D-BA69-8A9C0A8F6018}" type="presParOf" srcId="{122EEFA5-9E5A-7841-ADDA-9C384011532D}" destId="{698C6DA1-2816-F942-83E3-FB2BB2D124E2}" srcOrd="1" destOrd="0" presId="urn:microsoft.com/office/officeart/2005/8/layout/lProcess2"/>
    <dgm:cxn modelId="{EE98518A-BDCB-354D-B00E-D4FA5AD42FDE}" type="presParOf" srcId="{122EEFA5-9E5A-7841-ADDA-9C384011532D}" destId="{AA2DC990-6E23-5C48-A52C-47AB3D3F0AE0}" srcOrd="2" destOrd="0" presId="urn:microsoft.com/office/officeart/2005/8/layout/lProcess2"/>
    <dgm:cxn modelId="{75A3A55C-1989-7C4A-B712-38F70E2ABF04}" type="presParOf" srcId="{122EEFA5-9E5A-7841-ADDA-9C384011532D}" destId="{7B1F1BBA-49F7-4A42-91BC-7C1A65F0020F}" srcOrd="3" destOrd="0" presId="urn:microsoft.com/office/officeart/2005/8/layout/lProcess2"/>
    <dgm:cxn modelId="{F24061B0-E8E0-E742-AB7C-CB9D8263860C}" type="presParOf" srcId="{122EEFA5-9E5A-7841-ADDA-9C384011532D}" destId="{AC34D659-AF8E-5745-BBFD-B4F708E4624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600" dirty="0" err="1"/>
            <a:t>DataSource</a:t>
          </a:r>
          <a:endParaRPr lang="fr-FR" sz="1600" dirty="0"/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1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1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050" dirty="0" err="1"/>
            <a:t>DataBaseManager</a:t>
          </a:r>
          <a:endParaRPr lang="fr-FR" sz="105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1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100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050" dirty="0" err="1"/>
            <a:t>DataBase</a:t>
          </a:r>
          <a:endParaRPr lang="fr-FR" sz="1050" dirty="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 sz="1100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 sz="1100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Y="-215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2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400" dirty="0"/>
            <a:t>Exceptions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2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2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050" dirty="0" err="1"/>
            <a:t>NotFoundException</a:t>
          </a:r>
          <a:endParaRPr lang="fr-FR" sz="105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2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200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050" dirty="0" err="1"/>
            <a:t>AlreadyExistingException</a:t>
          </a:r>
          <a:endParaRPr lang="fr-FR" sz="1050" dirty="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 sz="1200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 sz="1200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X="43544" custLinFactNeighborY="-3829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2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800" dirty="0" err="1"/>
            <a:t>DataSource</a:t>
          </a:r>
          <a:endParaRPr lang="fr-FR" sz="1800" dirty="0"/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2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2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1100" dirty="0" err="1"/>
            <a:t>DataBaseManager</a:t>
          </a:r>
          <a:endParaRPr lang="fr-FR" sz="110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2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200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1100" dirty="0" err="1"/>
            <a:t>DataBase</a:t>
          </a:r>
          <a:endParaRPr lang="fr-FR" sz="1100" dirty="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 sz="1200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 sz="1200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X="-3591" custLinFactNeighborY="54240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2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42459F-3BB4-914D-B601-E517A50D616B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147295-8639-0342-B883-715728054AFF}">
      <dgm:prSet phldrT="[Texte]" custT="1"/>
      <dgm:spPr/>
      <dgm:t>
        <a:bodyPr/>
        <a:lstStyle/>
        <a:p>
          <a:r>
            <a:rPr lang="fr-FR" sz="1200" dirty="0"/>
            <a:t>Exceptions</a:t>
          </a:r>
        </a:p>
      </dgm:t>
    </dgm:pt>
    <dgm:pt modelId="{E3ACF058-4989-E847-92D7-4C3BE807A761}" type="parTrans" cxnId="{58A8FF51-D5E4-7A49-9E03-88AC9071C80D}">
      <dgm:prSet/>
      <dgm:spPr/>
      <dgm:t>
        <a:bodyPr/>
        <a:lstStyle/>
        <a:p>
          <a:endParaRPr lang="fr-FR" sz="1000"/>
        </a:p>
      </dgm:t>
    </dgm:pt>
    <dgm:pt modelId="{A60D8B0A-2063-3F40-87C0-1D4D632DECAA}" type="sibTrans" cxnId="{58A8FF51-D5E4-7A49-9E03-88AC9071C80D}">
      <dgm:prSet/>
      <dgm:spPr/>
      <dgm:t>
        <a:bodyPr/>
        <a:lstStyle/>
        <a:p>
          <a:endParaRPr lang="fr-FR" sz="1000"/>
        </a:p>
      </dgm:t>
    </dgm:pt>
    <dgm:pt modelId="{F4BD5DE1-60DB-CC49-9C35-19ABE5F5DC2E}">
      <dgm:prSet phldrT="[Texte]" custT="1"/>
      <dgm:spPr/>
      <dgm:t>
        <a:bodyPr/>
        <a:lstStyle/>
        <a:p>
          <a:r>
            <a:rPr lang="fr-FR" sz="900" dirty="0" err="1"/>
            <a:t>NotFoundException</a:t>
          </a:r>
          <a:endParaRPr lang="fr-FR" sz="900" dirty="0"/>
        </a:p>
      </dgm:t>
    </dgm:pt>
    <dgm:pt modelId="{95428E39-0F89-F34C-B705-A451F23B5475}" type="parTrans" cxnId="{5C13910E-D235-9049-8C70-DD3652D85CB2}">
      <dgm:prSet/>
      <dgm:spPr/>
      <dgm:t>
        <a:bodyPr/>
        <a:lstStyle/>
        <a:p>
          <a:endParaRPr lang="fr-FR" sz="1000"/>
        </a:p>
      </dgm:t>
    </dgm:pt>
    <dgm:pt modelId="{4A062D05-1D8E-D249-B7D5-0F6A552BD8B1}" type="sibTrans" cxnId="{5C13910E-D235-9049-8C70-DD3652D85CB2}">
      <dgm:prSet/>
      <dgm:spPr/>
      <dgm:t>
        <a:bodyPr/>
        <a:lstStyle/>
        <a:p>
          <a:endParaRPr lang="fr-FR" sz="1000"/>
        </a:p>
      </dgm:t>
    </dgm:pt>
    <dgm:pt modelId="{C099A866-CE6D-0241-893C-32C5F9367EE9}">
      <dgm:prSet phldrT="[Texte]" custT="1"/>
      <dgm:spPr/>
      <dgm:t>
        <a:bodyPr/>
        <a:lstStyle/>
        <a:p>
          <a:r>
            <a:rPr lang="fr-FR" sz="900" dirty="0" err="1"/>
            <a:t>AlreadyExistingException</a:t>
          </a:r>
          <a:endParaRPr lang="fr-FR" sz="900" dirty="0"/>
        </a:p>
      </dgm:t>
    </dgm:pt>
    <dgm:pt modelId="{FF1C6FAC-ACA0-C344-8E7C-007313EE8F28}" type="parTrans" cxnId="{975121E4-17FE-F945-8072-E14BC9BB1018}">
      <dgm:prSet/>
      <dgm:spPr/>
      <dgm:t>
        <a:bodyPr/>
        <a:lstStyle/>
        <a:p>
          <a:endParaRPr lang="fr-FR" sz="1000"/>
        </a:p>
      </dgm:t>
    </dgm:pt>
    <dgm:pt modelId="{7030767A-5972-5740-83CD-F9A345D88ACB}" type="sibTrans" cxnId="{975121E4-17FE-F945-8072-E14BC9BB1018}">
      <dgm:prSet/>
      <dgm:spPr/>
      <dgm:t>
        <a:bodyPr/>
        <a:lstStyle/>
        <a:p>
          <a:endParaRPr lang="fr-FR" sz="1000"/>
        </a:p>
      </dgm:t>
    </dgm:pt>
    <dgm:pt modelId="{0CE6A3B3-7D9B-1142-9B85-1CB328490BD5}" type="pres">
      <dgm:prSet presAssocID="{F142459F-3BB4-914D-B601-E517A50D616B}" presName="theList" presStyleCnt="0">
        <dgm:presLayoutVars>
          <dgm:dir/>
          <dgm:animLvl val="lvl"/>
          <dgm:resizeHandles val="exact"/>
        </dgm:presLayoutVars>
      </dgm:prSet>
      <dgm:spPr/>
    </dgm:pt>
    <dgm:pt modelId="{37741DFA-166E-ED4B-9548-5EA68C044E45}" type="pres">
      <dgm:prSet presAssocID="{00147295-8639-0342-B883-715728054AFF}" presName="compNode" presStyleCnt="0"/>
      <dgm:spPr/>
    </dgm:pt>
    <dgm:pt modelId="{42EC06DE-41DC-6B4B-BA1D-EDBD584E6E99}" type="pres">
      <dgm:prSet presAssocID="{00147295-8639-0342-B883-715728054AFF}" presName="aNode" presStyleLbl="bgShp" presStyleIdx="0" presStyleCnt="1" custScaleX="99979" custLinFactNeighborX="14645" custLinFactNeighborY="-27996"/>
      <dgm:spPr/>
    </dgm:pt>
    <dgm:pt modelId="{ECC512CF-86BD-1946-B63E-EC96FB7D57B8}" type="pres">
      <dgm:prSet presAssocID="{00147295-8639-0342-B883-715728054AFF}" presName="textNode" presStyleLbl="bgShp" presStyleIdx="0" presStyleCnt="1"/>
      <dgm:spPr/>
    </dgm:pt>
    <dgm:pt modelId="{A39D9227-1778-4E43-8C7C-1E668213DED1}" type="pres">
      <dgm:prSet presAssocID="{00147295-8639-0342-B883-715728054AFF}" presName="compChildNode" presStyleCnt="0"/>
      <dgm:spPr/>
    </dgm:pt>
    <dgm:pt modelId="{AD9B1ACA-BE32-2C43-980F-0A88D87B3396}" type="pres">
      <dgm:prSet presAssocID="{00147295-8639-0342-B883-715728054AFF}" presName="theInnerList" presStyleCnt="0"/>
      <dgm:spPr/>
    </dgm:pt>
    <dgm:pt modelId="{2A851F96-21BC-AF48-8A15-17DB1224EB4F}" type="pres">
      <dgm:prSet presAssocID="{F4BD5DE1-60DB-CC49-9C35-19ABE5F5DC2E}" presName="childNode" presStyleLbl="node1" presStyleIdx="0" presStyleCnt="2">
        <dgm:presLayoutVars>
          <dgm:bulletEnabled val="1"/>
        </dgm:presLayoutVars>
      </dgm:prSet>
      <dgm:spPr/>
    </dgm:pt>
    <dgm:pt modelId="{1F7582EB-1674-A14B-A842-1A4D2B94C03D}" type="pres">
      <dgm:prSet presAssocID="{F4BD5DE1-60DB-CC49-9C35-19ABE5F5DC2E}" presName="aSpace2" presStyleCnt="0"/>
      <dgm:spPr/>
    </dgm:pt>
    <dgm:pt modelId="{025084AA-58B6-0342-A017-049B3CDB72C6}" type="pres">
      <dgm:prSet presAssocID="{C099A866-CE6D-0241-893C-32C5F9367E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005B101-4AC4-4A41-B959-81BD2301AE5F}" type="presOf" srcId="{00147295-8639-0342-B883-715728054AFF}" destId="{ECC512CF-86BD-1946-B63E-EC96FB7D57B8}" srcOrd="1" destOrd="0" presId="urn:microsoft.com/office/officeart/2005/8/layout/lProcess2"/>
    <dgm:cxn modelId="{FB93DC02-D53E-D340-A19A-F4D4BB70E929}" type="presOf" srcId="{F4BD5DE1-60DB-CC49-9C35-19ABE5F5DC2E}" destId="{2A851F96-21BC-AF48-8A15-17DB1224EB4F}" srcOrd="0" destOrd="0" presId="urn:microsoft.com/office/officeart/2005/8/layout/lProcess2"/>
    <dgm:cxn modelId="{5C13910E-D235-9049-8C70-DD3652D85CB2}" srcId="{00147295-8639-0342-B883-715728054AFF}" destId="{F4BD5DE1-60DB-CC49-9C35-19ABE5F5DC2E}" srcOrd="0" destOrd="0" parTransId="{95428E39-0F89-F34C-B705-A451F23B5475}" sibTransId="{4A062D05-1D8E-D249-B7D5-0F6A552BD8B1}"/>
    <dgm:cxn modelId="{1D7ECB17-E05A-DE42-87C5-017FE7E3F519}" type="presOf" srcId="{F142459F-3BB4-914D-B601-E517A50D616B}" destId="{0CE6A3B3-7D9B-1142-9B85-1CB328490BD5}" srcOrd="0" destOrd="0" presId="urn:microsoft.com/office/officeart/2005/8/layout/lProcess2"/>
    <dgm:cxn modelId="{58A8FF51-D5E4-7A49-9E03-88AC9071C80D}" srcId="{F142459F-3BB4-914D-B601-E517A50D616B}" destId="{00147295-8639-0342-B883-715728054AFF}" srcOrd="0" destOrd="0" parTransId="{E3ACF058-4989-E847-92D7-4C3BE807A761}" sibTransId="{A60D8B0A-2063-3F40-87C0-1D4D632DECAA}"/>
    <dgm:cxn modelId="{3D8ACDB8-E637-6A49-B25B-CDF6EECF9A02}" type="presOf" srcId="{00147295-8639-0342-B883-715728054AFF}" destId="{42EC06DE-41DC-6B4B-BA1D-EDBD584E6E99}" srcOrd="0" destOrd="0" presId="urn:microsoft.com/office/officeart/2005/8/layout/lProcess2"/>
    <dgm:cxn modelId="{FCAFFDC9-10A9-1842-9769-B5A2012198D6}" type="presOf" srcId="{C099A866-CE6D-0241-893C-32C5F9367EE9}" destId="{025084AA-58B6-0342-A017-049B3CDB72C6}" srcOrd="0" destOrd="0" presId="urn:microsoft.com/office/officeart/2005/8/layout/lProcess2"/>
    <dgm:cxn modelId="{975121E4-17FE-F945-8072-E14BC9BB1018}" srcId="{00147295-8639-0342-B883-715728054AFF}" destId="{C099A866-CE6D-0241-893C-32C5F9367EE9}" srcOrd="1" destOrd="0" parTransId="{FF1C6FAC-ACA0-C344-8E7C-007313EE8F28}" sibTransId="{7030767A-5972-5740-83CD-F9A345D88ACB}"/>
    <dgm:cxn modelId="{8D54AFB8-011F-EC46-9ABF-E320A3E213A3}" type="presParOf" srcId="{0CE6A3B3-7D9B-1142-9B85-1CB328490BD5}" destId="{37741DFA-166E-ED4B-9548-5EA68C044E45}" srcOrd="0" destOrd="0" presId="urn:microsoft.com/office/officeart/2005/8/layout/lProcess2"/>
    <dgm:cxn modelId="{47EC8530-DE5C-6944-9E45-5B50B113300D}" type="presParOf" srcId="{37741DFA-166E-ED4B-9548-5EA68C044E45}" destId="{42EC06DE-41DC-6B4B-BA1D-EDBD584E6E99}" srcOrd="0" destOrd="0" presId="urn:microsoft.com/office/officeart/2005/8/layout/lProcess2"/>
    <dgm:cxn modelId="{7BE95EE0-F6DF-7746-BC7A-6131C71E5975}" type="presParOf" srcId="{37741DFA-166E-ED4B-9548-5EA68C044E45}" destId="{ECC512CF-86BD-1946-B63E-EC96FB7D57B8}" srcOrd="1" destOrd="0" presId="urn:microsoft.com/office/officeart/2005/8/layout/lProcess2"/>
    <dgm:cxn modelId="{15477781-4F59-AA4D-BD1C-A328C7DE8CD6}" type="presParOf" srcId="{37741DFA-166E-ED4B-9548-5EA68C044E45}" destId="{A39D9227-1778-4E43-8C7C-1E668213DED1}" srcOrd="2" destOrd="0" presId="urn:microsoft.com/office/officeart/2005/8/layout/lProcess2"/>
    <dgm:cxn modelId="{DD57CACB-648B-744D-A502-C39AA5F1D3A4}" type="presParOf" srcId="{A39D9227-1778-4E43-8C7C-1E668213DED1}" destId="{AD9B1ACA-BE32-2C43-980F-0A88D87B3396}" srcOrd="0" destOrd="0" presId="urn:microsoft.com/office/officeart/2005/8/layout/lProcess2"/>
    <dgm:cxn modelId="{8BD975C4-2EA6-DF4C-BBBE-44B05F92E99A}" type="presParOf" srcId="{AD9B1ACA-BE32-2C43-980F-0A88D87B3396}" destId="{2A851F96-21BC-AF48-8A15-17DB1224EB4F}" srcOrd="0" destOrd="0" presId="urn:microsoft.com/office/officeart/2005/8/layout/lProcess2"/>
    <dgm:cxn modelId="{78A2B0C7-55AA-6947-8787-B15C4948F891}" type="presParOf" srcId="{AD9B1ACA-BE32-2C43-980F-0A88D87B3396}" destId="{1F7582EB-1674-A14B-A842-1A4D2B94C03D}" srcOrd="1" destOrd="0" presId="urn:microsoft.com/office/officeart/2005/8/layout/lProcess2"/>
    <dgm:cxn modelId="{A5513057-475E-E543-8A41-59C770613567}" type="presParOf" srcId="{AD9B1ACA-BE32-2C43-980F-0A88D87B3396}" destId="{025084AA-58B6-0342-A017-049B3CDB72C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22E4D-D696-BB4E-973E-BD0762F4957E}">
      <dsp:nvSpPr>
        <dsp:cNvPr id="0" name=""/>
        <dsp:cNvSpPr/>
      </dsp:nvSpPr>
      <dsp:spPr>
        <a:xfrm>
          <a:off x="0" y="7596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Objectifs de l’application</a:t>
          </a:r>
          <a:endParaRPr lang="en-US" sz="2300" kern="1200"/>
        </a:p>
      </dsp:txBody>
      <dsp:txXfrm>
        <a:off x="26273" y="102240"/>
        <a:ext cx="6604223" cy="485654"/>
      </dsp:txXfrm>
    </dsp:sp>
    <dsp:sp modelId="{C5A2C911-378A-9C4C-920E-717AF1AA544C}">
      <dsp:nvSpPr>
        <dsp:cNvPr id="0" name=""/>
        <dsp:cNvSpPr/>
      </dsp:nvSpPr>
      <dsp:spPr>
        <a:xfrm>
          <a:off x="0" y="68040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Domaine métier</a:t>
          </a:r>
          <a:endParaRPr lang="en-US" sz="2300" kern="1200"/>
        </a:p>
      </dsp:txBody>
      <dsp:txXfrm>
        <a:off x="26273" y="706680"/>
        <a:ext cx="6604223" cy="485654"/>
      </dsp:txXfrm>
    </dsp:sp>
    <dsp:sp modelId="{963348D8-3829-3149-B2F9-1A2DE4E0ABD0}">
      <dsp:nvSpPr>
        <dsp:cNvPr id="0" name=""/>
        <dsp:cNvSpPr/>
      </dsp:nvSpPr>
      <dsp:spPr>
        <a:xfrm>
          <a:off x="0" y="128484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Choix technologiques</a:t>
          </a:r>
          <a:endParaRPr lang="en-US" sz="2300" kern="1200"/>
        </a:p>
      </dsp:txBody>
      <dsp:txXfrm>
        <a:off x="26273" y="1311120"/>
        <a:ext cx="6604223" cy="485654"/>
      </dsp:txXfrm>
    </dsp:sp>
    <dsp:sp modelId="{49129B5C-05BE-8941-A097-ECEFE562B041}">
      <dsp:nvSpPr>
        <dsp:cNvPr id="0" name=""/>
        <dsp:cNvSpPr/>
      </dsp:nvSpPr>
      <dsp:spPr>
        <a:xfrm>
          <a:off x="0" y="188928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Gestion des données JSON</a:t>
          </a:r>
          <a:endParaRPr lang="en-US" sz="2300" kern="1200"/>
        </a:p>
      </dsp:txBody>
      <dsp:txXfrm>
        <a:off x="26273" y="1915560"/>
        <a:ext cx="6604223" cy="485654"/>
      </dsp:txXfrm>
    </dsp:sp>
    <dsp:sp modelId="{AA513A1C-1767-9541-B1E9-68A9CEFDF186}">
      <dsp:nvSpPr>
        <dsp:cNvPr id="0" name=""/>
        <dsp:cNvSpPr/>
      </dsp:nvSpPr>
      <dsp:spPr>
        <a:xfrm>
          <a:off x="0" y="249372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Architecture du programme</a:t>
          </a:r>
          <a:endParaRPr lang="en-US" sz="2300" kern="1200"/>
        </a:p>
      </dsp:txBody>
      <dsp:txXfrm>
        <a:off x="26273" y="2520000"/>
        <a:ext cx="6604223" cy="485654"/>
      </dsp:txXfrm>
    </dsp:sp>
    <dsp:sp modelId="{39340CC0-0A02-8A4A-8848-02DD96BD81BB}">
      <dsp:nvSpPr>
        <dsp:cNvPr id="0" name=""/>
        <dsp:cNvSpPr/>
      </dsp:nvSpPr>
      <dsp:spPr>
        <a:xfrm>
          <a:off x="0" y="309816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Endpoints spécifiques</a:t>
          </a:r>
          <a:endParaRPr lang="en-US" sz="2300" kern="1200"/>
        </a:p>
      </dsp:txBody>
      <dsp:txXfrm>
        <a:off x="26273" y="3124440"/>
        <a:ext cx="6604223" cy="485654"/>
      </dsp:txXfrm>
    </dsp:sp>
    <dsp:sp modelId="{125ED9D0-0638-F14B-B355-6032881EEF89}">
      <dsp:nvSpPr>
        <dsp:cNvPr id="0" name=""/>
        <dsp:cNvSpPr/>
      </dsp:nvSpPr>
      <dsp:spPr>
        <a:xfrm>
          <a:off x="0" y="370260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Tests et couverture</a:t>
          </a:r>
          <a:endParaRPr lang="en-US" sz="2300" kern="1200"/>
        </a:p>
      </dsp:txBody>
      <dsp:txXfrm>
        <a:off x="26273" y="3728880"/>
        <a:ext cx="6604223" cy="485654"/>
      </dsp:txXfrm>
    </dsp:sp>
    <dsp:sp modelId="{E64E053E-AE0C-374A-94E8-2B1C5FC9579C}">
      <dsp:nvSpPr>
        <dsp:cNvPr id="0" name=""/>
        <dsp:cNvSpPr/>
      </dsp:nvSpPr>
      <dsp:spPr>
        <a:xfrm>
          <a:off x="0" y="4307047"/>
          <a:ext cx="6656769" cy="538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Axes d’amélioration</a:t>
          </a:r>
          <a:endParaRPr lang="en-US" sz="2300" kern="1200"/>
        </a:p>
      </dsp:txBody>
      <dsp:txXfrm>
        <a:off x="26273" y="4333320"/>
        <a:ext cx="6604223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0" y="0"/>
          <a:ext cx="2259670" cy="298191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DTO</a:t>
          </a:r>
        </a:p>
      </dsp:txBody>
      <dsp:txXfrm>
        <a:off x="0" y="0"/>
        <a:ext cx="2259670" cy="894573"/>
      </dsp:txXfrm>
    </dsp:sp>
    <dsp:sp modelId="{2A851F96-21BC-AF48-8A15-17DB1224EB4F}">
      <dsp:nvSpPr>
        <dsp:cNvPr id="0" name=""/>
        <dsp:cNvSpPr/>
      </dsp:nvSpPr>
      <dsp:spPr>
        <a:xfrm>
          <a:off x="226014" y="896393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ChildAlertDTO</a:t>
          </a:r>
          <a:endParaRPr lang="fr-FR" sz="1100" kern="1200" dirty="0"/>
        </a:p>
      </dsp:txBody>
      <dsp:txXfrm>
        <a:off x="233166" y="903545"/>
        <a:ext cx="1793812" cy="229869"/>
      </dsp:txXfrm>
    </dsp:sp>
    <dsp:sp modelId="{426921A1-74C5-7844-8273-D69FC32A0286}">
      <dsp:nvSpPr>
        <dsp:cNvPr id="0" name=""/>
        <dsp:cNvSpPr/>
      </dsp:nvSpPr>
      <dsp:spPr>
        <a:xfrm>
          <a:off x="226014" y="1178131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CountDown</a:t>
          </a:r>
          <a:endParaRPr lang="fr-FR" sz="1100" kern="1200" dirty="0"/>
        </a:p>
      </dsp:txBody>
      <dsp:txXfrm>
        <a:off x="233166" y="1185283"/>
        <a:ext cx="1793812" cy="229869"/>
      </dsp:txXfrm>
    </dsp:sp>
    <dsp:sp modelId="{025084AA-58B6-0342-A017-049B3CDB72C6}">
      <dsp:nvSpPr>
        <dsp:cNvPr id="0" name=""/>
        <dsp:cNvSpPr/>
      </dsp:nvSpPr>
      <dsp:spPr>
        <a:xfrm>
          <a:off x="226014" y="1459870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FireDTO</a:t>
          </a:r>
          <a:endParaRPr lang="fr-FR" sz="1100" kern="1200" dirty="0"/>
        </a:p>
      </dsp:txBody>
      <dsp:txXfrm>
        <a:off x="233166" y="1467022"/>
        <a:ext cx="1793812" cy="229869"/>
      </dsp:txXfrm>
    </dsp:sp>
    <dsp:sp modelId="{DC2964D4-AA98-0A4B-974E-3E82581E66D9}">
      <dsp:nvSpPr>
        <dsp:cNvPr id="0" name=""/>
        <dsp:cNvSpPr/>
      </dsp:nvSpPr>
      <dsp:spPr>
        <a:xfrm>
          <a:off x="226014" y="1741608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FloodDTO</a:t>
          </a:r>
          <a:endParaRPr lang="fr-FR" sz="1100" kern="1200" dirty="0"/>
        </a:p>
      </dsp:txBody>
      <dsp:txXfrm>
        <a:off x="233166" y="1748760"/>
        <a:ext cx="1793812" cy="229869"/>
      </dsp:txXfrm>
    </dsp:sp>
    <dsp:sp modelId="{CCF1A177-AF7C-1F45-AB4D-D47E8F399ACB}">
      <dsp:nvSpPr>
        <dsp:cNvPr id="0" name=""/>
        <dsp:cNvSpPr/>
      </dsp:nvSpPr>
      <dsp:spPr>
        <a:xfrm>
          <a:off x="226014" y="2023346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PersonContactInfoDTO</a:t>
          </a:r>
          <a:endParaRPr lang="fr-FR" sz="1100" kern="1200" dirty="0"/>
        </a:p>
      </dsp:txBody>
      <dsp:txXfrm>
        <a:off x="233166" y="2030498"/>
        <a:ext cx="1793812" cy="229869"/>
      </dsp:txXfrm>
    </dsp:sp>
    <dsp:sp modelId="{1B709BE5-BDF6-5F40-9619-042419D3227C}">
      <dsp:nvSpPr>
        <dsp:cNvPr id="0" name=""/>
        <dsp:cNvSpPr/>
      </dsp:nvSpPr>
      <dsp:spPr>
        <a:xfrm>
          <a:off x="226014" y="2305084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PersonNameDTO</a:t>
          </a:r>
          <a:endParaRPr lang="fr-FR" sz="1100" kern="1200" dirty="0"/>
        </a:p>
      </dsp:txBody>
      <dsp:txXfrm>
        <a:off x="233166" y="2312236"/>
        <a:ext cx="1793812" cy="229869"/>
      </dsp:txXfrm>
    </dsp:sp>
    <dsp:sp modelId="{153F4024-4CE7-1F4B-B43E-3FB22504BD63}">
      <dsp:nvSpPr>
        <dsp:cNvPr id="0" name=""/>
        <dsp:cNvSpPr/>
      </dsp:nvSpPr>
      <dsp:spPr>
        <a:xfrm>
          <a:off x="226014" y="2586823"/>
          <a:ext cx="1808116" cy="244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PersonsListByStationDTO</a:t>
          </a:r>
          <a:endParaRPr lang="fr-FR" sz="1100" kern="1200" dirty="0"/>
        </a:p>
      </dsp:txBody>
      <dsp:txXfrm>
        <a:off x="233166" y="2593975"/>
        <a:ext cx="1793812" cy="229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0" y="0"/>
          <a:ext cx="2063853" cy="12863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Util</a:t>
          </a:r>
          <a:endParaRPr lang="fr-FR" sz="1800" kern="1200" dirty="0"/>
        </a:p>
      </dsp:txBody>
      <dsp:txXfrm>
        <a:off x="0" y="0"/>
        <a:ext cx="2063853" cy="385908"/>
      </dsp:txXfrm>
    </dsp:sp>
    <dsp:sp modelId="{2A851F96-21BC-AF48-8A15-17DB1224EB4F}">
      <dsp:nvSpPr>
        <dsp:cNvPr id="0" name=""/>
        <dsp:cNvSpPr/>
      </dsp:nvSpPr>
      <dsp:spPr>
        <a:xfrm>
          <a:off x="206428" y="385908"/>
          <a:ext cx="1651429" cy="836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DtoConverter</a:t>
          </a:r>
          <a:endParaRPr lang="fr-FR" sz="1100" kern="1200" dirty="0"/>
        </a:p>
      </dsp:txBody>
      <dsp:txXfrm>
        <a:off x="230918" y="410398"/>
        <a:ext cx="1602449" cy="7871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5B3B-7E7D-4245-9172-365E883A1700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Compléter les tests d'intégration avec les situations anormales</a:t>
          </a:r>
        </a:p>
      </dsp:txBody>
      <dsp:txXfrm>
        <a:off x="34105" y="34105"/>
        <a:ext cx="6050353" cy="1096221"/>
      </dsp:txXfrm>
    </dsp:sp>
    <dsp:sp modelId="{CF5E57DD-B6A0-DD4E-A063-31C0AC7E33AA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Ajouter une base de données et </a:t>
          </a:r>
          <a:r>
            <a:rPr lang="fr-FR" sz="3100" kern="1200" dirty="0" err="1"/>
            <a:t>Hibernate</a:t>
          </a:r>
          <a:endParaRPr lang="fr-FR" sz="3100" kern="1200" dirty="0"/>
        </a:p>
      </dsp:txBody>
      <dsp:txXfrm>
        <a:off x="678828" y="1392607"/>
        <a:ext cx="5837051" cy="1096221"/>
      </dsp:txXfrm>
    </dsp:sp>
    <dsp:sp modelId="{FB0BB2AB-1DF4-B245-921C-1491CFEEE628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Ajouter la gestion de la persistance avec JPA</a:t>
          </a:r>
        </a:p>
      </dsp:txBody>
      <dsp:txXfrm>
        <a:off x="1323551" y="2751110"/>
        <a:ext cx="5837051" cy="1096221"/>
      </dsp:txXfrm>
    </dsp:sp>
    <dsp:sp modelId="{70D7EA7E-8C22-EF47-ACBF-53482C65F8DC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6720282" y="883026"/>
        <a:ext cx="416284" cy="569552"/>
      </dsp:txXfrm>
    </dsp:sp>
    <dsp:sp modelId="{C17283DB-C7A3-9340-92CF-3426C9972B26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7365006" y="2233766"/>
        <a:ext cx="416284" cy="569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BC62-711A-9241-8441-E72AD51F240B}">
      <dsp:nvSpPr>
        <dsp:cNvPr id="0" name=""/>
        <dsp:cNvSpPr/>
      </dsp:nvSpPr>
      <dsp:spPr>
        <a:xfrm rot="3365714">
          <a:off x="745316" y="3027012"/>
          <a:ext cx="1207425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207425" y="275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13DB-2C57-CA44-9007-3FDC0F92F2A3}">
      <dsp:nvSpPr>
        <dsp:cNvPr id="0" name=""/>
        <dsp:cNvSpPr/>
      </dsp:nvSpPr>
      <dsp:spPr>
        <a:xfrm rot="1736554">
          <a:off x="1091371" y="2588144"/>
          <a:ext cx="1084068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084068" y="275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FCAAA-81E4-9942-BF2D-EE655C471A5A}">
      <dsp:nvSpPr>
        <dsp:cNvPr id="0" name=""/>
        <dsp:cNvSpPr/>
      </dsp:nvSpPr>
      <dsp:spPr>
        <a:xfrm>
          <a:off x="1159068" y="2078267"/>
          <a:ext cx="1092019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092019" y="275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F5723-BF58-6946-836B-1B1661193AC7}">
      <dsp:nvSpPr>
        <dsp:cNvPr id="0" name=""/>
        <dsp:cNvSpPr/>
      </dsp:nvSpPr>
      <dsp:spPr>
        <a:xfrm rot="19863446">
          <a:off x="1091371" y="1568390"/>
          <a:ext cx="1084068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084068" y="275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1ADC4-6E5B-CE40-9730-9E5B5292DFD2}">
      <dsp:nvSpPr>
        <dsp:cNvPr id="0" name=""/>
        <dsp:cNvSpPr/>
      </dsp:nvSpPr>
      <dsp:spPr>
        <a:xfrm rot="18234286">
          <a:off x="745316" y="1129522"/>
          <a:ext cx="1207425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207425" y="2750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7EC26-8C2B-D84A-9D52-082B49157DDA}">
      <dsp:nvSpPr>
        <dsp:cNvPr id="0" name=""/>
        <dsp:cNvSpPr/>
      </dsp:nvSpPr>
      <dsp:spPr>
        <a:xfrm>
          <a:off x="71836" y="1466228"/>
          <a:ext cx="1279097" cy="12790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B50F17-F88B-2B4C-9ABE-9C04A655C3FF}">
      <dsp:nvSpPr>
        <dsp:cNvPr id="0" name=""/>
        <dsp:cNvSpPr/>
      </dsp:nvSpPr>
      <dsp:spPr>
        <a:xfrm>
          <a:off x="1527476" y="798"/>
          <a:ext cx="716048" cy="716048"/>
        </a:xfrm>
        <a:prstGeom prst="ellipse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Java 8</a:t>
          </a:r>
        </a:p>
      </dsp:txBody>
      <dsp:txXfrm>
        <a:off x="1632339" y="105661"/>
        <a:ext cx="506322" cy="506322"/>
      </dsp:txXfrm>
    </dsp:sp>
    <dsp:sp modelId="{E60933C4-5631-184E-8DC9-273DD921F640}">
      <dsp:nvSpPr>
        <dsp:cNvPr id="0" name=""/>
        <dsp:cNvSpPr/>
      </dsp:nvSpPr>
      <dsp:spPr>
        <a:xfrm>
          <a:off x="2315129" y="798"/>
          <a:ext cx="1074072" cy="71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Orienté Objet</a:t>
          </a:r>
        </a:p>
      </dsp:txBody>
      <dsp:txXfrm>
        <a:off x="2315129" y="798"/>
        <a:ext cx="1074072" cy="716048"/>
      </dsp:txXfrm>
    </dsp:sp>
    <dsp:sp modelId="{9B4DF9C3-38BB-024D-899D-655E9A80A116}">
      <dsp:nvSpPr>
        <dsp:cNvPr id="0" name=""/>
        <dsp:cNvSpPr/>
      </dsp:nvSpPr>
      <dsp:spPr>
        <a:xfrm>
          <a:off x="2063027" y="802308"/>
          <a:ext cx="716048" cy="716048"/>
        </a:xfrm>
        <a:prstGeom prst="ellipse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Spring</a:t>
          </a:r>
          <a:r>
            <a:rPr lang="fr-FR" sz="1200" kern="1200"/>
            <a:t> Boot</a:t>
          </a:r>
          <a:endParaRPr lang="fr-FR" sz="1200" kern="1200" dirty="0"/>
        </a:p>
      </dsp:txBody>
      <dsp:txXfrm>
        <a:off x="2167890" y="907171"/>
        <a:ext cx="506322" cy="506322"/>
      </dsp:txXfrm>
    </dsp:sp>
    <dsp:sp modelId="{5D82548F-5B49-224B-BBAC-AE968F068C72}">
      <dsp:nvSpPr>
        <dsp:cNvPr id="0" name=""/>
        <dsp:cNvSpPr/>
      </dsp:nvSpPr>
      <dsp:spPr>
        <a:xfrm>
          <a:off x="2850680" y="802308"/>
          <a:ext cx="1074072" cy="71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Architecture MVC</a:t>
          </a:r>
        </a:p>
      </dsp:txBody>
      <dsp:txXfrm>
        <a:off x="2850680" y="802308"/>
        <a:ext cx="1074072" cy="716048"/>
      </dsp:txXfrm>
    </dsp:sp>
    <dsp:sp modelId="{CCCB700A-B735-1145-870F-1916F3B7102A}">
      <dsp:nvSpPr>
        <dsp:cNvPr id="0" name=""/>
        <dsp:cNvSpPr/>
      </dsp:nvSpPr>
      <dsp:spPr>
        <a:xfrm>
          <a:off x="2251088" y="1747752"/>
          <a:ext cx="716048" cy="716048"/>
        </a:xfrm>
        <a:prstGeom prst="ellipse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JUnit</a:t>
          </a:r>
          <a:r>
            <a:rPr lang="fr-FR" sz="1200" kern="1200" dirty="0"/>
            <a:t> 5</a:t>
          </a:r>
        </a:p>
      </dsp:txBody>
      <dsp:txXfrm>
        <a:off x="2355951" y="1852615"/>
        <a:ext cx="506322" cy="506322"/>
      </dsp:txXfrm>
    </dsp:sp>
    <dsp:sp modelId="{284CDBAC-0BF1-2B4A-9CA4-2181055CCFB1}">
      <dsp:nvSpPr>
        <dsp:cNvPr id="0" name=""/>
        <dsp:cNvSpPr/>
      </dsp:nvSpPr>
      <dsp:spPr>
        <a:xfrm>
          <a:off x="3038741" y="1747752"/>
          <a:ext cx="1074072" cy="71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Tests</a:t>
          </a:r>
        </a:p>
      </dsp:txBody>
      <dsp:txXfrm>
        <a:off x="3038741" y="1747752"/>
        <a:ext cx="1074072" cy="716048"/>
      </dsp:txXfrm>
    </dsp:sp>
    <dsp:sp modelId="{5123A111-C081-D745-A537-ABD04A11BD24}">
      <dsp:nvSpPr>
        <dsp:cNvPr id="0" name=""/>
        <dsp:cNvSpPr/>
      </dsp:nvSpPr>
      <dsp:spPr>
        <a:xfrm>
          <a:off x="2063027" y="2693197"/>
          <a:ext cx="716048" cy="716048"/>
        </a:xfrm>
        <a:prstGeom prst="ellipse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Javax</a:t>
          </a:r>
          <a:endParaRPr lang="fr-FR" sz="1200" kern="1200" dirty="0"/>
        </a:p>
      </dsp:txBody>
      <dsp:txXfrm>
        <a:off x="2167890" y="2798060"/>
        <a:ext cx="506322" cy="506322"/>
      </dsp:txXfrm>
    </dsp:sp>
    <dsp:sp modelId="{0A9E4FCB-10C2-EE40-BA65-0FF0A9E3CD7C}">
      <dsp:nvSpPr>
        <dsp:cNvPr id="0" name=""/>
        <dsp:cNvSpPr/>
      </dsp:nvSpPr>
      <dsp:spPr>
        <a:xfrm>
          <a:off x="2850680" y="2693197"/>
          <a:ext cx="1074072" cy="71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Validation de données</a:t>
          </a:r>
        </a:p>
      </dsp:txBody>
      <dsp:txXfrm>
        <a:off x="2850680" y="2693197"/>
        <a:ext cx="1074072" cy="716048"/>
      </dsp:txXfrm>
    </dsp:sp>
    <dsp:sp modelId="{045BF14B-3330-8146-87E9-05216FD7B6F6}">
      <dsp:nvSpPr>
        <dsp:cNvPr id="0" name=""/>
        <dsp:cNvSpPr/>
      </dsp:nvSpPr>
      <dsp:spPr>
        <a:xfrm>
          <a:off x="1527476" y="3494706"/>
          <a:ext cx="716048" cy="716048"/>
        </a:xfrm>
        <a:prstGeom prst="ellips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Log4J2</a:t>
          </a:r>
        </a:p>
      </dsp:txBody>
      <dsp:txXfrm>
        <a:off x="1632339" y="3599569"/>
        <a:ext cx="506322" cy="506322"/>
      </dsp:txXfrm>
    </dsp:sp>
    <dsp:sp modelId="{4709E7BB-E12B-5A4E-B90F-061737579272}">
      <dsp:nvSpPr>
        <dsp:cNvPr id="0" name=""/>
        <dsp:cNvSpPr/>
      </dsp:nvSpPr>
      <dsp:spPr>
        <a:xfrm>
          <a:off x="2315129" y="3494706"/>
          <a:ext cx="1074072" cy="71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Logging</a:t>
          </a:r>
          <a:endParaRPr lang="fr-FR" sz="1300" kern="1200" dirty="0"/>
        </a:p>
      </dsp:txBody>
      <dsp:txXfrm>
        <a:off x="2315129" y="3494706"/>
        <a:ext cx="1074072" cy="716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29515-B8BC-3B41-A11D-213521869DE6}">
      <dsp:nvSpPr>
        <dsp:cNvPr id="0" name=""/>
        <dsp:cNvSpPr/>
      </dsp:nvSpPr>
      <dsp:spPr>
        <a:xfrm>
          <a:off x="0" y="321088"/>
          <a:ext cx="4446314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5083" tIns="270764" rIns="3450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Endpoints</a:t>
          </a:r>
          <a:r>
            <a:rPr lang="fr-FR" sz="1300" kern="1200" dirty="0"/>
            <a:t> </a:t>
          </a:r>
          <a:r>
            <a:rPr lang="fr-FR" sz="1300" kern="1200" dirty="0" err="1"/>
            <a:t>health</a:t>
          </a:r>
          <a:r>
            <a:rPr lang="fr-FR" sz="1300" kern="1200" dirty="0"/>
            <a:t>, info, </a:t>
          </a:r>
          <a:r>
            <a:rPr lang="fr-FR" sz="1300" kern="1200" dirty="0" err="1"/>
            <a:t>metrics</a:t>
          </a:r>
          <a:r>
            <a:rPr lang="fr-FR" sz="1300" kern="1200" dirty="0"/>
            <a:t>, trace</a:t>
          </a:r>
        </a:p>
      </dsp:txBody>
      <dsp:txXfrm>
        <a:off x="0" y="321088"/>
        <a:ext cx="4446314" cy="542587"/>
      </dsp:txXfrm>
    </dsp:sp>
    <dsp:sp modelId="{CED050D1-49AA-6543-B59B-3AD78C1EC2CE}">
      <dsp:nvSpPr>
        <dsp:cNvPr id="0" name=""/>
        <dsp:cNvSpPr/>
      </dsp:nvSpPr>
      <dsp:spPr>
        <a:xfrm>
          <a:off x="222315" y="129208"/>
          <a:ext cx="3112419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642" tIns="0" rIns="1176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Actuator</a:t>
          </a:r>
          <a:endParaRPr lang="fr-FR" sz="1300" kern="1200" dirty="0"/>
        </a:p>
      </dsp:txBody>
      <dsp:txXfrm>
        <a:off x="241049" y="147942"/>
        <a:ext cx="3074951" cy="346292"/>
      </dsp:txXfrm>
    </dsp:sp>
    <dsp:sp modelId="{C2A2116A-07D8-8C4D-9513-051623D3947D}">
      <dsp:nvSpPr>
        <dsp:cNvPr id="0" name=""/>
        <dsp:cNvSpPr/>
      </dsp:nvSpPr>
      <dsp:spPr>
        <a:xfrm>
          <a:off x="0" y="1125755"/>
          <a:ext cx="4446314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358351"/>
              <a:satOff val="295"/>
              <a:lumOff val="-2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5083" tIns="270764" rIns="3450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Déroulement des test</a:t>
          </a:r>
        </a:p>
      </dsp:txBody>
      <dsp:txXfrm>
        <a:off x="0" y="1125755"/>
        <a:ext cx="4446314" cy="542587"/>
      </dsp:txXfrm>
    </dsp:sp>
    <dsp:sp modelId="{D69C9619-390D-CB4C-9913-1EDEDE83527D}">
      <dsp:nvSpPr>
        <dsp:cNvPr id="0" name=""/>
        <dsp:cNvSpPr/>
      </dsp:nvSpPr>
      <dsp:spPr>
        <a:xfrm>
          <a:off x="222315" y="933875"/>
          <a:ext cx="3112419" cy="383760"/>
        </a:xfrm>
        <a:prstGeom prst="roundRect">
          <a:avLst/>
        </a:prstGeom>
        <a:gradFill rotWithShape="0">
          <a:gsLst>
            <a:gs pos="0">
              <a:schemeClr val="accent3">
                <a:hueOff val="-358351"/>
                <a:satOff val="295"/>
                <a:lumOff val="-245"/>
                <a:alphaOff val="0"/>
                <a:tint val="96000"/>
                <a:lumMod val="100000"/>
              </a:schemeClr>
            </a:gs>
            <a:gs pos="78000">
              <a:schemeClr val="accent3">
                <a:hueOff val="-358351"/>
                <a:satOff val="295"/>
                <a:lumOff val="-2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642" tIns="0" rIns="1176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SureFire</a:t>
          </a:r>
          <a:endParaRPr lang="fr-FR" sz="1300" kern="1200" dirty="0"/>
        </a:p>
      </dsp:txBody>
      <dsp:txXfrm>
        <a:off x="241049" y="952609"/>
        <a:ext cx="3074951" cy="346292"/>
      </dsp:txXfrm>
    </dsp:sp>
    <dsp:sp modelId="{AF72177C-2580-A149-AB01-74828FC4F689}">
      <dsp:nvSpPr>
        <dsp:cNvPr id="0" name=""/>
        <dsp:cNvSpPr/>
      </dsp:nvSpPr>
      <dsp:spPr>
        <a:xfrm>
          <a:off x="0" y="1930423"/>
          <a:ext cx="4446314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5083" tIns="270764" rIns="3450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Couverture de test</a:t>
          </a:r>
        </a:p>
      </dsp:txBody>
      <dsp:txXfrm>
        <a:off x="0" y="1930423"/>
        <a:ext cx="4446314" cy="542587"/>
      </dsp:txXfrm>
    </dsp:sp>
    <dsp:sp modelId="{7420F7AB-FCE5-B341-8741-564064F66AF4}">
      <dsp:nvSpPr>
        <dsp:cNvPr id="0" name=""/>
        <dsp:cNvSpPr/>
      </dsp:nvSpPr>
      <dsp:spPr>
        <a:xfrm>
          <a:off x="222315" y="1738543"/>
          <a:ext cx="3112419" cy="383760"/>
        </a:xfrm>
        <a:prstGeom prst="roundRect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642" tIns="0" rIns="1176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Jacoco</a:t>
          </a:r>
          <a:endParaRPr lang="fr-FR" sz="1300" kern="1200" dirty="0"/>
        </a:p>
      </dsp:txBody>
      <dsp:txXfrm>
        <a:off x="241049" y="1757277"/>
        <a:ext cx="3074951" cy="346292"/>
      </dsp:txXfrm>
    </dsp:sp>
    <dsp:sp modelId="{5A289248-7A38-FE4B-A8EE-817086A09234}">
      <dsp:nvSpPr>
        <dsp:cNvPr id="0" name=""/>
        <dsp:cNvSpPr/>
      </dsp:nvSpPr>
      <dsp:spPr>
        <a:xfrm>
          <a:off x="0" y="2735090"/>
          <a:ext cx="4446314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075052"/>
              <a:satOff val="885"/>
              <a:lumOff val="-7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5083" tIns="270764" rIns="3450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Analyse du code</a:t>
          </a:r>
        </a:p>
      </dsp:txBody>
      <dsp:txXfrm>
        <a:off x="0" y="2735090"/>
        <a:ext cx="4446314" cy="542587"/>
      </dsp:txXfrm>
    </dsp:sp>
    <dsp:sp modelId="{33BAE751-F37E-A44B-9655-4EAA4B8738EA}">
      <dsp:nvSpPr>
        <dsp:cNvPr id="0" name=""/>
        <dsp:cNvSpPr/>
      </dsp:nvSpPr>
      <dsp:spPr>
        <a:xfrm>
          <a:off x="222315" y="2543210"/>
          <a:ext cx="3112419" cy="383760"/>
        </a:xfrm>
        <a:prstGeom prst="roundRect">
          <a:avLst/>
        </a:prstGeom>
        <a:gradFill rotWithShape="0">
          <a:gsLst>
            <a:gs pos="0">
              <a:schemeClr val="accent3">
                <a:hueOff val="-1075052"/>
                <a:satOff val="885"/>
                <a:lumOff val="-736"/>
                <a:alphaOff val="0"/>
                <a:tint val="96000"/>
                <a:lumMod val="100000"/>
              </a:schemeClr>
            </a:gs>
            <a:gs pos="78000">
              <a:schemeClr val="accent3">
                <a:hueOff val="-1075052"/>
                <a:satOff val="885"/>
                <a:lumOff val="-7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642" tIns="0" rIns="1176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CheckStyle</a:t>
          </a:r>
          <a:endParaRPr lang="fr-FR" sz="1300" kern="1200" dirty="0"/>
        </a:p>
      </dsp:txBody>
      <dsp:txXfrm>
        <a:off x="241049" y="2561944"/>
        <a:ext cx="3074951" cy="346292"/>
      </dsp:txXfrm>
    </dsp:sp>
    <dsp:sp modelId="{22A3F003-B01B-274C-A108-2CED4B18D2BF}">
      <dsp:nvSpPr>
        <dsp:cNvPr id="0" name=""/>
        <dsp:cNvSpPr/>
      </dsp:nvSpPr>
      <dsp:spPr>
        <a:xfrm>
          <a:off x="0" y="3539758"/>
          <a:ext cx="4446314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5083" tIns="270764" rIns="3450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Analyse des bugs</a:t>
          </a:r>
        </a:p>
      </dsp:txBody>
      <dsp:txXfrm>
        <a:off x="0" y="3539758"/>
        <a:ext cx="4446314" cy="542587"/>
      </dsp:txXfrm>
    </dsp:sp>
    <dsp:sp modelId="{391E976F-38DB-5E45-95D8-E4631F2FDE0D}">
      <dsp:nvSpPr>
        <dsp:cNvPr id="0" name=""/>
        <dsp:cNvSpPr/>
      </dsp:nvSpPr>
      <dsp:spPr>
        <a:xfrm>
          <a:off x="222315" y="3347878"/>
          <a:ext cx="3112419" cy="383760"/>
        </a:xfrm>
        <a:prstGeom prst="roundRect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642" tIns="0" rIns="1176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SpotBugs</a:t>
          </a:r>
          <a:endParaRPr lang="fr-FR" sz="1300" kern="1200" dirty="0"/>
        </a:p>
      </dsp:txBody>
      <dsp:txXfrm>
        <a:off x="241049" y="3366612"/>
        <a:ext cx="307495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8B3D-4444-4F4F-BBDB-4794A9C7414D}">
      <dsp:nvSpPr>
        <dsp:cNvPr id="0" name=""/>
        <dsp:cNvSpPr/>
      </dsp:nvSpPr>
      <dsp:spPr>
        <a:xfrm>
          <a:off x="1519" y="986233"/>
          <a:ext cx="1498399" cy="123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persons</a:t>
          </a:r>
          <a:r>
            <a:rPr lang="fr-FR" sz="1000" kern="1200" dirty="0"/>
            <a:t> [ 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firestations</a:t>
          </a:r>
          <a:r>
            <a:rPr lang="fr-FR" sz="1000" kern="1200" dirty="0"/>
            <a:t> [ 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medicalrecords</a:t>
          </a:r>
          <a:r>
            <a:rPr lang="fr-FR" sz="1000" kern="1200" dirty="0"/>
            <a:t> [ ] </a:t>
          </a:r>
        </a:p>
      </dsp:txBody>
      <dsp:txXfrm>
        <a:off x="29960" y="1014674"/>
        <a:ext cx="1441517" cy="914156"/>
      </dsp:txXfrm>
    </dsp:sp>
    <dsp:sp modelId="{6B5DBFAE-75C2-0B40-9A9A-F3E83111D0DA}">
      <dsp:nvSpPr>
        <dsp:cNvPr id="0" name=""/>
        <dsp:cNvSpPr/>
      </dsp:nvSpPr>
      <dsp:spPr>
        <a:xfrm>
          <a:off x="854170" y="1318612"/>
          <a:ext cx="1596269" cy="1596269"/>
        </a:xfrm>
        <a:prstGeom prst="leftCircularArrow">
          <a:avLst>
            <a:gd name="adj1" fmla="val 2805"/>
            <a:gd name="adj2" fmla="val 342349"/>
            <a:gd name="adj3" fmla="val 2117859"/>
            <a:gd name="adj4" fmla="val 9024489"/>
            <a:gd name="adj5" fmla="val 327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1DCAB-497C-394A-8929-E422ACC2743F}">
      <dsp:nvSpPr>
        <dsp:cNvPr id="0" name=""/>
        <dsp:cNvSpPr/>
      </dsp:nvSpPr>
      <dsp:spPr>
        <a:xfrm>
          <a:off x="334496" y="1957271"/>
          <a:ext cx="1331911" cy="529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File JSON</a:t>
          </a:r>
        </a:p>
      </dsp:txBody>
      <dsp:txXfrm>
        <a:off x="350009" y="1972784"/>
        <a:ext cx="1300885" cy="498631"/>
      </dsp:txXfrm>
    </dsp:sp>
    <dsp:sp modelId="{0AA68BF0-447B-654A-8E28-DFFC6FE28541}">
      <dsp:nvSpPr>
        <dsp:cNvPr id="0" name=""/>
        <dsp:cNvSpPr/>
      </dsp:nvSpPr>
      <dsp:spPr>
        <a:xfrm>
          <a:off x="1879611" y="986233"/>
          <a:ext cx="1498399" cy="123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Pattern Singleton (</a:t>
          </a:r>
          <a:r>
            <a:rPr lang="fr-FR" sz="1000" kern="1200" dirty="0" err="1"/>
            <a:t>enum</a:t>
          </a:r>
          <a:r>
            <a:rPr lang="fr-F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Conversion JSON – </a:t>
          </a:r>
          <a:r>
            <a:rPr lang="fr-FR" sz="1000" kern="1200" dirty="0" err="1"/>
            <a:t>DataBase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Gestion de l’appel à </a:t>
          </a:r>
          <a:r>
            <a:rPr lang="fr-FR" sz="1000" kern="1200" dirty="0" err="1"/>
            <a:t>DataBase</a:t>
          </a:r>
          <a:endParaRPr lang="fr-FR" sz="1000" kern="1200" dirty="0"/>
        </a:p>
      </dsp:txBody>
      <dsp:txXfrm>
        <a:off x="1908052" y="1279503"/>
        <a:ext cx="1441517" cy="914156"/>
      </dsp:txXfrm>
    </dsp:sp>
    <dsp:sp modelId="{9240435E-DACF-AC4E-A91B-2B9B435D9647}">
      <dsp:nvSpPr>
        <dsp:cNvPr id="0" name=""/>
        <dsp:cNvSpPr/>
      </dsp:nvSpPr>
      <dsp:spPr>
        <a:xfrm>
          <a:off x="2719776" y="244994"/>
          <a:ext cx="1787731" cy="1787731"/>
        </a:xfrm>
        <a:prstGeom prst="circularArrow">
          <a:avLst>
            <a:gd name="adj1" fmla="val 2504"/>
            <a:gd name="adj2" fmla="val 303553"/>
            <a:gd name="adj3" fmla="val 19520936"/>
            <a:gd name="adj4" fmla="val 12575511"/>
            <a:gd name="adj5" fmla="val 29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4A62F2-862D-464F-93BC-813D73E8E17B}">
      <dsp:nvSpPr>
        <dsp:cNvPr id="0" name=""/>
        <dsp:cNvSpPr/>
      </dsp:nvSpPr>
      <dsp:spPr>
        <a:xfrm>
          <a:off x="2212589" y="721405"/>
          <a:ext cx="1331911" cy="529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DataBaseManager</a:t>
          </a:r>
          <a:endParaRPr lang="fr-FR" sz="1200" kern="1200" dirty="0"/>
        </a:p>
      </dsp:txBody>
      <dsp:txXfrm>
        <a:off x="2228102" y="736918"/>
        <a:ext cx="1300885" cy="498631"/>
      </dsp:txXfrm>
    </dsp:sp>
    <dsp:sp modelId="{142C43FA-9CD3-464D-9B17-14F55858C9C4}">
      <dsp:nvSpPr>
        <dsp:cNvPr id="0" name=""/>
        <dsp:cNvSpPr/>
      </dsp:nvSpPr>
      <dsp:spPr>
        <a:xfrm>
          <a:off x="3757704" y="986233"/>
          <a:ext cx="1498399" cy="123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Set&lt;Person&gt;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Set&lt;</a:t>
          </a:r>
          <a:r>
            <a:rPr lang="fr-FR" sz="1000" kern="1200" dirty="0" err="1"/>
            <a:t>FireStation</a:t>
          </a:r>
          <a:r>
            <a:rPr lang="fr-FR" sz="1000" kern="1200" dirty="0"/>
            <a:t>&gt;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Set&lt;</a:t>
          </a:r>
          <a:r>
            <a:rPr lang="fr-FR" sz="1000" kern="1200" dirty="0" err="1"/>
            <a:t>MedicalRecord</a:t>
          </a:r>
          <a:r>
            <a:rPr lang="fr-FR" sz="1000" kern="1200" dirty="0"/>
            <a:t>&gt;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Set = éviter les doublons</a:t>
          </a:r>
        </a:p>
      </dsp:txBody>
      <dsp:txXfrm>
        <a:off x="3786145" y="1014674"/>
        <a:ext cx="1441517" cy="914156"/>
      </dsp:txXfrm>
    </dsp:sp>
    <dsp:sp modelId="{91F356AA-DC56-E342-891F-29CAE3C966F7}">
      <dsp:nvSpPr>
        <dsp:cNvPr id="0" name=""/>
        <dsp:cNvSpPr/>
      </dsp:nvSpPr>
      <dsp:spPr>
        <a:xfrm>
          <a:off x="4090681" y="1957271"/>
          <a:ext cx="1331911" cy="529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DataBase</a:t>
          </a:r>
          <a:endParaRPr lang="fr-FR" sz="1200" kern="1200" dirty="0"/>
        </a:p>
      </dsp:txBody>
      <dsp:txXfrm>
        <a:off x="4106194" y="1972784"/>
        <a:ext cx="1300885" cy="498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05282-9EA5-1749-89A7-E94548B4291E}">
      <dsp:nvSpPr>
        <dsp:cNvPr id="0" name=""/>
        <dsp:cNvSpPr/>
      </dsp:nvSpPr>
      <dsp:spPr>
        <a:xfrm>
          <a:off x="2402" y="0"/>
          <a:ext cx="2357132" cy="41466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Model</a:t>
          </a:r>
        </a:p>
      </dsp:txBody>
      <dsp:txXfrm>
        <a:off x="2402" y="0"/>
        <a:ext cx="2357132" cy="1244003"/>
      </dsp:txXfrm>
    </dsp:sp>
    <dsp:sp modelId="{0B604322-60C6-4F4E-BBAD-41971E0596EE}">
      <dsp:nvSpPr>
        <dsp:cNvPr id="0" name=""/>
        <dsp:cNvSpPr/>
      </dsp:nvSpPr>
      <dsp:spPr>
        <a:xfrm>
          <a:off x="238115" y="1244358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FireStation</a:t>
          </a:r>
          <a:endParaRPr lang="fr-FR" sz="1000" kern="1200" dirty="0"/>
        </a:p>
      </dsp:txBody>
      <dsp:txXfrm>
        <a:off x="261975" y="1268218"/>
        <a:ext cx="1837985" cy="766936"/>
      </dsp:txXfrm>
    </dsp:sp>
    <dsp:sp modelId="{2EA871CF-21EE-C04A-B12C-0BCB6279059E}">
      <dsp:nvSpPr>
        <dsp:cNvPr id="0" name=""/>
        <dsp:cNvSpPr/>
      </dsp:nvSpPr>
      <dsp:spPr>
        <a:xfrm>
          <a:off x="238115" y="2184346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9450"/>
                <a:satOff val="98"/>
                <a:lumOff val="-82"/>
                <a:alphaOff val="0"/>
                <a:tint val="96000"/>
                <a:lumMod val="100000"/>
              </a:schemeClr>
            </a:gs>
            <a:gs pos="78000">
              <a:schemeClr val="accent3">
                <a:hueOff val="-119450"/>
                <a:satOff val="98"/>
                <a:lumOff val="-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MedicalRecord</a:t>
          </a:r>
          <a:endParaRPr lang="fr-FR" sz="1000" kern="1200" dirty="0"/>
        </a:p>
      </dsp:txBody>
      <dsp:txXfrm>
        <a:off x="261975" y="2208206"/>
        <a:ext cx="1837985" cy="766936"/>
      </dsp:txXfrm>
    </dsp:sp>
    <dsp:sp modelId="{BE3A399A-76B7-E948-818E-E1A4E46014E4}">
      <dsp:nvSpPr>
        <dsp:cNvPr id="0" name=""/>
        <dsp:cNvSpPr/>
      </dsp:nvSpPr>
      <dsp:spPr>
        <a:xfrm>
          <a:off x="238115" y="3124334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38900"/>
                <a:satOff val="197"/>
                <a:lumOff val="-164"/>
                <a:alphaOff val="0"/>
                <a:tint val="96000"/>
                <a:lumMod val="100000"/>
              </a:schemeClr>
            </a:gs>
            <a:gs pos="78000">
              <a:schemeClr val="accent3">
                <a:hueOff val="-238900"/>
                <a:satOff val="197"/>
                <a:lumOff val="-16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Person</a:t>
          </a:r>
        </a:p>
      </dsp:txBody>
      <dsp:txXfrm>
        <a:off x="261975" y="3148194"/>
        <a:ext cx="1837985" cy="766936"/>
      </dsp:txXfrm>
    </dsp:sp>
    <dsp:sp modelId="{0CCBDF71-46C3-194A-A725-751E6BEB56A4}">
      <dsp:nvSpPr>
        <dsp:cNvPr id="0" name=""/>
        <dsp:cNvSpPr/>
      </dsp:nvSpPr>
      <dsp:spPr>
        <a:xfrm>
          <a:off x="2536319" y="0"/>
          <a:ext cx="2357132" cy="41466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 err="1"/>
            <a:t>Repository</a:t>
          </a:r>
          <a:endParaRPr lang="fr-FR" sz="3500" kern="1200" dirty="0"/>
        </a:p>
      </dsp:txBody>
      <dsp:txXfrm>
        <a:off x="2536319" y="0"/>
        <a:ext cx="2357132" cy="1244003"/>
      </dsp:txXfrm>
    </dsp:sp>
    <dsp:sp modelId="{013FF14E-B20E-154B-B981-91BFDC234609}">
      <dsp:nvSpPr>
        <dsp:cNvPr id="0" name=""/>
        <dsp:cNvSpPr/>
      </dsp:nvSpPr>
      <dsp:spPr>
        <a:xfrm>
          <a:off x="2772032" y="1244104"/>
          <a:ext cx="1885705" cy="604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58351"/>
                <a:satOff val="295"/>
                <a:lumOff val="-245"/>
                <a:alphaOff val="0"/>
                <a:tint val="96000"/>
                <a:lumMod val="100000"/>
              </a:schemeClr>
            </a:gs>
            <a:gs pos="78000">
              <a:schemeClr val="accent3">
                <a:hueOff val="-358351"/>
                <a:satOff val="295"/>
                <a:lumOff val="-2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DAO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CRUD Operations</a:t>
          </a:r>
        </a:p>
      </dsp:txBody>
      <dsp:txXfrm>
        <a:off x="2789725" y="1261797"/>
        <a:ext cx="1850319" cy="568696"/>
      </dsp:txXfrm>
    </dsp:sp>
    <dsp:sp modelId="{86F77AC5-F396-FD40-AFCF-31E0AB7D0A0B}">
      <dsp:nvSpPr>
        <dsp:cNvPr id="0" name=""/>
        <dsp:cNvSpPr/>
      </dsp:nvSpPr>
      <dsp:spPr>
        <a:xfrm>
          <a:off x="2772032" y="1941123"/>
          <a:ext cx="1885705" cy="604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77801"/>
                <a:satOff val="393"/>
                <a:lumOff val="-327"/>
                <a:alphaOff val="0"/>
                <a:tint val="96000"/>
                <a:lumMod val="100000"/>
              </a:schemeClr>
            </a:gs>
            <a:gs pos="78000">
              <a:schemeClr val="accent3">
                <a:hueOff val="-477801"/>
                <a:satOff val="393"/>
                <a:lumOff val="-3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FireStation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Interface </a:t>
          </a:r>
          <a:r>
            <a:rPr lang="fr-FR" sz="800" kern="1200" dirty="0" err="1"/>
            <a:t>extends</a:t>
          </a:r>
          <a:r>
            <a:rPr lang="fr-FR" sz="800" kern="1200" dirty="0"/>
            <a:t> DAO&lt;</a:t>
          </a:r>
          <a:r>
            <a:rPr lang="fr-FR" sz="800" kern="1200" dirty="0" err="1"/>
            <a:t>FireStation</a:t>
          </a:r>
          <a:r>
            <a:rPr lang="fr-FR" sz="800" kern="1200" dirty="0"/>
            <a:t>&gt;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Implémentation</a:t>
          </a:r>
        </a:p>
      </dsp:txBody>
      <dsp:txXfrm>
        <a:off x="2789725" y="1958816"/>
        <a:ext cx="1850319" cy="568696"/>
      </dsp:txXfrm>
    </dsp:sp>
    <dsp:sp modelId="{1E9B2CCB-3B52-8F47-AD83-01B7936CD8BD}">
      <dsp:nvSpPr>
        <dsp:cNvPr id="0" name=""/>
        <dsp:cNvSpPr/>
      </dsp:nvSpPr>
      <dsp:spPr>
        <a:xfrm>
          <a:off x="2772032" y="2638142"/>
          <a:ext cx="1885705" cy="604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97251"/>
                <a:satOff val="492"/>
                <a:lumOff val="-409"/>
                <a:alphaOff val="0"/>
                <a:tint val="96000"/>
                <a:lumMod val="100000"/>
              </a:schemeClr>
            </a:gs>
            <a:gs pos="78000">
              <a:schemeClr val="accent3">
                <a:hueOff val="-597251"/>
                <a:satOff val="492"/>
                <a:lumOff val="-4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MedicalRecord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Interface </a:t>
          </a:r>
          <a:r>
            <a:rPr lang="fr-FR" sz="800" kern="1200" dirty="0" err="1"/>
            <a:t>extends</a:t>
          </a:r>
          <a:r>
            <a:rPr lang="fr-FR" sz="800" kern="1200" dirty="0"/>
            <a:t> DAO&lt;</a:t>
          </a:r>
          <a:r>
            <a:rPr lang="fr-FR" sz="700" kern="1200" dirty="0" err="1"/>
            <a:t>MedicalRecord</a:t>
          </a:r>
          <a:r>
            <a:rPr lang="fr-FR" sz="800" kern="1200" dirty="0"/>
            <a:t>&gt;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Implémentation</a:t>
          </a:r>
        </a:p>
      </dsp:txBody>
      <dsp:txXfrm>
        <a:off x="2789725" y="2655835"/>
        <a:ext cx="1850319" cy="568696"/>
      </dsp:txXfrm>
    </dsp:sp>
    <dsp:sp modelId="{53C31C31-5718-A14E-8151-329D799FA7D3}">
      <dsp:nvSpPr>
        <dsp:cNvPr id="0" name=""/>
        <dsp:cNvSpPr/>
      </dsp:nvSpPr>
      <dsp:spPr>
        <a:xfrm>
          <a:off x="2772032" y="3335160"/>
          <a:ext cx="1885705" cy="604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Person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Interface </a:t>
          </a:r>
          <a:r>
            <a:rPr lang="fr-FR" sz="800" kern="1200" dirty="0" err="1"/>
            <a:t>extends</a:t>
          </a:r>
          <a:r>
            <a:rPr lang="fr-FR" sz="800" kern="1200" dirty="0"/>
            <a:t> DAO&lt;Person&gt;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Implémentation</a:t>
          </a:r>
        </a:p>
      </dsp:txBody>
      <dsp:txXfrm>
        <a:off x="2789725" y="3352853"/>
        <a:ext cx="1850319" cy="568696"/>
      </dsp:txXfrm>
    </dsp:sp>
    <dsp:sp modelId="{952524DF-B006-CE4E-A7E9-1B205B0991E6}">
      <dsp:nvSpPr>
        <dsp:cNvPr id="0" name=""/>
        <dsp:cNvSpPr/>
      </dsp:nvSpPr>
      <dsp:spPr>
        <a:xfrm>
          <a:off x="5070235" y="0"/>
          <a:ext cx="2357132" cy="41466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Service</a:t>
          </a:r>
        </a:p>
      </dsp:txBody>
      <dsp:txXfrm>
        <a:off x="5070235" y="0"/>
        <a:ext cx="2357132" cy="1244003"/>
      </dsp:txXfrm>
    </dsp:sp>
    <dsp:sp modelId="{ACC1CAE3-57D0-3144-B6FD-6DB5CBF6368D}">
      <dsp:nvSpPr>
        <dsp:cNvPr id="0" name=""/>
        <dsp:cNvSpPr/>
      </dsp:nvSpPr>
      <dsp:spPr>
        <a:xfrm>
          <a:off x="5305949" y="1244358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36152"/>
                <a:satOff val="688"/>
                <a:lumOff val="-572"/>
                <a:alphaOff val="0"/>
                <a:tint val="96000"/>
                <a:lumMod val="100000"/>
              </a:schemeClr>
            </a:gs>
            <a:gs pos="78000">
              <a:schemeClr val="accent3">
                <a:hueOff val="-836152"/>
                <a:satOff val="688"/>
                <a:lumOff val="-57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FireStationService</a:t>
          </a:r>
          <a:endParaRPr lang="fr-FR" sz="1000" kern="1200" dirty="0"/>
        </a:p>
      </dsp:txBody>
      <dsp:txXfrm>
        <a:off x="5329809" y="1268218"/>
        <a:ext cx="1837985" cy="766936"/>
      </dsp:txXfrm>
    </dsp:sp>
    <dsp:sp modelId="{BC46DEAF-2D75-1248-B8F3-459C7B2BA0C1}">
      <dsp:nvSpPr>
        <dsp:cNvPr id="0" name=""/>
        <dsp:cNvSpPr/>
      </dsp:nvSpPr>
      <dsp:spPr>
        <a:xfrm>
          <a:off x="5305949" y="2184346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55602"/>
                <a:satOff val="787"/>
                <a:lumOff val="-654"/>
                <a:alphaOff val="0"/>
                <a:tint val="96000"/>
                <a:lumMod val="100000"/>
              </a:schemeClr>
            </a:gs>
            <a:gs pos="78000">
              <a:schemeClr val="accent3">
                <a:hueOff val="-955602"/>
                <a:satOff val="787"/>
                <a:lumOff val="-6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MedicalRecordService</a:t>
          </a:r>
          <a:endParaRPr lang="fr-FR" sz="1000" kern="1200" dirty="0"/>
        </a:p>
      </dsp:txBody>
      <dsp:txXfrm>
        <a:off x="5329809" y="2208206"/>
        <a:ext cx="1837985" cy="766936"/>
      </dsp:txXfrm>
    </dsp:sp>
    <dsp:sp modelId="{3399A274-3197-4847-97E4-2C7538711E5F}">
      <dsp:nvSpPr>
        <dsp:cNvPr id="0" name=""/>
        <dsp:cNvSpPr/>
      </dsp:nvSpPr>
      <dsp:spPr>
        <a:xfrm>
          <a:off x="5305949" y="3124334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075052"/>
                <a:satOff val="885"/>
                <a:lumOff val="-736"/>
                <a:alphaOff val="0"/>
                <a:tint val="96000"/>
                <a:lumMod val="100000"/>
              </a:schemeClr>
            </a:gs>
            <a:gs pos="78000">
              <a:schemeClr val="accent3">
                <a:hueOff val="-1075052"/>
                <a:satOff val="885"/>
                <a:lumOff val="-7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PersonService</a:t>
          </a:r>
          <a:endParaRPr lang="fr-FR" sz="1000" kern="1200" dirty="0"/>
        </a:p>
      </dsp:txBody>
      <dsp:txXfrm>
        <a:off x="5329809" y="3148194"/>
        <a:ext cx="1837985" cy="766936"/>
      </dsp:txXfrm>
    </dsp:sp>
    <dsp:sp modelId="{3A853A6A-AF0D-8C4C-A3BE-12A7B0AB873E}">
      <dsp:nvSpPr>
        <dsp:cNvPr id="0" name=""/>
        <dsp:cNvSpPr/>
      </dsp:nvSpPr>
      <dsp:spPr>
        <a:xfrm>
          <a:off x="7604152" y="0"/>
          <a:ext cx="2357132" cy="414667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Controller</a:t>
          </a:r>
        </a:p>
      </dsp:txBody>
      <dsp:txXfrm>
        <a:off x="7604152" y="0"/>
        <a:ext cx="2357132" cy="1244003"/>
      </dsp:txXfrm>
    </dsp:sp>
    <dsp:sp modelId="{41C20344-FC80-9A48-9BD0-5A00E6CA4B1E}">
      <dsp:nvSpPr>
        <dsp:cNvPr id="0" name=""/>
        <dsp:cNvSpPr/>
      </dsp:nvSpPr>
      <dsp:spPr>
        <a:xfrm>
          <a:off x="7839866" y="1244358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94502"/>
                <a:satOff val="983"/>
                <a:lumOff val="-818"/>
                <a:alphaOff val="0"/>
                <a:tint val="96000"/>
                <a:lumMod val="100000"/>
              </a:schemeClr>
            </a:gs>
            <a:gs pos="78000">
              <a:schemeClr val="accent3">
                <a:hueOff val="-1194502"/>
                <a:satOff val="983"/>
                <a:lumOff val="-8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FireStationController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 err="1"/>
            <a:t>Get</a:t>
          </a:r>
          <a:r>
            <a:rPr lang="fr-FR" sz="800" kern="1200" dirty="0"/>
            <a:t> - Post - Put - </a:t>
          </a:r>
          <a:r>
            <a:rPr lang="fr-FR" sz="800" kern="1200" dirty="0" err="1"/>
            <a:t>Delete</a:t>
          </a:r>
          <a:endParaRPr lang="fr-FR" sz="800" kern="1200" dirty="0"/>
        </a:p>
      </dsp:txBody>
      <dsp:txXfrm>
        <a:off x="7863726" y="1268218"/>
        <a:ext cx="1837985" cy="766936"/>
      </dsp:txXfrm>
    </dsp:sp>
    <dsp:sp modelId="{AA2DC990-6E23-5C48-A52C-47AB3D3F0AE0}">
      <dsp:nvSpPr>
        <dsp:cNvPr id="0" name=""/>
        <dsp:cNvSpPr/>
      </dsp:nvSpPr>
      <dsp:spPr>
        <a:xfrm>
          <a:off x="7839866" y="2184346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313953"/>
                <a:satOff val="1082"/>
                <a:lumOff val="-899"/>
                <a:alphaOff val="0"/>
                <a:tint val="96000"/>
                <a:lumMod val="100000"/>
              </a:schemeClr>
            </a:gs>
            <a:gs pos="78000">
              <a:schemeClr val="accent3">
                <a:hueOff val="-1313953"/>
                <a:satOff val="1082"/>
                <a:lumOff val="-89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MedicalRecordController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 err="1"/>
            <a:t>Get</a:t>
          </a:r>
          <a:r>
            <a:rPr lang="fr-FR" sz="800" kern="1200" dirty="0"/>
            <a:t> - Post - Put - </a:t>
          </a:r>
          <a:r>
            <a:rPr lang="fr-FR" sz="800" kern="1200" dirty="0" err="1"/>
            <a:t>Delete</a:t>
          </a:r>
          <a:endParaRPr lang="fr-FR" sz="800" kern="1200" dirty="0"/>
        </a:p>
      </dsp:txBody>
      <dsp:txXfrm>
        <a:off x="7863726" y="2208206"/>
        <a:ext cx="1837985" cy="766936"/>
      </dsp:txXfrm>
    </dsp:sp>
    <dsp:sp modelId="{AC34D659-AF8E-5745-BBFD-B4F708E46246}">
      <dsp:nvSpPr>
        <dsp:cNvPr id="0" name=""/>
        <dsp:cNvSpPr/>
      </dsp:nvSpPr>
      <dsp:spPr>
        <a:xfrm>
          <a:off x="7839866" y="3124334"/>
          <a:ext cx="1885705" cy="814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PersonController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/>
            <a:t>Get - Post - Put - Delete</a:t>
          </a:r>
          <a:endParaRPr lang="fr-FR" sz="800" kern="1200" dirty="0"/>
        </a:p>
      </dsp:txBody>
      <dsp:txXfrm>
        <a:off x="7863726" y="3148194"/>
        <a:ext cx="1837985" cy="766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211" y="0"/>
          <a:ext cx="2013483" cy="126774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DataSource</a:t>
          </a:r>
          <a:endParaRPr lang="fr-FR" sz="1600" kern="1200" dirty="0"/>
        </a:p>
      </dsp:txBody>
      <dsp:txXfrm>
        <a:off x="211" y="0"/>
        <a:ext cx="2013483" cy="380322"/>
      </dsp:txXfrm>
    </dsp:sp>
    <dsp:sp modelId="{2A851F96-21BC-AF48-8A15-17DB1224EB4F}">
      <dsp:nvSpPr>
        <dsp:cNvPr id="0" name=""/>
        <dsp:cNvSpPr/>
      </dsp:nvSpPr>
      <dsp:spPr>
        <a:xfrm>
          <a:off x="201390" y="380694"/>
          <a:ext cx="1611124" cy="38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/>
            <a:t>DataBaseManager</a:t>
          </a:r>
          <a:endParaRPr lang="fr-FR" sz="1050" kern="1200" dirty="0"/>
        </a:p>
      </dsp:txBody>
      <dsp:txXfrm>
        <a:off x="212585" y="391889"/>
        <a:ext cx="1588734" cy="359851"/>
      </dsp:txXfrm>
    </dsp:sp>
    <dsp:sp modelId="{025084AA-58B6-0342-A017-049B3CDB72C6}">
      <dsp:nvSpPr>
        <dsp:cNvPr id="0" name=""/>
        <dsp:cNvSpPr/>
      </dsp:nvSpPr>
      <dsp:spPr>
        <a:xfrm>
          <a:off x="201390" y="821741"/>
          <a:ext cx="1611124" cy="38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/>
            <a:t>DataBase</a:t>
          </a:r>
          <a:endParaRPr lang="fr-FR" sz="1050" kern="1200" dirty="0"/>
        </a:p>
      </dsp:txBody>
      <dsp:txXfrm>
        <a:off x="212585" y="832936"/>
        <a:ext cx="1588734" cy="3598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481" y="0"/>
          <a:ext cx="2293442" cy="12677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Exceptions</a:t>
          </a:r>
        </a:p>
      </dsp:txBody>
      <dsp:txXfrm>
        <a:off x="481" y="0"/>
        <a:ext cx="2293442" cy="380322"/>
      </dsp:txXfrm>
    </dsp:sp>
    <dsp:sp modelId="{2A851F96-21BC-AF48-8A15-17DB1224EB4F}">
      <dsp:nvSpPr>
        <dsp:cNvPr id="0" name=""/>
        <dsp:cNvSpPr/>
      </dsp:nvSpPr>
      <dsp:spPr>
        <a:xfrm>
          <a:off x="229392" y="380694"/>
          <a:ext cx="1835139" cy="38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/>
            <a:t>NotFoundException</a:t>
          </a:r>
          <a:endParaRPr lang="fr-FR" sz="1050" kern="1200" dirty="0"/>
        </a:p>
      </dsp:txBody>
      <dsp:txXfrm>
        <a:off x="240587" y="391889"/>
        <a:ext cx="1812749" cy="359851"/>
      </dsp:txXfrm>
    </dsp:sp>
    <dsp:sp modelId="{025084AA-58B6-0342-A017-049B3CDB72C6}">
      <dsp:nvSpPr>
        <dsp:cNvPr id="0" name=""/>
        <dsp:cNvSpPr/>
      </dsp:nvSpPr>
      <dsp:spPr>
        <a:xfrm>
          <a:off x="229392" y="821742"/>
          <a:ext cx="1835139" cy="38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/>
            <a:t>AlreadyExistingException</a:t>
          </a:r>
          <a:endParaRPr lang="fr-FR" sz="1050" kern="1200" dirty="0"/>
        </a:p>
      </dsp:txBody>
      <dsp:txXfrm>
        <a:off x="240587" y="832937"/>
        <a:ext cx="1812749" cy="3598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0" y="0"/>
          <a:ext cx="2013483" cy="1602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DataSource</a:t>
          </a:r>
          <a:endParaRPr lang="fr-FR" sz="1800" kern="1200" dirty="0"/>
        </a:p>
      </dsp:txBody>
      <dsp:txXfrm>
        <a:off x="0" y="0"/>
        <a:ext cx="2013483" cy="480812"/>
      </dsp:txXfrm>
    </dsp:sp>
    <dsp:sp modelId="{2A851F96-21BC-AF48-8A15-17DB1224EB4F}">
      <dsp:nvSpPr>
        <dsp:cNvPr id="0" name=""/>
        <dsp:cNvSpPr/>
      </dsp:nvSpPr>
      <dsp:spPr>
        <a:xfrm>
          <a:off x="201390" y="481281"/>
          <a:ext cx="1611124" cy="483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DataBaseManager</a:t>
          </a:r>
          <a:endParaRPr lang="fr-FR" sz="1100" kern="1200" dirty="0"/>
        </a:p>
      </dsp:txBody>
      <dsp:txXfrm>
        <a:off x="215544" y="495435"/>
        <a:ext cx="1582816" cy="454930"/>
      </dsp:txXfrm>
    </dsp:sp>
    <dsp:sp modelId="{025084AA-58B6-0342-A017-049B3CDB72C6}">
      <dsp:nvSpPr>
        <dsp:cNvPr id="0" name=""/>
        <dsp:cNvSpPr/>
      </dsp:nvSpPr>
      <dsp:spPr>
        <a:xfrm>
          <a:off x="201390" y="1038864"/>
          <a:ext cx="1611124" cy="483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DataBase</a:t>
          </a:r>
          <a:endParaRPr lang="fr-FR" sz="1100" kern="1200" dirty="0"/>
        </a:p>
      </dsp:txBody>
      <dsp:txXfrm>
        <a:off x="215544" y="1053018"/>
        <a:ext cx="1582816" cy="454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06DE-41DC-6B4B-BA1D-EDBD584E6E99}">
      <dsp:nvSpPr>
        <dsp:cNvPr id="0" name=""/>
        <dsp:cNvSpPr/>
      </dsp:nvSpPr>
      <dsp:spPr>
        <a:xfrm>
          <a:off x="433" y="0"/>
          <a:ext cx="2063853" cy="12719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Exceptions</a:t>
          </a:r>
        </a:p>
      </dsp:txBody>
      <dsp:txXfrm>
        <a:off x="433" y="0"/>
        <a:ext cx="2063853" cy="381572"/>
      </dsp:txXfrm>
    </dsp:sp>
    <dsp:sp modelId="{2A851F96-21BC-AF48-8A15-17DB1224EB4F}">
      <dsp:nvSpPr>
        <dsp:cNvPr id="0" name=""/>
        <dsp:cNvSpPr/>
      </dsp:nvSpPr>
      <dsp:spPr>
        <a:xfrm>
          <a:off x="206428" y="381945"/>
          <a:ext cx="1651429" cy="38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NotFoundException</a:t>
          </a:r>
          <a:endParaRPr lang="fr-FR" sz="900" kern="1200" dirty="0"/>
        </a:p>
      </dsp:txBody>
      <dsp:txXfrm>
        <a:off x="217660" y="393177"/>
        <a:ext cx="1628965" cy="361033"/>
      </dsp:txXfrm>
    </dsp:sp>
    <dsp:sp modelId="{025084AA-58B6-0342-A017-049B3CDB72C6}">
      <dsp:nvSpPr>
        <dsp:cNvPr id="0" name=""/>
        <dsp:cNvSpPr/>
      </dsp:nvSpPr>
      <dsp:spPr>
        <a:xfrm>
          <a:off x="206428" y="824442"/>
          <a:ext cx="1651429" cy="38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AlreadyExistingException</a:t>
          </a:r>
          <a:endParaRPr lang="fr-FR" sz="900" kern="1200" dirty="0"/>
        </a:p>
      </dsp:txBody>
      <dsp:txXfrm>
        <a:off x="217660" y="835674"/>
        <a:ext cx="1628965" cy="361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6267-CD75-1045-9C76-4F41FCC3BE23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5AAF-1B3C-B847-A01C-D8FD92522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74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55AAF-1B3C-B847-A01C-D8FD92522D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3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0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7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32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5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14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66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8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4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18A-A845-CC47-9F74-E359A83286BC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3EBB8-10D8-CD4B-9E89-32A5E7D53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72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-Ruth/SafetyNetAler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june/Desktop/safetynetalerts/target/site/surefire-report.html" TargetMode="External"/><Relationship Id="rId2" Type="http://schemas.openxmlformats.org/officeDocument/2006/relationships/hyperlink" Target="file:///Users/june/Desktop/safetynetalerts/target/site/jacoc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Users/june/Desktop/safetynetalerts/target/site/spotbugs.html" TargetMode="External"/><Relationship Id="rId4" Type="http://schemas.openxmlformats.org/officeDocument/2006/relationships/hyperlink" Target="file:///Users/june/Desktop/safetynetalerts/target/site/checksty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A6AC3D-57E4-4340-8EE8-4AF8E208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>
                <a:solidFill>
                  <a:srgbClr val="FFFFFF"/>
                </a:solidFill>
              </a:rPr>
              <a:t>SafetyNet Alerts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F24CCE-6BD8-4542-ABE0-A17A2AEDF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7239621" cy="1686544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Noémie Barral</a:t>
            </a:r>
          </a:p>
          <a:p>
            <a:pPr algn="l"/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fr-FR" sz="1400" dirty="0">
                <a:solidFill>
                  <a:srgbClr val="FFFFFF">
                    <a:alpha val="70000"/>
                  </a:srgbClr>
                </a:solidFill>
              </a:rPr>
              <a:t>Lien vers le code : </a:t>
            </a:r>
            <a:r>
              <a:rPr lang="fr-FR" sz="1400" dirty="0">
                <a:solidFill>
                  <a:schemeClr val="tx1"/>
                </a:solidFill>
                <a:hlinkClick r:id="rId2"/>
              </a:rPr>
              <a:t>https://github.com/June-Ruth/SafetyNetAlerts</a:t>
            </a:r>
            <a:endParaRPr lang="fr-FR" sz="1400" dirty="0">
              <a:solidFill>
                <a:schemeClr val="tx1"/>
              </a:solidFill>
            </a:endParaRPr>
          </a:p>
          <a:p>
            <a:pPr algn="l"/>
            <a:r>
              <a:rPr lang="fr-FR" sz="1400" dirty="0">
                <a:solidFill>
                  <a:schemeClr val="tx1"/>
                </a:solidFill>
              </a:rPr>
              <a:t>	</a:t>
            </a:r>
            <a:r>
              <a:rPr lang="fr-FR" sz="1400" dirty="0">
                <a:solidFill>
                  <a:srgbClr val="FFFFFF">
                    <a:alpha val="70000"/>
                  </a:srgbClr>
                </a:solidFill>
              </a:rPr>
              <a:t>Branche : master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7D198-EE44-5D41-A34F-55499358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/>
              <a:t>Axes d’amélioration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807EA28-145F-7345-B74A-C27F8EDED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0661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20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9F30C-0EFD-3343-9AFF-1E5E6710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rapports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879EE-2326-474C-B049-542D9C4B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Jacoco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file:///Users/june/Desktop/safetynetalerts/target/site/jacoco/index.html</a:t>
            </a:r>
            <a:endParaRPr lang="fr-FR" dirty="0"/>
          </a:p>
          <a:p>
            <a:r>
              <a:rPr lang="fr-FR" dirty="0" err="1"/>
              <a:t>SureFire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file:///Users/june/Desktop/safetynetalerts/target/site/surefire-report.html</a:t>
            </a:r>
            <a:endParaRPr lang="fr-FR" dirty="0"/>
          </a:p>
          <a:p>
            <a:r>
              <a:rPr lang="fr-FR" dirty="0" err="1"/>
              <a:t>Checkstyle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file:///Users/june/Desktop/safetynetalerts/target/site/checkstyle.html</a:t>
            </a:r>
            <a:endParaRPr lang="fr-FR" dirty="0"/>
          </a:p>
          <a:p>
            <a:r>
              <a:rPr lang="fr-FR" dirty="0" err="1"/>
              <a:t>SpotBugs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file:///Users/june/Desktop/safetynetalerts/target/site/spotbugs.html</a:t>
            </a:r>
            <a:endParaRPr lang="fr-FR" dirty="0"/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C7B4DCA2-9416-0F43-BF61-332217E0183C}"/>
              </a:ext>
            </a:extLst>
          </p:cNvPr>
          <p:cNvSpPr/>
          <p:nvPr/>
        </p:nvSpPr>
        <p:spPr>
          <a:xfrm>
            <a:off x="10954311" y="6139124"/>
            <a:ext cx="1219200" cy="7133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Retour code</a:t>
            </a:r>
          </a:p>
        </p:txBody>
      </p:sp>
    </p:spTree>
    <p:extLst>
      <p:ext uri="{BB962C8B-B14F-4D97-AF65-F5344CB8AC3E}">
        <p14:creationId xmlns:p14="http://schemas.microsoft.com/office/powerpoint/2010/main" val="237450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A053E3-0BA0-C644-9165-789C98AE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fr-FR" sz="4400" dirty="0"/>
              <a:t>Sommaire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7B02C2E-34F8-45CB-B827-79718DC30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793650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45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4868040-5D8D-8A4C-BC0B-199E3F85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/>
              <a:t>Objectifs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72344-F8B1-B945-B2CD-C62A3FFF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Envoyer aux services d’urgences des informations adaptées selon l’urgence</a:t>
            </a:r>
          </a:p>
          <a:p>
            <a:r>
              <a:rPr lang="fr-FR" dirty="0"/>
              <a:t>Mettre à jour les informations de l’application concernant les personnes de la juridiction locale et leurs antécédents médicaux ainsi que les casernes exerçant dans la zone</a:t>
            </a:r>
          </a:p>
        </p:txBody>
      </p:sp>
    </p:spTree>
    <p:extLst>
      <p:ext uri="{BB962C8B-B14F-4D97-AF65-F5344CB8AC3E}">
        <p14:creationId xmlns:p14="http://schemas.microsoft.com/office/powerpoint/2010/main" val="30933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57A2-63F1-9546-8C31-C35BAA4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/>
              <a:t>Domaine métier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7EE1AEA-ABB7-5C4A-8632-F482452DA0A6}"/>
              </a:ext>
            </a:extLst>
          </p:cNvPr>
          <p:cNvGrpSpPr/>
          <p:nvPr/>
        </p:nvGrpSpPr>
        <p:grpSpPr>
          <a:xfrm>
            <a:off x="1193040" y="2219826"/>
            <a:ext cx="2954660" cy="2461368"/>
            <a:chOff x="701459" y="1655748"/>
            <a:chExt cx="2481197" cy="2461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925A01-9BD9-5F45-8C64-E2D97E3BDC08}"/>
                </a:ext>
              </a:extLst>
            </p:cNvPr>
            <p:cNvSpPr/>
            <p:nvPr/>
          </p:nvSpPr>
          <p:spPr>
            <a:xfrm>
              <a:off x="701459" y="2125478"/>
              <a:ext cx="2481197" cy="19916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/>
                <a:t>Nom de famille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Adresse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Ville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Code postal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Téléphone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E-Mail</a:t>
              </a:r>
            </a:p>
          </p:txBody>
        </p:sp>
        <p:sp>
          <p:nvSpPr>
            <p:cNvPr id="6" name="Rectangle : avec coins arrondis en haut 5">
              <a:extLst>
                <a:ext uri="{FF2B5EF4-FFF2-40B4-BE49-F238E27FC236}">
                  <a16:creationId xmlns:a16="http://schemas.microsoft.com/office/drawing/2014/main" id="{FCB909D4-9310-3F4E-B991-FB8E7BBB199B}"/>
                </a:ext>
              </a:extLst>
            </p:cNvPr>
            <p:cNvSpPr/>
            <p:nvPr/>
          </p:nvSpPr>
          <p:spPr>
            <a:xfrm>
              <a:off x="701459" y="1655748"/>
              <a:ext cx="2481197" cy="469729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Personne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47043A1-4A47-AD4B-9AD5-4BAB542A72D5}"/>
              </a:ext>
            </a:extLst>
          </p:cNvPr>
          <p:cNvGrpSpPr/>
          <p:nvPr/>
        </p:nvGrpSpPr>
        <p:grpSpPr>
          <a:xfrm>
            <a:off x="6255513" y="1449805"/>
            <a:ext cx="2954660" cy="1158068"/>
            <a:chOff x="4698304" y="1656340"/>
            <a:chExt cx="2481197" cy="11580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C45E9D-546D-884E-AB8B-2EA522A1B5F1}"/>
                </a:ext>
              </a:extLst>
            </p:cNvPr>
            <p:cNvSpPr/>
            <p:nvPr/>
          </p:nvSpPr>
          <p:spPr>
            <a:xfrm>
              <a:off x="4698304" y="2125477"/>
              <a:ext cx="2481197" cy="6889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/>
                <a:t>Adresse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Numéro de station</a:t>
              </a:r>
            </a:p>
          </p:txBody>
        </p:sp>
        <p:sp>
          <p:nvSpPr>
            <p:cNvPr id="9" name="Rectangle : avec coins arrondis en haut 8">
              <a:extLst>
                <a:ext uri="{FF2B5EF4-FFF2-40B4-BE49-F238E27FC236}">
                  <a16:creationId xmlns:a16="http://schemas.microsoft.com/office/drawing/2014/main" id="{C96E2983-3592-0C46-B955-97672311BD3A}"/>
                </a:ext>
              </a:extLst>
            </p:cNvPr>
            <p:cNvSpPr/>
            <p:nvPr/>
          </p:nvSpPr>
          <p:spPr>
            <a:xfrm>
              <a:off x="4698304" y="1656340"/>
              <a:ext cx="2481197" cy="469137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Caserne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06344C4-CA56-FF4F-8904-6CA6F8B98888}"/>
              </a:ext>
            </a:extLst>
          </p:cNvPr>
          <p:cNvGrpSpPr/>
          <p:nvPr/>
        </p:nvGrpSpPr>
        <p:grpSpPr>
          <a:xfrm>
            <a:off x="6255514" y="3603692"/>
            <a:ext cx="2954660" cy="2460976"/>
            <a:chOff x="9009345" y="1656138"/>
            <a:chExt cx="2481197" cy="24609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2DA77A-2F94-6B4D-ACBC-AC726F368879}"/>
                </a:ext>
              </a:extLst>
            </p:cNvPr>
            <p:cNvSpPr/>
            <p:nvPr/>
          </p:nvSpPr>
          <p:spPr>
            <a:xfrm>
              <a:off x="9009345" y="2125477"/>
              <a:ext cx="2481197" cy="1991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/>
                <a:t>Prénom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/>
                <a:t>Nom de famille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Date d’anniversaire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Liste des médicaments et posologie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Liste des allergies</a:t>
              </a:r>
            </a:p>
          </p:txBody>
        </p:sp>
        <p:sp>
          <p:nvSpPr>
            <p:cNvPr id="12" name="Rectangle : avec coins arrondis en haut 11">
              <a:extLst>
                <a:ext uri="{FF2B5EF4-FFF2-40B4-BE49-F238E27FC236}">
                  <a16:creationId xmlns:a16="http://schemas.microsoft.com/office/drawing/2014/main" id="{97F28A84-81A6-4E41-8ECF-58455E706A77}"/>
                </a:ext>
              </a:extLst>
            </p:cNvPr>
            <p:cNvSpPr/>
            <p:nvPr/>
          </p:nvSpPr>
          <p:spPr>
            <a:xfrm>
              <a:off x="9009345" y="1656138"/>
              <a:ext cx="2481197" cy="469339"/>
            </a:xfrm>
            <a:prstGeom prst="round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Données médicales</a:t>
              </a:r>
            </a:p>
          </p:txBody>
        </p:sp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1D91D22-59A4-B54A-9218-56BB6545BF6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147700" y="2263408"/>
            <a:ext cx="2107813" cy="142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DA65D95-4C35-2844-AD16-1AD6E09B24B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47700" y="3685375"/>
            <a:ext cx="2107814" cy="138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02E052B-916A-5441-A95F-18B210642049}"/>
              </a:ext>
            </a:extLst>
          </p:cNvPr>
          <p:cNvSpPr txBox="1"/>
          <p:nvPr/>
        </p:nvSpPr>
        <p:spPr>
          <a:xfrm>
            <a:off x="677334" y="6352317"/>
            <a:ext cx="535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Les mentions en gras servent à l’identification des objets</a:t>
            </a:r>
          </a:p>
        </p:txBody>
      </p:sp>
    </p:spTree>
    <p:extLst>
      <p:ext uri="{BB962C8B-B14F-4D97-AF65-F5344CB8AC3E}">
        <p14:creationId xmlns:p14="http://schemas.microsoft.com/office/powerpoint/2010/main" val="29774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5A104-BCEA-0442-81AF-05C8B60D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/>
              <a:t>Choix technologiques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341AC-85FF-CD4C-B44B-2755E0EC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81" y="1757363"/>
            <a:ext cx="4185623" cy="576262"/>
          </a:xfrm>
        </p:spPr>
        <p:txBody>
          <a:bodyPr/>
          <a:lstStyle/>
          <a:p>
            <a:r>
              <a:rPr lang="fr-FR" dirty="0"/>
              <a:t>Fonctionnel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971D4DE-0E9C-864D-9931-2C0BF6B244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0041830"/>
              </p:ext>
            </p:extLst>
          </p:nvPr>
        </p:nvGraphicFramePr>
        <p:xfrm>
          <a:off x="363454" y="2333625"/>
          <a:ext cx="4184650" cy="421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3B6DC6-75B0-C347-A7B2-23D125C8C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757363"/>
            <a:ext cx="4185618" cy="576262"/>
          </a:xfrm>
        </p:spPr>
        <p:txBody>
          <a:bodyPr/>
          <a:lstStyle/>
          <a:p>
            <a:r>
              <a:rPr lang="fr-FR" dirty="0"/>
              <a:t>Outils de </a:t>
            </a:r>
            <a:r>
              <a:rPr lang="fr-FR" dirty="0" err="1"/>
              <a:t>Reporting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32F691D-AE31-154E-818C-C851EFDFF6C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1527306"/>
              </p:ext>
            </p:extLst>
          </p:nvPr>
        </p:nvGraphicFramePr>
        <p:xfrm>
          <a:off x="5088384" y="2460567"/>
          <a:ext cx="4446314" cy="421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phique 11" descr="Copie conforme avec un remplissage uni">
            <a:extLst>
              <a:ext uri="{FF2B5EF4-FFF2-40B4-BE49-F238E27FC236}">
                <a16:creationId xmlns:a16="http://schemas.microsoft.com/office/drawing/2014/main" id="{BFFB1087-C9E8-3F4D-8D91-1512B0F36C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5853" y="4049377"/>
            <a:ext cx="707858" cy="7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3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4F7EB4B-715E-D043-AEF6-56190345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609600"/>
            <a:ext cx="3167069" cy="5431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/>
              <a:t>Gestion des données JSON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B8E54C7-E567-F145-B931-B8F90D1C03C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9917793"/>
              </p:ext>
            </p:extLst>
          </p:nvPr>
        </p:nvGraphicFramePr>
        <p:xfrm>
          <a:off x="3846889" y="609602"/>
          <a:ext cx="5424112" cy="320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3" name="Espace réservé du contenu 92">
            <a:extLst>
              <a:ext uri="{FF2B5EF4-FFF2-40B4-BE49-F238E27FC236}">
                <a16:creationId xmlns:a16="http://schemas.microsoft.com/office/drawing/2014/main" id="{D3C122FA-84F6-6C4B-A71E-37AF98C75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3864945" y="3909482"/>
            <a:ext cx="5424112" cy="1655474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95" name="Flèche vers le bas 94">
            <a:extLst>
              <a:ext uri="{FF2B5EF4-FFF2-40B4-BE49-F238E27FC236}">
                <a16:creationId xmlns:a16="http://schemas.microsoft.com/office/drawing/2014/main" id="{C122D609-39DB-9F42-883E-3D60117F1CBF}"/>
              </a:ext>
            </a:extLst>
          </p:cNvPr>
          <p:cNvSpPr/>
          <p:nvPr/>
        </p:nvSpPr>
        <p:spPr>
          <a:xfrm>
            <a:off x="6388991" y="2899610"/>
            <a:ext cx="282743" cy="9183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F2B463CE-ABC1-0E48-8077-48625D811FFF}"/>
              </a:ext>
            </a:extLst>
          </p:cNvPr>
          <p:cNvSpPr/>
          <p:nvPr/>
        </p:nvSpPr>
        <p:spPr>
          <a:xfrm>
            <a:off x="10954311" y="6139124"/>
            <a:ext cx="1219200" cy="7133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Retour code</a:t>
            </a:r>
          </a:p>
        </p:txBody>
      </p:sp>
    </p:spTree>
    <p:extLst>
      <p:ext uri="{BB962C8B-B14F-4D97-AF65-F5344CB8AC3E}">
        <p14:creationId xmlns:p14="http://schemas.microsoft.com/office/powerpoint/2010/main" val="8714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9CB9F-DBC9-0245-9549-5C331412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13" y="0"/>
            <a:ext cx="9963687" cy="992607"/>
          </a:xfrm>
        </p:spPr>
        <p:txBody>
          <a:bodyPr anchor="ctr"/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/>
              <a:t>Architecture du programme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3F578A8F-9A5B-EC4E-A572-B54E287F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91573"/>
              </p:ext>
            </p:extLst>
          </p:nvPr>
        </p:nvGraphicFramePr>
        <p:xfrm>
          <a:off x="804576" y="992607"/>
          <a:ext cx="9963687" cy="414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Espace réservé du contenu 9">
            <a:extLst>
              <a:ext uri="{FF2B5EF4-FFF2-40B4-BE49-F238E27FC236}">
                <a16:creationId xmlns:a16="http://schemas.microsoft.com/office/drawing/2014/main" id="{5E0B07F4-D217-3248-A863-F5DE4452B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366636"/>
              </p:ext>
            </p:extLst>
          </p:nvPr>
        </p:nvGraphicFramePr>
        <p:xfrm>
          <a:off x="3469662" y="5546558"/>
          <a:ext cx="2013906" cy="126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21858D5-BA4F-2B4C-B6D1-6CB77601401C}"/>
              </a:ext>
            </a:extLst>
          </p:cNvPr>
          <p:cNvSpPr txBox="1"/>
          <p:nvPr/>
        </p:nvSpPr>
        <p:spPr>
          <a:xfrm>
            <a:off x="5783378" y="6008782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/>
              <a:t>Singleton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F41685C-3EB7-2E4C-8BCF-4926BC45CD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95374" y="6131893"/>
            <a:ext cx="688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9">
            <a:extLst>
              <a:ext uri="{FF2B5EF4-FFF2-40B4-BE49-F238E27FC236}">
                <a16:creationId xmlns:a16="http://schemas.microsoft.com/office/drawing/2014/main" id="{3CB6BEF9-445C-E84B-87A6-46F049067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834009"/>
              </p:ext>
            </p:extLst>
          </p:nvPr>
        </p:nvGraphicFramePr>
        <p:xfrm>
          <a:off x="8474339" y="5552574"/>
          <a:ext cx="2293924" cy="1267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A5E9A064-25CA-FC4C-AB7A-3A8F4EC33207}"/>
              </a:ext>
            </a:extLst>
          </p:cNvPr>
          <p:cNvSpPr/>
          <p:nvPr/>
        </p:nvSpPr>
        <p:spPr>
          <a:xfrm>
            <a:off x="5542746" y="3141143"/>
            <a:ext cx="481264" cy="34199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3A32DD79-00A2-1741-9BB6-CB1AF7770754}"/>
              </a:ext>
            </a:extLst>
          </p:cNvPr>
          <p:cNvSpPr/>
          <p:nvPr/>
        </p:nvSpPr>
        <p:spPr>
          <a:xfrm>
            <a:off x="8095446" y="3149716"/>
            <a:ext cx="481264" cy="34199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F9B01C57-6879-3E4C-B1FE-38388A00B86B}"/>
              </a:ext>
            </a:extLst>
          </p:cNvPr>
          <p:cNvSpPr/>
          <p:nvPr/>
        </p:nvSpPr>
        <p:spPr>
          <a:xfrm rot="16200000">
            <a:off x="9313594" y="5201275"/>
            <a:ext cx="615413" cy="223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A5A43DA5-DD90-1640-88FE-0C5D34ADD101}"/>
              </a:ext>
            </a:extLst>
          </p:cNvPr>
          <p:cNvSpPr/>
          <p:nvPr/>
        </p:nvSpPr>
        <p:spPr>
          <a:xfrm rot="16200000">
            <a:off x="4168908" y="5201274"/>
            <a:ext cx="615413" cy="22313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D78E0F78-6DB8-0742-A6A1-67DB867CABD6}"/>
              </a:ext>
            </a:extLst>
          </p:cNvPr>
          <p:cNvSpPr/>
          <p:nvPr/>
        </p:nvSpPr>
        <p:spPr>
          <a:xfrm>
            <a:off x="10954311" y="6139124"/>
            <a:ext cx="1219200" cy="7133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Retour code</a:t>
            </a:r>
          </a:p>
        </p:txBody>
      </p:sp>
    </p:spTree>
    <p:extLst>
      <p:ext uri="{BB962C8B-B14F-4D97-AF65-F5344CB8AC3E}">
        <p14:creationId xmlns:p14="http://schemas.microsoft.com/office/powerpoint/2010/main" val="2620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9CB9F-DBC9-0245-9549-5C331412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974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fr-FR" dirty="0" err="1"/>
              <a:t>Endpoints</a:t>
            </a:r>
            <a:r>
              <a:rPr lang="fr-FR" dirty="0"/>
              <a:t> spécifiques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0B236CA-A48D-E147-B5A6-E8A2AF85811B}"/>
              </a:ext>
            </a:extLst>
          </p:cNvPr>
          <p:cNvGrpSpPr/>
          <p:nvPr/>
        </p:nvGrpSpPr>
        <p:grpSpPr>
          <a:xfrm>
            <a:off x="318424" y="706339"/>
            <a:ext cx="9403442" cy="5201670"/>
            <a:chOff x="654958" y="1030741"/>
            <a:chExt cx="8730377" cy="5201670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86ECD7C-011D-E545-914A-1F3BB2FFF363}"/>
                </a:ext>
              </a:extLst>
            </p:cNvPr>
            <p:cNvSpPr/>
            <p:nvPr/>
          </p:nvSpPr>
          <p:spPr>
            <a:xfrm>
              <a:off x="654958" y="1030741"/>
              <a:ext cx="2066361" cy="2981912"/>
            </a:xfrm>
            <a:custGeom>
              <a:avLst/>
              <a:gdLst>
                <a:gd name="connsiteX0" fmla="*/ 0 w 2066361"/>
                <a:gd name="connsiteY0" fmla="*/ 206636 h 2981912"/>
                <a:gd name="connsiteX1" fmla="*/ 206636 w 2066361"/>
                <a:gd name="connsiteY1" fmla="*/ 0 h 2981912"/>
                <a:gd name="connsiteX2" fmla="*/ 1859725 w 2066361"/>
                <a:gd name="connsiteY2" fmla="*/ 0 h 2981912"/>
                <a:gd name="connsiteX3" fmla="*/ 2066361 w 2066361"/>
                <a:gd name="connsiteY3" fmla="*/ 206636 h 2981912"/>
                <a:gd name="connsiteX4" fmla="*/ 2066361 w 2066361"/>
                <a:gd name="connsiteY4" fmla="*/ 2775276 h 2981912"/>
                <a:gd name="connsiteX5" fmla="*/ 1859725 w 2066361"/>
                <a:gd name="connsiteY5" fmla="*/ 2981912 h 2981912"/>
                <a:gd name="connsiteX6" fmla="*/ 206636 w 2066361"/>
                <a:gd name="connsiteY6" fmla="*/ 2981912 h 2981912"/>
                <a:gd name="connsiteX7" fmla="*/ 0 w 2066361"/>
                <a:gd name="connsiteY7" fmla="*/ 2775276 h 2981912"/>
                <a:gd name="connsiteX8" fmla="*/ 0 w 2066361"/>
                <a:gd name="connsiteY8" fmla="*/ 206636 h 29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6361" h="2981912">
                  <a:moveTo>
                    <a:pt x="0" y="206636"/>
                  </a:moveTo>
                  <a:cubicBezTo>
                    <a:pt x="0" y="92514"/>
                    <a:pt x="92514" y="0"/>
                    <a:pt x="206636" y="0"/>
                  </a:cubicBezTo>
                  <a:lnTo>
                    <a:pt x="1859725" y="0"/>
                  </a:lnTo>
                  <a:cubicBezTo>
                    <a:pt x="1973847" y="0"/>
                    <a:pt x="2066361" y="92514"/>
                    <a:pt x="2066361" y="206636"/>
                  </a:cubicBezTo>
                  <a:lnTo>
                    <a:pt x="2066361" y="2775276"/>
                  </a:lnTo>
                  <a:cubicBezTo>
                    <a:pt x="2066361" y="2889398"/>
                    <a:pt x="1973847" y="2981912"/>
                    <a:pt x="1859725" y="2981912"/>
                  </a:cubicBezTo>
                  <a:lnTo>
                    <a:pt x="206636" y="2981912"/>
                  </a:lnTo>
                  <a:cubicBezTo>
                    <a:pt x="92514" y="2981912"/>
                    <a:pt x="0" y="2889398"/>
                    <a:pt x="0" y="2775276"/>
                  </a:cubicBezTo>
                  <a:lnTo>
                    <a:pt x="0" y="20663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2209259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Model</a:t>
              </a:r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C21E7D8A-EB2B-5849-9DC5-727BD5BF9525}"/>
                </a:ext>
              </a:extLst>
            </p:cNvPr>
            <p:cNvSpPr/>
            <p:nvPr/>
          </p:nvSpPr>
          <p:spPr>
            <a:xfrm>
              <a:off x="861594" y="1925569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FireStation</a:t>
              </a:r>
              <a:endParaRPr lang="fr-FR" sz="1100" kern="1200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C2DCBD37-9E6B-4741-B04C-CF5B0A5760CE}"/>
                </a:ext>
              </a:extLst>
            </p:cNvPr>
            <p:cNvSpPr/>
            <p:nvPr/>
          </p:nvSpPr>
          <p:spPr>
            <a:xfrm>
              <a:off x="861594" y="2601522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MedicalRecord</a:t>
              </a:r>
              <a:endParaRPr lang="fr-FR" sz="1100" kern="1200" dirty="0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EB5576AF-F531-E54A-96E2-3E3A994CE4F6}"/>
                </a:ext>
              </a:extLst>
            </p:cNvPr>
            <p:cNvSpPr/>
            <p:nvPr/>
          </p:nvSpPr>
          <p:spPr>
            <a:xfrm>
              <a:off x="861594" y="3277476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Person</a:t>
              </a:r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CA2EE2CD-338B-214D-9B79-804865DE5472}"/>
                </a:ext>
              </a:extLst>
            </p:cNvPr>
            <p:cNvSpPr/>
            <p:nvPr/>
          </p:nvSpPr>
          <p:spPr>
            <a:xfrm>
              <a:off x="2876297" y="1030741"/>
              <a:ext cx="2066361" cy="2981912"/>
            </a:xfrm>
            <a:custGeom>
              <a:avLst/>
              <a:gdLst>
                <a:gd name="connsiteX0" fmla="*/ 0 w 2066361"/>
                <a:gd name="connsiteY0" fmla="*/ 206636 h 2981912"/>
                <a:gd name="connsiteX1" fmla="*/ 206636 w 2066361"/>
                <a:gd name="connsiteY1" fmla="*/ 0 h 2981912"/>
                <a:gd name="connsiteX2" fmla="*/ 1859725 w 2066361"/>
                <a:gd name="connsiteY2" fmla="*/ 0 h 2981912"/>
                <a:gd name="connsiteX3" fmla="*/ 2066361 w 2066361"/>
                <a:gd name="connsiteY3" fmla="*/ 206636 h 2981912"/>
                <a:gd name="connsiteX4" fmla="*/ 2066361 w 2066361"/>
                <a:gd name="connsiteY4" fmla="*/ 2775276 h 2981912"/>
                <a:gd name="connsiteX5" fmla="*/ 1859725 w 2066361"/>
                <a:gd name="connsiteY5" fmla="*/ 2981912 h 2981912"/>
                <a:gd name="connsiteX6" fmla="*/ 206636 w 2066361"/>
                <a:gd name="connsiteY6" fmla="*/ 2981912 h 2981912"/>
                <a:gd name="connsiteX7" fmla="*/ 0 w 2066361"/>
                <a:gd name="connsiteY7" fmla="*/ 2775276 h 2981912"/>
                <a:gd name="connsiteX8" fmla="*/ 0 w 2066361"/>
                <a:gd name="connsiteY8" fmla="*/ 206636 h 29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6361" h="2981912">
                  <a:moveTo>
                    <a:pt x="0" y="206636"/>
                  </a:moveTo>
                  <a:cubicBezTo>
                    <a:pt x="0" y="92514"/>
                    <a:pt x="92514" y="0"/>
                    <a:pt x="206636" y="0"/>
                  </a:cubicBezTo>
                  <a:lnTo>
                    <a:pt x="1859725" y="0"/>
                  </a:lnTo>
                  <a:cubicBezTo>
                    <a:pt x="1973847" y="0"/>
                    <a:pt x="2066361" y="92514"/>
                    <a:pt x="2066361" y="206636"/>
                  </a:cubicBezTo>
                  <a:lnTo>
                    <a:pt x="2066361" y="2775276"/>
                  </a:lnTo>
                  <a:cubicBezTo>
                    <a:pt x="2066361" y="2889398"/>
                    <a:pt x="1973847" y="2981912"/>
                    <a:pt x="1859725" y="2981912"/>
                  </a:cubicBezTo>
                  <a:lnTo>
                    <a:pt x="206636" y="2981912"/>
                  </a:lnTo>
                  <a:cubicBezTo>
                    <a:pt x="92514" y="2981912"/>
                    <a:pt x="0" y="2889398"/>
                    <a:pt x="0" y="2775276"/>
                  </a:cubicBezTo>
                  <a:lnTo>
                    <a:pt x="0" y="20663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2209259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 err="1"/>
                <a:t>Repository</a:t>
              </a:r>
              <a:endParaRPr lang="fr-FR" sz="2800" kern="1200" dirty="0"/>
            </a:p>
          </p:txBody>
        </p:sp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3391EC31-717F-BD46-82A5-8558D745C973}"/>
                </a:ext>
              </a:extLst>
            </p:cNvPr>
            <p:cNvSpPr/>
            <p:nvPr/>
          </p:nvSpPr>
          <p:spPr>
            <a:xfrm>
              <a:off x="3082933" y="1925387"/>
              <a:ext cx="1653089" cy="434401"/>
            </a:xfrm>
            <a:custGeom>
              <a:avLst/>
              <a:gdLst>
                <a:gd name="connsiteX0" fmla="*/ 0 w 1653089"/>
                <a:gd name="connsiteY0" fmla="*/ 43440 h 434401"/>
                <a:gd name="connsiteX1" fmla="*/ 43440 w 1653089"/>
                <a:gd name="connsiteY1" fmla="*/ 0 h 434401"/>
                <a:gd name="connsiteX2" fmla="*/ 1609649 w 1653089"/>
                <a:gd name="connsiteY2" fmla="*/ 0 h 434401"/>
                <a:gd name="connsiteX3" fmla="*/ 1653089 w 1653089"/>
                <a:gd name="connsiteY3" fmla="*/ 43440 h 434401"/>
                <a:gd name="connsiteX4" fmla="*/ 1653089 w 1653089"/>
                <a:gd name="connsiteY4" fmla="*/ 390961 h 434401"/>
                <a:gd name="connsiteX5" fmla="*/ 1609649 w 1653089"/>
                <a:gd name="connsiteY5" fmla="*/ 434401 h 434401"/>
                <a:gd name="connsiteX6" fmla="*/ 43440 w 1653089"/>
                <a:gd name="connsiteY6" fmla="*/ 434401 h 434401"/>
                <a:gd name="connsiteX7" fmla="*/ 0 w 1653089"/>
                <a:gd name="connsiteY7" fmla="*/ 390961 h 434401"/>
                <a:gd name="connsiteX8" fmla="*/ 0 w 1653089"/>
                <a:gd name="connsiteY8" fmla="*/ 43440 h 4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434401">
                  <a:moveTo>
                    <a:pt x="0" y="43440"/>
                  </a:moveTo>
                  <a:cubicBezTo>
                    <a:pt x="0" y="19449"/>
                    <a:pt x="19449" y="0"/>
                    <a:pt x="43440" y="0"/>
                  </a:cubicBezTo>
                  <a:lnTo>
                    <a:pt x="1609649" y="0"/>
                  </a:lnTo>
                  <a:cubicBezTo>
                    <a:pt x="1633640" y="0"/>
                    <a:pt x="1653089" y="19449"/>
                    <a:pt x="1653089" y="43440"/>
                  </a:cubicBezTo>
                  <a:lnTo>
                    <a:pt x="1653089" y="390961"/>
                  </a:lnTo>
                  <a:cubicBezTo>
                    <a:pt x="1653089" y="414952"/>
                    <a:pt x="1633640" y="434401"/>
                    <a:pt x="1609649" y="434401"/>
                  </a:cubicBezTo>
                  <a:lnTo>
                    <a:pt x="43440" y="434401"/>
                  </a:lnTo>
                  <a:cubicBezTo>
                    <a:pt x="19449" y="434401"/>
                    <a:pt x="0" y="414952"/>
                    <a:pt x="0" y="390961"/>
                  </a:cubicBezTo>
                  <a:lnTo>
                    <a:pt x="0" y="434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203" tIns="35583" rIns="43203" bIns="3558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DAO</a:t>
              </a:r>
            </a:p>
          </p:txBody>
        </p:sp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9853B2BD-4699-DB45-9E18-9047568001C5}"/>
                </a:ext>
              </a:extLst>
            </p:cNvPr>
            <p:cNvSpPr/>
            <p:nvPr/>
          </p:nvSpPr>
          <p:spPr>
            <a:xfrm>
              <a:off x="3082933" y="2426619"/>
              <a:ext cx="1653089" cy="434401"/>
            </a:xfrm>
            <a:custGeom>
              <a:avLst/>
              <a:gdLst>
                <a:gd name="connsiteX0" fmla="*/ 0 w 1653089"/>
                <a:gd name="connsiteY0" fmla="*/ 43440 h 434401"/>
                <a:gd name="connsiteX1" fmla="*/ 43440 w 1653089"/>
                <a:gd name="connsiteY1" fmla="*/ 0 h 434401"/>
                <a:gd name="connsiteX2" fmla="*/ 1609649 w 1653089"/>
                <a:gd name="connsiteY2" fmla="*/ 0 h 434401"/>
                <a:gd name="connsiteX3" fmla="*/ 1653089 w 1653089"/>
                <a:gd name="connsiteY3" fmla="*/ 43440 h 434401"/>
                <a:gd name="connsiteX4" fmla="*/ 1653089 w 1653089"/>
                <a:gd name="connsiteY4" fmla="*/ 390961 h 434401"/>
                <a:gd name="connsiteX5" fmla="*/ 1609649 w 1653089"/>
                <a:gd name="connsiteY5" fmla="*/ 434401 h 434401"/>
                <a:gd name="connsiteX6" fmla="*/ 43440 w 1653089"/>
                <a:gd name="connsiteY6" fmla="*/ 434401 h 434401"/>
                <a:gd name="connsiteX7" fmla="*/ 0 w 1653089"/>
                <a:gd name="connsiteY7" fmla="*/ 390961 h 434401"/>
                <a:gd name="connsiteX8" fmla="*/ 0 w 1653089"/>
                <a:gd name="connsiteY8" fmla="*/ 43440 h 4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434401">
                  <a:moveTo>
                    <a:pt x="0" y="43440"/>
                  </a:moveTo>
                  <a:cubicBezTo>
                    <a:pt x="0" y="19449"/>
                    <a:pt x="19449" y="0"/>
                    <a:pt x="43440" y="0"/>
                  </a:cubicBezTo>
                  <a:lnTo>
                    <a:pt x="1609649" y="0"/>
                  </a:lnTo>
                  <a:cubicBezTo>
                    <a:pt x="1633640" y="0"/>
                    <a:pt x="1653089" y="19449"/>
                    <a:pt x="1653089" y="43440"/>
                  </a:cubicBezTo>
                  <a:lnTo>
                    <a:pt x="1653089" y="390961"/>
                  </a:lnTo>
                  <a:cubicBezTo>
                    <a:pt x="1653089" y="414952"/>
                    <a:pt x="1633640" y="434401"/>
                    <a:pt x="1609649" y="434401"/>
                  </a:cubicBezTo>
                  <a:lnTo>
                    <a:pt x="43440" y="434401"/>
                  </a:lnTo>
                  <a:cubicBezTo>
                    <a:pt x="19449" y="434401"/>
                    <a:pt x="0" y="414952"/>
                    <a:pt x="0" y="390961"/>
                  </a:cubicBezTo>
                  <a:lnTo>
                    <a:pt x="0" y="434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203" tIns="35583" rIns="43203" bIns="3558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FireStation</a:t>
              </a:r>
              <a:endParaRPr lang="fr-FR" sz="1100" kern="1200" dirty="0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8802E29E-0FAF-844C-92AB-FE0A112858ED}"/>
                </a:ext>
              </a:extLst>
            </p:cNvPr>
            <p:cNvSpPr/>
            <p:nvPr/>
          </p:nvSpPr>
          <p:spPr>
            <a:xfrm>
              <a:off x="3082933" y="2927851"/>
              <a:ext cx="1653089" cy="434401"/>
            </a:xfrm>
            <a:custGeom>
              <a:avLst/>
              <a:gdLst>
                <a:gd name="connsiteX0" fmla="*/ 0 w 1653089"/>
                <a:gd name="connsiteY0" fmla="*/ 43440 h 434401"/>
                <a:gd name="connsiteX1" fmla="*/ 43440 w 1653089"/>
                <a:gd name="connsiteY1" fmla="*/ 0 h 434401"/>
                <a:gd name="connsiteX2" fmla="*/ 1609649 w 1653089"/>
                <a:gd name="connsiteY2" fmla="*/ 0 h 434401"/>
                <a:gd name="connsiteX3" fmla="*/ 1653089 w 1653089"/>
                <a:gd name="connsiteY3" fmla="*/ 43440 h 434401"/>
                <a:gd name="connsiteX4" fmla="*/ 1653089 w 1653089"/>
                <a:gd name="connsiteY4" fmla="*/ 390961 h 434401"/>
                <a:gd name="connsiteX5" fmla="*/ 1609649 w 1653089"/>
                <a:gd name="connsiteY5" fmla="*/ 434401 h 434401"/>
                <a:gd name="connsiteX6" fmla="*/ 43440 w 1653089"/>
                <a:gd name="connsiteY6" fmla="*/ 434401 h 434401"/>
                <a:gd name="connsiteX7" fmla="*/ 0 w 1653089"/>
                <a:gd name="connsiteY7" fmla="*/ 390961 h 434401"/>
                <a:gd name="connsiteX8" fmla="*/ 0 w 1653089"/>
                <a:gd name="connsiteY8" fmla="*/ 43440 h 4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434401">
                  <a:moveTo>
                    <a:pt x="0" y="43440"/>
                  </a:moveTo>
                  <a:cubicBezTo>
                    <a:pt x="0" y="19449"/>
                    <a:pt x="19449" y="0"/>
                    <a:pt x="43440" y="0"/>
                  </a:cubicBezTo>
                  <a:lnTo>
                    <a:pt x="1609649" y="0"/>
                  </a:lnTo>
                  <a:cubicBezTo>
                    <a:pt x="1633640" y="0"/>
                    <a:pt x="1653089" y="19449"/>
                    <a:pt x="1653089" y="43440"/>
                  </a:cubicBezTo>
                  <a:lnTo>
                    <a:pt x="1653089" y="390961"/>
                  </a:lnTo>
                  <a:cubicBezTo>
                    <a:pt x="1653089" y="414952"/>
                    <a:pt x="1633640" y="434401"/>
                    <a:pt x="1609649" y="434401"/>
                  </a:cubicBezTo>
                  <a:lnTo>
                    <a:pt x="43440" y="434401"/>
                  </a:lnTo>
                  <a:cubicBezTo>
                    <a:pt x="19449" y="434401"/>
                    <a:pt x="0" y="414952"/>
                    <a:pt x="0" y="390961"/>
                  </a:cubicBezTo>
                  <a:lnTo>
                    <a:pt x="0" y="434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203" tIns="35583" rIns="43203" bIns="3558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MedicalRecord</a:t>
              </a:r>
              <a:endParaRPr lang="fr-FR" sz="1100" kern="1200" dirty="0"/>
            </a:p>
          </p:txBody>
        </p:sp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id="{97322E59-EBC3-0F4D-ABF8-BC1FE4E3D784}"/>
                </a:ext>
              </a:extLst>
            </p:cNvPr>
            <p:cNvSpPr/>
            <p:nvPr/>
          </p:nvSpPr>
          <p:spPr>
            <a:xfrm>
              <a:off x="3082933" y="3429083"/>
              <a:ext cx="1653089" cy="434401"/>
            </a:xfrm>
            <a:custGeom>
              <a:avLst/>
              <a:gdLst>
                <a:gd name="connsiteX0" fmla="*/ 0 w 1653089"/>
                <a:gd name="connsiteY0" fmla="*/ 43440 h 434401"/>
                <a:gd name="connsiteX1" fmla="*/ 43440 w 1653089"/>
                <a:gd name="connsiteY1" fmla="*/ 0 h 434401"/>
                <a:gd name="connsiteX2" fmla="*/ 1609649 w 1653089"/>
                <a:gd name="connsiteY2" fmla="*/ 0 h 434401"/>
                <a:gd name="connsiteX3" fmla="*/ 1653089 w 1653089"/>
                <a:gd name="connsiteY3" fmla="*/ 43440 h 434401"/>
                <a:gd name="connsiteX4" fmla="*/ 1653089 w 1653089"/>
                <a:gd name="connsiteY4" fmla="*/ 390961 h 434401"/>
                <a:gd name="connsiteX5" fmla="*/ 1609649 w 1653089"/>
                <a:gd name="connsiteY5" fmla="*/ 434401 h 434401"/>
                <a:gd name="connsiteX6" fmla="*/ 43440 w 1653089"/>
                <a:gd name="connsiteY6" fmla="*/ 434401 h 434401"/>
                <a:gd name="connsiteX7" fmla="*/ 0 w 1653089"/>
                <a:gd name="connsiteY7" fmla="*/ 390961 h 434401"/>
                <a:gd name="connsiteX8" fmla="*/ 0 w 1653089"/>
                <a:gd name="connsiteY8" fmla="*/ 43440 h 4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434401">
                  <a:moveTo>
                    <a:pt x="0" y="43440"/>
                  </a:moveTo>
                  <a:cubicBezTo>
                    <a:pt x="0" y="19449"/>
                    <a:pt x="19449" y="0"/>
                    <a:pt x="43440" y="0"/>
                  </a:cubicBezTo>
                  <a:lnTo>
                    <a:pt x="1609649" y="0"/>
                  </a:lnTo>
                  <a:cubicBezTo>
                    <a:pt x="1633640" y="0"/>
                    <a:pt x="1653089" y="19449"/>
                    <a:pt x="1653089" y="43440"/>
                  </a:cubicBezTo>
                  <a:lnTo>
                    <a:pt x="1653089" y="390961"/>
                  </a:lnTo>
                  <a:cubicBezTo>
                    <a:pt x="1653089" y="414952"/>
                    <a:pt x="1633640" y="434401"/>
                    <a:pt x="1609649" y="434401"/>
                  </a:cubicBezTo>
                  <a:lnTo>
                    <a:pt x="43440" y="434401"/>
                  </a:lnTo>
                  <a:cubicBezTo>
                    <a:pt x="19449" y="434401"/>
                    <a:pt x="0" y="414952"/>
                    <a:pt x="0" y="390961"/>
                  </a:cubicBezTo>
                  <a:lnTo>
                    <a:pt x="0" y="434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203" tIns="35583" rIns="43203" bIns="3558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Person</a:t>
              </a:r>
            </a:p>
          </p:txBody>
        </p:sp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id="{AE4396F3-FBFA-A74D-A7BA-0263FD08133D}"/>
                </a:ext>
              </a:extLst>
            </p:cNvPr>
            <p:cNvSpPr/>
            <p:nvPr/>
          </p:nvSpPr>
          <p:spPr>
            <a:xfrm>
              <a:off x="5097636" y="1030741"/>
              <a:ext cx="2066361" cy="2981912"/>
            </a:xfrm>
            <a:custGeom>
              <a:avLst/>
              <a:gdLst>
                <a:gd name="connsiteX0" fmla="*/ 0 w 2066361"/>
                <a:gd name="connsiteY0" fmla="*/ 206636 h 2981912"/>
                <a:gd name="connsiteX1" fmla="*/ 206636 w 2066361"/>
                <a:gd name="connsiteY1" fmla="*/ 0 h 2981912"/>
                <a:gd name="connsiteX2" fmla="*/ 1859725 w 2066361"/>
                <a:gd name="connsiteY2" fmla="*/ 0 h 2981912"/>
                <a:gd name="connsiteX3" fmla="*/ 2066361 w 2066361"/>
                <a:gd name="connsiteY3" fmla="*/ 206636 h 2981912"/>
                <a:gd name="connsiteX4" fmla="*/ 2066361 w 2066361"/>
                <a:gd name="connsiteY4" fmla="*/ 2775276 h 2981912"/>
                <a:gd name="connsiteX5" fmla="*/ 1859725 w 2066361"/>
                <a:gd name="connsiteY5" fmla="*/ 2981912 h 2981912"/>
                <a:gd name="connsiteX6" fmla="*/ 206636 w 2066361"/>
                <a:gd name="connsiteY6" fmla="*/ 2981912 h 2981912"/>
                <a:gd name="connsiteX7" fmla="*/ 0 w 2066361"/>
                <a:gd name="connsiteY7" fmla="*/ 2775276 h 2981912"/>
                <a:gd name="connsiteX8" fmla="*/ 0 w 2066361"/>
                <a:gd name="connsiteY8" fmla="*/ 206636 h 29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6361" h="2981912">
                  <a:moveTo>
                    <a:pt x="0" y="206636"/>
                  </a:moveTo>
                  <a:cubicBezTo>
                    <a:pt x="0" y="92514"/>
                    <a:pt x="92514" y="0"/>
                    <a:pt x="206636" y="0"/>
                  </a:cubicBezTo>
                  <a:lnTo>
                    <a:pt x="1859725" y="0"/>
                  </a:lnTo>
                  <a:cubicBezTo>
                    <a:pt x="1973847" y="0"/>
                    <a:pt x="2066361" y="92514"/>
                    <a:pt x="2066361" y="206636"/>
                  </a:cubicBezTo>
                  <a:lnTo>
                    <a:pt x="2066361" y="2775276"/>
                  </a:lnTo>
                  <a:cubicBezTo>
                    <a:pt x="2066361" y="2889398"/>
                    <a:pt x="1973847" y="2981912"/>
                    <a:pt x="1859725" y="2981912"/>
                  </a:cubicBezTo>
                  <a:lnTo>
                    <a:pt x="206636" y="2981912"/>
                  </a:lnTo>
                  <a:cubicBezTo>
                    <a:pt x="92514" y="2981912"/>
                    <a:pt x="0" y="2889398"/>
                    <a:pt x="0" y="2775276"/>
                  </a:cubicBezTo>
                  <a:lnTo>
                    <a:pt x="0" y="20663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2209259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Service</a:t>
              </a:r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1DD27786-2FBD-F94D-A778-5BACAD33DF3F}"/>
                </a:ext>
              </a:extLst>
            </p:cNvPr>
            <p:cNvSpPr/>
            <p:nvPr/>
          </p:nvSpPr>
          <p:spPr>
            <a:xfrm>
              <a:off x="5304272" y="1925569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FireStationService</a:t>
              </a:r>
              <a:endParaRPr lang="fr-FR" sz="1100" kern="1200" dirty="0"/>
            </a:p>
          </p:txBody>
        </p:sp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3DB17986-05F8-A24A-943B-905936CA1974}"/>
                </a:ext>
              </a:extLst>
            </p:cNvPr>
            <p:cNvSpPr/>
            <p:nvPr/>
          </p:nvSpPr>
          <p:spPr>
            <a:xfrm>
              <a:off x="5304272" y="2601522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MedicalRecordService</a:t>
              </a:r>
              <a:endParaRPr lang="fr-FR" sz="1100" kern="120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BC220AFE-5057-A142-87B2-B1677AD41AA7}"/>
                </a:ext>
              </a:extLst>
            </p:cNvPr>
            <p:cNvSpPr/>
            <p:nvPr/>
          </p:nvSpPr>
          <p:spPr>
            <a:xfrm>
              <a:off x="5304272" y="3277476"/>
              <a:ext cx="1653089" cy="585826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PersonService</a:t>
              </a:r>
              <a:endParaRPr lang="fr-FR" sz="1100" kern="120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66B28831-4835-2347-BC2F-C4973BDEF576}"/>
                </a:ext>
              </a:extLst>
            </p:cNvPr>
            <p:cNvSpPr/>
            <p:nvPr/>
          </p:nvSpPr>
          <p:spPr>
            <a:xfrm>
              <a:off x="7318974" y="1030741"/>
              <a:ext cx="2066361" cy="5201670"/>
            </a:xfrm>
            <a:custGeom>
              <a:avLst/>
              <a:gdLst>
                <a:gd name="connsiteX0" fmla="*/ 0 w 2066361"/>
                <a:gd name="connsiteY0" fmla="*/ 206636 h 2981912"/>
                <a:gd name="connsiteX1" fmla="*/ 206636 w 2066361"/>
                <a:gd name="connsiteY1" fmla="*/ 0 h 2981912"/>
                <a:gd name="connsiteX2" fmla="*/ 1859725 w 2066361"/>
                <a:gd name="connsiteY2" fmla="*/ 0 h 2981912"/>
                <a:gd name="connsiteX3" fmla="*/ 2066361 w 2066361"/>
                <a:gd name="connsiteY3" fmla="*/ 206636 h 2981912"/>
                <a:gd name="connsiteX4" fmla="*/ 2066361 w 2066361"/>
                <a:gd name="connsiteY4" fmla="*/ 2775276 h 2981912"/>
                <a:gd name="connsiteX5" fmla="*/ 1859725 w 2066361"/>
                <a:gd name="connsiteY5" fmla="*/ 2981912 h 2981912"/>
                <a:gd name="connsiteX6" fmla="*/ 206636 w 2066361"/>
                <a:gd name="connsiteY6" fmla="*/ 2981912 h 2981912"/>
                <a:gd name="connsiteX7" fmla="*/ 0 w 2066361"/>
                <a:gd name="connsiteY7" fmla="*/ 2775276 h 2981912"/>
                <a:gd name="connsiteX8" fmla="*/ 0 w 2066361"/>
                <a:gd name="connsiteY8" fmla="*/ 206636 h 29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6361" h="2981912">
                  <a:moveTo>
                    <a:pt x="0" y="206636"/>
                  </a:moveTo>
                  <a:cubicBezTo>
                    <a:pt x="0" y="92514"/>
                    <a:pt x="92514" y="0"/>
                    <a:pt x="206636" y="0"/>
                  </a:cubicBezTo>
                  <a:lnTo>
                    <a:pt x="1859725" y="0"/>
                  </a:lnTo>
                  <a:cubicBezTo>
                    <a:pt x="1973847" y="0"/>
                    <a:pt x="2066361" y="92514"/>
                    <a:pt x="2066361" y="206636"/>
                  </a:cubicBezTo>
                  <a:lnTo>
                    <a:pt x="2066361" y="2775276"/>
                  </a:lnTo>
                  <a:cubicBezTo>
                    <a:pt x="2066361" y="2889398"/>
                    <a:pt x="1973847" y="2981912"/>
                    <a:pt x="1859725" y="2981912"/>
                  </a:cubicBezTo>
                  <a:lnTo>
                    <a:pt x="206636" y="2981912"/>
                  </a:lnTo>
                  <a:cubicBezTo>
                    <a:pt x="92514" y="2981912"/>
                    <a:pt x="0" y="2889398"/>
                    <a:pt x="0" y="2775276"/>
                  </a:cubicBezTo>
                  <a:lnTo>
                    <a:pt x="0" y="20663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2209259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Controller</a:t>
              </a:r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586B1A82-898B-2947-9BF5-1224FCF94195}"/>
                </a:ext>
              </a:extLst>
            </p:cNvPr>
            <p:cNvSpPr/>
            <p:nvPr/>
          </p:nvSpPr>
          <p:spPr>
            <a:xfrm>
              <a:off x="7525610" y="1925569"/>
              <a:ext cx="1653089" cy="384930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FireStationController</a:t>
              </a:r>
              <a:endParaRPr lang="fr-FR" sz="1100" kern="1200" dirty="0"/>
            </a:p>
          </p:txBody>
        </p:sp>
        <p:sp>
          <p:nvSpPr>
            <p:cNvPr id="28" name="Forme libre 27">
              <a:extLst>
                <a:ext uri="{FF2B5EF4-FFF2-40B4-BE49-F238E27FC236}">
                  <a16:creationId xmlns:a16="http://schemas.microsoft.com/office/drawing/2014/main" id="{B0D3594E-C6BA-0C4E-8747-EAF7B2FBC4E5}"/>
                </a:ext>
              </a:extLst>
            </p:cNvPr>
            <p:cNvSpPr/>
            <p:nvPr/>
          </p:nvSpPr>
          <p:spPr>
            <a:xfrm>
              <a:off x="7525610" y="2397334"/>
              <a:ext cx="1653089" cy="384930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MedicalRecordController</a:t>
              </a:r>
              <a:endParaRPr lang="fr-FR" sz="1100" kern="120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76B01370-2DDB-7C45-B92F-4372F4E556E6}"/>
                </a:ext>
              </a:extLst>
            </p:cNvPr>
            <p:cNvSpPr/>
            <p:nvPr/>
          </p:nvSpPr>
          <p:spPr>
            <a:xfrm>
              <a:off x="7525610" y="2869099"/>
              <a:ext cx="1653089" cy="384930"/>
            </a:xfrm>
            <a:custGeom>
              <a:avLst/>
              <a:gdLst>
                <a:gd name="connsiteX0" fmla="*/ 0 w 1653089"/>
                <a:gd name="connsiteY0" fmla="*/ 58583 h 585826"/>
                <a:gd name="connsiteX1" fmla="*/ 58583 w 1653089"/>
                <a:gd name="connsiteY1" fmla="*/ 0 h 585826"/>
                <a:gd name="connsiteX2" fmla="*/ 1594506 w 1653089"/>
                <a:gd name="connsiteY2" fmla="*/ 0 h 585826"/>
                <a:gd name="connsiteX3" fmla="*/ 1653089 w 1653089"/>
                <a:gd name="connsiteY3" fmla="*/ 58583 h 585826"/>
                <a:gd name="connsiteX4" fmla="*/ 1653089 w 1653089"/>
                <a:gd name="connsiteY4" fmla="*/ 527243 h 585826"/>
                <a:gd name="connsiteX5" fmla="*/ 1594506 w 1653089"/>
                <a:gd name="connsiteY5" fmla="*/ 585826 h 585826"/>
                <a:gd name="connsiteX6" fmla="*/ 58583 w 1653089"/>
                <a:gd name="connsiteY6" fmla="*/ 585826 h 585826"/>
                <a:gd name="connsiteX7" fmla="*/ 0 w 1653089"/>
                <a:gd name="connsiteY7" fmla="*/ 527243 h 585826"/>
                <a:gd name="connsiteX8" fmla="*/ 0 w 1653089"/>
                <a:gd name="connsiteY8" fmla="*/ 58583 h 5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089" h="585826">
                  <a:moveTo>
                    <a:pt x="0" y="58583"/>
                  </a:moveTo>
                  <a:cubicBezTo>
                    <a:pt x="0" y="26229"/>
                    <a:pt x="26229" y="0"/>
                    <a:pt x="58583" y="0"/>
                  </a:cubicBezTo>
                  <a:lnTo>
                    <a:pt x="1594506" y="0"/>
                  </a:lnTo>
                  <a:cubicBezTo>
                    <a:pt x="1626860" y="0"/>
                    <a:pt x="1653089" y="26229"/>
                    <a:pt x="1653089" y="58583"/>
                  </a:cubicBezTo>
                  <a:lnTo>
                    <a:pt x="1653089" y="527243"/>
                  </a:lnTo>
                  <a:cubicBezTo>
                    <a:pt x="1653089" y="559597"/>
                    <a:pt x="1626860" y="585826"/>
                    <a:pt x="1594506" y="585826"/>
                  </a:cubicBezTo>
                  <a:lnTo>
                    <a:pt x="58583" y="585826"/>
                  </a:lnTo>
                  <a:cubicBezTo>
                    <a:pt x="26229" y="585826"/>
                    <a:pt x="0" y="559597"/>
                    <a:pt x="0" y="527243"/>
                  </a:cubicBezTo>
                  <a:lnTo>
                    <a:pt x="0" y="5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38" tIns="40018" rIns="47638" bIns="400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 err="1"/>
                <a:t>PersonController</a:t>
              </a:r>
              <a:endParaRPr lang="fr-FR" sz="1100" kern="1200" dirty="0"/>
            </a:p>
          </p:txBody>
        </p:sp>
      </p:grpSp>
      <p:graphicFrame>
        <p:nvGraphicFramePr>
          <p:cNvPr id="8" name="Espace réservé du contenu 9">
            <a:extLst>
              <a:ext uri="{FF2B5EF4-FFF2-40B4-BE49-F238E27FC236}">
                <a16:creationId xmlns:a16="http://schemas.microsoft.com/office/drawing/2014/main" id="{5E0B07F4-D217-3248-A863-F5DE4452B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208079"/>
              </p:ext>
            </p:extLst>
          </p:nvPr>
        </p:nvGraphicFramePr>
        <p:xfrm>
          <a:off x="2794924" y="4995143"/>
          <a:ext cx="2013906" cy="160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119E03-AF57-3F4A-9100-5D4F7ECCDF8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801877" y="3688251"/>
            <a:ext cx="0" cy="1306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9">
            <a:extLst>
              <a:ext uri="{FF2B5EF4-FFF2-40B4-BE49-F238E27FC236}">
                <a16:creationId xmlns:a16="http://schemas.microsoft.com/office/drawing/2014/main" id="{3CB6BEF9-445C-E84B-87A6-46F049067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902513"/>
              </p:ext>
            </p:extLst>
          </p:nvPr>
        </p:nvGraphicFramePr>
        <p:xfrm>
          <a:off x="10096816" y="763479"/>
          <a:ext cx="2064287" cy="127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Espace réservé du contenu 9">
            <a:extLst>
              <a:ext uri="{FF2B5EF4-FFF2-40B4-BE49-F238E27FC236}">
                <a16:creationId xmlns:a16="http://schemas.microsoft.com/office/drawing/2014/main" id="{447AFDD2-ABB1-F446-AD85-76D9B113B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529964"/>
              </p:ext>
            </p:extLst>
          </p:nvPr>
        </p:nvGraphicFramePr>
        <p:xfrm>
          <a:off x="307617" y="3828349"/>
          <a:ext cx="2260145" cy="298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1" name="Forme libre 30">
            <a:extLst>
              <a:ext uri="{FF2B5EF4-FFF2-40B4-BE49-F238E27FC236}">
                <a16:creationId xmlns:a16="http://schemas.microsoft.com/office/drawing/2014/main" id="{1A58197B-1597-B447-ACCF-84E0EEC58F89}"/>
              </a:ext>
            </a:extLst>
          </p:cNvPr>
          <p:cNvSpPr/>
          <p:nvPr/>
        </p:nvSpPr>
        <p:spPr>
          <a:xfrm>
            <a:off x="7718766" y="3016462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 err="1"/>
              <a:t>ChildAlert</a:t>
            </a:r>
            <a:r>
              <a:rPr lang="fr-FR" sz="1100" dirty="0" err="1"/>
              <a:t>C</a:t>
            </a:r>
            <a:r>
              <a:rPr lang="fr-FR" sz="1100" kern="1200" dirty="0" err="1"/>
              <a:t>ontroller</a:t>
            </a:r>
            <a:endParaRPr lang="fr-FR" sz="1100" kern="12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81BF64C-80C4-0841-97C4-9FDEECA7599F}"/>
              </a:ext>
            </a:extLst>
          </p:cNvPr>
          <p:cNvCxnSpPr>
            <a:cxnSpLocks/>
          </p:cNvCxnSpPr>
          <p:nvPr/>
        </p:nvCxnSpPr>
        <p:spPr>
          <a:xfrm flipH="1">
            <a:off x="9596761" y="1115481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ce réservé du contenu 9">
            <a:extLst>
              <a:ext uri="{FF2B5EF4-FFF2-40B4-BE49-F238E27FC236}">
                <a16:creationId xmlns:a16="http://schemas.microsoft.com/office/drawing/2014/main" id="{5F5A2E63-30FD-B84F-BFBB-74F1E676E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27755"/>
              </p:ext>
            </p:extLst>
          </p:nvPr>
        </p:nvGraphicFramePr>
        <p:xfrm>
          <a:off x="5113517" y="4995143"/>
          <a:ext cx="2064287" cy="128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7" name="Forme libre 36">
            <a:extLst>
              <a:ext uri="{FF2B5EF4-FFF2-40B4-BE49-F238E27FC236}">
                <a16:creationId xmlns:a16="http://schemas.microsoft.com/office/drawing/2014/main" id="{CCDC6769-C17B-7246-8D0D-E24295D41881}"/>
              </a:ext>
            </a:extLst>
          </p:cNvPr>
          <p:cNvSpPr/>
          <p:nvPr/>
        </p:nvSpPr>
        <p:spPr>
          <a:xfrm>
            <a:off x="7718766" y="3482003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 err="1"/>
              <a:t>CommunityEmail</a:t>
            </a:r>
            <a:r>
              <a:rPr lang="fr-FR" sz="1100" dirty="0" err="1"/>
              <a:t>C</a:t>
            </a:r>
            <a:r>
              <a:rPr lang="fr-FR" sz="1100" kern="1200" dirty="0" err="1"/>
              <a:t>ontroller</a:t>
            </a:r>
            <a:endParaRPr lang="fr-FR" sz="1100" kern="1200" dirty="0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3D191B4B-2711-C444-AAAA-368FA18D7CC5}"/>
              </a:ext>
            </a:extLst>
          </p:cNvPr>
          <p:cNvSpPr/>
          <p:nvPr/>
        </p:nvSpPr>
        <p:spPr>
          <a:xfrm>
            <a:off x="7718766" y="3947544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 err="1"/>
              <a:t>FireController</a:t>
            </a:r>
            <a:endParaRPr lang="fr-FR" sz="1100" kern="1200" dirty="0"/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9E5EB556-1C34-084F-98D8-1C868001DD3E}"/>
              </a:ext>
            </a:extLst>
          </p:cNvPr>
          <p:cNvSpPr/>
          <p:nvPr/>
        </p:nvSpPr>
        <p:spPr>
          <a:xfrm>
            <a:off x="7718766" y="4413085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 err="1"/>
              <a:t>FloodController</a:t>
            </a:r>
            <a:endParaRPr lang="fr-FR" sz="1100" kern="1200" dirty="0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8F36C10A-D05B-0542-B696-085A97E5CDB3}"/>
              </a:ext>
            </a:extLst>
          </p:cNvPr>
          <p:cNvSpPr/>
          <p:nvPr/>
        </p:nvSpPr>
        <p:spPr>
          <a:xfrm>
            <a:off x="7718766" y="4878626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dirty="0" err="1"/>
              <a:t>PersonInfo</a:t>
            </a:r>
            <a:r>
              <a:rPr lang="fr-FR" sz="1100" kern="1200" dirty="0" err="1"/>
              <a:t>Controller</a:t>
            </a:r>
            <a:endParaRPr lang="fr-FR" sz="1100" kern="1200" dirty="0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296C8A2C-7B3F-2845-B25C-51F6B8FE54E0}"/>
              </a:ext>
            </a:extLst>
          </p:cNvPr>
          <p:cNvSpPr/>
          <p:nvPr/>
        </p:nvSpPr>
        <p:spPr>
          <a:xfrm>
            <a:off x="7718765" y="5343977"/>
            <a:ext cx="1780533" cy="384930"/>
          </a:xfrm>
          <a:custGeom>
            <a:avLst/>
            <a:gdLst>
              <a:gd name="connsiteX0" fmla="*/ 0 w 1653089"/>
              <a:gd name="connsiteY0" fmla="*/ 58583 h 585826"/>
              <a:gd name="connsiteX1" fmla="*/ 58583 w 1653089"/>
              <a:gd name="connsiteY1" fmla="*/ 0 h 585826"/>
              <a:gd name="connsiteX2" fmla="*/ 1594506 w 1653089"/>
              <a:gd name="connsiteY2" fmla="*/ 0 h 585826"/>
              <a:gd name="connsiteX3" fmla="*/ 1653089 w 1653089"/>
              <a:gd name="connsiteY3" fmla="*/ 58583 h 585826"/>
              <a:gd name="connsiteX4" fmla="*/ 1653089 w 1653089"/>
              <a:gd name="connsiteY4" fmla="*/ 527243 h 585826"/>
              <a:gd name="connsiteX5" fmla="*/ 1594506 w 1653089"/>
              <a:gd name="connsiteY5" fmla="*/ 585826 h 585826"/>
              <a:gd name="connsiteX6" fmla="*/ 58583 w 1653089"/>
              <a:gd name="connsiteY6" fmla="*/ 585826 h 585826"/>
              <a:gd name="connsiteX7" fmla="*/ 0 w 1653089"/>
              <a:gd name="connsiteY7" fmla="*/ 527243 h 585826"/>
              <a:gd name="connsiteX8" fmla="*/ 0 w 1653089"/>
              <a:gd name="connsiteY8" fmla="*/ 58583 h 58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089" h="585826">
                <a:moveTo>
                  <a:pt x="0" y="58583"/>
                </a:moveTo>
                <a:cubicBezTo>
                  <a:pt x="0" y="26229"/>
                  <a:pt x="26229" y="0"/>
                  <a:pt x="58583" y="0"/>
                </a:cubicBezTo>
                <a:lnTo>
                  <a:pt x="1594506" y="0"/>
                </a:lnTo>
                <a:cubicBezTo>
                  <a:pt x="1626860" y="0"/>
                  <a:pt x="1653089" y="26229"/>
                  <a:pt x="1653089" y="58583"/>
                </a:cubicBezTo>
                <a:lnTo>
                  <a:pt x="1653089" y="527243"/>
                </a:lnTo>
                <a:cubicBezTo>
                  <a:pt x="1653089" y="559597"/>
                  <a:pt x="1626860" y="585826"/>
                  <a:pt x="1594506" y="585826"/>
                </a:cubicBezTo>
                <a:lnTo>
                  <a:pt x="58583" y="585826"/>
                </a:lnTo>
                <a:cubicBezTo>
                  <a:pt x="26229" y="585826"/>
                  <a:pt x="0" y="559597"/>
                  <a:pt x="0" y="527243"/>
                </a:cubicBezTo>
                <a:lnTo>
                  <a:pt x="0" y="585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8" tIns="40018" rIns="47638" bIns="4001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dirty="0" err="1"/>
              <a:t>PhoneAlert</a:t>
            </a:r>
            <a:r>
              <a:rPr lang="fr-FR" sz="1100" kern="1200" dirty="0" err="1"/>
              <a:t>Controller</a:t>
            </a:r>
            <a:endParaRPr lang="fr-FR" sz="1100" kern="1200" dirty="0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E10C6417-7D3C-0F48-A5E0-208636BE8101}"/>
              </a:ext>
            </a:extLst>
          </p:cNvPr>
          <p:cNvSpPr/>
          <p:nvPr/>
        </p:nvSpPr>
        <p:spPr>
          <a:xfrm>
            <a:off x="7106708" y="2936249"/>
            <a:ext cx="931522" cy="2866870"/>
          </a:xfrm>
          <a:prstGeom prst="leftBrace">
            <a:avLst>
              <a:gd name="adj1" fmla="val 8333"/>
              <a:gd name="adj2" fmla="val 8499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vers la droite 47">
            <a:extLst>
              <a:ext uri="{FF2B5EF4-FFF2-40B4-BE49-F238E27FC236}">
                <a16:creationId xmlns:a16="http://schemas.microsoft.com/office/drawing/2014/main" id="{D73962CC-38FE-BA41-AB22-897FF9FB05B0}"/>
              </a:ext>
            </a:extLst>
          </p:cNvPr>
          <p:cNvSpPr/>
          <p:nvPr/>
        </p:nvSpPr>
        <p:spPr>
          <a:xfrm>
            <a:off x="4791880" y="2178760"/>
            <a:ext cx="481264" cy="34199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a droite 48">
            <a:extLst>
              <a:ext uri="{FF2B5EF4-FFF2-40B4-BE49-F238E27FC236}">
                <a16:creationId xmlns:a16="http://schemas.microsoft.com/office/drawing/2014/main" id="{4EA65657-AC22-F647-B049-54EF0CDF5F2C}"/>
              </a:ext>
            </a:extLst>
          </p:cNvPr>
          <p:cNvSpPr/>
          <p:nvPr/>
        </p:nvSpPr>
        <p:spPr>
          <a:xfrm>
            <a:off x="7237501" y="2228034"/>
            <a:ext cx="481264" cy="34199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a droite 49">
            <a:extLst>
              <a:ext uri="{FF2B5EF4-FFF2-40B4-BE49-F238E27FC236}">
                <a16:creationId xmlns:a16="http://schemas.microsoft.com/office/drawing/2014/main" id="{99F462C3-D1D2-F74C-AD24-C8B2EE0AEEF6}"/>
              </a:ext>
            </a:extLst>
          </p:cNvPr>
          <p:cNvSpPr/>
          <p:nvPr/>
        </p:nvSpPr>
        <p:spPr>
          <a:xfrm>
            <a:off x="7078303" y="5198829"/>
            <a:ext cx="481264" cy="34199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vers la droite 41">
            <a:extLst>
              <a:ext uri="{FF2B5EF4-FFF2-40B4-BE49-F238E27FC236}">
                <a16:creationId xmlns:a16="http://schemas.microsoft.com/office/drawing/2014/main" id="{A1A76CA1-49E1-8949-95D0-932F0B0FEB12}"/>
              </a:ext>
            </a:extLst>
          </p:cNvPr>
          <p:cNvSpPr/>
          <p:nvPr/>
        </p:nvSpPr>
        <p:spPr>
          <a:xfrm>
            <a:off x="10954311" y="6139124"/>
            <a:ext cx="1219200" cy="7133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Retour code</a:t>
            </a:r>
          </a:p>
        </p:txBody>
      </p:sp>
    </p:spTree>
    <p:extLst>
      <p:ext uri="{BB962C8B-B14F-4D97-AF65-F5344CB8AC3E}">
        <p14:creationId xmlns:p14="http://schemas.microsoft.com/office/powerpoint/2010/main" val="392406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B5563-930E-E643-9AA3-24D2BDA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/>
              <a:t>Tests et couverture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E01D2-1FFA-D644-B2A1-165F2623A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Tests </a:t>
            </a:r>
            <a:r>
              <a:rPr lang="en-US" sz="1700" dirty="0" err="1">
                <a:solidFill>
                  <a:schemeClr val="bg1"/>
                </a:solidFill>
              </a:rPr>
              <a:t>unitaires</a:t>
            </a:r>
            <a:r>
              <a:rPr lang="en-US" sz="1700" dirty="0">
                <a:solidFill>
                  <a:schemeClr val="bg1"/>
                </a:solidFill>
              </a:rPr>
              <a:t> sur </a:t>
            </a:r>
            <a:r>
              <a:rPr lang="en-US" sz="1700" dirty="0" err="1">
                <a:solidFill>
                  <a:schemeClr val="bg1"/>
                </a:solidFill>
              </a:rPr>
              <a:t>toutes</a:t>
            </a:r>
            <a:r>
              <a:rPr lang="en-US" sz="1700" dirty="0">
                <a:solidFill>
                  <a:schemeClr val="bg1"/>
                </a:solidFill>
              </a:rPr>
              <a:t> les classes non-static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Situation  ”</a:t>
            </a:r>
            <a:r>
              <a:rPr lang="en-US" sz="1700" dirty="0" err="1">
                <a:solidFill>
                  <a:schemeClr val="bg1"/>
                </a:solidFill>
              </a:rPr>
              <a:t>normale</a:t>
            </a:r>
            <a:r>
              <a:rPr lang="en-US" sz="1700" dirty="0">
                <a:solidFill>
                  <a:schemeClr val="bg1"/>
                </a:solidFill>
              </a:rPr>
              <a:t>” et exceptions </a:t>
            </a:r>
            <a:r>
              <a:rPr lang="en-US" sz="1700" dirty="0" err="1">
                <a:solidFill>
                  <a:schemeClr val="bg1"/>
                </a:solidFill>
              </a:rPr>
              <a:t>pouvant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être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générées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Tests </a:t>
            </a:r>
            <a:r>
              <a:rPr lang="en-US" sz="1700" dirty="0" err="1">
                <a:solidFill>
                  <a:schemeClr val="bg1"/>
                </a:solidFill>
              </a:rPr>
              <a:t>composants</a:t>
            </a:r>
            <a:r>
              <a:rPr lang="en-US" sz="1700" dirty="0">
                <a:solidFill>
                  <a:schemeClr val="bg1"/>
                </a:solidFill>
              </a:rPr>
              <a:t> sur les </a:t>
            </a:r>
            <a:r>
              <a:rPr lang="en-US" sz="1700" dirty="0" err="1">
                <a:solidFill>
                  <a:schemeClr val="bg1"/>
                </a:solidFill>
              </a:rPr>
              <a:t>implémentations</a:t>
            </a:r>
            <a:r>
              <a:rPr lang="en-US" sz="1700" dirty="0">
                <a:solidFill>
                  <a:schemeClr val="bg1"/>
                </a:solidFill>
              </a:rPr>
              <a:t> de repository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Situation  ”</a:t>
            </a:r>
            <a:r>
              <a:rPr lang="en-US" sz="1700" dirty="0" err="1">
                <a:solidFill>
                  <a:schemeClr val="bg1"/>
                </a:solidFill>
              </a:rPr>
              <a:t>normale</a:t>
            </a:r>
            <a:r>
              <a:rPr lang="en-US" sz="1700" dirty="0">
                <a:solidFill>
                  <a:schemeClr val="bg1"/>
                </a:solidFill>
              </a:rPr>
              <a:t>” et exceptions </a:t>
            </a:r>
            <a:r>
              <a:rPr lang="en-US" sz="1700" dirty="0" err="1">
                <a:solidFill>
                  <a:schemeClr val="bg1"/>
                </a:solidFill>
              </a:rPr>
              <a:t>pouvant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être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générées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Tests </a:t>
            </a:r>
            <a:r>
              <a:rPr lang="en-US" sz="1700" dirty="0" err="1">
                <a:solidFill>
                  <a:schemeClr val="bg1"/>
                </a:solidFill>
              </a:rPr>
              <a:t>d’intégration</a:t>
            </a:r>
            <a:r>
              <a:rPr lang="en-US" sz="1700" dirty="0">
                <a:solidFill>
                  <a:schemeClr val="bg1"/>
                </a:solidFill>
              </a:rPr>
              <a:t> pour </a:t>
            </a:r>
            <a:r>
              <a:rPr lang="en-US" sz="1700" dirty="0" err="1">
                <a:solidFill>
                  <a:schemeClr val="bg1"/>
                </a:solidFill>
              </a:rPr>
              <a:t>chaque</a:t>
            </a:r>
            <a:r>
              <a:rPr lang="en-US" sz="1700" dirty="0">
                <a:solidFill>
                  <a:schemeClr val="bg1"/>
                </a:solidFill>
              </a:rPr>
              <a:t> endpoint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Situation ”</a:t>
            </a:r>
            <a:r>
              <a:rPr lang="en-US" sz="1700" dirty="0" err="1">
                <a:solidFill>
                  <a:schemeClr val="bg1"/>
                </a:solidFill>
              </a:rPr>
              <a:t>normale</a:t>
            </a:r>
            <a:r>
              <a:rPr lang="en-US" sz="1700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2BCB01-B416-4F46-9982-82B08AC4A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9449" y="2043095"/>
            <a:ext cx="6080920" cy="2432367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DCBE3B67-B833-E040-8763-48A509C534F6}"/>
              </a:ext>
            </a:extLst>
          </p:cNvPr>
          <p:cNvSpPr/>
          <p:nvPr/>
        </p:nvSpPr>
        <p:spPr>
          <a:xfrm>
            <a:off x="10954311" y="6139124"/>
            <a:ext cx="1219200" cy="7133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Postman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576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490</Words>
  <Application>Microsoft Macintosh PowerPoint</Application>
  <PresentationFormat>Grand écran</PresentationFormat>
  <Paragraphs>174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Facette</vt:lpstr>
      <vt:lpstr>SafetyNet Alerts</vt:lpstr>
      <vt:lpstr>Sommaire</vt:lpstr>
      <vt:lpstr>Objectifs de l’application</vt:lpstr>
      <vt:lpstr>Domaine métier</vt:lpstr>
      <vt:lpstr>Choix technologiques</vt:lpstr>
      <vt:lpstr>Gestion des données JSON</vt:lpstr>
      <vt:lpstr>Architecture du programme</vt:lpstr>
      <vt:lpstr>Endpoints spécifiques</vt:lpstr>
      <vt:lpstr>Tests et couverture</vt:lpstr>
      <vt:lpstr>Axes d’amélioration</vt:lpstr>
      <vt:lpstr>Retour sur les rapports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SafetyNet Alerts</dc:title>
  <dc:creator>Noémie Barral</dc:creator>
  <cp:lastModifiedBy>Noémie Barral</cp:lastModifiedBy>
  <cp:revision>7</cp:revision>
  <dcterms:created xsi:type="dcterms:W3CDTF">2021-01-13T17:35:21Z</dcterms:created>
  <dcterms:modified xsi:type="dcterms:W3CDTF">2021-01-15T09:42:02Z</dcterms:modified>
</cp:coreProperties>
</file>