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pbox.com/mapbox-studio/" TargetMode="External" /><Relationship Id="rId3" Type="http://schemas.openxmlformats.org/officeDocument/2006/relationships/hyperlink" Target="https://code.earthengine.google.com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sri.com/en-us/hom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GIS?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June Skeeter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Your browser does not support iframes.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View slides in new tab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Fremium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Companies like </a:t>
            </a:r>
            <a:r>
              <a:rPr>
                <a:hlinkClick r:id="rId2"/>
              </a:rPr>
              <a:t>mapbox</a:t>
            </a:r>
            <a:r>
              <a:rPr/>
              <a:t> and Google provide some geospatial services that are “free” to a point.</a:t>
            </a:r>
            <a:br/>
            <a:r>
              <a:rPr/>
              <a:t>* </a:t>
            </a:r>
            <a:r>
              <a:rPr>
                <a:hlinkClick r:id="rId3"/>
              </a:rPr>
              <a:t>Google earth engine</a:t>
            </a:r>
            <a:r>
              <a:rPr/>
              <a:t> provides its cloud based computational capabilities to non-commercial users free of charge.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GIS?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GI</a:t>
            </a:r>
            <a:r>
              <a:rPr/>
              <a:t> stands for </a:t>
            </a:r>
            <a:r>
              <a:rPr b="1"/>
              <a:t>Geographic Information</a:t>
            </a:r>
            <a:r>
              <a:rPr/>
              <a:t>. The </a:t>
            </a:r>
            <a:r>
              <a:rPr b="1"/>
              <a:t>S</a:t>
            </a:r>
            <a:r>
              <a:rPr/>
              <a:t> can be either </a:t>
            </a:r>
            <a:r>
              <a:rPr b="1"/>
              <a:t>Science</a:t>
            </a:r>
            <a:r>
              <a:rPr/>
              <a:t> or </a:t>
            </a:r>
            <a:r>
              <a:rPr b="1"/>
              <a:t>System</a:t>
            </a:r>
            <a:r>
              <a:rPr/>
              <a:t>. You will often see them used interchangeably because they are closely related. Basically, you do GI</a:t>
            </a:r>
            <a:r>
              <a:rPr i="1"/>
              <a:t>Science</a:t>
            </a:r>
            <a:r>
              <a:rPr/>
              <a:t> with a GI</a:t>
            </a:r>
            <a:r>
              <a:rPr i="1"/>
              <a:t>System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GIScience?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science and study of geospatial information:</a:t>
            </a:r>
          </a:p>
          <a:p>
            <a:pPr lvl="0"/>
            <a:r>
              <a:rPr/>
              <a:t>GIScience is a framework we use to understand spatial information.</a:t>
            </a:r>
            <a:br/>
          </a:p>
          <a:p>
            <a:pPr lvl="0"/>
            <a:r>
              <a:rPr/>
              <a:t>It is rooted in Cartography, the art and science of graphically mapping</a:t>
            </a:r>
          </a:p>
          <a:p>
            <a:pPr lvl="1"/>
            <a:r>
              <a:rPr/>
              <a:t>It is inherently multidisciplinary and draws on Computer Science, Mathematics &amp; Statistics, Remote Sensing, and many other fields.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GISystem?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Any system or tool we use to store and analyze geospatial information can broadly be considered a GISystem.</a:t>
            </a:r>
          </a:p>
          <a:p>
            <a:pPr lvl="0"/>
            <a:r>
              <a:rPr/>
              <a:t>Until a the late 20th century, atlases and library map catalogues were our most advanced GIS.</a:t>
            </a:r>
            <a:br/>
          </a:p>
          <a:p>
            <a:pPr lvl="0"/>
            <a:r>
              <a:rPr/>
              <a:t>Now we have a wide range of computer and web based GISystems.</a:t>
            </a:r>
          </a:p>
          <a:p>
            <a:pPr lvl="1"/>
            <a:r>
              <a:rPr/>
              <a:t>Ranging from the mobile applications to cloud computing systems that can process terabytes of planetary scale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can be done with GIS?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 can be used to help solve a wide range of geographic problems in different fields:</a:t>
            </a:r>
          </a:p>
          <a:p>
            <a:pPr lvl="0"/>
            <a:r>
              <a:rPr/>
              <a:t>Epidemiology/Public Health</a:t>
            </a:r>
          </a:p>
          <a:p>
            <a:pPr lvl="0"/>
            <a:r>
              <a:rPr/>
              <a:t>Planning (Urban, Hazards)</a:t>
            </a:r>
          </a:p>
          <a:p>
            <a:pPr lvl="0"/>
            <a:r>
              <a:rPr/>
              <a:t>Conservation &amp; Resource Management</a:t>
            </a:r>
          </a:p>
          <a:p>
            <a:pPr lvl="0"/>
            <a:r>
              <a:rPr/>
              <a:t>Economics</a:t>
            </a:r>
          </a:p>
          <a:p>
            <a:pPr lvl="0"/>
            <a:r>
              <a:rPr/>
              <a:t>Climate Science</a:t>
            </a:r>
          </a:p>
          <a:p>
            <a:pPr lvl="0"/>
            <a:r>
              <a:rPr/>
              <a:t>Ecology/Biology</a:t>
            </a:r>
          </a:p>
          <a:p>
            <a:pPr lvl="0"/>
            <a:r>
              <a:rPr/>
              <a:t>Social Justice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Accessing GISystems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Proprietary GIS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 is rooted in the capitalist enterprise. Consequently many of the initial developments in GIS were by for profit companies.</a:t>
            </a:r>
          </a:p>
          <a:p>
            <a:pPr lvl="0"/>
            <a:r>
              <a:rPr>
                <a:hlinkClick r:id="rId2"/>
              </a:rPr>
              <a:t>ESRI</a:t>
            </a:r>
            <a:r>
              <a:rPr/>
              <a:t> is a leading producer of GIS software. They make ArcGIS Pro, one of the most widely used GIS applications.</a:t>
            </a:r>
            <a:br/>
          </a:p>
          <a:p>
            <a:pPr lvl="0"/>
            <a:r>
              <a:rPr b="1"/>
              <a:t>Proprietary</a:t>
            </a:r>
            <a:r>
              <a:rPr/>
              <a:t> software requires users to purchase a license.</a:t>
            </a:r>
          </a:p>
          <a:p>
            <a:pPr lvl="1"/>
            <a:r>
              <a:rPr/>
              <a:t>Proprietary licenses are often expensive.</a:t>
            </a:r>
            <a:br/>
          </a:p>
          <a:p>
            <a:pPr lvl="1"/>
            <a:r>
              <a:rPr/>
              <a:t>They are a barrier to access for many uses.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ArcGIS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Source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source software has proliferated in recent years. The the internet has connected like-minded developers and allowed for collaboration across the globe.</a:t>
            </a:r>
          </a:p>
          <a:p>
            <a:pPr lvl="0"/>
            <a:r>
              <a:rPr b="1"/>
              <a:t>Open Source</a:t>
            </a:r>
            <a:r>
              <a:rPr/>
              <a:t> software is published under an open copyright license making it free to access.</a:t>
            </a:r>
          </a:p>
          <a:p>
            <a:pPr lvl="1"/>
            <a:r>
              <a:rPr/>
              <a:t>Includes programming languages such as Python, R, Java applications such as QGIS and InkScape.</a:t>
            </a:r>
          </a:p>
          <a:p>
            <a:pPr lvl="1"/>
            <a:r>
              <a:rPr/>
              <a:t>Open source software is more accessible because its free to download and use!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GIS?</dc:title>
  <dc:creator>Dr. June Skeeter</dc:creator>
  <cp:keywords/>
  <dcterms:created xsi:type="dcterms:W3CDTF">2023-01-27T17:24:52Z</dcterms:created>
  <dcterms:modified xsi:type="dcterms:W3CDTF">2023-01-27T17:24:52Z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