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42" r:id="rId2"/>
    <p:sldId id="515" r:id="rId3"/>
    <p:sldId id="516" r:id="rId4"/>
    <p:sldId id="517" r:id="rId5"/>
    <p:sldId id="469" r:id="rId6"/>
    <p:sldId id="470" r:id="rId7"/>
    <p:sldId id="482" r:id="rId8"/>
    <p:sldId id="475" r:id="rId9"/>
    <p:sldId id="476" r:id="rId10"/>
    <p:sldId id="478" r:id="rId11"/>
    <p:sldId id="480" r:id="rId12"/>
    <p:sldId id="479" r:id="rId13"/>
    <p:sldId id="483" r:id="rId14"/>
    <p:sldId id="484" r:id="rId15"/>
    <p:sldId id="500" r:id="rId16"/>
    <p:sldId id="501" r:id="rId17"/>
    <p:sldId id="502" r:id="rId18"/>
    <p:sldId id="518" r:id="rId19"/>
    <p:sldId id="279" r:id="rId20"/>
    <p:sldId id="281" r:id="rId21"/>
    <p:sldId id="284" r:id="rId22"/>
    <p:sldId id="285" r:id="rId23"/>
  </p:sldIdLst>
  <p:sldSz cx="9144000" cy="6858000" type="screen4x3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1927352-1043-46F2-BCCE-C1249190067D}">
          <p14:sldIdLst>
            <p14:sldId id="442"/>
            <p14:sldId id="515"/>
            <p14:sldId id="516"/>
            <p14:sldId id="517"/>
            <p14:sldId id="469"/>
            <p14:sldId id="470"/>
            <p14:sldId id="482"/>
            <p14:sldId id="475"/>
            <p14:sldId id="476"/>
            <p14:sldId id="478"/>
            <p14:sldId id="480"/>
            <p14:sldId id="479"/>
            <p14:sldId id="483"/>
            <p14:sldId id="484"/>
            <p14:sldId id="500"/>
            <p14:sldId id="501"/>
            <p14:sldId id="502"/>
            <p14:sldId id="518"/>
            <p14:sldId id="279"/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bin" initials="Bin" lastIdx="1" clrIdx="0"/>
  <p:cmAuthor id="1" name="LeeHeejun" initials="L" lastIdx="1" clrIdx="1">
    <p:extLst>
      <p:ext uri="{19B8F6BF-5375-455C-9EA6-DF929625EA0E}">
        <p15:presenceInfo xmlns:p15="http://schemas.microsoft.com/office/powerpoint/2012/main" userId="S::heejun@pusan.ac.kr::f4146b6c-b8a2-4ff9-88b8-ec5eab333d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B41"/>
    <a:srgbClr val="4D6949"/>
    <a:srgbClr val="654D4D"/>
    <a:srgbClr val="6C7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98BD-F70B-4E54-986F-92A5AD6EAF76}" v="20" dt="2020-10-16T14:07:29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9" autoAdjust="0"/>
    <p:restoredTop sz="96727" autoAdjust="0"/>
  </p:normalViewPr>
  <p:slideViewPr>
    <p:cSldViewPr>
      <p:cViewPr varScale="1">
        <p:scale>
          <a:sx n="114" d="100"/>
          <a:sy n="114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4014" y="102"/>
      </p:cViewPr>
      <p:guideLst>
        <p:guide orient="horz" pos="3157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Heejun" userId="f4146b6c-b8a2-4ff9-88b8-ec5eab333dbc" providerId="ADAL" clId="{2AA875D8-3ABF-494A-AE2C-AF1C53629069}"/>
    <pc:docChg chg="undo redo custSel addSld delSld modSld sldOrd modMainMaster modSection">
      <pc:chgData name="LeeHeejun" userId="f4146b6c-b8a2-4ff9-88b8-ec5eab333dbc" providerId="ADAL" clId="{2AA875D8-3ABF-494A-AE2C-AF1C53629069}" dt="2020-08-21T05:36:36.140" v="23806" actId="14100"/>
      <pc:docMkLst>
        <pc:docMk/>
      </pc:docMkLst>
      <pc:sldChg chg="del">
        <pc:chgData name="LeeHeejun" userId="f4146b6c-b8a2-4ff9-88b8-ec5eab333dbc" providerId="ADAL" clId="{2AA875D8-3ABF-494A-AE2C-AF1C53629069}" dt="2020-08-18T07:24:41.349" v="5" actId="47"/>
        <pc:sldMkLst>
          <pc:docMk/>
          <pc:sldMk cId="2784051136" sldId="440"/>
        </pc:sldMkLst>
      </pc:sldChg>
      <pc:sldChg chg="delSp modSp new mod">
        <pc:chgData name="LeeHeejun" userId="f4146b6c-b8a2-4ff9-88b8-ec5eab333dbc" providerId="ADAL" clId="{2AA875D8-3ABF-494A-AE2C-AF1C53629069}" dt="2020-08-19T08:57:59.999" v="3739" actId="20577"/>
        <pc:sldMkLst>
          <pc:docMk/>
          <pc:sldMk cId="892494725" sldId="441"/>
        </pc:sldMkLst>
        <pc:spChg chg="mod">
          <ac:chgData name="LeeHeejun" userId="f4146b6c-b8a2-4ff9-88b8-ec5eab333dbc" providerId="ADAL" clId="{2AA875D8-3ABF-494A-AE2C-AF1C53629069}" dt="2020-08-18T07:46:12.090" v="501"/>
          <ac:spMkLst>
            <pc:docMk/>
            <pc:sldMk cId="892494725" sldId="441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8T08:21:49.799" v="503" actId="478"/>
          <ac:spMkLst>
            <pc:docMk/>
            <pc:sldMk cId="892494725" sldId="441"/>
            <ac:spMk id="4" creationId="{2FEB9C93-E81F-4B10-9BB6-5016136E3BDD}"/>
          </ac:spMkLst>
        </pc:spChg>
        <pc:spChg chg="del mod">
          <ac:chgData name="LeeHeejun" userId="f4146b6c-b8a2-4ff9-88b8-ec5eab333dbc" providerId="ADAL" clId="{2AA875D8-3ABF-494A-AE2C-AF1C53629069}" dt="2020-08-18T08:21:49.416" v="502" actId="478"/>
          <ac:spMkLst>
            <pc:docMk/>
            <pc:sldMk cId="892494725" sldId="441"/>
            <ac:spMk id="5" creationId="{E3CFBC3B-CA66-4089-9C62-155D0D8A8FB0}"/>
          </ac:spMkLst>
        </pc:spChg>
        <pc:spChg chg="mod">
          <ac:chgData name="LeeHeejun" userId="f4146b6c-b8a2-4ff9-88b8-ec5eab333dbc" providerId="ADAL" clId="{2AA875D8-3ABF-494A-AE2C-AF1C53629069}" dt="2020-08-19T08:57:59.999" v="3739" actId="20577"/>
          <ac:spMkLst>
            <pc:docMk/>
            <pc:sldMk cId="892494725" sldId="441"/>
            <ac:spMk id="6" creationId="{DD2808FB-507B-44C3-8A55-5A9224EF43F6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1901700134" sldId="442"/>
        </pc:sldMkLst>
      </pc:sldChg>
      <pc:sldChg chg="addSp delSp modSp new mod ord">
        <pc:chgData name="LeeHeejun" userId="f4146b6c-b8a2-4ff9-88b8-ec5eab333dbc" providerId="ADAL" clId="{2AA875D8-3ABF-494A-AE2C-AF1C53629069}" dt="2020-08-18T07:45:45.931" v="494" actId="403"/>
        <pc:sldMkLst>
          <pc:docMk/>
          <pc:sldMk cId="3922351594" sldId="442"/>
        </pc:sldMkLst>
        <pc:spChg chg="mod">
          <ac:chgData name="LeeHeejun" userId="f4146b6c-b8a2-4ff9-88b8-ec5eab333dbc" providerId="ADAL" clId="{2AA875D8-3ABF-494A-AE2C-AF1C53629069}" dt="2020-08-18T07:35:15.580" v="363" actId="1035"/>
          <ac:spMkLst>
            <pc:docMk/>
            <pc:sldMk cId="3922351594" sldId="442"/>
            <ac:spMk id="2" creationId="{975D9B05-A3C7-4838-BD9E-594CAE3982B7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3" creationId="{B87BD403-17BD-47C2-90A8-4ACB1319E054}"/>
          </ac:spMkLst>
        </pc:spChg>
        <pc:spChg chg="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4" creationId="{712D4F8E-28E7-4CC7-A7CE-6C55D4305F6C}"/>
          </ac:spMkLst>
        </pc:spChg>
        <pc:spChg chg="del mod">
          <ac:chgData name="LeeHeejun" userId="f4146b6c-b8a2-4ff9-88b8-ec5eab333dbc" providerId="ADAL" clId="{2AA875D8-3ABF-494A-AE2C-AF1C53629069}" dt="2020-08-18T07:29:51.132" v="189" actId="478"/>
          <ac:spMkLst>
            <pc:docMk/>
            <pc:sldMk cId="3922351594" sldId="442"/>
            <ac:spMk id="5" creationId="{69C5C527-58A8-4BA3-B2EF-328A1A99EC00}"/>
          </ac:spMkLst>
        </pc:spChg>
        <pc:spChg chg="del mod">
          <ac:chgData name="LeeHeejun" userId="f4146b6c-b8a2-4ff9-88b8-ec5eab333dbc" providerId="ADAL" clId="{2AA875D8-3ABF-494A-AE2C-AF1C53629069}" dt="2020-08-18T07:29:50.324" v="188" actId="478"/>
          <ac:spMkLst>
            <pc:docMk/>
            <pc:sldMk cId="3922351594" sldId="442"/>
            <ac:spMk id="6" creationId="{B624D961-BF7E-4A1C-AB3D-B487AC364CAC}"/>
          </ac:spMkLst>
        </pc:spChg>
        <pc:spChg chg="add del">
          <ac:chgData name="LeeHeejun" userId="f4146b6c-b8a2-4ff9-88b8-ec5eab333dbc" providerId="ADAL" clId="{2AA875D8-3ABF-494A-AE2C-AF1C53629069}" dt="2020-08-18T07:34:30.501" v="353" actId="478"/>
          <ac:spMkLst>
            <pc:docMk/>
            <pc:sldMk cId="3922351594" sldId="442"/>
            <ac:spMk id="7" creationId="{53C0115D-6BDD-456C-9991-A865977A2871}"/>
          </ac:spMkLst>
        </pc:spChg>
        <pc:spChg chg="del">
          <ac:chgData name="LeeHeejun" userId="f4146b6c-b8a2-4ff9-88b8-ec5eab333dbc" providerId="ADAL" clId="{2AA875D8-3ABF-494A-AE2C-AF1C53629069}" dt="2020-08-18T07:32:51.715" v="250" actId="478"/>
          <ac:spMkLst>
            <pc:docMk/>
            <pc:sldMk cId="3922351594" sldId="442"/>
            <ac:spMk id="8" creationId="{991CD022-2651-4D39-9BEE-F777651738D6}"/>
          </ac:spMkLst>
        </pc:spChg>
        <pc:spChg chg="add del mod">
          <ac:chgData name="LeeHeejun" userId="f4146b6c-b8a2-4ff9-88b8-ec5eab333dbc" providerId="ADAL" clId="{2AA875D8-3ABF-494A-AE2C-AF1C53629069}" dt="2020-08-18T07:35:04.158" v="361" actId="121"/>
          <ac:spMkLst>
            <pc:docMk/>
            <pc:sldMk cId="3922351594" sldId="442"/>
            <ac:spMk id="9" creationId="{45CE3E29-8BE4-4B45-B733-D9648CD11E21}"/>
          </ac:spMkLst>
        </pc:spChg>
        <pc:spChg chg="del mod">
          <ac:chgData name="LeeHeejun" userId="f4146b6c-b8a2-4ff9-88b8-ec5eab333dbc" providerId="ADAL" clId="{2AA875D8-3ABF-494A-AE2C-AF1C53629069}" dt="2020-08-18T07:32:48.894" v="248" actId="478"/>
          <ac:spMkLst>
            <pc:docMk/>
            <pc:sldMk cId="3922351594" sldId="442"/>
            <ac:spMk id="10" creationId="{2B3D9067-B81A-43D3-A3C2-FD3A6D419F7F}"/>
          </ac:spMkLst>
        </pc:spChg>
        <pc:spChg chg="del mod">
          <ac:chgData name="LeeHeejun" userId="f4146b6c-b8a2-4ff9-88b8-ec5eab333dbc" providerId="ADAL" clId="{2AA875D8-3ABF-494A-AE2C-AF1C53629069}" dt="2020-08-18T07:34:37.411" v="354" actId="478"/>
          <ac:spMkLst>
            <pc:docMk/>
            <pc:sldMk cId="3922351594" sldId="442"/>
            <ac:spMk id="11" creationId="{A5D43FCE-C617-4A28-A4D3-2A7094A50A70}"/>
          </ac:spMkLst>
        </pc:spChg>
        <pc:spChg chg="add del mod">
          <ac:chgData name="LeeHeejun" userId="f4146b6c-b8a2-4ff9-88b8-ec5eab333dbc" providerId="ADAL" clId="{2AA875D8-3ABF-494A-AE2C-AF1C53629069}" dt="2020-08-18T07:32:50.628" v="249" actId="478"/>
          <ac:spMkLst>
            <pc:docMk/>
            <pc:sldMk cId="3922351594" sldId="442"/>
            <ac:spMk id="13" creationId="{B3D50675-51B3-4AE9-858F-80DB45D2418E}"/>
          </ac:spMkLst>
        </pc:spChg>
        <pc:spChg chg="add del mod">
          <ac:chgData name="LeeHeejun" userId="f4146b6c-b8a2-4ff9-88b8-ec5eab333dbc" providerId="ADAL" clId="{2AA875D8-3ABF-494A-AE2C-AF1C53629069}" dt="2020-08-18T07:34:30.471" v="352" actId="478"/>
          <ac:spMkLst>
            <pc:docMk/>
            <pc:sldMk cId="3922351594" sldId="442"/>
            <ac:spMk id="15" creationId="{B4075D1B-766F-43C0-9230-914BE65204B6}"/>
          </ac:spMkLst>
        </pc:spChg>
        <pc:spChg chg="add mod">
          <ac:chgData name="LeeHeejun" userId="f4146b6c-b8a2-4ff9-88b8-ec5eab333dbc" providerId="ADAL" clId="{2AA875D8-3ABF-494A-AE2C-AF1C53629069}" dt="2020-08-18T07:34:30.342" v="348" actId="571"/>
          <ac:spMkLst>
            <pc:docMk/>
            <pc:sldMk cId="3922351594" sldId="442"/>
            <ac:spMk id="16" creationId="{504AB504-2D5E-474A-BB6B-48FCA9A65DD7}"/>
          </ac:spMkLst>
        </pc:spChg>
        <pc:spChg chg="add mod">
          <ac:chgData name="LeeHeejun" userId="f4146b6c-b8a2-4ff9-88b8-ec5eab333dbc" providerId="ADAL" clId="{2AA875D8-3ABF-494A-AE2C-AF1C53629069}" dt="2020-08-18T07:45:45.931" v="494" actId="403"/>
          <ac:spMkLst>
            <pc:docMk/>
            <pc:sldMk cId="3922351594" sldId="442"/>
            <ac:spMk id="18" creationId="{08198A14-0B8C-4F3E-8711-87527C4E7F01}"/>
          </ac:spMkLst>
        </pc:spChg>
        <pc:spChg chg="add mod">
          <ac:chgData name="LeeHeejun" userId="f4146b6c-b8a2-4ff9-88b8-ec5eab333dbc" providerId="ADAL" clId="{2AA875D8-3ABF-494A-AE2C-AF1C53629069}" dt="2020-08-18T07:34:57.650" v="360" actId="1076"/>
          <ac:spMkLst>
            <pc:docMk/>
            <pc:sldMk cId="3922351594" sldId="442"/>
            <ac:spMk id="19" creationId="{5AFD3D6A-497F-4DDF-AB06-1E29D2EDDEE0}"/>
          </ac:spMkLst>
        </pc:sp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715519221" sldId="443"/>
        </pc:sldMkLst>
      </pc:sldChg>
      <pc:sldChg chg="modSp new mod">
        <pc:chgData name="LeeHeejun" userId="f4146b6c-b8a2-4ff9-88b8-ec5eab333dbc" providerId="ADAL" clId="{2AA875D8-3ABF-494A-AE2C-AF1C53629069}" dt="2020-08-19T12:55:42.192" v="8319" actId="20577"/>
        <pc:sldMkLst>
          <pc:docMk/>
          <pc:sldMk cId="1984842049" sldId="443"/>
        </pc:sldMkLst>
        <pc:spChg chg="mod">
          <ac:chgData name="LeeHeejun" userId="f4146b6c-b8a2-4ff9-88b8-ec5eab333dbc" providerId="ADAL" clId="{2AA875D8-3ABF-494A-AE2C-AF1C53629069}" dt="2020-08-19T12:55:42.192" v="8319" actId="20577"/>
          <ac:spMkLst>
            <pc:docMk/>
            <pc:sldMk cId="1984842049" sldId="443"/>
            <ac:spMk id="2" creationId="{BC7F0D39-E295-4F15-8022-3A5DBF4BCA7A}"/>
          </ac:spMkLst>
        </pc:spChg>
      </pc:sldChg>
      <pc:sldChg chg="addSp modSp add mod">
        <pc:chgData name="LeeHeejun" userId="f4146b6c-b8a2-4ff9-88b8-ec5eab333dbc" providerId="ADAL" clId="{2AA875D8-3ABF-494A-AE2C-AF1C53629069}" dt="2020-08-19T13:49:02.970" v="11540" actId="20577"/>
        <pc:sldMkLst>
          <pc:docMk/>
          <pc:sldMk cId="506638639" sldId="444"/>
        </pc:sldMkLst>
        <pc:spChg chg="mod">
          <ac:chgData name="LeeHeejun" userId="f4146b6c-b8a2-4ff9-88b8-ec5eab333dbc" providerId="ADAL" clId="{2AA875D8-3ABF-494A-AE2C-AF1C53629069}" dt="2020-08-19T01:52:19.090" v="2684" actId="20577"/>
          <ac:spMkLst>
            <pc:docMk/>
            <pc:sldMk cId="506638639" sldId="444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2:30:43.536" v="7299" actId="1035"/>
          <ac:spMkLst>
            <pc:docMk/>
            <pc:sldMk cId="506638639" sldId="444"/>
            <ac:spMk id="4" creationId="{25B7C609-35A6-4C16-B38C-6398DBFAEE00}"/>
          </ac:spMkLst>
        </pc:spChg>
        <pc:spChg chg="mod">
          <ac:chgData name="LeeHeejun" userId="f4146b6c-b8a2-4ff9-88b8-ec5eab333dbc" providerId="ADAL" clId="{2AA875D8-3ABF-494A-AE2C-AF1C53629069}" dt="2020-08-19T13:49:02.970" v="11540" actId="20577"/>
          <ac:spMkLst>
            <pc:docMk/>
            <pc:sldMk cId="506638639" sldId="444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2:30:43.536" v="7299" actId="1035"/>
          <ac:picMkLst>
            <pc:docMk/>
            <pc:sldMk cId="506638639" sldId="444"/>
            <ac:picMk id="1026" creationId="{EFD02836-A658-41CB-9462-87BB7378738B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9:26.713" v="11562"/>
        <pc:sldMkLst>
          <pc:docMk/>
          <pc:sldMk cId="63055302" sldId="445"/>
        </pc:sldMkLst>
        <pc:spChg chg="mod">
          <ac:chgData name="LeeHeejun" userId="f4146b6c-b8a2-4ff9-88b8-ec5eab333dbc" providerId="ADAL" clId="{2AA875D8-3ABF-494A-AE2C-AF1C53629069}" dt="2020-08-19T05:12:44.786" v="3604" actId="20577"/>
          <ac:spMkLst>
            <pc:docMk/>
            <pc:sldMk cId="63055302" sldId="445"/>
            <ac:spMk id="2" creationId="{4DCB9AF6-4A82-4B76-AFFF-1BA4B607B49A}"/>
          </ac:spMkLst>
        </pc:spChg>
        <pc:spChg chg="add del mod">
          <ac:chgData name="LeeHeejun" userId="f4146b6c-b8a2-4ff9-88b8-ec5eab333dbc" providerId="ADAL" clId="{2AA875D8-3ABF-494A-AE2C-AF1C53629069}" dt="2020-08-19T11:36:43.318" v="5824" actId="478"/>
          <ac:spMkLst>
            <pc:docMk/>
            <pc:sldMk cId="63055302" sldId="445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3:49:26.713" v="11562"/>
          <ac:spMkLst>
            <pc:docMk/>
            <pc:sldMk cId="63055302" sldId="445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1:28:43.575" v="5407" actId="22"/>
          <ac:spMkLst>
            <pc:docMk/>
            <pc:sldMk cId="63055302" sldId="445"/>
            <ac:spMk id="12" creationId="{EB817BE2-8D74-4C8A-9334-CFEBDB80BE77}"/>
          </ac:spMkLst>
        </pc:spChg>
        <pc:spChg chg="add del">
          <ac:chgData name="LeeHeejun" userId="f4146b6c-b8a2-4ff9-88b8-ec5eab333dbc" providerId="ADAL" clId="{2AA875D8-3ABF-494A-AE2C-AF1C53629069}" dt="2020-08-19T11:28:49.631" v="5417" actId="478"/>
          <ac:spMkLst>
            <pc:docMk/>
            <pc:sldMk cId="63055302" sldId="445"/>
            <ac:spMk id="14" creationId="{5F6FEC79-FD6E-4FAC-A9D3-0B0B0AE971D5}"/>
          </ac:spMkLst>
        </pc:spChg>
        <pc:spChg chg="add del">
          <ac:chgData name="LeeHeejun" userId="f4146b6c-b8a2-4ff9-88b8-ec5eab333dbc" providerId="ADAL" clId="{2AA875D8-3ABF-494A-AE2C-AF1C53629069}" dt="2020-08-19T11:28:54.419" v="5421" actId="22"/>
          <ac:spMkLst>
            <pc:docMk/>
            <pc:sldMk cId="63055302" sldId="445"/>
            <ac:spMk id="16" creationId="{0A3AD8E6-64AF-436A-AC23-FF95E0CDAC32}"/>
          </ac:spMkLst>
        </pc:spChg>
        <pc:spChg chg="add del mod">
          <ac:chgData name="LeeHeejun" userId="f4146b6c-b8a2-4ff9-88b8-ec5eab333dbc" providerId="ADAL" clId="{2AA875D8-3ABF-494A-AE2C-AF1C53629069}" dt="2020-08-19T11:36:41.765" v="5823" actId="478"/>
          <ac:spMkLst>
            <pc:docMk/>
            <pc:sldMk cId="63055302" sldId="445"/>
            <ac:spMk id="18" creationId="{83A2C60D-9F5F-4AD4-954B-F3B50E8F2DCD}"/>
          </ac:spMkLst>
        </pc:spChg>
        <pc:picChg chg="add del mod">
          <ac:chgData name="LeeHeejun" userId="f4146b6c-b8a2-4ff9-88b8-ec5eab333dbc" providerId="ADAL" clId="{2AA875D8-3ABF-494A-AE2C-AF1C53629069}" dt="2020-08-19T11:36:39.069" v="5821" actId="478"/>
          <ac:picMkLst>
            <pc:docMk/>
            <pc:sldMk cId="63055302" sldId="445"/>
            <ac:picMk id="4" creationId="{A1303A28-DEBB-40CE-A954-002D6D89D516}"/>
          </ac:picMkLst>
        </pc:picChg>
        <pc:picChg chg="del">
          <ac:chgData name="LeeHeejun" userId="f4146b6c-b8a2-4ff9-88b8-ec5eab333dbc" providerId="ADAL" clId="{2AA875D8-3ABF-494A-AE2C-AF1C53629069}" dt="2020-08-19T05:07:39.210" v="3584" actId="478"/>
          <ac:picMkLst>
            <pc:docMk/>
            <pc:sldMk cId="63055302" sldId="445"/>
            <ac:picMk id="1026" creationId="{EFD02836-A658-41CB-9462-87BB7378738B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908857475" sldId="445"/>
        </pc:sldMkLst>
      </pc:sldChg>
      <pc:sldChg chg="addSp delSp modSp add mod modNotesTx">
        <pc:chgData name="LeeHeejun" userId="f4146b6c-b8a2-4ff9-88b8-ec5eab333dbc" providerId="ADAL" clId="{2AA875D8-3ABF-494A-AE2C-AF1C53629069}" dt="2020-08-21T05:01:25.591" v="23726" actId="20577"/>
        <pc:sldMkLst>
          <pc:docMk/>
          <pc:sldMk cId="273330282" sldId="446"/>
        </pc:sldMkLst>
        <pc:spChg chg="add del mod">
          <ac:chgData name="LeeHeejun" userId="f4146b6c-b8a2-4ff9-88b8-ec5eab333dbc" providerId="ADAL" clId="{2AA875D8-3ABF-494A-AE2C-AF1C53629069}" dt="2020-08-19T11:27:26.432" v="5391" actId="21"/>
          <ac:spMkLst>
            <pc:docMk/>
            <pc:sldMk cId="273330282" sldId="446"/>
            <ac:spMk id="4" creationId="{46129EC4-7635-49D5-8C88-549450FFE37F}"/>
          </ac:spMkLst>
        </pc:spChg>
        <pc:spChg chg="mod">
          <ac:chgData name="LeeHeejun" userId="f4146b6c-b8a2-4ff9-88b8-ec5eab333dbc" providerId="ADAL" clId="{2AA875D8-3ABF-494A-AE2C-AF1C53629069}" dt="2020-08-21T05:01:25.591" v="23726" actId="20577"/>
          <ac:spMkLst>
            <pc:docMk/>
            <pc:sldMk cId="273330282" sldId="446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2:23:25.839" v="7105" actId="22"/>
          <ac:spMkLst>
            <pc:docMk/>
            <pc:sldMk cId="273330282" sldId="446"/>
            <ac:spMk id="10" creationId="{2A9F0179-86F3-4F61-8C60-6BB6384DCB0B}"/>
          </ac:spMkLst>
        </pc:spChg>
        <pc:spChg chg="add mod">
          <ac:chgData name="LeeHeejun" userId="f4146b6c-b8a2-4ff9-88b8-ec5eab333dbc" providerId="ADAL" clId="{2AA875D8-3ABF-494A-AE2C-AF1C53629069}" dt="2020-08-19T12:29:42.025" v="7297" actId="1035"/>
          <ac:spMkLst>
            <pc:docMk/>
            <pc:sldMk cId="273330282" sldId="446"/>
            <ac:spMk id="12" creationId="{EFA57A4E-DE44-4C89-878F-FA47E3E09245}"/>
          </ac:spMkLst>
        </pc:spChg>
        <pc:picChg chg="add del mod">
          <ac:chgData name="LeeHeejun" userId="f4146b6c-b8a2-4ff9-88b8-ec5eab333dbc" providerId="ADAL" clId="{2AA875D8-3ABF-494A-AE2C-AF1C53629069}" dt="2020-08-19T11:27:26.432" v="5391" actId="21"/>
          <ac:picMkLst>
            <pc:docMk/>
            <pc:sldMk cId="273330282" sldId="446"/>
            <ac:picMk id="1026" creationId="{199C8A63-1FCE-4DE6-87D3-3C9EBC2D6B0F}"/>
          </ac:picMkLst>
        </pc:picChg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228460497" sldId="446"/>
        </pc:sldMkLst>
      </pc:sldChg>
      <pc:sldChg chg="del">
        <pc:chgData name="LeeHeejun" userId="f4146b6c-b8a2-4ff9-88b8-ec5eab333dbc" providerId="ADAL" clId="{2AA875D8-3ABF-494A-AE2C-AF1C53629069}" dt="2020-08-18T07:24:33.644" v="0" actId="47"/>
        <pc:sldMkLst>
          <pc:docMk/>
          <pc:sldMk cId="2612902921" sldId="447"/>
        </pc:sldMkLst>
      </pc:sldChg>
      <pc:sldChg chg="addSp delSp modSp add mod">
        <pc:chgData name="LeeHeejun" userId="f4146b6c-b8a2-4ff9-88b8-ec5eab333dbc" providerId="ADAL" clId="{2AA875D8-3ABF-494A-AE2C-AF1C53629069}" dt="2020-08-19T11:38:21.789" v="5916" actId="20577"/>
        <pc:sldMkLst>
          <pc:docMk/>
          <pc:sldMk cId="2794529111" sldId="447"/>
        </pc:sldMkLst>
        <pc:spChg chg="mod">
          <ac:chgData name="LeeHeejun" userId="f4146b6c-b8a2-4ff9-88b8-ec5eab333dbc" providerId="ADAL" clId="{2AA875D8-3ABF-494A-AE2C-AF1C53629069}" dt="2020-08-19T11:37:29.265" v="5844" actId="1076"/>
          <ac:spMkLst>
            <pc:docMk/>
            <pc:sldMk cId="2794529111" sldId="447"/>
            <ac:spMk id="5" creationId="{4C5B8594-9FCC-4387-AEB0-BEE4C22BCADE}"/>
          </ac:spMkLst>
        </pc:spChg>
        <pc:spChg chg="del">
          <ac:chgData name="LeeHeejun" userId="f4146b6c-b8a2-4ff9-88b8-ec5eab333dbc" providerId="ADAL" clId="{2AA875D8-3ABF-494A-AE2C-AF1C53629069}" dt="2020-08-19T11:37:04.519" v="5833" actId="478"/>
          <ac:spMkLst>
            <pc:docMk/>
            <pc:sldMk cId="2794529111" sldId="447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1:37:06.102" v="5834" actId="478"/>
          <ac:spMkLst>
            <pc:docMk/>
            <pc:sldMk cId="2794529111" sldId="447"/>
            <ac:spMk id="9" creationId="{1C9C608D-E0B7-4225-9B65-AF9AD8D5E654}"/>
          </ac:spMkLst>
        </pc:spChg>
        <pc:spChg chg="mod">
          <ac:chgData name="LeeHeejun" userId="f4146b6c-b8a2-4ff9-88b8-ec5eab333dbc" providerId="ADAL" clId="{2AA875D8-3ABF-494A-AE2C-AF1C53629069}" dt="2020-08-19T11:38:21.789" v="5916" actId="20577"/>
          <ac:spMkLst>
            <pc:docMk/>
            <pc:sldMk cId="2794529111" sldId="447"/>
            <ac:spMk id="18" creationId="{83A2C60D-9F5F-4AD4-954B-F3B50E8F2DCD}"/>
          </ac:spMkLst>
        </pc:spChg>
        <pc:picChg chg="mod">
          <ac:chgData name="LeeHeejun" userId="f4146b6c-b8a2-4ff9-88b8-ec5eab333dbc" providerId="ADAL" clId="{2AA875D8-3ABF-494A-AE2C-AF1C53629069}" dt="2020-08-19T11:37:29.265" v="5844" actId="1076"/>
          <ac:picMkLst>
            <pc:docMk/>
            <pc:sldMk cId="2794529111" sldId="447"/>
            <ac:picMk id="4" creationId="{A1303A28-DEBB-40CE-A954-002D6D89D516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2:29:27.365" v="7296" actId="1076"/>
        <pc:sldMkLst>
          <pc:docMk/>
          <pc:sldMk cId="200426485" sldId="448"/>
        </pc:sldMkLst>
        <pc:spChg chg="mod">
          <ac:chgData name="LeeHeejun" userId="f4146b6c-b8a2-4ff9-88b8-ec5eab333dbc" providerId="ADAL" clId="{2AA875D8-3ABF-494A-AE2C-AF1C53629069}" dt="2020-08-19T12:29:24.597" v="7295" actId="1076"/>
          <ac:spMkLst>
            <pc:docMk/>
            <pc:sldMk cId="200426485" sldId="448"/>
            <ac:spMk id="5" creationId="{4C5B8594-9FCC-4387-AEB0-BEE4C22BCADE}"/>
          </ac:spMkLst>
        </pc:spChg>
        <pc:spChg chg="mod">
          <ac:chgData name="LeeHeejun" userId="f4146b6c-b8a2-4ff9-88b8-ec5eab333dbc" providerId="ADAL" clId="{2AA875D8-3ABF-494A-AE2C-AF1C53629069}" dt="2020-08-19T12:29:27.365" v="7296" actId="1076"/>
          <ac:spMkLst>
            <pc:docMk/>
            <pc:sldMk cId="200426485" sldId="448"/>
            <ac:spMk id="18" creationId="{83A2C60D-9F5F-4AD4-954B-F3B50E8F2DCD}"/>
          </ac:spMkLst>
        </pc:spChg>
        <pc:picChg chg="del">
          <ac:chgData name="LeeHeejun" userId="f4146b6c-b8a2-4ff9-88b8-ec5eab333dbc" providerId="ADAL" clId="{2AA875D8-3ABF-494A-AE2C-AF1C53629069}" dt="2020-08-19T12:26:48.665" v="7140" actId="478"/>
          <ac:picMkLst>
            <pc:docMk/>
            <pc:sldMk cId="200426485" sldId="448"/>
            <ac:picMk id="4" creationId="{A1303A28-DEBB-40CE-A954-002D6D89D516}"/>
          </ac:picMkLst>
        </pc:picChg>
        <pc:picChg chg="add mod">
          <ac:chgData name="LeeHeejun" userId="f4146b6c-b8a2-4ff9-88b8-ec5eab333dbc" providerId="ADAL" clId="{2AA875D8-3ABF-494A-AE2C-AF1C53629069}" dt="2020-08-19T12:29:24.597" v="7295" actId="1076"/>
          <ac:picMkLst>
            <pc:docMk/>
            <pc:sldMk cId="200426485" sldId="448"/>
            <ac:picMk id="2050" creationId="{FC16EBD0-C259-4BD7-8FAD-238107395CE3}"/>
          </ac:picMkLst>
        </pc:picChg>
      </pc:sldChg>
      <pc:sldChg chg="addSp delSp modSp add mod">
        <pc:chgData name="LeeHeejun" userId="f4146b6c-b8a2-4ff9-88b8-ec5eab333dbc" providerId="ADAL" clId="{2AA875D8-3ABF-494A-AE2C-AF1C53629069}" dt="2020-08-21T05:07:28.022" v="23741" actId="6549"/>
        <pc:sldMkLst>
          <pc:docMk/>
          <pc:sldMk cId="2715279703" sldId="449"/>
        </pc:sldMkLst>
        <pc:spChg chg="mod">
          <ac:chgData name="LeeHeejun" userId="f4146b6c-b8a2-4ff9-88b8-ec5eab333dbc" providerId="ADAL" clId="{2AA875D8-3ABF-494A-AE2C-AF1C53629069}" dt="2020-08-19T12:33:58.712" v="7336" actId="20577"/>
          <ac:spMkLst>
            <pc:docMk/>
            <pc:sldMk cId="2715279703" sldId="449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19T13:22:40.626" v="9507" actId="1076"/>
          <ac:spMkLst>
            <pc:docMk/>
            <pc:sldMk cId="2715279703" sldId="449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21T05:07:28.022" v="23741" actId="6549"/>
          <ac:spMkLst>
            <pc:docMk/>
            <pc:sldMk cId="2715279703" sldId="449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19T12:33:33.922" v="7302" actId="478"/>
          <ac:spMkLst>
            <pc:docMk/>
            <pc:sldMk cId="2715279703" sldId="449"/>
            <ac:spMk id="12" creationId="{EFA57A4E-DE44-4C89-878F-FA47E3E09245}"/>
          </ac:spMkLst>
        </pc:spChg>
        <pc:grpChg chg="add del mod">
          <ac:chgData name="LeeHeejun" userId="f4146b6c-b8a2-4ff9-88b8-ec5eab333dbc" providerId="ADAL" clId="{2AA875D8-3ABF-494A-AE2C-AF1C53629069}" dt="2020-08-19T13:16:43.630" v="9392" actId="478"/>
          <ac:grpSpMkLst>
            <pc:docMk/>
            <pc:sldMk cId="2715279703" sldId="449"/>
            <ac:grpSpMk id="4" creationId="{77BC60D8-3CB7-45C2-BA39-704E10C556D2}"/>
          </ac:grpSpMkLst>
        </pc:grpChg>
        <pc:picChg chg="add del mod">
          <ac:chgData name="LeeHeejun" userId="f4146b6c-b8a2-4ff9-88b8-ec5eab333dbc" providerId="ADAL" clId="{2AA875D8-3ABF-494A-AE2C-AF1C53629069}" dt="2020-08-19T13:16:43.630" v="9392" actId="478"/>
          <ac:picMkLst>
            <pc:docMk/>
            <pc:sldMk cId="2715279703" sldId="449"/>
            <ac:picMk id="8" creationId="{6CD1B984-3594-45CD-B3AA-BB164142414B}"/>
          </ac:picMkLst>
        </pc:picChg>
        <pc:picChg chg="add mod">
          <ac:chgData name="LeeHeejun" userId="f4146b6c-b8a2-4ff9-88b8-ec5eab333dbc" providerId="ADAL" clId="{2AA875D8-3ABF-494A-AE2C-AF1C53629069}" dt="2020-08-19T13:22:40.626" v="9507" actId="1076"/>
          <ac:picMkLst>
            <pc:docMk/>
            <pc:sldMk cId="2715279703" sldId="449"/>
            <ac:picMk id="3074" creationId="{21C40A0B-0E8E-4752-BDA0-EAD5479385D5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43.559" v="11523" actId="313"/>
        <pc:sldMkLst>
          <pc:docMk/>
          <pc:sldMk cId="3944430596" sldId="450"/>
        </pc:sldMkLst>
        <pc:spChg chg="del">
          <ac:chgData name="LeeHeejun" userId="f4146b6c-b8a2-4ff9-88b8-ec5eab333dbc" providerId="ADAL" clId="{2AA875D8-3ABF-494A-AE2C-AF1C53629069}" dt="2020-08-19T13:03:10.398" v="8646" actId="478"/>
          <ac:spMkLst>
            <pc:docMk/>
            <pc:sldMk cId="3944430596" sldId="450"/>
            <ac:spMk id="5" creationId="{CCD4CA09-8C24-4178-A1CA-C975DB6F493B}"/>
          </ac:spMkLst>
        </pc:spChg>
        <pc:spChg chg="mod">
          <ac:chgData name="LeeHeejun" userId="f4146b6c-b8a2-4ff9-88b8-ec5eab333dbc" providerId="ADAL" clId="{2AA875D8-3ABF-494A-AE2C-AF1C53629069}" dt="2020-08-19T13:48:43.559" v="11523" actId="313"/>
          <ac:spMkLst>
            <pc:docMk/>
            <pc:sldMk cId="3944430596" sldId="450"/>
            <ac:spMk id="6" creationId="{DD2808FB-507B-44C3-8A55-5A9224EF43F6}"/>
          </ac:spMkLst>
        </pc:spChg>
        <pc:spChg chg="add del">
          <ac:chgData name="LeeHeejun" userId="f4146b6c-b8a2-4ff9-88b8-ec5eab333dbc" providerId="ADAL" clId="{2AA875D8-3ABF-494A-AE2C-AF1C53629069}" dt="2020-08-19T13:17:53.791" v="9419" actId="22"/>
          <ac:spMkLst>
            <pc:docMk/>
            <pc:sldMk cId="3944430596" sldId="450"/>
            <ac:spMk id="11" creationId="{97D549BD-808B-4429-8FFA-1CE29ECE941E}"/>
          </ac:spMkLst>
        </pc:spChg>
        <pc:spChg chg="add mod">
          <ac:chgData name="LeeHeejun" userId="f4146b6c-b8a2-4ff9-88b8-ec5eab333dbc" providerId="ADAL" clId="{2AA875D8-3ABF-494A-AE2C-AF1C53629069}" dt="2020-08-19T13:21:48.500" v="9499" actId="20577"/>
          <ac:spMkLst>
            <pc:docMk/>
            <pc:sldMk cId="3944430596" sldId="450"/>
            <ac:spMk id="15" creationId="{9AC65A45-BC3B-4138-86ED-3DC99012EE87}"/>
          </ac:spMkLst>
        </pc:spChg>
        <pc:grpChg chg="del">
          <ac:chgData name="LeeHeejun" userId="f4146b6c-b8a2-4ff9-88b8-ec5eab333dbc" providerId="ADAL" clId="{2AA875D8-3ABF-494A-AE2C-AF1C53629069}" dt="2020-08-19T13:03:09.813" v="8645" actId="478"/>
          <ac:grpSpMkLst>
            <pc:docMk/>
            <pc:sldMk cId="3944430596" sldId="450"/>
            <ac:grpSpMk id="4" creationId="{77BC60D8-3CB7-45C2-BA39-704E10C556D2}"/>
          </ac:grpSpMkLst>
        </pc:grpChg>
        <pc:picChg chg="add del">
          <ac:chgData name="LeeHeejun" userId="f4146b6c-b8a2-4ff9-88b8-ec5eab333dbc" providerId="ADAL" clId="{2AA875D8-3ABF-494A-AE2C-AF1C53629069}" dt="2020-08-19T13:17:53.791" v="9419" actId="22"/>
          <ac:picMkLst>
            <pc:docMk/>
            <pc:sldMk cId="3944430596" sldId="450"/>
            <ac:picMk id="9" creationId="{3D4F24A9-917F-4C78-B588-77AD55693647}"/>
          </ac:picMkLst>
        </pc:picChg>
        <pc:picChg chg="add mod">
          <ac:chgData name="LeeHeejun" userId="f4146b6c-b8a2-4ff9-88b8-ec5eab333dbc" providerId="ADAL" clId="{2AA875D8-3ABF-494A-AE2C-AF1C53629069}" dt="2020-08-19T13:21:53.773" v="9500" actId="1076"/>
          <ac:picMkLst>
            <pc:docMk/>
            <pc:sldMk cId="3944430596" sldId="450"/>
            <ac:picMk id="13" creationId="{6E3AB140-8A7D-4946-A2F4-5260F3340AF8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8:51.083" v="11533" actId="6549"/>
        <pc:sldMkLst>
          <pc:docMk/>
          <pc:sldMk cId="4122739490" sldId="451"/>
        </pc:sldMkLst>
        <pc:spChg chg="add mod">
          <ac:chgData name="LeeHeejun" userId="f4146b6c-b8a2-4ff9-88b8-ec5eab333dbc" providerId="ADAL" clId="{2AA875D8-3ABF-494A-AE2C-AF1C53629069}" dt="2020-08-19T13:31:54.917" v="10214" actId="6549"/>
          <ac:spMkLst>
            <pc:docMk/>
            <pc:sldMk cId="4122739490" sldId="451"/>
            <ac:spMk id="4" creationId="{56AA9A01-8D41-4803-BF16-F2049B9E7A5D}"/>
          </ac:spMkLst>
        </pc:spChg>
        <pc:spChg chg="mod">
          <ac:chgData name="LeeHeejun" userId="f4146b6c-b8a2-4ff9-88b8-ec5eab333dbc" providerId="ADAL" clId="{2AA875D8-3ABF-494A-AE2C-AF1C53629069}" dt="2020-08-19T13:48:51.083" v="11533" actId="6549"/>
          <ac:spMkLst>
            <pc:docMk/>
            <pc:sldMk cId="4122739490" sldId="451"/>
            <ac:spMk id="6" creationId="{DD2808FB-507B-44C3-8A55-5A9224EF43F6}"/>
          </ac:spMkLst>
        </pc:spChg>
        <pc:spChg chg="add del mod">
          <ac:chgData name="LeeHeejun" userId="f4146b6c-b8a2-4ff9-88b8-ec5eab333dbc" providerId="ADAL" clId="{2AA875D8-3ABF-494A-AE2C-AF1C53629069}" dt="2020-08-19T13:30:56.644" v="10171" actId="478"/>
          <ac:spMkLst>
            <pc:docMk/>
            <pc:sldMk cId="4122739490" sldId="451"/>
            <ac:spMk id="11" creationId="{6B9E9CB0-CCF9-4E18-96D0-D6215CF37D79}"/>
          </ac:spMkLst>
        </pc:spChg>
        <pc:spChg chg="add mod">
          <ac:chgData name="LeeHeejun" userId="f4146b6c-b8a2-4ff9-88b8-ec5eab333dbc" providerId="ADAL" clId="{2AA875D8-3ABF-494A-AE2C-AF1C53629069}" dt="2020-08-19T13:41:32.281" v="11057" actId="1036"/>
          <ac:spMkLst>
            <pc:docMk/>
            <pc:sldMk cId="4122739490" sldId="451"/>
            <ac:spMk id="12" creationId="{1301E3DA-B8F0-4876-97D9-87AF73E90EDC}"/>
          </ac:spMkLst>
        </pc:spChg>
        <pc:picChg chg="add del">
          <ac:chgData name="LeeHeejun" userId="f4146b6c-b8a2-4ff9-88b8-ec5eab333dbc" providerId="ADAL" clId="{2AA875D8-3ABF-494A-AE2C-AF1C53629069}" dt="2020-08-19T13:27:34.453" v="10023"/>
          <ac:picMkLst>
            <pc:docMk/>
            <pc:sldMk cId="4122739490" sldId="451"/>
            <ac:picMk id="4098" creationId="{E287AB3F-7701-42E6-80DC-A0CC498A156C}"/>
          </ac:picMkLst>
        </pc:picChg>
        <pc:picChg chg="add mod">
          <ac:chgData name="LeeHeejun" userId="f4146b6c-b8a2-4ff9-88b8-ec5eab333dbc" providerId="ADAL" clId="{2AA875D8-3ABF-494A-AE2C-AF1C53629069}" dt="2020-08-19T13:31:17.747" v="10191" actId="1035"/>
          <ac:picMkLst>
            <pc:docMk/>
            <pc:sldMk cId="4122739490" sldId="451"/>
            <ac:picMk id="4100" creationId="{0333A832-A85F-4EEA-98CF-0F0164FD593A}"/>
          </ac:picMkLst>
        </pc:picChg>
        <pc:picChg chg="add mod">
          <ac:chgData name="LeeHeejun" userId="f4146b6c-b8a2-4ff9-88b8-ec5eab333dbc" providerId="ADAL" clId="{2AA875D8-3ABF-494A-AE2C-AF1C53629069}" dt="2020-08-19T13:41:32.281" v="11057" actId="1036"/>
          <ac:picMkLst>
            <pc:docMk/>
            <pc:sldMk cId="4122739490" sldId="451"/>
            <ac:picMk id="4102" creationId="{FB72F35E-30A2-484B-A638-C8BFE338878E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3:41:19.781" v="11055" actId="1076"/>
        <pc:sldMkLst>
          <pc:docMk/>
          <pc:sldMk cId="137129213" sldId="452"/>
        </pc:sldMkLst>
        <pc:spChg chg="add mod">
          <ac:chgData name="LeeHeejun" userId="f4146b6c-b8a2-4ff9-88b8-ec5eab333dbc" providerId="ADAL" clId="{2AA875D8-3ABF-494A-AE2C-AF1C53629069}" dt="2020-08-19T13:37:01.124" v="10762" actId="20577"/>
          <ac:spMkLst>
            <pc:docMk/>
            <pc:sldMk cId="137129213" sldId="452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41:19.781" v="11055" actId="1076"/>
          <ac:spMkLst>
            <pc:docMk/>
            <pc:sldMk cId="137129213" sldId="452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3:38:27.663" v="10778"/>
          <ac:spMkLst>
            <pc:docMk/>
            <pc:sldMk cId="137129213" sldId="452"/>
            <ac:spMk id="14" creationId="{4C376D09-A786-4A50-BEFE-7D13A8330693}"/>
          </ac:spMkLst>
        </pc:spChg>
        <pc:spChg chg="del">
          <ac:chgData name="LeeHeejun" userId="f4146b6c-b8a2-4ff9-88b8-ec5eab333dbc" providerId="ADAL" clId="{2AA875D8-3ABF-494A-AE2C-AF1C53629069}" dt="2020-08-19T13:32:36.373" v="10219" actId="478"/>
          <ac:spMkLst>
            <pc:docMk/>
            <pc:sldMk cId="137129213" sldId="452"/>
            <ac:spMk id="15" creationId="{9AC65A45-BC3B-4138-86ED-3DC99012EE87}"/>
          </ac:spMkLst>
        </pc:spChg>
        <pc:picChg chg="del">
          <ac:chgData name="LeeHeejun" userId="f4146b6c-b8a2-4ff9-88b8-ec5eab333dbc" providerId="ADAL" clId="{2AA875D8-3ABF-494A-AE2C-AF1C53629069}" dt="2020-08-19T13:32:35.529" v="10218" actId="478"/>
          <ac:picMkLst>
            <pc:docMk/>
            <pc:sldMk cId="137129213" sldId="452"/>
            <ac:picMk id="13" creationId="{6E3AB140-8A7D-4946-A2F4-5260F3340AF8}"/>
          </ac:picMkLst>
        </pc:picChg>
        <pc:picChg chg="add mod">
          <ac:chgData name="LeeHeejun" userId="f4146b6c-b8a2-4ff9-88b8-ec5eab333dbc" providerId="ADAL" clId="{2AA875D8-3ABF-494A-AE2C-AF1C53629069}" dt="2020-08-19T13:36:25.681" v="10753" actId="1076"/>
          <ac:picMkLst>
            <pc:docMk/>
            <pc:sldMk cId="137129213" sldId="452"/>
            <ac:picMk id="6146" creationId="{FC35D1C1-2FBF-4282-BCEA-9CE093E9EB6D}"/>
          </ac:picMkLst>
        </pc:picChg>
        <pc:picChg chg="add del mod">
          <ac:chgData name="LeeHeejun" userId="f4146b6c-b8a2-4ff9-88b8-ec5eab333dbc" providerId="ADAL" clId="{2AA875D8-3ABF-494A-AE2C-AF1C53629069}" dt="2020-08-19T13:36:20.436" v="10749"/>
          <ac:picMkLst>
            <pc:docMk/>
            <pc:sldMk cId="137129213" sldId="452"/>
            <ac:picMk id="6148" creationId="{CF8AC921-927D-46ED-9624-2E9BD0CE1F8C}"/>
          </ac:picMkLst>
        </pc:picChg>
        <pc:picChg chg="add del mod">
          <ac:chgData name="LeeHeejun" userId="f4146b6c-b8a2-4ff9-88b8-ec5eab333dbc" providerId="ADAL" clId="{2AA875D8-3ABF-494A-AE2C-AF1C53629069}" dt="2020-08-19T13:36:19.972" v="10748"/>
          <ac:picMkLst>
            <pc:docMk/>
            <pc:sldMk cId="137129213" sldId="452"/>
            <ac:picMk id="6150" creationId="{C78F3007-3DAD-4BA1-A184-3EBBB6CC11C4}"/>
          </ac:picMkLst>
        </pc:picChg>
        <pc:picChg chg="add mod">
          <ac:chgData name="LeeHeejun" userId="f4146b6c-b8a2-4ff9-88b8-ec5eab333dbc" providerId="ADAL" clId="{2AA875D8-3ABF-494A-AE2C-AF1C53629069}" dt="2020-08-19T13:36:57.596" v="10760" actId="1076"/>
          <ac:picMkLst>
            <pc:docMk/>
            <pc:sldMk cId="137129213" sldId="452"/>
            <ac:picMk id="6152" creationId="{05096D99-97E0-4E5B-988D-80EAD91FFDAB}"/>
          </ac:picMkLst>
        </pc:picChg>
      </pc:sldChg>
      <pc:sldChg chg="delSp modSp add mod">
        <pc:chgData name="LeeHeejun" userId="f4146b6c-b8a2-4ff9-88b8-ec5eab333dbc" providerId="ADAL" clId="{2AA875D8-3ABF-494A-AE2C-AF1C53629069}" dt="2020-08-19T13:55:25.409" v="11722" actId="14100"/>
        <pc:sldMkLst>
          <pc:docMk/>
          <pc:sldMk cId="1324306726" sldId="453"/>
        </pc:sldMkLst>
        <pc:spChg chg="del">
          <ac:chgData name="LeeHeejun" userId="f4146b6c-b8a2-4ff9-88b8-ec5eab333dbc" providerId="ADAL" clId="{2AA875D8-3ABF-494A-AE2C-AF1C53629069}" dt="2020-08-19T13:37:21.532" v="10769" actId="478"/>
          <ac:spMkLst>
            <pc:docMk/>
            <pc:sldMk cId="1324306726" sldId="453"/>
            <ac:spMk id="4" creationId="{5A6F715C-362E-48A5-A0D9-A71651845DCF}"/>
          </ac:spMkLst>
        </pc:spChg>
        <pc:spChg chg="mod">
          <ac:chgData name="LeeHeejun" userId="f4146b6c-b8a2-4ff9-88b8-ec5eab333dbc" providerId="ADAL" clId="{2AA875D8-3ABF-494A-AE2C-AF1C53629069}" dt="2020-08-19T13:55:25.409" v="11722" actId="14100"/>
          <ac:spMkLst>
            <pc:docMk/>
            <pc:sldMk cId="1324306726" sldId="453"/>
            <ac:spMk id="6" creationId="{DD2808FB-507B-44C3-8A55-5A9224EF43F6}"/>
          </ac:spMkLst>
        </pc:spChg>
        <pc:spChg chg="del mod">
          <ac:chgData name="LeeHeejun" userId="f4146b6c-b8a2-4ff9-88b8-ec5eab333dbc" providerId="ADAL" clId="{2AA875D8-3ABF-494A-AE2C-AF1C53629069}" dt="2020-08-19T13:37:20.523" v="10768" actId="478"/>
          <ac:spMkLst>
            <pc:docMk/>
            <pc:sldMk cId="1324306726" sldId="453"/>
            <ac:spMk id="14" creationId="{4C376D09-A786-4A50-BEFE-7D13A8330693}"/>
          </ac:spMkLst>
        </pc:spChg>
        <pc:picChg chg="del">
          <ac:chgData name="LeeHeejun" userId="f4146b6c-b8a2-4ff9-88b8-ec5eab333dbc" providerId="ADAL" clId="{2AA875D8-3ABF-494A-AE2C-AF1C53629069}" dt="2020-08-19T13:37:21.747" v="10770" actId="478"/>
          <ac:picMkLst>
            <pc:docMk/>
            <pc:sldMk cId="1324306726" sldId="453"/>
            <ac:picMk id="6146" creationId="{FC35D1C1-2FBF-4282-BCEA-9CE093E9EB6D}"/>
          </ac:picMkLst>
        </pc:picChg>
        <pc:picChg chg="del">
          <ac:chgData name="LeeHeejun" userId="f4146b6c-b8a2-4ff9-88b8-ec5eab333dbc" providerId="ADAL" clId="{2AA875D8-3ABF-494A-AE2C-AF1C53629069}" dt="2020-08-19T13:37:18.947" v="10766" actId="478"/>
          <ac:picMkLst>
            <pc:docMk/>
            <pc:sldMk cId="1324306726" sldId="453"/>
            <ac:picMk id="6152" creationId="{05096D99-97E0-4E5B-988D-80EAD91FFDAB}"/>
          </ac:picMkLst>
        </pc:picChg>
      </pc:sldChg>
      <pc:sldChg chg="addSp modSp add mod">
        <pc:chgData name="LeeHeejun" userId="f4146b6c-b8a2-4ff9-88b8-ec5eab333dbc" providerId="ADAL" clId="{2AA875D8-3ABF-494A-AE2C-AF1C53629069}" dt="2020-08-19T14:18:01.240" v="12671" actId="20577"/>
        <pc:sldMkLst>
          <pc:docMk/>
          <pc:sldMk cId="2848558208" sldId="454"/>
        </pc:sldMkLst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4" creationId="{E1374549-66D2-4D74-994E-2F72554763CA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5" creationId="{82D835C4-DE69-4A8B-8F3C-04CE280E4941}"/>
          </ac:spMkLst>
        </pc:spChg>
        <pc:spChg chg="mod">
          <ac:chgData name="LeeHeejun" userId="f4146b6c-b8a2-4ff9-88b8-ec5eab333dbc" providerId="ADAL" clId="{2AA875D8-3ABF-494A-AE2C-AF1C53629069}" dt="2020-08-19T14:18:01.240" v="12671" actId="20577"/>
          <ac:spMkLst>
            <pc:docMk/>
            <pc:sldMk cId="2848558208" sldId="454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0" creationId="{770A6581-1262-4300-BB03-87F27970DD97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2" creationId="{94293818-46B2-4765-9C4B-E37E70228750}"/>
          </ac:spMkLst>
        </pc:spChg>
        <pc:spChg chg="add mod">
          <ac:chgData name="LeeHeejun" userId="f4146b6c-b8a2-4ff9-88b8-ec5eab333dbc" providerId="ADAL" clId="{2AA875D8-3ABF-494A-AE2C-AF1C53629069}" dt="2020-08-19T14:15:23.129" v="12599" actId="1036"/>
          <ac:spMkLst>
            <pc:docMk/>
            <pc:sldMk cId="2848558208" sldId="454"/>
            <ac:spMk id="13" creationId="{E4F3D0E6-331A-4C95-95A0-0AC1543D03FB}"/>
          </ac:spMkLst>
        </pc:sp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0" creationId="{EA9EE95A-1A8B-4AFA-9602-2083E1FC43C8}"/>
          </ac:picMkLst>
        </pc:picChg>
        <pc:picChg chg="add mod">
          <ac:chgData name="LeeHeejun" userId="f4146b6c-b8a2-4ff9-88b8-ec5eab333dbc" providerId="ADAL" clId="{2AA875D8-3ABF-494A-AE2C-AF1C53629069}" dt="2020-08-19T14:15:23.129" v="12599" actId="1036"/>
          <ac:picMkLst>
            <pc:docMk/>
            <pc:sldMk cId="2848558208" sldId="454"/>
            <ac:picMk id="7172" creationId="{3FAC974D-B809-4963-8B95-50519DD0C9E9}"/>
          </ac:picMkLst>
        </pc:picChg>
      </pc:sldChg>
      <pc:sldChg chg="addSp delSp modSp add mod">
        <pc:chgData name="LeeHeejun" userId="f4146b6c-b8a2-4ff9-88b8-ec5eab333dbc" providerId="ADAL" clId="{2AA875D8-3ABF-494A-AE2C-AF1C53629069}" dt="2020-08-19T14:28:52.486" v="13487" actId="1076"/>
        <pc:sldMkLst>
          <pc:docMk/>
          <pc:sldMk cId="268865828" sldId="455"/>
        </pc:sldMkLst>
        <pc:spChg chg="add del mod">
          <ac:chgData name="LeeHeejun" userId="f4146b6c-b8a2-4ff9-88b8-ec5eab333dbc" providerId="ADAL" clId="{2AA875D8-3ABF-494A-AE2C-AF1C53629069}" dt="2020-08-19T14:22:54.744" v="13054" actId="478"/>
          <ac:spMkLst>
            <pc:docMk/>
            <pc:sldMk cId="268865828" sldId="455"/>
            <ac:spMk id="4" creationId="{CFD35E29-E518-4185-94CA-137B1B2B0A8C}"/>
          </ac:spMkLst>
        </pc:spChg>
        <pc:spChg chg="add mod">
          <ac:chgData name="LeeHeejun" userId="f4146b6c-b8a2-4ff9-88b8-ec5eab333dbc" providerId="ADAL" clId="{2AA875D8-3ABF-494A-AE2C-AF1C53629069}" dt="2020-08-19T14:28:52.486" v="13487" actId="1076"/>
          <ac:spMkLst>
            <pc:docMk/>
            <pc:sldMk cId="268865828" sldId="455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19T14:28:49.910" v="13486" actId="14100"/>
          <ac:spMkLst>
            <pc:docMk/>
            <pc:sldMk cId="268865828" sldId="455"/>
            <ac:spMk id="6" creationId="{DD2808FB-507B-44C3-8A55-5A9224EF43F6}"/>
          </ac:spMkLst>
        </pc:spChg>
        <pc:picChg chg="add mod">
          <ac:chgData name="LeeHeejun" userId="f4146b6c-b8a2-4ff9-88b8-ec5eab333dbc" providerId="ADAL" clId="{2AA875D8-3ABF-494A-AE2C-AF1C53629069}" dt="2020-08-19T14:28:52.486" v="13487" actId="1076"/>
          <ac:picMkLst>
            <pc:docMk/>
            <pc:sldMk cId="268865828" sldId="455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1:24.186" v="23747" actId="20577"/>
        <pc:sldMkLst>
          <pc:docMk/>
          <pc:sldMk cId="3732869576" sldId="456"/>
        </pc:sldMkLst>
        <pc:spChg chg="mod">
          <ac:chgData name="LeeHeejun" userId="f4146b6c-b8a2-4ff9-88b8-ec5eab333dbc" providerId="ADAL" clId="{2AA875D8-3ABF-494A-AE2C-AF1C53629069}" dt="2020-08-19T14:29:47.324" v="13527"/>
          <ac:spMkLst>
            <pc:docMk/>
            <pc:sldMk cId="3732869576" sldId="456"/>
            <ac:spMk id="2" creationId="{4DCB9AF6-4A82-4B76-AFFF-1BA4B607B49A}"/>
          </ac:spMkLst>
        </pc:spChg>
        <pc:spChg chg="del">
          <ac:chgData name="LeeHeejun" userId="f4146b6c-b8a2-4ff9-88b8-ec5eab333dbc" providerId="ADAL" clId="{2AA875D8-3ABF-494A-AE2C-AF1C53629069}" dt="2020-08-19T14:29:16.495" v="13490" actId="478"/>
          <ac:spMkLst>
            <pc:docMk/>
            <pc:sldMk cId="3732869576" sldId="456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1T05:21:24.186" v="23747" actId="20577"/>
          <ac:spMkLst>
            <pc:docMk/>
            <pc:sldMk cId="3732869576" sldId="456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43:07.630" v="14836" actId="1036"/>
          <ac:spMkLst>
            <pc:docMk/>
            <pc:sldMk cId="3732869576" sldId="456"/>
            <ac:spMk id="9" creationId="{1C08BFE7-703F-44F0-B45E-9616B10AD49E}"/>
          </ac:spMkLst>
        </pc:spChg>
        <pc:picChg chg="add mod">
          <ac:chgData name="LeeHeejun" userId="f4146b6c-b8a2-4ff9-88b8-ec5eab333dbc" providerId="ADAL" clId="{2AA875D8-3ABF-494A-AE2C-AF1C53629069}" dt="2020-08-19T14:43:07.630" v="14836" actId="1036"/>
          <ac:picMkLst>
            <pc:docMk/>
            <pc:sldMk cId="3732869576" sldId="456"/>
            <ac:picMk id="4" creationId="{69722949-8653-44B3-B314-C005F19BA8C2}"/>
          </ac:picMkLst>
        </pc:picChg>
        <pc:picChg chg="del">
          <ac:chgData name="LeeHeejun" userId="f4146b6c-b8a2-4ff9-88b8-ec5eab333dbc" providerId="ADAL" clId="{2AA875D8-3ABF-494A-AE2C-AF1C53629069}" dt="2020-08-19T14:29:15.999" v="13489" actId="478"/>
          <ac:picMkLst>
            <pc:docMk/>
            <pc:sldMk cId="3732869576" sldId="456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3:30.689" v="23748" actId="6549"/>
        <pc:sldMkLst>
          <pc:docMk/>
          <pc:sldMk cId="1524510261" sldId="457"/>
        </pc:sldMkLst>
        <pc:spChg chg="mod">
          <ac:chgData name="LeeHeejun" userId="f4146b6c-b8a2-4ff9-88b8-ec5eab333dbc" providerId="ADAL" clId="{2AA875D8-3ABF-494A-AE2C-AF1C53629069}" dt="2020-08-19T14:56:33.150" v="15645" actId="1076"/>
          <ac:spMkLst>
            <pc:docMk/>
            <pc:sldMk cId="1524510261" sldId="457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19T14:58:57.738" v="15922" actId="1076"/>
          <ac:spMkLst>
            <pc:docMk/>
            <pc:sldMk cId="1524510261" sldId="457"/>
            <ac:spMk id="10" creationId="{1DD7C09B-4761-4C07-9B85-F665BB698E81}"/>
          </ac:spMkLst>
        </pc:spChg>
        <pc:graphicFrameChg chg="add mod modGraphic">
          <ac:chgData name="LeeHeejun" userId="f4146b6c-b8a2-4ff9-88b8-ec5eab333dbc" providerId="ADAL" clId="{2AA875D8-3ABF-494A-AE2C-AF1C53629069}" dt="2020-08-19T15:01:15.220" v="16119" actId="20577"/>
          <ac:graphicFrameMkLst>
            <pc:docMk/>
            <pc:sldMk cId="1524510261" sldId="457"/>
            <ac:graphicFrameMk id="8" creationId="{8072F83F-970F-4FE5-B430-3D0C56787B0F}"/>
          </ac:graphicFrameMkLst>
        </pc:graphicFrameChg>
        <pc:picChg chg="add del">
          <ac:chgData name="LeeHeejun" userId="f4146b6c-b8a2-4ff9-88b8-ec5eab333dbc" providerId="ADAL" clId="{2AA875D8-3ABF-494A-AE2C-AF1C53629069}" dt="2020-08-19T14:41:54.786" v="14777" actId="21"/>
          <ac:picMkLst>
            <pc:docMk/>
            <pc:sldMk cId="1524510261" sldId="457"/>
            <ac:picMk id="5" creationId="{91FDF0F1-27C6-4A4A-B57F-AE8F85A31A58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4.460" v="21774"/>
        <pc:sldMkLst>
          <pc:docMk/>
          <pc:sldMk cId="1200381662" sldId="458"/>
        </pc:sldMkLst>
        <pc:spChg chg="mod">
          <ac:chgData name="LeeHeejun" userId="f4146b6c-b8a2-4ff9-88b8-ec5eab333dbc" providerId="ADAL" clId="{2AA875D8-3ABF-494A-AE2C-AF1C53629069}" dt="2020-08-20T02:54:34.460" v="21774"/>
          <ac:spMkLst>
            <pc:docMk/>
            <pc:sldMk cId="1200381662" sldId="458"/>
            <ac:spMk id="2" creationId="{4DCB9AF6-4A82-4B76-AFFF-1BA4B607B49A}"/>
          </ac:spMkLst>
        </pc:spChg>
        <pc:spChg chg="add mod">
          <ac:chgData name="LeeHeejun" userId="f4146b6c-b8a2-4ff9-88b8-ec5eab333dbc" providerId="ADAL" clId="{2AA875D8-3ABF-494A-AE2C-AF1C53629069}" dt="2020-08-20T01:44:32.041" v="17128" actId="1076"/>
          <ac:spMkLst>
            <pc:docMk/>
            <pc:sldMk cId="1200381662" sldId="458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19T14:54:06.982" v="15546" actId="478"/>
          <ac:spMkLst>
            <pc:docMk/>
            <pc:sldMk cId="1200381662" sldId="458"/>
            <ac:spMk id="5" creationId="{D2ACD804-2E88-4F97-B8DD-D9A98E0048A5}"/>
          </ac:spMkLst>
        </pc:spChg>
        <pc:spChg chg="mod">
          <ac:chgData name="LeeHeejun" userId="f4146b6c-b8a2-4ff9-88b8-ec5eab333dbc" providerId="ADAL" clId="{2AA875D8-3ABF-494A-AE2C-AF1C53629069}" dt="2020-08-20T02:02:19.788" v="18563" actId="20577"/>
          <ac:spMkLst>
            <pc:docMk/>
            <pc:sldMk cId="1200381662" sldId="458"/>
            <ac:spMk id="6" creationId="{DD2808FB-507B-44C3-8A55-5A9224EF43F6}"/>
          </ac:spMkLst>
        </pc:spChg>
        <pc:picChg chg="add del">
          <ac:chgData name="LeeHeejun" userId="f4146b6c-b8a2-4ff9-88b8-ec5eab333dbc" providerId="ADAL" clId="{2AA875D8-3ABF-494A-AE2C-AF1C53629069}" dt="2020-08-20T01:35:40.829" v="16637"/>
          <ac:picMkLst>
            <pc:docMk/>
            <pc:sldMk cId="1200381662" sldId="458"/>
            <ac:picMk id="1026" creationId="{C7C38649-4D1C-4A69-9DC1-53FE2B1CC082}"/>
          </ac:picMkLst>
        </pc:picChg>
        <pc:picChg chg="add mod">
          <ac:chgData name="LeeHeejun" userId="f4146b6c-b8a2-4ff9-88b8-ec5eab333dbc" providerId="ADAL" clId="{2AA875D8-3ABF-494A-AE2C-AF1C53629069}" dt="2020-08-20T01:44:32.041" v="17128" actId="1076"/>
          <ac:picMkLst>
            <pc:docMk/>
            <pc:sldMk cId="1200381662" sldId="458"/>
            <ac:picMk id="1028" creationId="{2D941B3E-FAC1-40DF-A754-303DB6711878}"/>
          </ac:picMkLst>
        </pc:picChg>
        <pc:picChg chg="del">
          <ac:chgData name="LeeHeejun" userId="f4146b6c-b8a2-4ff9-88b8-ec5eab333dbc" providerId="ADAL" clId="{2AA875D8-3ABF-494A-AE2C-AF1C53629069}" dt="2020-08-19T14:54:04.728" v="15544" actId="478"/>
          <ac:picMkLst>
            <pc:docMk/>
            <pc:sldMk cId="1200381662" sldId="458"/>
            <ac:picMk id="9218" creationId="{6D0DA50D-A82E-4B57-8352-4FD6D7692A8B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0T02:54:36.957" v="21775"/>
        <pc:sldMkLst>
          <pc:docMk/>
          <pc:sldMk cId="3047607131" sldId="459"/>
        </pc:sldMkLst>
        <pc:spChg chg="mod">
          <ac:chgData name="LeeHeejun" userId="f4146b6c-b8a2-4ff9-88b8-ec5eab333dbc" providerId="ADAL" clId="{2AA875D8-3ABF-494A-AE2C-AF1C53629069}" dt="2020-08-20T02:54:36.957" v="21775"/>
          <ac:spMkLst>
            <pc:docMk/>
            <pc:sldMk cId="3047607131" sldId="459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0:33.367" v="19147"/>
          <ac:spMkLst>
            <pc:docMk/>
            <pc:sldMk cId="3047607131" sldId="459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0T02:12:05.792" v="19157"/>
          <ac:spMkLst>
            <pc:docMk/>
            <pc:sldMk cId="3047607131" sldId="459"/>
            <ac:spMk id="6" creationId="{DD2808FB-507B-44C3-8A55-5A9224EF43F6}"/>
          </ac:spMkLst>
        </pc:spChg>
        <pc:picChg chg="del">
          <ac:chgData name="LeeHeejun" userId="f4146b6c-b8a2-4ff9-88b8-ec5eab333dbc" providerId="ADAL" clId="{2AA875D8-3ABF-494A-AE2C-AF1C53629069}" dt="2020-08-20T01:47:32.267" v="17134" actId="478"/>
          <ac:picMkLst>
            <pc:docMk/>
            <pc:sldMk cId="3047607131" sldId="459"/>
            <ac:picMk id="1028" creationId="{2D941B3E-FAC1-40DF-A754-303DB6711878}"/>
          </ac:picMkLst>
        </pc:picChg>
        <pc:picChg chg="add mod">
          <ac:chgData name="LeeHeejun" userId="f4146b6c-b8a2-4ff9-88b8-ec5eab333dbc" providerId="ADAL" clId="{2AA875D8-3ABF-494A-AE2C-AF1C53629069}" dt="2020-08-20T02:09:51.610" v="19080" actId="1035"/>
          <ac:picMkLst>
            <pc:docMk/>
            <pc:sldMk cId="3047607131" sldId="459"/>
            <ac:picMk id="2050" creationId="{50AC04CE-181F-444C-A096-7BA2899E58F9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28:03.668" v="23749" actId="6549"/>
        <pc:sldMkLst>
          <pc:docMk/>
          <pc:sldMk cId="202953531" sldId="460"/>
        </pc:sldMkLst>
        <pc:spChg chg="mod">
          <ac:chgData name="LeeHeejun" userId="f4146b6c-b8a2-4ff9-88b8-ec5eab333dbc" providerId="ADAL" clId="{2AA875D8-3ABF-494A-AE2C-AF1C53629069}" dt="2020-08-20T02:54:38.811" v="21776"/>
          <ac:spMkLst>
            <pc:docMk/>
            <pc:sldMk cId="202953531" sldId="460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19:38.112" v="19631" actId="1076"/>
          <ac:spMkLst>
            <pc:docMk/>
            <pc:sldMk cId="202953531" sldId="460"/>
            <ac:spMk id="4" creationId="{5FD9736B-1D75-4EE6-A48B-F43284234604}"/>
          </ac:spMkLst>
        </pc:spChg>
        <pc:spChg chg="add mod">
          <ac:chgData name="LeeHeejun" userId="f4146b6c-b8a2-4ff9-88b8-ec5eab333dbc" providerId="ADAL" clId="{2AA875D8-3ABF-494A-AE2C-AF1C53629069}" dt="2020-08-20T02:14:29.406" v="19314" actId="1076"/>
          <ac:spMkLst>
            <pc:docMk/>
            <pc:sldMk cId="202953531" sldId="460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0T02:25:46.736" v="20151"/>
          <ac:spMkLst>
            <pc:docMk/>
            <pc:sldMk cId="202953531" sldId="460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22:06.264" v="19863" actId="1036"/>
          <ac:spMkLst>
            <pc:docMk/>
            <pc:sldMk cId="202953531" sldId="460"/>
            <ac:spMk id="11" creationId="{9A939D5F-5C48-4059-A1E8-64B582685143}"/>
          </ac:spMkLst>
        </pc:spChg>
        <pc:spChg chg="add mod">
          <ac:chgData name="LeeHeejun" userId="f4146b6c-b8a2-4ff9-88b8-ec5eab333dbc" providerId="ADAL" clId="{2AA875D8-3ABF-494A-AE2C-AF1C53629069}" dt="2020-08-20T02:25:43.707" v="20142" actId="14100"/>
          <ac:spMkLst>
            <pc:docMk/>
            <pc:sldMk cId="202953531" sldId="460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06:20.617" v="19044" actId="478"/>
          <ac:picMkLst>
            <pc:docMk/>
            <pc:sldMk cId="202953531" sldId="460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19:23.590" v="19626" actId="14100"/>
          <ac:picMkLst>
            <pc:docMk/>
            <pc:sldMk cId="202953531" sldId="460"/>
            <ac:picMk id="3074" creationId="{3D90B929-7262-4E33-8B6F-697AB0CF4BD4}"/>
          </ac:picMkLst>
        </pc:picChg>
        <pc:picChg chg="add mod">
          <ac:chgData name="LeeHeejun" userId="f4146b6c-b8a2-4ff9-88b8-ec5eab333dbc" providerId="ADAL" clId="{2AA875D8-3ABF-494A-AE2C-AF1C53629069}" dt="2020-08-20T02:22:06.264" v="19863" actId="1036"/>
          <ac:picMkLst>
            <pc:docMk/>
            <pc:sldMk cId="202953531" sldId="460"/>
            <ac:picMk id="3076" creationId="{5DD9A018-4D7C-45C2-9B45-2855E32906AA}"/>
          </ac:picMkLst>
        </pc:picChg>
      </pc:sldChg>
      <pc:sldChg chg="addSp delSp modSp add mod modNotesTx">
        <pc:chgData name="LeeHeejun" userId="f4146b6c-b8a2-4ff9-88b8-ec5eab333dbc" providerId="ADAL" clId="{2AA875D8-3ABF-494A-AE2C-AF1C53629069}" dt="2020-08-21T05:31:35.743" v="23750" actId="6549"/>
        <pc:sldMkLst>
          <pc:docMk/>
          <pc:sldMk cId="1266760705" sldId="461"/>
        </pc:sldMkLst>
        <pc:spChg chg="mod">
          <ac:chgData name="LeeHeejun" userId="f4146b6c-b8a2-4ff9-88b8-ec5eab333dbc" providerId="ADAL" clId="{2AA875D8-3ABF-494A-AE2C-AF1C53629069}" dt="2020-08-20T02:54:40.860" v="21777"/>
          <ac:spMkLst>
            <pc:docMk/>
            <pc:sldMk cId="1266760705" sldId="461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1:51.864" v="21623" actId="1076"/>
          <ac:spMkLst>
            <pc:docMk/>
            <pc:sldMk cId="1266760705" sldId="461"/>
            <ac:spMk id="4" creationId="{5FD9736B-1D75-4EE6-A48B-F43284234604}"/>
          </ac:spMkLst>
        </pc:spChg>
        <pc:spChg chg="del mod">
          <ac:chgData name="LeeHeejun" userId="f4146b6c-b8a2-4ff9-88b8-ec5eab333dbc" providerId="ADAL" clId="{2AA875D8-3ABF-494A-AE2C-AF1C53629069}" dt="2020-08-20T02:26:36.985" v="20164" actId="478"/>
          <ac:spMkLst>
            <pc:docMk/>
            <pc:sldMk cId="1266760705" sldId="461"/>
            <ac:spMk id="6" creationId="{DD2808FB-507B-44C3-8A55-5A9224EF43F6}"/>
          </ac:spMkLst>
        </pc:spChg>
        <pc:spChg chg="add mod">
          <ac:chgData name="LeeHeejun" userId="f4146b6c-b8a2-4ff9-88b8-ec5eab333dbc" providerId="ADAL" clId="{2AA875D8-3ABF-494A-AE2C-AF1C53629069}" dt="2020-08-20T02:40:46.688" v="20994" actId="14100"/>
          <ac:spMkLst>
            <pc:docMk/>
            <pc:sldMk cId="1266760705" sldId="461"/>
            <ac:spMk id="8" creationId="{30B85A3E-93C5-4D00-B446-E6E8B423C37B}"/>
          </ac:spMkLst>
        </pc:spChg>
        <pc:spChg chg="add mod">
          <ac:chgData name="LeeHeejun" userId="f4146b6c-b8a2-4ff9-88b8-ec5eab333dbc" providerId="ADAL" clId="{2AA875D8-3ABF-494A-AE2C-AF1C53629069}" dt="2020-08-20T02:40:39.894" v="20993" actId="1076"/>
          <ac:spMkLst>
            <pc:docMk/>
            <pc:sldMk cId="1266760705" sldId="461"/>
            <ac:spMk id="11" creationId="{7375F688-5824-41DE-B9C5-5D9205E62D5A}"/>
          </ac:spMkLst>
        </pc:spChg>
        <pc:spChg chg="add mod">
          <ac:chgData name="LeeHeejun" userId="f4146b6c-b8a2-4ff9-88b8-ec5eab333dbc" providerId="ADAL" clId="{2AA875D8-3ABF-494A-AE2C-AF1C53629069}" dt="2020-08-20T02:52:23.303" v="21703" actId="1037"/>
          <ac:spMkLst>
            <pc:docMk/>
            <pc:sldMk cId="1266760705" sldId="461"/>
            <ac:spMk id="12" creationId="{FE7993CF-B71C-4E93-A4B1-1FE2AE2395D0}"/>
          </ac:spMkLst>
        </pc:spChg>
        <pc:spChg chg="add mod">
          <ac:chgData name="LeeHeejun" userId="f4146b6c-b8a2-4ff9-88b8-ec5eab333dbc" providerId="ADAL" clId="{2AA875D8-3ABF-494A-AE2C-AF1C53629069}" dt="2020-08-20T02:51:57.017" v="21625" actId="1076"/>
          <ac:spMkLst>
            <pc:docMk/>
            <pc:sldMk cId="1266760705" sldId="461"/>
            <ac:spMk id="13" creationId="{82F5834A-D171-4ECF-8BC2-C0364C600238}"/>
          </ac:spMkLst>
        </pc:spChg>
        <pc:picChg chg="del">
          <ac:chgData name="LeeHeejun" userId="f4146b6c-b8a2-4ff9-88b8-ec5eab333dbc" providerId="ADAL" clId="{2AA875D8-3ABF-494A-AE2C-AF1C53629069}" dt="2020-08-20T02:25:55.992" v="20153" actId="478"/>
          <ac:picMkLst>
            <pc:docMk/>
            <pc:sldMk cId="1266760705" sldId="461"/>
            <ac:picMk id="2050" creationId="{50AC04CE-181F-444C-A096-7BA2899E58F9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098" creationId="{38FDE29B-47FD-4769-81E8-634027F6ACBA}"/>
          </ac:picMkLst>
        </pc:picChg>
        <pc:picChg chg="add mod">
          <ac:chgData name="LeeHeejun" userId="f4146b6c-b8a2-4ff9-88b8-ec5eab333dbc" providerId="ADAL" clId="{2AA875D8-3ABF-494A-AE2C-AF1C53629069}" dt="2020-08-20T02:40:39.894" v="20993" actId="1076"/>
          <ac:picMkLst>
            <pc:docMk/>
            <pc:sldMk cId="1266760705" sldId="461"/>
            <ac:picMk id="4100" creationId="{4F8D0D59-1B2D-498C-84E6-C9C095F315F4}"/>
          </ac:picMkLst>
        </pc:picChg>
      </pc:sldChg>
      <pc:sldChg chg="add del">
        <pc:chgData name="LeeHeejun" userId="f4146b6c-b8a2-4ff9-88b8-ec5eab333dbc" providerId="ADAL" clId="{2AA875D8-3ABF-494A-AE2C-AF1C53629069}" dt="2020-08-20T02:52:39.028" v="21705" actId="47"/>
        <pc:sldMkLst>
          <pc:docMk/>
          <pc:sldMk cId="1914303807" sldId="462"/>
        </pc:sldMkLst>
      </pc:sldChg>
      <pc:sldChg chg="addSp delSp modSp add mod modNotesTx">
        <pc:chgData name="LeeHeejun" userId="f4146b6c-b8a2-4ff9-88b8-ec5eab333dbc" providerId="ADAL" clId="{2AA875D8-3ABF-494A-AE2C-AF1C53629069}" dt="2020-08-21T05:34:22.621" v="23766" actId="20577"/>
        <pc:sldMkLst>
          <pc:docMk/>
          <pc:sldMk cId="3103935156" sldId="462"/>
        </pc:sldMkLst>
        <pc:spChg chg="mod">
          <ac:chgData name="LeeHeejun" userId="f4146b6c-b8a2-4ff9-88b8-ec5eab333dbc" providerId="ADAL" clId="{2AA875D8-3ABF-494A-AE2C-AF1C53629069}" dt="2020-08-20T02:54:42.739" v="21778"/>
          <ac:spMkLst>
            <pc:docMk/>
            <pc:sldMk cId="3103935156" sldId="462"/>
            <ac:spMk id="2" creationId="{4DCB9AF6-4A82-4B76-AFFF-1BA4B607B49A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4" creationId="{5FD9736B-1D75-4EE6-A48B-F43284234604}"/>
          </ac:spMkLst>
        </pc:spChg>
        <pc:spChg chg="del">
          <ac:chgData name="LeeHeejun" userId="f4146b6c-b8a2-4ff9-88b8-ec5eab333dbc" providerId="ADAL" clId="{2AA875D8-3ABF-494A-AE2C-AF1C53629069}" dt="2020-08-20T02:52:43.456" v="21707" actId="478"/>
          <ac:spMkLst>
            <pc:docMk/>
            <pc:sldMk cId="3103935156" sldId="462"/>
            <ac:spMk id="5" creationId="{9F7833D0-23DF-4003-A47C-D0F1300158DC}"/>
          </ac:spMkLst>
        </pc:spChg>
        <pc:spChg chg="mod">
          <ac:chgData name="LeeHeejun" userId="f4146b6c-b8a2-4ff9-88b8-ec5eab333dbc" providerId="ADAL" clId="{2AA875D8-3ABF-494A-AE2C-AF1C53629069}" dt="2020-08-21T05:34:22.621" v="23766" actId="20577"/>
          <ac:spMkLst>
            <pc:docMk/>
            <pc:sldMk cId="3103935156" sldId="462"/>
            <ac:spMk id="6" creationId="{DD2808FB-507B-44C3-8A55-5A9224EF43F6}"/>
          </ac:spMkLst>
        </pc:spChg>
        <pc:spChg chg="mod">
          <ac:chgData name="LeeHeejun" userId="f4146b6c-b8a2-4ff9-88b8-ec5eab333dbc" providerId="ADAL" clId="{2AA875D8-3ABF-494A-AE2C-AF1C53629069}" dt="2020-08-20T02:58:12.652" v="22085" actId="1076"/>
          <ac:spMkLst>
            <pc:docMk/>
            <pc:sldMk cId="3103935156" sldId="462"/>
            <ac:spMk id="11" creationId="{9A939D5F-5C48-4059-A1E8-64B582685143}"/>
          </ac:spMkLst>
        </pc:spChg>
        <pc:spChg chg="mod">
          <ac:chgData name="LeeHeejun" userId="f4146b6c-b8a2-4ff9-88b8-ec5eab333dbc" providerId="ADAL" clId="{2AA875D8-3ABF-494A-AE2C-AF1C53629069}" dt="2020-08-20T03:03:50.597" v="22689" actId="1076"/>
          <ac:spMkLst>
            <pc:docMk/>
            <pc:sldMk cId="3103935156" sldId="462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2:52:44.197" v="21708" actId="478"/>
          <ac:picMkLst>
            <pc:docMk/>
            <pc:sldMk cId="3103935156" sldId="462"/>
            <ac:picMk id="3074" creationId="{3D90B929-7262-4E33-8B6F-697AB0CF4BD4}"/>
          </ac:picMkLst>
        </pc:picChg>
        <pc:picChg chg="del">
          <ac:chgData name="LeeHeejun" userId="f4146b6c-b8a2-4ff9-88b8-ec5eab333dbc" providerId="ADAL" clId="{2AA875D8-3ABF-494A-AE2C-AF1C53629069}" dt="2020-08-20T02:52:44.502" v="21709" actId="478"/>
          <ac:picMkLst>
            <pc:docMk/>
            <pc:sldMk cId="3103935156" sldId="462"/>
            <ac:picMk id="3076" creationId="{5DD9A018-4D7C-45C2-9B45-2855E32906AA}"/>
          </ac:picMkLst>
        </pc:picChg>
        <pc:picChg chg="add mod">
          <ac:chgData name="LeeHeejun" userId="f4146b6c-b8a2-4ff9-88b8-ec5eab333dbc" providerId="ADAL" clId="{2AA875D8-3ABF-494A-AE2C-AF1C53629069}" dt="2020-08-20T02:57:35.708" v="22072" actId="1076"/>
          <ac:picMkLst>
            <pc:docMk/>
            <pc:sldMk cId="3103935156" sldId="462"/>
            <ac:picMk id="5122" creationId="{35A013CE-D295-4328-99AE-8F21AF3F6064}"/>
          </ac:picMkLst>
        </pc:picChg>
        <pc:picChg chg="add mod">
          <ac:chgData name="LeeHeejun" userId="f4146b6c-b8a2-4ff9-88b8-ec5eab333dbc" providerId="ADAL" clId="{2AA875D8-3ABF-494A-AE2C-AF1C53629069}" dt="2020-08-20T02:57:32.845" v="22071" actId="14100"/>
          <ac:picMkLst>
            <pc:docMk/>
            <pc:sldMk cId="3103935156" sldId="462"/>
            <ac:picMk id="5124" creationId="{347515F1-934F-4382-B15B-850E9EC13F0F}"/>
          </ac:picMkLst>
        </pc:picChg>
      </pc:sldChg>
      <pc:sldChg chg="delSp modSp add mod modNotesTx">
        <pc:chgData name="LeeHeejun" userId="f4146b6c-b8a2-4ff9-88b8-ec5eab333dbc" providerId="ADAL" clId="{2AA875D8-3ABF-494A-AE2C-AF1C53629069}" dt="2020-08-21T05:36:36.140" v="23806" actId="14100"/>
        <pc:sldMkLst>
          <pc:docMk/>
          <pc:sldMk cId="2972372527" sldId="463"/>
        </pc:sldMkLst>
        <pc:spChg chg="mod">
          <ac:chgData name="LeeHeejun" userId="f4146b6c-b8a2-4ff9-88b8-ec5eab333dbc" providerId="ADAL" clId="{2AA875D8-3ABF-494A-AE2C-AF1C53629069}" dt="2020-08-20T03:04:07.192" v="22705"/>
          <ac:spMkLst>
            <pc:docMk/>
            <pc:sldMk cId="2972372527" sldId="463"/>
            <ac:spMk id="2" creationId="{4DCB9AF6-4A82-4B76-AFFF-1BA4B607B49A}"/>
          </ac:spMkLst>
        </pc:spChg>
        <pc:spChg chg="del mod">
          <ac:chgData name="LeeHeejun" userId="f4146b6c-b8a2-4ff9-88b8-ec5eab333dbc" providerId="ADAL" clId="{2AA875D8-3ABF-494A-AE2C-AF1C53629069}" dt="2020-08-20T03:04:00.957" v="22694" actId="478"/>
          <ac:spMkLst>
            <pc:docMk/>
            <pc:sldMk cId="2972372527" sldId="463"/>
            <ac:spMk id="4" creationId="{5FD9736B-1D75-4EE6-A48B-F43284234604}"/>
          </ac:spMkLst>
        </pc:spChg>
        <pc:spChg chg="mod">
          <ac:chgData name="LeeHeejun" userId="f4146b6c-b8a2-4ff9-88b8-ec5eab333dbc" providerId="ADAL" clId="{2AA875D8-3ABF-494A-AE2C-AF1C53629069}" dt="2020-08-21T05:36:36.140" v="23806" actId="14100"/>
          <ac:spMkLst>
            <pc:docMk/>
            <pc:sldMk cId="2972372527" sldId="463"/>
            <ac:spMk id="6" creationId="{DD2808FB-507B-44C3-8A55-5A9224EF43F6}"/>
          </ac:spMkLst>
        </pc:spChg>
        <pc:spChg chg="del">
          <ac:chgData name="LeeHeejun" userId="f4146b6c-b8a2-4ff9-88b8-ec5eab333dbc" providerId="ADAL" clId="{2AA875D8-3ABF-494A-AE2C-AF1C53629069}" dt="2020-08-20T03:04:02.447" v="22695" actId="478"/>
          <ac:spMkLst>
            <pc:docMk/>
            <pc:sldMk cId="2972372527" sldId="463"/>
            <ac:spMk id="11" creationId="{9A939D5F-5C48-4059-A1E8-64B582685143}"/>
          </ac:spMkLst>
        </pc:spChg>
        <pc:spChg chg="del">
          <ac:chgData name="LeeHeejun" userId="f4146b6c-b8a2-4ff9-88b8-ec5eab333dbc" providerId="ADAL" clId="{2AA875D8-3ABF-494A-AE2C-AF1C53629069}" dt="2020-08-20T03:04:04.038" v="22696" actId="478"/>
          <ac:spMkLst>
            <pc:docMk/>
            <pc:sldMk cId="2972372527" sldId="463"/>
            <ac:spMk id="12" creationId="{FCB75B1C-1846-464D-B361-8BB321A56EB6}"/>
          </ac:spMkLst>
        </pc:spChg>
        <pc:picChg chg="del">
          <ac:chgData name="LeeHeejun" userId="f4146b6c-b8a2-4ff9-88b8-ec5eab333dbc" providerId="ADAL" clId="{2AA875D8-3ABF-494A-AE2C-AF1C53629069}" dt="2020-08-20T03:03:59.446" v="22692" actId="478"/>
          <ac:picMkLst>
            <pc:docMk/>
            <pc:sldMk cId="2972372527" sldId="463"/>
            <ac:picMk id="5122" creationId="{35A013CE-D295-4328-99AE-8F21AF3F6064}"/>
          </ac:picMkLst>
        </pc:picChg>
        <pc:picChg chg="del">
          <ac:chgData name="LeeHeejun" userId="f4146b6c-b8a2-4ff9-88b8-ec5eab333dbc" providerId="ADAL" clId="{2AA875D8-3ABF-494A-AE2C-AF1C53629069}" dt="2020-08-20T03:03:58.213" v="22691" actId="478"/>
          <ac:picMkLst>
            <pc:docMk/>
            <pc:sldMk cId="2972372527" sldId="463"/>
            <ac:picMk id="5124" creationId="{347515F1-934F-4382-B15B-850E9EC13F0F}"/>
          </ac:picMkLst>
        </pc:picChg>
      </pc:sldChg>
      <pc:sldMasterChg chg="modSldLayout">
        <pc:chgData name="LeeHeejun" userId="f4146b6c-b8a2-4ff9-88b8-ec5eab333dbc" providerId="ADAL" clId="{2AA875D8-3ABF-494A-AE2C-AF1C53629069}" dt="2020-08-18T07:26:14.462" v="32" actId="1076"/>
        <pc:sldMasterMkLst>
          <pc:docMk/>
          <pc:sldMasterMk cId="0" sldId="2147483648"/>
        </pc:sldMasterMkLst>
        <pc:sldLayoutChg chg="addSp delSp modSp mod">
          <pc:chgData name="LeeHeejun" userId="f4146b6c-b8a2-4ff9-88b8-ec5eab333dbc" providerId="ADAL" clId="{2AA875D8-3ABF-494A-AE2C-AF1C53629069}" dt="2020-08-18T07:25:31.672" v="19" actId="1076"/>
          <pc:sldLayoutMkLst>
            <pc:docMk/>
            <pc:sldMasterMk cId="0" sldId="2147483648"/>
            <pc:sldLayoutMk cId="0" sldId="2147483649"/>
          </pc:sldLayoutMkLst>
          <pc:picChg chg="add mod">
            <ac:chgData name="LeeHeejun" userId="f4146b6c-b8a2-4ff9-88b8-ec5eab333dbc" providerId="ADAL" clId="{2AA875D8-3ABF-494A-AE2C-AF1C53629069}" dt="2020-08-18T07:25:31.672" v="19" actId="1076"/>
            <ac:picMkLst>
              <pc:docMk/>
              <pc:sldMasterMk cId="0" sldId="2147483648"/>
              <pc:sldLayoutMk cId="0" sldId="2147483649"/>
              <ac:picMk id="4" creationId="{B673FBB5-9882-4912-8909-D0E3682DB0FB}"/>
            </ac:picMkLst>
          </pc:picChg>
          <pc:picChg chg="del">
            <ac:chgData name="LeeHeejun" userId="f4146b6c-b8a2-4ff9-88b8-ec5eab333dbc" providerId="ADAL" clId="{2AA875D8-3ABF-494A-AE2C-AF1C53629069}" dt="2020-08-18T07:25:29.148" v="18" actId="478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6:14.462" v="32" actId="1076"/>
          <pc:sldLayoutMkLst>
            <pc:docMk/>
            <pc:sldMasterMk cId="0" sldId="2147483648"/>
            <pc:sldLayoutMk cId="0" sldId="2147483651"/>
          </pc:sldLayoutMkLst>
          <pc:picChg chg="add mod">
            <ac:chgData name="LeeHeejun" userId="f4146b6c-b8a2-4ff9-88b8-ec5eab333dbc" providerId="ADAL" clId="{2AA875D8-3ABF-494A-AE2C-AF1C53629069}" dt="2020-08-18T07:26:14.462" v="32" actId="1076"/>
            <ac:picMkLst>
              <pc:docMk/>
              <pc:sldMasterMk cId="0" sldId="2147483648"/>
              <pc:sldLayoutMk cId="0" sldId="2147483651"/>
              <ac:picMk id="2" creationId="{68986908-0BE2-4CAE-8827-583D8ED2A6DF}"/>
            </ac:picMkLst>
          </pc:picChg>
          <pc:picChg chg="del">
            <ac:chgData name="LeeHeejun" userId="f4146b6c-b8a2-4ff9-88b8-ec5eab333dbc" providerId="ADAL" clId="{2AA875D8-3ABF-494A-AE2C-AF1C53629069}" dt="2020-08-18T07:26:11.693" v="31" actId="478"/>
            <ac:picMkLst>
              <pc:docMk/>
              <pc:sldMasterMk cId="0" sldId="2147483648"/>
              <pc:sldLayoutMk cId="0" sldId="2147483651"/>
              <ac:picMk id="9" creationId="{00000000-0000-0000-0000-000000000000}"/>
            </ac:picMkLst>
          </pc:picChg>
        </pc:sldLayoutChg>
        <pc:sldLayoutChg chg="addSp delSp modSp mod">
          <pc:chgData name="LeeHeejun" userId="f4146b6c-b8a2-4ff9-88b8-ec5eab333dbc" providerId="ADAL" clId="{2AA875D8-3ABF-494A-AE2C-AF1C53629069}" dt="2020-08-18T07:25:50.321" v="26" actId="1076"/>
          <pc:sldLayoutMkLst>
            <pc:docMk/>
            <pc:sldMasterMk cId="0" sldId="2147483648"/>
            <pc:sldLayoutMk cId="0" sldId="2147483652"/>
          </pc:sldLayoutMkLst>
          <pc:picChg chg="add mod">
            <ac:chgData name="LeeHeejun" userId="f4146b6c-b8a2-4ff9-88b8-ec5eab333dbc" providerId="ADAL" clId="{2AA875D8-3ABF-494A-AE2C-AF1C53629069}" dt="2020-08-18T07:25:50.321" v="26" actId="1076"/>
            <ac:picMkLst>
              <pc:docMk/>
              <pc:sldMasterMk cId="0" sldId="2147483648"/>
              <pc:sldLayoutMk cId="0" sldId="2147483652"/>
              <ac:picMk id="3" creationId="{5195B488-8D2E-46FC-BD67-F111B1797350}"/>
            </ac:picMkLst>
          </pc:picChg>
          <pc:picChg chg="del">
            <ac:chgData name="LeeHeejun" userId="f4146b6c-b8a2-4ff9-88b8-ec5eab333dbc" providerId="ADAL" clId="{2AA875D8-3ABF-494A-AE2C-AF1C53629069}" dt="2020-08-18T07:25:43.173" v="22" actId="478"/>
            <ac:picMkLst>
              <pc:docMk/>
              <pc:sldMasterMk cId="0" sldId="2147483648"/>
              <pc:sldLayoutMk cId="0" sldId="2147483652"/>
              <ac:picMk id="19" creationId="{00000000-0000-0000-0000-000000000000}"/>
            </ac:picMkLst>
          </pc:picChg>
        </pc:sldLayoutChg>
      </pc:sldMasterChg>
    </pc:docChg>
  </pc:docChgLst>
  <pc:docChgLst>
    <pc:chgData name="LeeHeejun" userId="f4146b6c-b8a2-4ff9-88b8-ec5eab333dbc" providerId="ADAL" clId="{3CE798BD-F70B-4E54-986F-92A5AD6EAF76}"/>
    <pc:docChg chg="modSld">
      <pc:chgData name="LeeHeejun" userId="f4146b6c-b8a2-4ff9-88b8-ec5eab333dbc" providerId="ADAL" clId="{3CE798BD-F70B-4E54-986F-92A5AD6EAF76}" dt="2020-10-16T14:07:41.463" v="182" actId="20577"/>
      <pc:docMkLst>
        <pc:docMk/>
      </pc:docMkLst>
      <pc:sldChg chg="addSp delSp modSp mod">
        <pc:chgData name="LeeHeejun" userId="f4146b6c-b8a2-4ff9-88b8-ec5eab333dbc" providerId="ADAL" clId="{3CE798BD-F70B-4E54-986F-92A5AD6EAF76}" dt="2020-10-16T14:07:41.463" v="182" actId="20577"/>
        <pc:sldMkLst>
          <pc:docMk/>
          <pc:sldMk cId="3922351594" sldId="442"/>
        </pc:sldMkLst>
        <pc:spChg chg="add del">
          <ac:chgData name="LeeHeejun" userId="f4146b6c-b8a2-4ff9-88b8-ec5eab333dbc" providerId="ADAL" clId="{3CE798BD-F70B-4E54-986F-92A5AD6EAF76}" dt="2020-10-16T14:07:26.947" v="171"/>
          <ac:spMkLst>
            <pc:docMk/>
            <pc:sldMk cId="3922351594" sldId="442"/>
            <ac:spMk id="3" creationId="{58F7E618-090A-4C14-98B4-B0BD30ED8E0C}"/>
          </ac:spMkLst>
        </pc:spChg>
        <pc:spChg chg="mod">
          <ac:chgData name="LeeHeejun" userId="f4146b6c-b8a2-4ff9-88b8-ec5eab333dbc" providerId="ADAL" clId="{3CE798BD-F70B-4E54-986F-92A5AD6EAF76}" dt="2020-10-16T14:07:41.463" v="182" actId="20577"/>
          <ac:spMkLst>
            <pc:docMk/>
            <pc:sldMk cId="3922351594" sldId="442"/>
            <ac:spMk id="5" creationId="{4F62C7B3-E7F0-4E76-B20F-F535DF8D63D9}"/>
          </ac:spMkLst>
        </pc:spChg>
        <pc:spChg chg="add del">
          <ac:chgData name="LeeHeejun" userId="f4146b6c-b8a2-4ff9-88b8-ec5eab333dbc" providerId="ADAL" clId="{3CE798BD-F70B-4E54-986F-92A5AD6EAF76}" dt="2020-10-16T14:07:29.924" v="173"/>
          <ac:spMkLst>
            <pc:docMk/>
            <pc:sldMk cId="3922351594" sldId="442"/>
            <ac:spMk id="6" creationId="{F5552513-E19B-455C-999E-656F03C7CF06}"/>
          </ac:spMkLst>
        </pc:spChg>
      </pc:sldChg>
      <pc:sldChg chg="modSp mod">
        <pc:chgData name="LeeHeejun" userId="f4146b6c-b8a2-4ff9-88b8-ec5eab333dbc" providerId="ADAL" clId="{3CE798BD-F70B-4E54-986F-92A5AD6EAF76}" dt="2020-10-16T14:03:13.438" v="154" actId="403"/>
        <pc:sldMkLst>
          <pc:docMk/>
          <pc:sldMk cId="1650310588" sldId="485"/>
        </pc:sldMkLst>
        <pc:spChg chg="mod">
          <ac:chgData name="LeeHeejun" userId="f4146b6c-b8a2-4ff9-88b8-ec5eab333dbc" providerId="ADAL" clId="{3CE798BD-F70B-4E54-986F-92A5AD6EAF76}" dt="2020-10-16T14:03:13.438" v="154" actId="403"/>
          <ac:spMkLst>
            <pc:docMk/>
            <pc:sldMk cId="1650310588" sldId="485"/>
            <ac:spMk id="6" creationId="{00000000-0000-0000-0000-000000000000}"/>
          </ac:spMkLst>
        </pc:spChg>
        <pc:picChg chg="mod">
          <ac:chgData name="LeeHeejun" userId="f4146b6c-b8a2-4ff9-88b8-ec5eab333dbc" providerId="ADAL" clId="{3CE798BD-F70B-4E54-986F-92A5AD6EAF76}" dt="2020-10-16T14:03:09.676" v="149" actId="1076"/>
          <ac:picMkLst>
            <pc:docMk/>
            <pc:sldMk cId="1650310588" sldId="485"/>
            <ac:picMk id="5" creationId="{00000000-0000-0000-0000-000000000000}"/>
          </ac:picMkLst>
        </pc:picChg>
      </pc:sldChg>
    </pc:docChg>
  </pc:docChgLst>
  <pc:docChgLst>
    <pc:chgData name="LeeHeejun" userId="f4146b6c-b8a2-4ff9-88b8-ec5eab333dbc" providerId="ADAL" clId="{D52A7C14-5F86-497B-BE86-5EC1FEB44EF3}"/>
    <pc:docChg chg="undo custSel addSld delSld modSld modSection">
      <pc:chgData name="LeeHeejun" userId="f4146b6c-b8a2-4ff9-88b8-ec5eab333dbc" providerId="ADAL" clId="{D52A7C14-5F86-497B-BE86-5EC1FEB44EF3}" dt="2020-06-10T04:26:58.710" v="66"/>
      <pc:docMkLst>
        <pc:docMk/>
      </pc:docMkLst>
      <pc:sldChg chg="addSp modSp mod">
        <pc:chgData name="LeeHeejun" userId="f4146b6c-b8a2-4ff9-88b8-ec5eab333dbc" providerId="ADAL" clId="{D52A7C14-5F86-497B-BE86-5EC1FEB44EF3}" dt="2020-06-10T04:26:46.771" v="61"/>
        <pc:sldMkLst>
          <pc:docMk/>
          <pc:sldMk cId="1901700134" sldId="442"/>
        </pc:sldMkLst>
        <pc:spChg chg="mod">
          <ac:chgData name="LeeHeejun" userId="f4146b6c-b8a2-4ff9-88b8-ec5eab333dbc" providerId="ADAL" clId="{D52A7C14-5F86-497B-BE86-5EC1FEB44EF3}" dt="2020-06-10T04:26:46.771" v="61"/>
          <ac:spMkLst>
            <pc:docMk/>
            <pc:sldMk cId="1901700134" sldId="442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9:10.851" v="9" actId="14100"/>
          <ac:spMkLst>
            <pc:docMk/>
            <pc:sldMk cId="1901700134" sldId="442"/>
            <ac:spMk id="109" creationId="{D04391B1-9BD9-45AC-AC97-E8FCE41DF629}"/>
          </ac:spMkLst>
        </pc:spChg>
      </pc:sldChg>
      <pc:sldChg chg="addSp delSp modSp mod">
        <pc:chgData name="LeeHeejun" userId="f4146b6c-b8a2-4ff9-88b8-ec5eab333dbc" providerId="ADAL" clId="{D52A7C14-5F86-497B-BE86-5EC1FEB44EF3}" dt="2020-06-10T04:26:44.410" v="60"/>
        <pc:sldMkLst>
          <pc:docMk/>
          <pc:sldMk cId="715519221" sldId="443"/>
        </pc:sldMkLst>
        <pc:spChg chg="mod">
          <ac:chgData name="LeeHeejun" userId="f4146b6c-b8a2-4ff9-88b8-ec5eab333dbc" providerId="ADAL" clId="{D52A7C14-5F86-497B-BE86-5EC1FEB44EF3}" dt="2020-06-10T04:26:44.410" v="60"/>
          <ac:spMkLst>
            <pc:docMk/>
            <pc:sldMk cId="715519221" sldId="443"/>
            <ac:spMk id="6" creationId="{00000000-0000-0000-0000-000000000000}"/>
          </ac:spMkLst>
        </pc:spChg>
        <pc:spChg chg="add mod">
          <ac:chgData name="LeeHeejun" userId="f4146b6c-b8a2-4ff9-88b8-ec5eab333dbc" providerId="ADAL" clId="{D52A7C14-5F86-497B-BE86-5EC1FEB44EF3}" dt="2020-06-10T04:18:59.452" v="6" actId="208"/>
          <ac:spMkLst>
            <pc:docMk/>
            <pc:sldMk cId="715519221" sldId="443"/>
            <ac:spMk id="37" creationId="{3851A86A-3459-4525-8578-93277B78E796}"/>
          </ac:spMkLst>
        </pc:spChg>
        <pc:picChg chg="add del">
          <ac:chgData name="LeeHeejun" userId="f4146b6c-b8a2-4ff9-88b8-ec5eab333dbc" providerId="ADAL" clId="{D52A7C14-5F86-497B-BE86-5EC1FEB44EF3}" dt="2020-06-10T04:18:30.855" v="1" actId="478"/>
          <ac:picMkLst>
            <pc:docMk/>
            <pc:sldMk cId="715519221" sldId="443"/>
            <ac:picMk id="4" creationId="{72C1C8C2-EDD2-40F8-9648-F8BB9A3E60B0}"/>
          </ac:picMkLst>
        </pc:picChg>
      </pc:sldChg>
      <pc:sldChg chg="add del">
        <pc:chgData name="LeeHeejun" userId="f4146b6c-b8a2-4ff9-88b8-ec5eab333dbc" providerId="ADAL" clId="{D52A7C14-5F86-497B-BE86-5EC1FEB44EF3}" dt="2020-06-10T04:23:58.967" v="20" actId="47"/>
        <pc:sldMkLst>
          <pc:docMk/>
          <pc:sldMk cId="2371646489" sldId="444"/>
        </pc:sldMkLst>
      </pc:sldChg>
      <pc:sldChg chg="add del">
        <pc:chgData name="LeeHeejun" userId="f4146b6c-b8a2-4ff9-88b8-ec5eab333dbc" providerId="ADAL" clId="{D52A7C14-5F86-497B-BE86-5EC1FEB44EF3}" dt="2020-06-10T04:19:41.668" v="11" actId="47"/>
        <pc:sldMkLst>
          <pc:docMk/>
          <pc:sldMk cId="4212167844" sldId="444"/>
        </pc:sldMkLst>
      </pc:sldChg>
      <pc:sldChg chg="addSp delSp modSp add mod">
        <pc:chgData name="LeeHeejun" userId="f4146b6c-b8a2-4ff9-88b8-ec5eab333dbc" providerId="ADAL" clId="{D52A7C14-5F86-497B-BE86-5EC1FEB44EF3}" dt="2020-06-10T04:26:51.713" v="64" actId="20577"/>
        <pc:sldMkLst>
          <pc:docMk/>
          <pc:sldMk cId="908857475" sldId="445"/>
        </pc:sldMkLst>
        <pc:spChg chg="mod">
          <ac:chgData name="LeeHeejun" userId="f4146b6c-b8a2-4ff9-88b8-ec5eab333dbc" providerId="ADAL" clId="{D52A7C14-5F86-497B-BE86-5EC1FEB44EF3}" dt="2020-06-10T04:26:51.713" v="64" actId="20577"/>
          <ac:spMkLst>
            <pc:docMk/>
            <pc:sldMk cId="908857475" sldId="445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4:43.807" v="29" actId="14100"/>
          <ac:spMkLst>
            <pc:docMk/>
            <pc:sldMk cId="908857475" sldId="445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11" creationId="{5A6A86B5-4FFD-48B8-ACAD-8953AF11957B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6" creationId="{4D09AD46-D4C1-4D16-A757-10335319DB13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29" creationId="{757E156F-BF85-4491-82C2-DB451ADC220F}"/>
          </ac:spMkLst>
        </pc:spChg>
        <pc:spChg chg="mod">
          <ac:chgData name="LeeHeejun" userId="f4146b6c-b8a2-4ff9-88b8-ec5eab333dbc" providerId="ADAL" clId="{D52A7C14-5F86-497B-BE86-5EC1FEB44EF3}" dt="2020-06-10T04:23:40.699" v="14"/>
          <ac:spMkLst>
            <pc:docMk/>
            <pc:sldMk cId="908857475" sldId="445"/>
            <ac:spMk id="134" creationId="{1BC913AE-1426-448D-A03A-5E68337A75EA}"/>
          </ac:spMkLst>
        </pc:s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10" creationId="{651D2457-5233-4E54-BA75-C7BF91C0D41D}"/>
          </ac:grpSpMkLst>
        </pc:grpChg>
        <pc:grpChg chg="add del mod">
          <ac:chgData name="LeeHeejun" userId="f4146b6c-b8a2-4ff9-88b8-ec5eab333dbc" providerId="ADAL" clId="{D52A7C14-5F86-497B-BE86-5EC1FEB44EF3}" dt="2020-06-10T04:23:47.442" v="15"/>
          <ac:grpSpMkLst>
            <pc:docMk/>
            <pc:sldMk cId="908857475" sldId="445"/>
            <ac:grpSpMk id="127" creationId="{966FE17E-6F1F-4560-87CF-F3D2A0F4FA7C}"/>
          </ac:grpSpMkLst>
        </pc:grpChg>
      </pc:sldChg>
      <pc:sldChg chg="add del">
        <pc:chgData name="LeeHeejun" userId="f4146b6c-b8a2-4ff9-88b8-ec5eab333dbc" providerId="ADAL" clId="{D52A7C14-5F86-497B-BE86-5EC1FEB44EF3}" dt="2020-06-10T04:19:42.530" v="12" actId="47"/>
        <pc:sldMkLst>
          <pc:docMk/>
          <pc:sldMk cId="3959513185" sldId="445"/>
        </pc:sldMkLst>
      </pc:sldChg>
      <pc:sldChg chg="addSp delSp modSp add del mod">
        <pc:chgData name="LeeHeejun" userId="f4146b6c-b8a2-4ff9-88b8-ec5eab333dbc" providerId="ADAL" clId="{D52A7C14-5F86-497B-BE86-5EC1FEB44EF3}" dt="2020-06-10T04:26:57.237" v="65"/>
        <pc:sldMkLst>
          <pc:docMk/>
          <pc:sldMk cId="2228460497" sldId="446"/>
        </pc:sldMkLst>
        <pc:spChg chg="mod">
          <ac:chgData name="LeeHeejun" userId="f4146b6c-b8a2-4ff9-88b8-ec5eab333dbc" providerId="ADAL" clId="{D52A7C14-5F86-497B-BE86-5EC1FEB44EF3}" dt="2020-06-10T04:26:57.237" v="65"/>
          <ac:spMkLst>
            <pc:docMk/>
            <pc:sldMk cId="2228460497" sldId="446"/>
            <ac:spMk id="6" creationId="{00000000-0000-0000-0000-000000000000}"/>
          </ac:spMkLst>
        </pc:spChg>
        <pc:spChg chg="del">
          <ac:chgData name="LeeHeejun" userId="f4146b6c-b8a2-4ff9-88b8-ec5eab333dbc" providerId="ADAL" clId="{D52A7C14-5F86-497B-BE86-5EC1FEB44EF3}" dt="2020-06-10T04:24:49.762" v="31" actId="478"/>
          <ac:spMkLst>
            <pc:docMk/>
            <pc:sldMk cId="2228460497" sldId="446"/>
            <ac:spMk id="109" creationId="{D04391B1-9BD9-45AC-AC97-E8FCE41DF62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11" creationId="{223C1712-68E8-4A88-9A4B-E70FC3A6479B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6" creationId="{E2898546-1226-4369-8F0E-7A2908CDA9F9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29" creationId="{9BE0A241-1D72-4451-B647-059CDDD1BF6E}"/>
          </ac:spMkLst>
        </pc:spChg>
        <pc:spChg chg="mod">
          <ac:chgData name="LeeHeejun" userId="f4146b6c-b8a2-4ff9-88b8-ec5eab333dbc" providerId="ADAL" clId="{D52A7C14-5F86-497B-BE86-5EC1FEB44EF3}" dt="2020-06-10T04:23:57.539" v="19"/>
          <ac:spMkLst>
            <pc:docMk/>
            <pc:sldMk cId="2228460497" sldId="446"/>
            <ac:spMk id="134" creationId="{51E2DABE-D49E-4AA8-8DF9-7F881333C5FE}"/>
          </ac:spMkLst>
        </pc:spChg>
        <pc:spChg chg="add mod">
          <ac:chgData name="LeeHeejun" userId="f4146b6c-b8a2-4ff9-88b8-ec5eab333dbc" providerId="ADAL" clId="{D52A7C14-5F86-497B-BE86-5EC1FEB44EF3}" dt="2020-06-10T04:24:47.548" v="30"/>
          <ac:spMkLst>
            <pc:docMk/>
            <pc:sldMk cId="2228460497" sldId="446"/>
            <ac:spMk id="135" creationId="{CFB74FF0-3D34-4833-ACF0-DE6A7782CAFC}"/>
          </ac:spMkLst>
        </pc:spChg>
        <pc:grpChg chg="del">
          <ac:chgData name="LeeHeejun" userId="f4146b6c-b8a2-4ff9-88b8-ec5eab333dbc" providerId="ADAL" clId="{D52A7C14-5F86-497B-BE86-5EC1FEB44EF3}" dt="2020-06-10T04:24:27.344" v="25" actId="478"/>
          <ac:grpSpMkLst>
            <pc:docMk/>
            <pc:sldMk cId="2228460497" sldId="446"/>
            <ac:grpSpMk id="49" creationId="{09789177-0014-4100-A5EE-CAA5E7007DFA}"/>
          </ac:grpSpMkLst>
        </pc:grpChg>
        <pc:grpChg chg="del">
          <ac:chgData name="LeeHeejun" userId="f4146b6c-b8a2-4ff9-88b8-ec5eab333dbc" providerId="ADAL" clId="{D52A7C14-5F86-497B-BE86-5EC1FEB44EF3}" dt="2020-06-10T04:24:27.891" v="26" actId="478"/>
          <ac:grpSpMkLst>
            <pc:docMk/>
            <pc:sldMk cId="2228460497" sldId="446"/>
            <ac:grpSpMk id="55" creationId="{BC20B08C-1996-4600-B209-EDC93D86369E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10" creationId="{8B5842D4-CF17-4627-941C-C294E57454D6}"/>
          </ac:grpSpMkLst>
        </pc:grpChg>
        <pc:grpChg chg="add mod">
          <ac:chgData name="LeeHeejun" userId="f4146b6c-b8a2-4ff9-88b8-ec5eab333dbc" providerId="ADAL" clId="{D52A7C14-5F86-497B-BE86-5EC1FEB44EF3}" dt="2020-06-10T04:23:57.539" v="19"/>
          <ac:grpSpMkLst>
            <pc:docMk/>
            <pc:sldMk cId="2228460497" sldId="446"/>
            <ac:grpSpMk id="127" creationId="{2B83D719-9479-4FC9-B671-CB1BC6E28FF6}"/>
          </ac:grpSpMkLst>
        </pc:grpChg>
        <pc:cxnChg chg="mod">
          <ac:chgData name="LeeHeejun" userId="f4146b6c-b8a2-4ff9-88b8-ec5eab333dbc" providerId="ADAL" clId="{D52A7C14-5F86-497B-BE86-5EC1FEB44EF3}" dt="2020-06-10T04:24:14.196" v="21" actId="14100"/>
          <ac:cxnSpMkLst>
            <pc:docMk/>
            <pc:sldMk cId="2228460497" sldId="446"/>
            <ac:cxnSpMk id="81" creationId="{6F088C2C-F5E3-488C-AF57-1498AD12D9C5}"/>
          </ac:cxnSpMkLst>
        </pc:cxnChg>
        <pc:cxnChg chg="mod">
          <ac:chgData name="LeeHeejun" userId="f4146b6c-b8a2-4ff9-88b8-ec5eab333dbc" providerId="ADAL" clId="{D52A7C14-5F86-497B-BE86-5EC1FEB44EF3}" dt="2020-06-10T04:24:26.213" v="24" actId="14100"/>
          <ac:cxnSpMkLst>
            <pc:docMk/>
            <pc:sldMk cId="2228460497" sldId="446"/>
            <ac:cxnSpMk id="93" creationId="{69B2905D-D786-42FD-83EB-5FEDDD645611}"/>
          </ac:cxnSpMkLst>
        </pc:cxnChg>
        <pc:cxnChg chg="mod">
          <ac:chgData name="LeeHeejun" userId="f4146b6c-b8a2-4ff9-88b8-ec5eab333dbc" providerId="ADAL" clId="{D52A7C14-5F86-497B-BE86-5EC1FEB44EF3}" dt="2020-06-10T04:24:19.857" v="22" actId="14100"/>
          <ac:cxnSpMkLst>
            <pc:docMk/>
            <pc:sldMk cId="2228460497" sldId="446"/>
            <ac:cxnSpMk id="96" creationId="{9EE25F4F-845A-41A7-8035-BE1D6DAFA720}"/>
          </ac:cxnSpMkLst>
        </pc:cxnChg>
      </pc:sldChg>
      <pc:sldChg chg="addSp modSp add mod">
        <pc:chgData name="LeeHeejun" userId="f4146b6c-b8a2-4ff9-88b8-ec5eab333dbc" providerId="ADAL" clId="{D52A7C14-5F86-497B-BE86-5EC1FEB44EF3}" dt="2020-06-10T04:26:58.710" v="66"/>
        <pc:sldMkLst>
          <pc:docMk/>
          <pc:sldMk cId="2612902921" sldId="447"/>
        </pc:sldMkLst>
        <pc:spChg chg="mod">
          <ac:chgData name="LeeHeejun" userId="f4146b6c-b8a2-4ff9-88b8-ec5eab333dbc" providerId="ADAL" clId="{D52A7C14-5F86-497B-BE86-5EC1FEB44EF3}" dt="2020-06-10T04:26:58.710" v="66"/>
          <ac:spMkLst>
            <pc:docMk/>
            <pc:sldMk cId="2612902921" sldId="447"/>
            <ac:spMk id="6" creationId="{00000000-0000-0000-0000-000000000000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7" creationId="{425E7D62-786F-481F-8389-7147CB1BFF6A}"/>
          </ac:spMkLst>
        </pc:spChg>
        <pc:spChg chg="mod">
          <ac:chgData name="LeeHeejun" userId="f4146b6c-b8a2-4ff9-88b8-ec5eab333dbc" providerId="ADAL" clId="{D52A7C14-5F86-497B-BE86-5EC1FEB44EF3}" dt="2020-06-10T04:26:08.956" v="33" actId="571"/>
          <ac:spMkLst>
            <pc:docMk/>
            <pc:sldMk cId="2612902921" sldId="447"/>
            <ac:spMk id="138" creationId="{DF8D4E06-C305-461B-AA32-E03B56460A49}"/>
          </ac:spMkLst>
        </pc:spChg>
        <pc:grpChg chg="add mod">
          <ac:chgData name="LeeHeejun" userId="f4146b6c-b8a2-4ff9-88b8-ec5eab333dbc" providerId="ADAL" clId="{D52A7C14-5F86-497B-BE86-5EC1FEB44EF3}" dt="2020-06-10T04:26:08.956" v="33" actId="571"/>
          <ac:grpSpMkLst>
            <pc:docMk/>
            <pc:sldMk cId="2612902921" sldId="447"/>
            <ac:grpSpMk id="136" creationId="{0A24C17B-DFBB-44DD-B55C-2D7FB1B479F2}"/>
          </ac:grpSpMkLst>
        </pc:grpChg>
        <pc:cxnChg chg="mod">
          <ac:chgData name="LeeHeejun" userId="f4146b6c-b8a2-4ff9-88b8-ec5eab333dbc" providerId="ADAL" clId="{D52A7C14-5F86-497B-BE86-5EC1FEB44EF3}" dt="2020-06-10T04:26:15.957" v="37" actId="14100"/>
          <ac:cxnSpMkLst>
            <pc:docMk/>
            <pc:sldMk cId="2612902921" sldId="447"/>
            <ac:cxnSpMk id="96" creationId="{9EE25F4F-845A-41A7-8035-BE1D6DAFA720}"/>
          </ac:cxnSpMkLst>
        </pc:cxnChg>
        <pc:cxnChg chg="add mod">
          <ac:chgData name="LeeHeejun" userId="f4146b6c-b8a2-4ff9-88b8-ec5eab333dbc" providerId="ADAL" clId="{D52A7C14-5F86-497B-BE86-5EC1FEB44EF3}" dt="2020-06-10T04:26:19.422" v="39" actId="14100"/>
          <ac:cxnSpMkLst>
            <pc:docMk/>
            <pc:sldMk cId="2612902921" sldId="447"/>
            <ac:cxnSpMk id="141" creationId="{FE7B95D4-BDF0-42AC-BA0D-B92779CB7C54}"/>
          </ac:cxnSpMkLst>
        </pc:cxnChg>
      </pc:sldChg>
    </pc:docChg>
  </pc:docChgLst>
  <pc:docChgLst>
    <pc:chgData name="하 유빈" userId="1d15002924e1d13b" providerId="LiveId" clId="{506D4E40-129B-4FF8-A049-F7F930A5BB4D}"/>
    <pc:docChg chg="undo custSel addSld delSld modSld modSection">
      <pc:chgData name="하 유빈" userId="1d15002924e1d13b" providerId="LiveId" clId="{506D4E40-129B-4FF8-A049-F7F930A5BB4D}" dt="2020-01-12T10:19:39.861" v="1964" actId="20577"/>
      <pc:docMkLst>
        <pc:docMk/>
      </pc:docMkLst>
      <pc:sldChg chg="delSp modSp">
        <pc:chgData name="하 유빈" userId="1d15002924e1d13b" providerId="LiveId" clId="{506D4E40-129B-4FF8-A049-F7F930A5BB4D}" dt="2020-01-12T09:48:55.630" v="95" actId="478"/>
        <pc:sldMkLst>
          <pc:docMk/>
          <pc:sldMk cId="224519453" sldId="256"/>
        </pc:sldMkLst>
        <pc:spChg chg="mod">
          <ac:chgData name="하 유빈" userId="1d15002924e1d13b" providerId="LiveId" clId="{506D4E40-129B-4FF8-A049-F7F930A5BB4D}" dt="2020-01-12T09:48:47.320" v="94" actId="20577"/>
          <ac:spMkLst>
            <pc:docMk/>
            <pc:sldMk cId="224519453" sldId="256"/>
            <ac:spMk id="2" creationId="{9D83EAB5-4A36-4911-BDD5-6D25502500DA}"/>
          </ac:spMkLst>
        </pc:spChg>
        <pc:spChg chg="del">
          <ac:chgData name="하 유빈" userId="1d15002924e1d13b" providerId="LiveId" clId="{506D4E40-129B-4FF8-A049-F7F930A5BB4D}" dt="2020-01-12T09:48:55.630" v="95" actId="478"/>
          <ac:spMkLst>
            <pc:docMk/>
            <pc:sldMk cId="224519453" sldId="256"/>
            <ac:spMk id="7" creationId="{88CC8CDA-AC03-4EFA-849B-AD9A7E688474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834268768" sldId="25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521086726" sldId="305"/>
        </pc:sldMkLst>
      </pc:sldChg>
      <pc:sldChg chg="delSp modSp">
        <pc:chgData name="하 유빈" userId="1d15002924e1d13b" providerId="LiveId" clId="{506D4E40-129B-4FF8-A049-F7F930A5BB4D}" dt="2020-01-12T10:01:19.872" v="973" actId="20577"/>
        <pc:sldMkLst>
          <pc:docMk/>
          <pc:sldMk cId="364904823" sldId="306"/>
        </pc:sldMkLst>
        <pc:spChg chg="mod">
          <ac:chgData name="하 유빈" userId="1d15002924e1d13b" providerId="LiveId" clId="{506D4E40-129B-4FF8-A049-F7F930A5BB4D}" dt="2020-01-12T10:01:19.872" v="973" actId="20577"/>
          <ac:spMkLst>
            <pc:docMk/>
            <pc:sldMk cId="364904823" sldId="306"/>
            <ac:spMk id="6" creationId="{7D93ECB6-8334-4B1C-80BB-7690641B2741}"/>
          </ac:spMkLst>
        </pc:spChg>
        <pc:spChg chg="mod">
          <ac:chgData name="하 유빈" userId="1d15002924e1d13b" providerId="LiveId" clId="{506D4E40-129B-4FF8-A049-F7F930A5BB4D}" dt="2020-01-12T09:53:32.951" v="102"/>
          <ac:spMkLst>
            <pc:docMk/>
            <pc:sldMk cId="364904823" sldId="306"/>
            <ac:spMk id="8" creationId="{F4222E29-F3FA-46F0-BFC7-4662F98A64AB}"/>
          </ac:spMkLst>
        </pc:spChg>
        <pc:picChg chg="del mod">
          <ac:chgData name="하 유빈" userId="1d15002924e1d13b" providerId="LiveId" clId="{506D4E40-129B-4FF8-A049-F7F930A5BB4D}" dt="2020-01-12T09:53:33.816" v="104" actId="478"/>
          <ac:picMkLst>
            <pc:docMk/>
            <pc:sldMk cId="364904823" sldId="306"/>
            <ac:picMk id="2" creationId="{6C3921BA-5D15-415E-85C2-D59D7D65547E}"/>
          </ac:picMkLst>
        </pc:picChg>
      </pc:sldChg>
      <pc:sldChg chg="addSp delSp modSp add">
        <pc:chgData name="하 유빈" userId="1d15002924e1d13b" providerId="LiveId" clId="{506D4E40-129B-4FF8-A049-F7F930A5BB4D}" dt="2020-01-12T10:14:03.501" v="1807" actId="692"/>
        <pc:sldMkLst>
          <pc:docMk/>
          <pc:sldMk cId="1993197754" sldId="307"/>
        </pc:sldMkLst>
        <pc:spChg chg="mod">
          <ac:chgData name="하 유빈" userId="1d15002924e1d13b" providerId="LiveId" clId="{506D4E40-129B-4FF8-A049-F7F930A5BB4D}" dt="2020-01-12T10:01:44.462" v="988"/>
          <ac:spMkLst>
            <pc:docMk/>
            <pc:sldMk cId="1993197754" sldId="307"/>
            <ac:spMk id="2" creationId="{B6A6ABB4-EE2B-4818-8A66-0F3ABB75F0ED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4" creationId="{350A251A-9A5D-47C6-A985-43E4F71BFC13}"/>
          </ac:spMkLst>
        </pc:spChg>
        <pc:spChg chg="del mod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5" creationId="{A353F6D6-9E60-4D6F-914A-7A8A49854D28}"/>
          </ac:spMkLst>
        </pc:spChg>
        <pc:spChg chg="del">
          <ac:chgData name="하 유빈" userId="1d15002924e1d13b" providerId="LiveId" clId="{506D4E40-129B-4FF8-A049-F7F930A5BB4D}" dt="2020-01-12T10:01:49.630" v="989" actId="478"/>
          <ac:spMkLst>
            <pc:docMk/>
            <pc:sldMk cId="1993197754" sldId="307"/>
            <ac:spMk id="6" creationId="{A5495651-DDF4-47E5-850D-09AFB83CF63A}"/>
          </ac:spMkLst>
        </pc:spChg>
        <pc:spChg chg="add mod">
          <ac:chgData name="하 유빈" userId="1d15002924e1d13b" providerId="LiveId" clId="{506D4E40-129B-4FF8-A049-F7F930A5BB4D}" dt="2020-01-12T10:03:40.727" v="1077" actId="1036"/>
          <ac:spMkLst>
            <pc:docMk/>
            <pc:sldMk cId="1993197754" sldId="307"/>
            <ac:spMk id="9" creationId="{035542D4-EF17-477D-9B1E-FCB2E3126D9B}"/>
          </ac:spMkLst>
        </pc:spChg>
        <pc:spChg chg="add mod ord">
          <ac:chgData name="하 유빈" userId="1d15002924e1d13b" providerId="LiveId" clId="{506D4E40-129B-4FF8-A049-F7F930A5BB4D}" dt="2020-01-12T10:08:11.615" v="1523"/>
          <ac:spMkLst>
            <pc:docMk/>
            <pc:sldMk cId="1993197754" sldId="307"/>
            <ac:spMk id="10" creationId="{8A435F41-C21E-49D0-8BB4-FB494B47DD98}"/>
          </ac:spMkLst>
        </pc:spChg>
        <pc:spChg chg="add del mod">
          <ac:chgData name="하 유빈" userId="1d15002924e1d13b" providerId="LiveId" clId="{506D4E40-129B-4FF8-A049-F7F930A5BB4D}" dt="2020-01-12T10:09:23.160" v="1601" actId="478"/>
          <ac:spMkLst>
            <pc:docMk/>
            <pc:sldMk cId="1993197754" sldId="307"/>
            <ac:spMk id="11" creationId="{DE8F8B15-EAD0-4C84-991B-75BD50FDE21A}"/>
          </ac:spMkLst>
        </pc:spChg>
        <pc:spChg chg="add mod">
          <ac:chgData name="하 유빈" userId="1d15002924e1d13b" providerId="LiveId" clId="{506D4E40-129B-4FF8-A049-F7F930A5BB4D}" dt="2020-01-12T10:09:50.247" v="1606" actId="207"/>
          <ac:spMkLst>
            <pc:docMk/>
            <pc:sldMk cId="1993197754" sldId="307"/>
            <ac:spMk id="12" creationId="{1F625D5C-454E-47C9-BA89-11F65F97411C}"/>
          </ac:spMkLst>
        </pc:spChg>
        <pc:spChg chg="add mod">
          <ac:chgData name="하 유빈" userId="1d15002924e1d13b" providerId="LiveId" clId="{506D4E40-129B-4FF8-A049-F7F930A5BB4D}" dt="2020-01-12T10:09:55.317" v="1608" actId="1076"/>
          <ac:spMkLst>
            <pc:docMk/>
            <pc:sldMk cId="1993197754" sldId="307"/>
            <ac:spMk id="13" creationId="{DEA1F742-93AA-4ACF-B565-90DD30EDEBC2}"/>
          </ac:spMkLst>
        </pc:spChg>
        <pc:spChg chg="add mod">
          <ac:chgData name="하 유빈" userId="1d15002924e1d13b" providerId="LiveId" clId="{506D4E40-129B-4FF8-A049-F7F930A5BB4D}" dt="2020-01-12T10:09:57.449" v="1610" actId="1076"/>
          <ac:spMkLst>
            <pc:docMk/>
            <pc:sldMk cId="1993197754" sldId="307"/>
            <ac:spMk id="14" creationId="{EC82F45B-C780-42B8-8041-B40CB729EAF3}"/>
          </ac:spMkLst>
        </pc:spChg>
        <pc:spChg chg="add mod">
          <ac:chgData name="하 유빈" userId="1d15002924e1d13b" providerId="LiveId" clId="{506D4E40-129B-4FF8-A049-F7F930A5BB4D}" dt="2020-01-12T10:10:00.966" v="1612" actId="1076"/>
          <ac:spMkLst>
            <pc:docMk/>
            <pc:sldMk cId="1993197754" sldId="307"/>
            <ac:spMk id="15" creationId="{BF25F403-7D3B-40A9-BE02-F328A2DE23ED}"/>
          </ac:spMkLst>
        </pc:spChg>
        <pc:spChg chg="add mod">
          <ac:chgData name="하 유빈" userId="1d15002924e1d13b" providerId="LiveId" clId="{506D4E40-129B-4FF8-A049-F7F930A5BB4D}" dt="2020-01-12T10:10:04.839" v="1614" actId="1076"/>
          <ac:spMkLst>
            <pc:docMk/>
            <pc:sldMk cId="1993197754" sldId="307"/>
            <ac:spMk id="16" creationId="{7D37DFA5-C0A6-41C4-8B68-69E742210F72}"/>
          </ac:spMkLst>
        </pc:spChg>
        <pc:spChg chg="add mod">
          <ac:chgData name="하 유빈" userId="1d15002924e1d13b" providerId="LiveId" clId="{506D4E40-129B-4FF8-A049-F7F930A5BB4D}" dt="2020-01-12T10:10:08.330" v="1616" actId="1076"/>
          <ac:spMkLst>
            <pc:docMk/>
            <pc:sldMk cId="1993197754" sldId="307"/>
            <ac:spMk id="17" creationId="{9AC2A114-55A9-4C0D-84B5-95183E4016D4}"/>
          </ac:spMkLst>
        </pc:spChg>
        <pc:spChg chg="add mod">
          <ac:chgData name="하 유빈" userId="1d15002924e1d13b" providerId="LiveId" clId="{506D4E40-129B-4FF8-A049-F7F930A5BB4D}" dt="2020-01-12T10:10:12.864" v="1618" actId="1076"/>
          <ac:spMkLst>
            <pc:docMk/>
            <pc:sldMk cId="1993197754" sldId="307"/>
            <ac:spMk id="18" creationId="{4DF08F6B-3F26-495F-BA54-E910778B5CDD}"/>
          </ac:spMkLst>
        </pc:spChg>
        <pc:spChg chg="add mod">
          <ac:chgData name="하 유빈" userId="1d15002924e1d13b" providerId="LiveId" clId="{506D4E40-129B-4FF8-A049-F7F930A5BB4D}" dt="2020-01-12T10:10:15.904" v="1620" actId="1076"/>
          <ac:spMkLst>
            <pc:docMk/>
            <pc:sldMk cId="1993197754" sldId="307"/>
            <ac:spMk id="19" creationId="{9F8CE050-C325-4AD1-97B3-1C2DD89FC056}"/>
          </ac:spMkLst>
        </pc:spChg>
        <pc:spChg chg="add mod">
          <ac:chgData name="하 유빈" userId="1d15002924e1d13b" providerId="LiveId" clId="{506D4E40-129B-4FF8-A049-F7F930A5BB4D}" dt="2020-01-12T10:10:18.313" v="1622" actId="1076"/>
          <ac:spMkLst>
            <pc:docMk/>
            <pc:sldMk cId="1993197754" sldId="307"/>
            <ac:spMk id="20" creationId="{4CC7059E-5F73-4498-A1B4-7FAAB72DDC4C}"/>
          </ac:spMkLst>
        </pc:spChg>
        <pc:spChg chg="add mod">
          <ac:chgData name="하 유빈" userId="1d15002924e1d13b" providerId="LiveId" clId="{506D4E40-129B-4FF8-A049-F7F930A5BB4D}" dt="2020-01-12T10:11:50.903" v="1736" actId="1076"/>
          <ac:spMkLst>
            <pc:docMk/>
            <pc:sldMk cId="1993197754" sldId="307"/>
            <ac:spMk id="21" creationId="{6D093A00-1355-400E-8CDF-17AB7C4F71A0}"/>
          </ac:spMkLst>
        </pc:spChg>
        <pc:spChg chg="add mod">
          <ac:chgData name="하 유빈" userId="1d15002924e1d13b" providerId="LiveId" clId="{506D4E40-129B-4FF8-A049-F7F930A5BB4D}" dt="2020-01-12T10:13:43.313" v="1804" actId="1076"/>
          <ac:spMkLst>
            <pc:docMk/>
            <pc:sldMk cId="1993197754" sldId="307"/>
            <ac:spMk id="22" creationId="{D7C85404-A86B-475B-B181-BF75466E1ED6}"/>
          </ac:spMkLst>
        </pc:spChg>
        <pc:picChg chg="add mod modCrop">
          <ac:chgData name="하 유빈" userId="1d15002924e1d13b" providerId="LiveId" clId="{506D4E40-129B-4FF8-A049-F7F930A5BB4D}" dt="2020-01-12T10:08:34.607" v="1529" actId="1076"/>
          <ac:picMkLst>
            <pc:docMk/>
            <pc:sldMk cId="1993197754" sldId="307"/>
            <ac:picMk id="8" creationId="{8B76A546-0C65-4C0D-ACF2-079D7328086B}"/>
          </ac:picMkLst>
        </pc:picChg>
        <pc:cxnChg chg="add mod">
          <ac:chgData name="하 유빈" userId="1d15002924e1d13b" providerId="LiveId" clId="{506D4E40-129B-4FF8-A049-F7F930A5BB4D}" dt="2020-01-12T10:14:03.501" v="1807" actId="692"/>
          <ac:cxnSpMkLst>
            <pc:docMk/>
            <pc:sldMk cId="1993197754" sldId="307"/>
            <ac:cxnSpMk id="24" creationId="{E812F4FA-F57D-4091-B0C9-D788897DB098}"/>
          </ac:cxnSpMkLst>
        </pc:cxn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137603367" sldId="307"/>
        </pc:sldMkLst>
      </pc:sldChg>
      <pc:sldChg chg="delSp modSp add">
        <pc:chgData name="하 유빈" userId="1d15002924e1d13b" providerId="LiveId" clId="{506D4E40-129B-4FF8-A049-F7F930A5BB4D}" dt="2020-01-12T10:19:39.861" v="1964" actId="20577"/>
        <pc:sldMkLst>
          <pc:docMk/>
          <pc:sldMk cId="3155383978" sldId="308"/>
        </pc:sldMkLst>
        <pc:spChg chg="mod">
          <ac:chgData name="하 유빈" userId="1d15002924e1d13b" providerId="LiveId" clId="{506D4E40-129B-4FF8-A049-F7F930A5BB4D}" dt="2020-01-12T10:12:41.678" v="1769"/>
          <ac:spMkLst>
            <pc:docMk/>
            <pc:sldMk cId="3155383978" sldId="308"/>
            <ac:spMk id="2" creationId="{958FB0B7-F829-45E8-9594-47EBD699E84D}"/>
          </ac:spMkLst>
        </pc:spChg>
        <pc:spChg chg="del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4" creationId="{0EA846FB-FD1E-4195-87D0-7865670BCD6E}"/>
          </ac:spMkLst>
        </pc:spChg>
        <pc:spChg chg="del mod">
          <ac:chgData name="하 유빈" userId="1d15002924e1d13b" providerId="LiveId" clId="{506D4E40-129B-4FF8-A049-F7F930A5BB4D}" dt="2020-01-12T10:12:47.087" v="1770" actId="478"/>
          <ac:spMkLst>
            <pc:docMk/>
            <pc:sldMk cId="3155383978" sldId="308"/>
            <ac:spMk id="5" creationId="{22F89C91-DF91-447D-B16A-2869F3ED5012}"/>
          </ac:spMkLst>
        </pc:spChg>
        <pc:spChg chg="mod">
          <ac:chgData name="하 유빈" userId="1d15002924e1d13b" providerId="LiveId" clId="{506D4E40-129B-4FF8-A049-F7F930A5BB4D}" dt="2020-01-12T10:19:39.861" v="1964" actId="20577"/>
          <ac:spMkLst>
            <pc:docMk/>
            <pc:sldMk cId="3155383978" sldId="308"/>
            <ac:spMk id="6" creationId="{2B498381-A130-4FFD-AA53-5DDE8C5CFE76}"/>
          </ac:spMkLst>
        </pc:spChg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018791331" sldId="30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00289683" sldId="30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29890160" sldId="31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19731680" sldId="31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4212108" sldId="31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067813506" sldId="31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525562069" sldId="31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145618514" sldId="31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33121770" sldId="31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711649972" sldId="31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96144401" sldId="31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949078248" sldId="32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411377255" sldId="32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13441" sldId="32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39399029" sldId="32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84746484" sldId="32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57690018" sldId="32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668451572" sldId="32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3254356322" sldId="32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50107587" sldId="329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697991" sldId="330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761501" sldId="331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9366780" sldId="332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016808869" sldId="333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721325291" sldId="334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940339171" sldId="335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1374897757" sldId="336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825988567" sldId="337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2928030305" sldId="338"/>
        </pc:sldMkLst>
      </pc:sldChg>
      <pc:sldChg chg="del">
        <pc:chgData name="하 유빈" userId="1d15002924e1d13b" providerId="LiveId" clId="{506D4E40-129B-4FF8-A049-F7F930A5BB4D}" dt="2020-01-12T10:01:30.536" v="974" actId="47"/>
        <pc:sldMkLst>
          <pc:docMk/>
          <pc:sldMk cId="437972427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833" y="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4EB37C39-CD54-4508-B6FC-BB66DEF7D0C6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833" y="9518710"/>
            <a:ext cx="2986309" cy="50157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3EABA07C-8AAB-4483-824C-C5B8AAAEC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3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ED12B701-26E6-407A-B4C4-B57FDCB4C350}" type="datetimeFigureOut">
              <a:rPr lang="ko-KR" altLang="en-US" smtClean="0"/>
              <a:pPr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9" tIns="46219" rIns="92439" bIns="462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7" y="4760399"/>
            <a:ext cx="5511800" cy="4509851"/>
          </a:xfrm>
          <a:prstGeom prst="rect">
            <a:avLst/>
          </a:prstGeom>
        </p:spPr>
        <p:txBody>
          <a:bodyPr vert="horz" lIns="92439" tIns="46219" rIns="92439" bIns="462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9055"/>
            <a:ext cx="2985559" cy="501096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0490435A-6D06-477E-8EB0-6DC33267C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5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0435A-6D06-477E-8EB0-6DC33267CF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10000"/>
          </a:blip>
          <a:srcRect l="353" r="11504"/>
          <a:stretch>
            <a:fillRect/>
          </a:stretch>
        </p:blipFill>
        <p:spPr bwMode="auto">
          <a:xfrm>
            <a:off x="-23083" y="0"/>
            <a:ext cx="91074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3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8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971600" y="59680"/>
            <a:ext cx="11583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300000" rev="0"/>
              </a:camera>
              <a:lightRig rig="threePt" dir="t"/>
            </a:scene3d>
            <a:sp3d extrusionH="127000">
              <a:extrusionClr>
                <a:schemeClr val="bg1"/>
              </a:extrusionClr>
            </a:sp3d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Pusan</a:t>
            </a:r>
            <a:b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</a:br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National</a:t>
            </a:r>
          </a:p>
          <a:p>
            <a:r>
              <a:rPr lang="en-US" altLang="ko-KR" sz="1600" b="1" dirty="0">
                <a:solidFill>
                  <a:schemeClr val="bg1"/>
                </a:solidFill>
                <a:effectLst>
                  <a:outerShdw blurRad="50800" dist="50800" dir="2700000" sx="103000" sy="103000" algn="tl" rotWithShape="0">
                    <a:prstClr val="black">
                      <a:alpha val="41000"/>
                    </a:prstClr>
                  </a:outerShdw>
                </a:effectLst>
              </a:rPr>
              <a:t>University</a:t>
            </a:r>
            <a:endParaRPr lang="ko-KR" altLang="en-US" sz="1600" b="1" dirty="0">
              <a:solidFill>
                <a:schemeClr val="bg1"/>
              </a:solidFill>
              <a:effectLst>
                <a:outerShdw blurRad="50800" dist="50800" dir="2700000" sx="103000" sy="103000" algn="tl" rotWithShape="0">
                  <a:prstClr val="black">
                    <a:alpha val="41000"/>
                  </a:prstClr>
                </a:outerShdw>
              </a:effectLst>
            </a:endParaRPr>
          </a:p>
        </p:txBody>
      </p:sp>
      <p:pic>
        <p:nvPicPr>
          <p:cNvPr id="1026" name="Picture 2" descr="C:\Users\Benjamin\Pictures\부산대 로고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105410"/>
            <a:ext cx="732873" cy="73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1999" y="908720"/>
            <a:ext cx="4133055" cy="1069498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6227763" y="213360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6228184" y="2348880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부서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6228184" y="2565648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직장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6228184" y="2781672"/>
            <a:ext cx="2447925" cy="215280"/>
          </a:xfrm>
        </p:spPr>
        <p:txBody>
          <a:bodyPr>
            <a:normAutofit/>
          </a:bodyPr>
          <a:lstStyle>
            <a:lvl1pPr marL="0" indent="0" algn="r">
              <a:buNone/>
              <a:defRPr sz="1050"/>
            </a:lvl1pPr>
          </a:lstStyle>
          <a:p>
            <a:pPr lvl="0"/>
            <a:r>
              <a:rPr lang="ko-KR" altLang="en-US" dirty="0"/>
              <a:t>기타</a:t>
            </a:r>
          </a:p>
        </p:txBody>
      </p:sp>
      <p:sp>
        <p:nvSpPr>
          <p:cNvPr id="26" name="날짜 개체 틀 10"/>
          <p:cNvSpPr txBox="1">
            <a:spLocks/>
          </p:cNvSpPr>
          <p:nvPr userDrawn="1"/>
        </p:nvSpPr>
        <p:spPr>
          <a:xfrm>
            <a:off x="0" y="26369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5E5233F-8CAE-4664-BE4D-2A37A073A3BB}" type="datetime4">
              <a:rPr lang="en-US" altLang="ko-KR" sz="1400" b="1" smtClean="0">
                <a:solidFill>
                  <a:schemeClr val="bg1"/>
                </a:solidFill>
              </a:rPr>
              <a:pPr algn="r"/>
              <a:t>November 2, 2022</a:t>
            </a:fld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4363" y="3140968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직장</a:t>
            </a:r>
          </a:p>
        </p:txBody>
      </p:sp>
      <p:sp>
        <p:nvSpPr>
          <p:cNvPr id="28" name="텍스트 개체 틀 16"/>
          <p:cNvSpPr>
            <a:spLocks noGrp="1"/>
          </p:cNvSpPr>
          <p:nvPr>
            <p:ph type="body" sz="quarter" idx="18" hasCustomPrompt="1"/>
          </p:nvPr>
        </p:nvSpPr>
        <p:spPr>
          <a:xfrm>
            <a:off x="150178" y="3717032"/>
            <a:ext cx="1979365" cy="395672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ko-KR" altLang="en-US" sz="14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 err="1"/>
              <a:t>홈피</a:t>
            </a:r>
            <a:endParaRPr lang="ko-KR" altLang="en-US" dirty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4547" y="4293096"/>
            <a:ext cx="1979365" cy="3956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ko-KR" altLang="en-US" sz="1200" b="1" dirty="0">
                <a:solidFill>
                  <a:schemeClr val="bg1"/>
                </a:solidFill>
              </a:defRPr>
            </a:lvl1pPr>
          </a:lstStyle>
          <a:p>
            <a:pPr marL="0" lvl="0" algn="r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</a:p>
        </p:txBody>
      </p:sp>
      <p:sp>
        <p:nvSpPr>
          <p:cNvPr id="30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6228184" y="5144316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33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6228184" y="5805264"/>
            <a:ext cx="2447925" cy="360040"/>
          </a:xfrm>
        </p:spPr>
        <p:txBody>
          <a:bodyPr>
            <a:normAutofit/>
          </a:bodyPr>
          <a:lstStyle>
            <a:lvl1pPr marL="0" indent="0" algn="r">
              <a:buNone/>
              <a:defRPr sz="1000" b="1"/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D2B-C213-4060-8FC2-8CC1C6AD9DB8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3567-0DE6-4B80-9913-3464083148C3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81500"/>
            <a:ext cx="914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연결선 12"/>
          <p:cNvCxnSpPr/>
          <p:nvPr userDrawn="1"/>
        </p:nvCxnSpPr>
        <p:spPr>
          <a:xfrm>
            <a:off x="755576" y="4028509"/>
            <a:ext cx="0" cy="36004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55576" y="4405852"/>
            <a:ext cx="0" cy="679332"/>
          </a:xfrm>
          <a:prstGeom prst="line">
            <a:avLst/>
          </a:prstGeom>
          <a:ln w="34925"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51920" y="1968598"/>
            <a:ext cx="5400600" cy="0"/>
          </a:xfrm>
          <a:prstGeom prst="line">
            <a:avLst/>
          </a:prstGeom>
          <a:ln w="25400"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4709437" y="2786444"/>
            <a:ext cx="4542366" cy="0"/>
          </a:xfrm>
          <a:prstGeom prst="line">
            <a:avLst/>
          </a:prstGeom>
          <a:ln>
            <a:solidFill>
              <a:srgbClr val="393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78904" y="4476750"/>
            <a:ext cx="3405064" cy="536426"/>
          </a:xfrm>
        </p:spPr>
        <p:txBody>
          <a:bodyPr>
            <a:normAutofit/>
          </a:bodyPr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</a:t>
            </a:r>
            <a:endParaRPr lang="ko-KR" altLang="en-US" dirty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20" hasCustomPrompt="1"/>
          </p:nvPr>
        </p:nvSpPr>
        <p:spPr>
          <a:xfrm>
            <a:off x="899592" y="5439730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세션 및 과목</a:t>
            </a:r>
          </a:p>
        </p:txBody>
      </p:sp>
      <p:sp>
        <p:nvSpPr>
          <p:cNvPr id="10" name="텍스트 개체 틀 16"/>
          <p:cNvSpPr>
            <a:spLocks noGrp="1"/>
          </p:cNvSpPr>
          <p:nvPr>
            <p:ph type="body" sz="quarter" idx="21" hasCustomPrompt="1"/>
          </p:nvPr>
        </p:nvSpPr>
        <p:spPr>
          <a:xfrm>
            <a:off x="899592" y="6100678"/>
            <a:ext cx="2447925" cy="360040"/>
          </a:xfrm>
        </p:spPr>
        <p:txBody>
          <a:bodyPr>
            <a:normAutofit/>
          </a:bodyPr>
          <a:lstStyle>
            <a:lvl1pPr marL="0" indent="0" algn="l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발표 명</a:t>
            </a:r>
          </a:p>
        </p:txBody>
      </p:sp>
      <p:sp>
        <p:nvSpPr>
          <p:cNvPr id="11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55976" y="1340768"/>
            <a:ext cx="4437923" cy="545880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12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4932040" y="2426404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14" name="텍스트 개체 틀 16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2780928"/>
            <a:ext cx="3855310" cy="36004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2 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1619672" y="1700808"/>
            <a:ext cx="1368152" cy="0"/>
          </a:xfrm>
          <a:prstGeom prst="line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971600" y="119675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112" y="0"/>
            <a:ext cx="6248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 userDrawn="1"/>
        </p:nvCxnSpPr>
        <p:spPr>
          <a:xfrm>
            <a:off x="2934866" y="1700808"/>
            <a:ext cx="2736304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132138" y="1844674"/>
            <a:ext cx="5472310" cy="453665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  <a:p>
            <a:pPr lvl="1"/>
            <a:r>
              <a:rPr lang="ko-KR" altLang="en-US" dirty="0"/>
              <a:t>섹션 제목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 rot="5400000">
            <a:off x="4357687" y="2071689"/>
            <a:ext cx="428625" cy="914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그룹 26"/>
          <p:cNvGrpSpPr/>
          <p:nvPr userDrawn="1"/>
        </p:nvGrpSpPr>
        <p:grpSpPr>
          <a:xfrm>
            <a:off x="0" y="0"/>
            <a:ext cx="9144001" cy="790575"/>
            <a:chOff x="0" y="0"/>
            <a:chExt cx="9144001" cy="790575"/>
          </a:xfrm>
        </p:grpSpPr>
        <p:pic>
          <p:nvPicPr>
            <p:cNvPr id="409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1691680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3347864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072111" y="0"/>
              <a:ext cx="17240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4644009" y="0"/>
              <a:ext cx="27718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30000"/>
            </a:blip>
            <a:srcRect/>
            <a:stretch>
              <a:fillRect/>
            </a:stretch>
          </p:blipFill>
          <p:spPr bwMode="auto">
            <a:xfrm>
              <a:off x="6228185" y="0"/>
              <a:ext cx="2915816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4077" y="74808"/>
            <a:ext cx="3213787" cy="545880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err="1"/>
              <a:t>챕터</a:t>
            </a:r>
            <a:r>
              <a:rPr lang="ko-KR" altLang="en-US" dirty="0"/>
              <a:t> 제목</a:t>
            </a:r>
          </a:p>
        </p:txBody>
      </p:sp>
      <p:sp>
        <p:nvSpPr>
          <p:cNvPr id="21" name="텍스트 개체 틀 16"/>
          <p:cNvSpPr>
            <a:spLocks noGrp="1"/>
          </p:cNvSpPr>
          <p:nvPr>
            <p:ph type="body" sz="quarter" idx="14" hasCustomPrompt="1"/>
          </p:nvPr>
        </p:nvSpPr>
        <p:spPr>
          <a:xfrm>
            <a:off x="3414108" y="68318"/>
            <a:ext cx="4470260" cy="545880"/>
          </a:xfrm>
        </p:spPr>
        <p:txBody>
          <a:bodyPr>
            <a:noAutofit/>
          </a:bodyPr>
          <a:lstStyle>
            <a:lvl1pPr marL="342900" indent="-342900" algn="l">
              <a:buFontTx/>
              <a:buChar char="-"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 하위 제목</a:t>
            </a:r>
            <a:r>
              <a:rPr lang="en-US" altLang="ko-KR" dirty="0"/>
              <a:t>(</a:t>
            </a:r>
            <a:r>
              <a:rPr lang="ko-KR" altLang="en-US" dirty="0"/>
              <a:t>섹션</a:t>
            </a:r>
            <a:r>
              <a:rPr lang="en-US" altLang="ko-KR" dirty="0"/>
              <a:t>)</a:t>
            </a:r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980728"/>
            <a:ext cx="5976664" cy="432048"/>
          </a:xfrm>
        </p:spPr>
        <p:txBody>
          <a:bodyPr>
            <a:noAutofit/>
          </a:bodyPr>
          <a:lstStyle>
            <a:lvl1pPr marL="0" indent="0" algn="l">
              <a:buNone/>
              <a:defRPr sz="2000" b="1"/>
            </a:lvl1pPr>
          </a:lstStyle>
          <a:p>
            <a:pPr lvl="0"/>
            <a:r>
              <a:rPr lang="ko-KR" altLang="en-US" dirty="0"/>
              <a:t>페이지 제목</a:t>
            </a:r>
          </a:p>
        </p:txBody>
      </p:sp>
      <p:sp>
        <p:nvSpPr>
          <p:cNvPr id="23" name="텍스트 개체 틀 16"/>
          <p:cNvSpPr>
            <a:spLocks noGrp="1"/>
          </p:cNvSpPr>
          <p:nvPr>
            <p:ph type="body" sz="quarter" idx="16" hasCustomPrompt="1"/>
          </p:nvPr>
        </p:nvSpPr>
        <p:spPr>
          <a:xfrm>
            <a:off x="967780" y="1484784"/>
            <a:ext cx="6124500" cy="215280"/>
          </a:xfrm>
        </p:spPr>
        <p:txBody>
          <a:bodyPr>
            <a:normAutofit/>
          </a:bodyPr>
          <a:lstStyle>
            <a:lvl1pPr marL="171450" indent="-171450" algn="l">
              <a:buFont typeface="Wingdings" panose="05000000000000000000" pitchFamily="2" charset="2"/>
              <a:buChar char="ü"/>
              <a:defRPr sz="1050"/>
            </a:lvl1pPr>
          </a:lstStyle>
          <a:p>
            <a:pPr lvl="0"/>
            <a:r>
              <a:rPr lang="ko-KR" altLang="en-US" dirty="0"/>
              <a:t>페이지 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7"/>
          </p:nvPr>
        </p:nvSpPr>
        <p:spPr>
          <a:xfrm>
            <a:off x="395288" y="2060575"/>
            <a:ext cx="8424862" cy="4105275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20"/>
          </p:nvPr>
        </p:nvSpPr>
        <p:spPr>
          <a:xfrm>
            <a:off x="6686872" y="644825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F21E-3ABA-4601-9597-29AC5D70D467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3E9E-F455-4295-82EF-4C4ED31DBC04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8F1E-B2F4-4210-B0C2-9E3DF513FAED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3F4-26D2-464A-AC16-6E63B75D4434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C0F36-AA7B-4C31-B4DF-F271F8161226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407-4248-43AD-A914-E7E174B98A1E}" type="datetime4">
              <a:rPr lang="en-US" altLang="ko-KR" smtClean="0"/>
              <a:t>November 2, 2022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0BEF-9986-4ED6-8709-A699EEAB59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D9B05-A3C7-4838-BD9E-594CAE3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5" y="908720"/>
            <a:ext cx="5717230" cy="10694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임베디드 시스템 설계 및 실험</a:t>
            </a:r>
            <a:br>
              <a:rPr lang="en-US" altLang="ko-KR" b="1" dirty="0"/>
            </a:br>
            <a:r>
              <a:rPr lang="en-US" altLang="ko-KR" sz="2000" b="1" dirty="0"/>
              <a:t>02</a:t>
            </a:r>
            <a:r>
              <a:rPr lang="ko-KR" altLang="en-US" sz="2000" b="1" dirty="0"/>
              <a:t> 분반</a:t>
            </a:r>
            <a:endParaRPr lang="ko-KR" altLang="en-US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CE3E29-8BE4-4B45-B733-D9648CD11E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4547" y="5373216"/>
            <a:ext cx="1979365" cy="920897"/>
          </a:xfrm>
        </p:spPr>
        <p:txBody>
          <a:bodyPr>
            <a:noAutofit/>
          </a:bodyPr>
          <a:lstStyle/>
          <a:p>
            <a:pPr algn="r"/>
            <a:r>
              <a:rPr lang="ko-KR" altLang="en-US" dirty="0"/>
              <a:t>조교</a:t>
            </a:r>
            <a:endParaRPr lang="en-US" altLang="ko-KR" dirty="0"/>
          </a:p>
          <a:p>
            <a:pPr algn="r"/>
            <a:r>
              <a:rPr lang="ko-KR" altLang="en-US" dirty="0"/>
              <a:t>최진우</a:t>
            </a:r>
            <a:endParaRPr lang="en-US" altLang="ko-KR" dirty="0"/>
          </a:p>
          <a:p>
            <a:pPr algn="r"/>
            <a:r>
              <a:rPr lang="en-US" altLang="ko-KR" dirty="0"/>
              <a:t>jwchoi9965@pusan.ac.kr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06B8F-B7EE-4FBC-BD06-D9CEB919E575}"/>
              </a:ext>
            </a:extLst>
          </p:cNvPr>
          <p:cNvSpPr txBox="1"/>
          <p:nvPr/>
        </p:nvSpPr>
        <p:spPr>
          <a:xfrm>
            <a:off x="2735796" y="2564904"/>
            <a:ext cx="622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/>
              <a:t>10</a:t>
            </a:r>
            <a:r>
              <a:rPr lang="ko-KR" altLang="en-US" sz="2000" b="1" dirty="0"/>
              <a:t>주차</a:t>
            </a:r>
            <a:endParaRPr lang="en-US" altLang="ko-KR" sz="2000" b="1" dirty="0"/>
          </a:p>
          <a:p>
            <a:pPr algn="r"/>
            <a:r>
              <a:rPr lang="en-US" altLang="ko-KR" sz="2000" b="1" dirty="0"/>
              <a:t>Timer &amp; PWM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26F0F4-E50B-4647-AE13-AAF1577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2" y="2593487"/>
            <a:ext cx="184229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5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타이머의 종류와 특징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Advanced-control timers (TIM1 &amp; TIM8)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610" y="1556792"/>
            <a:ext cx="8424862" cy="4314536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0" dirty="0"/>
              <a:t>The advanced-control timers</a:t>
            </a:r>
            <a:r>
              <a:rPr lang="ko-KR" altLang="en-US" b="0" dirty="0"/>
              <a:t>는</a:t>
            </a:r>
            <a:r>
              <a:rPr lang="en-US" altLang="ko-KR" b="0" dirty="0"/>
              <a:t> </a:t>
            </a:r>
            <a:r>
              <a:rPr lang="en-US" altLang="ko-KR" b="0" dirty="0" err="1"/>
              <a:t>prescaler</a:t>
            </a:r>
            <a:r>
              <a:rPr lang="ko-KR" altLang="en-US" b="0" dirty="0"/>
              <a:t>를 이용해 설정 가능한 </a:t>
            </a:r>
            <a:r>
              <a:rPr lang="en-US" altLang="ko-KR" b="0" dirty="0"/>
              <a:t>16-bit auto-reload counter</a:t>
            </a:r>
            <a:r>
              <a:rPr lang="ko-KR" altLang="en-US" b="0" dirty="0"/>
              <a:t>를 포함하고있다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0" dirty="0"/>
              <a:t>입력 신호 펄스 길이 측정</a:t>
            </a:r>
            <a:r>
              <a:rPr lang="en-US" altLang="ko-KR" b="0" dirty="0"/>
              <a:t>(input capture)  </a:t>
            </a:r>
            <a:r>
              <a:rPr lang="ko-KR" altLang="en-US" b="0" dirty="0"/>
              <a:t>또는</a:t>
            </a:r>
            <a:r>
              <a:rPr lang="en-US" altLang="ko-KR" b="0" dirty="0"/>
              <a:t> </a:t>
            </a:r>
            <a:r>
              <a:rPr lang="ko-KR" altLang="en-US" b="0" dirty="0"/>
              <a:t>출력 파형 생성</a:t>
            </a:r>
            <a:r>
              <a:rPr lang="en-US" altLang="ko-KR" b="0" dirty="0"/>
              <a:t>(output compare, PWM, complementary PWM with dead-time insertion) </a:t>
            </a:r>
            <a:r>
              <a:rPr lang="ko-KR" altLang="en-US" b="0" dirty="0"/>
              <a:t>등에 사용 가능하다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0" dirty="0"/>
              <a:t>The advanced-control (TIM1&amp;TIM8) and general-purpose (</a:t>
            </a:r>
            <a:r>
              <a:rPr lang="en-US" altLang="ko-KR" b="0" dirty="0" err="1"/>
              <a:t>TIMx</a:t>
            </a:r>
            <a:r>
              <a:rPr lang="en-US" altLang="ko-KR" b="0" dirty="0"/>
              <a:t>)</a:t>
            </a:r>
            <a:r>
              <a:rPr lang="ko-KR" altLang="en-US" b="0" dirty="0"/>
              <a:t>는 자원을 공유하지 않는 독립적인 구조이며</a:t>
            </a:r>
            <a:r>
              <a:rPr lang="en-US" altLang="ko-KR" b="0" dirty="0"/>
              <a:t>, </a:t>
            </a:r>
            <a:r>
              <a:rPr lang="ko-KR" altLang="en-US" b="0" dirty="0"/>
              <a:t>동기화 시키는 것도 가능하다</a:t>
            </a:r>
            <a:endParaRPr lang="en-US" altLang="ko-KR" sz="1200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타이머의 종류와 특징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8208912" cy="432048"/>
          </a:xfrm>
        </p:spPr>
        <p:txBody>
          <a:bodyPr/>
          <a:lstStyle/>
          <a:p>
            <a:r>
              <a:rPr lang="en-US" altLang="ko-KR" dirty="0"/>
              <a:t>Basic timer (TIM6 &amp; TIM7)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610" y="1556792"/>
            <a:ext cx="8424862" cy="4314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0" dirty="0"/>
              <a:t>16-bit auto-reload </a:t>
            </a:r>
            <a:r>
              <a:rPr lang="ko-KR" altLang="en-US" b="0" dirty="0" err="1"/>
              <a:t>업카운터</a:t>
            </a:r>
            <a:endParaRPr lang="en-US" altLang="ko-KR" b="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0" dirty="0"/>
              <a:t>설정 가능한 </a:t>
            </a:r>
            <a:r>
              <a:rPr lang="en-US" altLang="ko-KR" b="0" dirty="0"/>
              <a:t>16-bit</a:t>
            </a:r>
            <a:r>
              <a:rPr lang="ko-KR" altLang="en-US" b="0" dirty="0"/>
              <a:t> </a:t>
            </a:r>
            <a:r>
              <a:rPr lang="en-US" altLang="ko-KR" b="0" dirty="0" err="1"/>
              <a:t>prescaler</a:t>
            </a:r>
            <a:r>
              <a:rPr lang="ko-KR" altLang="en-US" b="0" dirty="0"/>
              <a:t>를 이용해 </a:t>
            </a:r>
            <a:r>
              <a:rPr lang="en-US" altLang="ko-KR" b="0" dirty="0"/>
              <a:t>the counter clock </a:t>
            </a:r>
            <a:r>
              <a:rPr lang="ko-KR" altLang="en-US" b="0" dirty="0"/>
              <a:t>주파수를</a:t>
            </a:r>
            <a:r>
              <a:rPr lang="en-US" altLang="ko-KR" b="0" dirty="0"/>
              <a:t> </a:t>
            </a:r>
            <a:r>
              <a:rPr lang="ko-KR" altLang="en-US" b="0" dirty="0"/>
              <a:t>나눠서 설정 가능</a:t>
            </a:r>
            <a:endParaRPr lang="en-US" altLang="ko-KR" b="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0" dirty="0"/>
              <a:t>DAC </a:t>
            </a:r>
            <a:r>
              <a:rPr lang="ko-KR" altLang="en-US" b="0" dirty="0"/>
              <a:t>트리거에 사용</a:t>
            </a:r>
            <a:endParaRPr lang="en-US" altLang="ko-KR" b="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0" dirty="0"/>
              <a:t>카운터 </a:t>
            </a:r>
            <a:r>
              <a:rPr lang="ko-KR" altLang="en-US" b="0" dirty="0" err="1"/>
              <a:t>오버플로우</a:t>
            </a:r>
            <a:r>
              <a:rPr lang="ko-KR" altLang="en-US" b="0" dirty="0"/>
              <a:t> 발생 시 인터럽트</a:t>
            </a:r>
            <a:r>
              <a:rPr lang="en-US" altLang="ko-KR" b="0" dirty="0"/>
              <a:t>/DMA </a:t>
            </a:r>
            <a:r>
              <a:rPr lang="ko-KR" altLang="en-US" b="0" dirty="0"/>
              <a:t>생성</a:t>
            </a:r>
            <a:endParaRPr lang="en-US" altLang="ko-KR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타이머의 종류와 특징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8208912" cy="432048"/>
          </a:xfrm>
        </p:spPr>
        <p:txBody>
          <a:bodyPr/>
          <a:lstStyle/>
          <a:p>
            <a:r>
              <a:rPr lang="en-US" altLang="ko-KR" dirty="0"/>
              <a:t>General-purpose timers (TIM2 to TIM5)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395610" y="1556792"/>
                <a:ext cx="8424862" cy="43145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en-US" altLang="ko-KR" b="0" dirty="0"/>
                  <a:t>General-purpose timer</a:t>
                </a:r>
                <a:r>
                  <a:rPr lang="ko-KR" altLang="en-US" b="0" dirty="0"/>
                  <a:t>은</a:t>
                </a:r>
                <a:r>
                  <a:rPr lang="en-US" altLang="ko-KR" b="0" dirty="0"/>
                  <a:t> </a:t>
                </a:r>
                <a:r>
                  <a:rPr lang="en-US" altLang="ko-KR" b="0" dirty="0" err="1"/>
                  <a:t>prescaler</a:t>
                </a:r>
                <a:r>
                  <a:rPr lang="ko-KR" altLang="en-US" b="0" dirty="0"/>
                  <a:t>를 이용해 설정 가능한 </a:t>
                </a:r>
                <a:r>
                  <a:rPr lang="en-US" altLang="ko-KR" b="0" dirty="0"/>
                  <a:t>16-bit up, down, up/down auto-reload counter</a:t>
                </a:r>
                <a:r>
                  <a:rPr lang="ko-KR" altLang="en-US" b="0" dirty="0"/>
                  <a:t>를 포함하고있다</a:t>
                </a:r>
                <a:r>
                  <a:rPr lang="en-US" altLang="ko-KR" b="0" dirty="0"/>
                  <a:t>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dirty="0"/>
                  <a:t>입력 신호의 펄스 길이 측정</a:t>
                </a:r>
                <a:r>
                  <a:rPr lang="en-US" altLang="ko-KR" b="0" dirty="0"/>
                  <a:t>(input capture) </a:t>
                </a:r>
                <a:r>
                  <a:rPr lang="ko-KR" altLang="en-US" b="0" dirty="0"/>
                  <a:t>또는 출력 파형 발생</a:t>
                </a:r>
                <a:r>
                  <a:rPr lang="en-US" altLang="ko-KR" b="0" dirty="0"/>
                  <a:t>(output compare and PWM) </a:t>
                </a:r>
                <a:r>
                  <a:rPr lang="ko-KR" altLang="en-US" b="0" dirty="0"/>
                  <a:t>등 다양한 용도로 사용할 수 있다</a:t>
                </a:r>
                <a:r>
                  <a:rPr lang="en-US" altLang="ko-KR" b="0" dirty="0"/>
                  <a:t>.</a:t>
                </a:r>
              </a:p>
              <a:p>
                <a:pPr>
                  <a:lnSpc>
                    <a:spcPct val="150000"/>
                  </a:lnSpc>
                  <a:buFontTx/>
                  <a:buChar char="-"/>
                </a:pPr>
                <a:r>
                  <a:rPr lang="ko-KR" altLang="en-US" b="0" dirty="0"/>
                  <a:t>펄스 길이와 파형 주기는 </a:t>
                </a:r>
                <a:r>
                  <a:rPr lang="en-US" altLang="ko-KR" b="0" dirty="0"/>
                  <a:t>timer </a:t>
                </a:r>
                <a:r>
                  <a:rPr lang="en-US" altLang="ko-KR" b="0" dirty="0" err="1"/>
                  <a:t>prescaler</a:t>
                </a:r>
                <a:r>
                  <a:rPr lang="ko-KR" altLang="en-US" b="0" dirty="0"/>
                  <a:t>와</a:t>
                </a:r>
                <a:r>
                  <a:rPr lang="en-US" altLang="ko-KR" b="0" dirty="0"/>
                  <a:t> the RCC clock controller </a:t>
                </a:r>
                <a:r>
                  <a:rPr lang="en-US" altLang="ko-KR" b="0" dirty="0" err="1"/>
                  <a:t>prescaler</a:t>
                </a:r>
                <a:r>
                  <a:rPr lang="ko-KR" altLang="en-US" b="0" dirty="0"/>
                  <a:t>를 사용하여 몇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b="0" dirty="0"/>
                  <a:t>에서 몇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ko-KR" altLang="en-US" b="0" dirty="0"/>
                  <a:t>까지 변조할 수 있다</a:t>
                </a:r>
                <a:r>
                  <a:rPr lang="en-US" altLang="ko-KR" b="0" dirty="0"/>
                  <a:t>. </a:t>
                </a:r>
                <a:r>
                  <a:rPr lang="ko-KR" altLang="en-US" b="0" dirty="0"/>
                  <a:t>타이머들은 완전히 독립적이며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어떤 자원도 공유하지 않으나 동기화 가능하다</a:t>
                </a:r>
                <a:r>
                  <a:rPr lang="en-US" altLang="ko-KR" b="0" dirty="0"/>
                  <a:t>.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395610" y="1556792"/>
                <a:ext cx="8424862" cy="4314536"/>
              </a:xfr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8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분주 계산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7" y="2407431"/>
            <a:ext cx="3048000" cy="1876425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198245" y="2060848"/>
            <a:ext cx="5334195" cy="27414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err="1"/>
              <a:t>분주란</a:t>
            </a:r>
            <a:r>
              <a:rPr lang="ko-KR" altLang="en-US" dirty="0"/>
              <a:t> </a:t>
            </a:r>
            <a:r>
              <a:rPr lang="en-US" altLang="ko-KR" dirty="0"/>
              <a:t>MCU</a:t>
            </a:r>
            <a:r>
              <a:rPr lang="ko-KR" altLang="en-US" dirty="0"/>
              <a:t>에서 제공하는 </a:t>
            </a:r>
            <a:r>
              <a:rPr lang="en-US" altLang="ko-KR" dirty="0"/>
              <a:t>Frequency</a:t>
            </a:r>
            <a:r>
              <a:rPr lang="ko-KR" altLang="en-US" dirty="0"/>
              <a:t>를 우리가 사용하기 쉬운 값으로 바꾸어 주는 것을 말합니다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Counter clock frequency </a:t>
            </a:r>
            <a:r>
              <a:rPr lang="ko-KR" altLang="en-US" dirty="0"/>
              <a:t>를 </a:t>
            </a:r>
            <a:r>
              <a:rPr lang="en-US" altLang="ko-KR" dirty="0"/>
              <a:t>1~65536</a:t>
            </a:r>
            <a:r>
              <a:rPr lang="ko-KR" altLang="en-US" dirty="0"/>
              <a:t>의 값으로 나누기 위해 </a:t>
            </a:r>
            <a:r>
              <a:rPr lang="en-US" altLang="ko-KR" dirty="0"/>
              <a:t>16-bit programmable </a:t>
            </a:r>
            <a:r>
              <a:rPr lang="en-US" altLang="ko-KR" dirty="0" err="1"/>
              <a:t>prescaler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period </a:t>
            </a:r>
            <a:r>
              <a:rPr lang="ko-KR" altLang="en-US" dirty="0"/>
              <a:t>로 몇 번 </a:t>
            </a:r>
            <a:r>
              <a:rPr lang="en-US" altLang="ko-KR" dirty="0"/>
              <a:t>count</a:t>
            </a:r>
            <a:r>
              <a:rPr lang="ko-KR" altLang="en-US" dirty="0"/>
              <a:t>하는지 설정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D227F81F-F410-4C3A-A10E-ADB13DE63B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3528" y="980728"/>
            <a:ext cx="8208912" cy="432048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General-purpose timers (TIM2 to TIM5)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7651" y="4494462"/>
                <a:ext cx="3992118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𝑝𝑟𝑒𝑠𝑐𝑎𝑙𝑒𝑟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𝑝𝑒𝑟𝑖𝑜𝑑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파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1" y="4494462"/>
                <a:ext cx="3992118" cy="56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7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Clock frequency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57232"/>
            <a:ext cx="7991475" cy="5038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44208" y="3517472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CBF45-3186-4C6E-A7ED-FD31D84040FF}"/>
              </a:ext>
            </a:extLst>
          </p:cNvPr>
          <p:cNvSpPr txBox="1"/>
          <p:nvPr/>
        </p:nvSpPr>
        <p:spPr>
          <a:xfrm>
            <a:off x="251520" y="813943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라이브러리에서 설정된 </a:t>
            </a:r>
            <a:r>
              <a:rPr lang="en-US" altLang="ko-KR" dirty="0"/>
              <a:t>timer</a:t>
            </a:r>
            <a:r>
              <a:rPr lang="ko-KR" altLang="en-US" dirty="0"/>
              <a:t> </a:t>
            </a:r>
            <a:r>
              <a:rPr lang="en-US" altLang="ko-KR" dirty="0"/>
              <a:t>clock frequency </a:t>
            </a:r>
            <a:r>
              <a:rPr lang="ko-KR" altLang="en-US" dirty="0"/>
              <a:t>확인하기</a:t>
            </a:r>
          </a:p>
        </p:txBody>
      </p:sp>
    </p:spTree>
    <p:extLst>
      <p:ext uri="{BB962C8B-B14F-4D97-AF65-F5344CB8AC3E}">
        <p14:creationId xmlns:p14="http://schemas.microsoft.com/office/powerpoint/2010/main" val="157210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Clock frequency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3334BF-3279-465D-8B1E-DD894E675530}"/>
              </a:ext>
            </a:extLst>
          </p:cNvPr>
          <p:cNvGrpSpPr/>
          <p:nvPr/>
        </p:nvGrpSpPr>
        <p:grpSpPr>
          <a:xfrm>
            <a:off x="610670" y="2017785"/>
            <a:ext cx="1790950" cy="1467055"/>
            <a:chOff x="179512" y="1268760"/>
            <a:chExt cx="1790950" cy="1467055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390099-31CA-4E4B-ACA3-5889ACAEC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68760"/>
              <a:ext cx="1790950" cy="1467055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99F2DE2-792D-41DB-BFF8-7DE438528224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2" y="1484784"/>
              <a:ext cx="10081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13B62DE-00FE-4305-8604-5A3ED1716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03" y="3573016"/>
            <a:ext cx="2715004" cy="256258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B5FDEF9-28D0-48B5-9909-9E92D1A56A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9"/>
          <a:stretch/>
        </p:blipFill>
        <p:spPr>
          <a:xfrm>
            <a:off x="1154267" y="4304268"/>
            <a:ext cx="2854059" cy="1582792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B581EC5-2F61-4EA0-BBBE-D546DA2EB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54" y="2074943"/>
            <a:ext cx="5572903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6C86D0-4C9C-4EE7-B0E7-A69A9B16C313}"/>
              </a:ext>
            </a:extLst>
          </p:cNvPr>
          <p:cNvSpPr txBox="1"/>
          <p:nvPr/>
        </p:nvSpPr>
        <p:spPr>
          <a:xfrm>
            <a:off x="439257" y="1624504"/>
            <a:ext cx="143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D08ECC-A1EF-4FBD-846C-52A23979DBFD}"/>
              </a:ext>
            </a:extLst>
          </p:cNvPr>
          <p:cNvCxnSpPr>
            <a:cxnSpLocks/>
          </p:cNvCxnSpPr>
          <p:nvPr/>
        </p:nvCxnSpPr>
        <p:spPr>
          <a:xfrm>
            <a:off x="3504270" y="2641908"/>
            <a:ext cx="1008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225BDB8-486B-4AC0-8451-711111147690}"/>
              </a:ext>
            </a:extLst>
          </p:cNvPr>
          <p:cNvCxnSpPr>
            <a:cxnSpLocks/>
          </p:cNvCxnSpPr>
          <p:nvPr/>
        </p:nvCxnSpPr>
        <p:spPr>
          <a:xfrm>
            <a:off x="1261584" y="5693117"/>
            <a:ext cx="2152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A33B59-7EDB-4415-AC93-65AC65A067BD}"/>
              </a:ext>
            </a:extLst>
          </p:cNvPr>
          <p:cNvCxnSpPr>
            <a:cxnSpLocks/>
          </p:cNvCxnSpPr>
          <p:nvPr/>
        </p:nvCxnSpPr>
        <p:spPr>
          <a:xfrm>
            <a:off x="5015437" y="5798995"/>
            <a:ext cx="12847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BB14D2-0AB3-4138-AEE4-4082DCD0B4B6}"/>
              </a:ext>
            </a:extLst>
          </p:cNvPr>
          <p:cNvSpPr txBox="1"/>
          <p:nvPr/>
        </p:nvSpPr>
        <p:spPr>
          <a:xfrm>
            <a:off x="251520" y="996497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라이브러리에서 설정된 </a:t>
            </a:r>
            <a:r>
              <a:rPr lang="en-US" altLang="ko-KR" dirty="0"/>
              <a:t>timer</a:t>
            </a:r>
            <a:r>
              <a:rPr lang="ko-KR" altLang="en-US" dirty="0"/>
              <a:t> </a:t>
            </a:r>
            <a:r>
              <a:rPr lang="en-US" altLang="ko-KR" dirty="0"/>
              <a:t>clock frequency </a:t>
            </a:r>
            <a:r>
              <a:rPr lang="ko-KR" altLang="en-US" dirty="0"/>
              <a:t>확인하기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0A801D-9D1D-4A73-AA8B-3740D873C650}"/>
              </a:ext>
            </a:extLst>
          </p:cNvPr>
          <p:cNvCxnSpPr/>
          <p:nvPr/>
        </p:nvCxnSpPr>
        <p:spPr>
          <a:xfrm>
            <a:off x="1740970" y="2233809"/>
            <a:ext cx="1673138" cy="33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399F17C-A568-4686-A6F3-4B327529D0E3}"/>
              </a:ext>
            </a:extLst>
          </p:cNvPr>
          <p:cNvCxnSpPr>
            <a:cxnSpLocks/>
          </p:cNvCxnSpPr>
          <p:nvPr/>
        </p:nvCxnSpPr>
        <p:spPr>
          <a:xfrm>
            <a:off x="4008326" y="2742091"/>
            <a:ext cx="707690" cy="104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1BCF2D-47D1-4DFA-808F-AE9909274C42}"/>
              </a:ext>
            </a:extLst>
          </p:cNvPr>
          <p:cNvCxnSpPr>
            <a:cxnSpLocks/>
          </p:cNvCxnSpPr>
          <p:nvPr/>
        </p:nvCxnSpPr>
        <p:spPr>
          <a:xfrm flipV="1">
            <a:off x="3439354" y="5580348"/>
            <a:ext cx="142039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4A642F-AAFC-467A-85BC-C9868C0ECF9D}"/>
              </a:ext>
            </a:extLst>
          </p:cNvPr>
          <p:cNvSpPr txBox="1"/>
          <p:nvPr/>
        </p:nvSpPr>
        <p:spPr>
          <a:xfrm>
            <a:off x="6248792" y="556793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에서 확인</a:t>
            </a:r>
          </a:p>
        </p:txBody>
      </p:sp>
    </p:spTree>
    <p:extLst>
      <p:ext uri="{BB962C8B-B14F-4D97-AF65-F5344CB8AC3E}">
        <p14:creationId xmlns:p14="http://schemas.microsoft.com/office/powerpoint/2010/main" val="327958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PWM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B14D2-0AB3-4138-AEE4-4082DCD0B4B6}"/>
              </a:ext>
            </a:extLst>
          </p:cNvPr>
          <p:cNvSpPr txBox="1"/>
          <p:nvPr/>
        </p:nvSpPr>
        <p:spPr>
          <a:xfrm>
            <a:off x="251520" y="996497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PWM(Pulse Width Modulation)</a:t>
            </a:r>
          </a:p>
          <a:p>
            <a:endParaRPr lang="en-US" altLang="ko-KR" dirty="0"/>
          </a:p>
          <a:p>
            <a:r>
              <a:rPr lang="ko-KR" altLang="en-US" dirty="0"/>
              <a:t>일정한 주기 내에서 </a:t>
            </a:r>
            <a:r>
              <a:rPr lang="en-US" altLang="ko-KR" dirty="0"/>
              <a:t>Duty ratio</a:t>
            </a:r>
            <a:r>
              <a:rPr lang="ko-KR" altLang="en-US" dirty="0"/>
              <a:t>를 변화 시켜서 평균 전압을 제어하는 방법</a:t>
            </a:r>
            <a:endParaRPr lang="en-US" altLang="ko-KR" dirty="0"/>
          </a:p>
          <a:p>
            <a:r>
              <a:rPr lang="en-US" altLang="ko-KR" dirty="0"/>
              <a:t>ex) 0~5V</a:t>
            </a:r>
            <a:r>
              <a:rPr lang="ko-KR" altLang="en-US" dirty="0"/>
              <a:t>의 전력 범위에서 </a:t>
            </a:r>
            <a:r>
              <a:rPr lang="en-US" altLang="ko-KR" dirty="0"/>
              <a:t>2.5V </a:t>
            </a:r>
            <a:r>
              <a:rPr lang="ko-KR" altLang="en-US" dirty="0"/>
              <a:t>전압을 가하고 싶다면</a:t>
            </a:r>
            <a:r>
              <a:rPr lang="en-US" altLang="ko-KR" dirty="0"/>
              <a:t>, 50% </a:t>
            </a:r>
            <a:r>
              <a:rPr lang="ko-KR" altLang="en-US" dirty="0" err="1"/>
              <a:t>듀티</a:t>
            </a:r>
            <a:r>
              <a:rPr lang="ko-KR" altLang="en-US" dirty="0"/>
              <a:t> 사이클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ko-KR" altLang="en-US" dirty="0" err="1"/>
              <a:t>서보모터는</a:t>
            </a:r>
            <a:r>
              <a:rPr lang="ko-KR" altLang="en-US" dirty="0"/>
              <a:t> </a:t>
            </a:r>
            <a:r>
              <a:rPr lang="en-US" altLang="ko-KR" dirty="0"/>
              <a:t>50Hz ~ 1000Hz </a:t>
            </a:r>
            <a:r>
              <a:rPr lang="ko-KR" altLang="en-US" dirty="0"/>
              <a:t>의 주파수를 요구하고</a:t>
            </a:r>
            <a:endParaRPr lang="en-US" altLang="ko-KR" dirty="0"/>
          </a:p>
          <a:p>
            <a:r>
              <a:rPr lang="ko-KR" altLang="en-US" dirty="0"/>
              <a:t>데이터 시트를 반드시 확인해서 사용해야함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04" y="3644413"/>
            <a:ext cx="4086708" cy="16961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3" y="3644413"/>
            <a:ext cx="2541467" cy="1998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5656" y="564325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SG90 </a:t>
            </a:r>
            <a:r>
              <a:rPr lang="ko-KR" altLang="en-US" sz="1400" dirty="0" err="1"/>
              <a:t>서보모터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089" y="5357528"/>
            <a:ext cx="4091359" cy="3941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686872" y="5013176"/>
            <a:ext cx="909464" cy="327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56176" y="4295639"/>
            <a:ext cx="530696" cy="21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8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PWM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999761"/>
            <a:ext cx="5042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STM32</a:t>
            </a:r>
            <a:r>
              <a:rPr lang="ko-KR" altLang="en-US" dirty="0"/>
              <a:t>보드</a:t>
            </a:r>
            <a:r>
              <a:rPr lang="en-US" altLang="ko-KR" dirty="0"/>
              <a:t> PWM </a:t>
            </a:r>
            <a:r>
              <a:rPr lang="ko-KR" altLang="en-US" dirty="0"/>
              <a:t>신호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TIM3</a:t>
            </a:r>
            <a:r>
              <a:rPr lang="ko-KR" altLang="en-US" dirty="0"/>
              <a:t>의 채널 </a:t>
            </a:r>
            <a:r>
              <a:rPr lang="en-US" altLang="ko-KR" dirty="0"/>
              <a:t>3 </a:t>
            </a:r>
            <a:r>
              <a:rPr lang="ko-KR" altLang="en-US" dirty="0"/>
              <a:t>사용 예시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PB0</a:t>
            </a:r>
            <a:r>
              <a:rPr lang="ko-KR" altLang="en-US" dirty="0"/>
              <a:t>를 사용해야하며</a:t>
            </a:r>
            <a:r>
              <a:rPr lang="en-US" altLang="ko-KR" dirty="0"/>
              <a:t>, Alternate function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다른 채널 사용시 다른 핀을 사용해야함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337188" y="908720"/>
            <a:ext cx="3682770" cy="4866939"/>
            <a:chOff x="5137703" y="1027444"/>
            <a:chExt cx="3682770" cy="48669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703" y="1027444"/>
              <a:ext cx="3682769" cy="486693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137704" y="5013176"/>
              <a:ext cx="2835212" cy="262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48265" y="1027444"/>
              <a:ext cx="1872208" cy="2413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352142" y="5775659"/>
            <a:ext cx="3652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Datasheet Table 5. Pin definitions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79348" y="1587639"/>
            <a:ext cx="60798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prescale</a:t>
            </a:r>
            <a:r>
              <a:rPr lang="ko-KR" altLang="en-US" sz="1200" dirty="0"/>
              <a:t> = (uint16_t) (</a:t>
            </a:r>
            <a:r>
              <a:rPr lang="ko-KR" altLang="en-US" sz="1200" dirty="0" err="1"/>
              <a:t>SystemCoreClock</a:t>
            </a:r>
            <a:r>
              <a:rPr lang="ko-KR" altLang="en-US" sz="1200" dirty="0"/>
              <a:t> / </a:t>
            </a:r>
            <a:r>
              <a:rPr lang="en-US" altLang="ko-KR" sz="1200" b="1" dirty="0">
                <a:solidFill>
                  <a:srgbClr val="FF0000"/>
                </a:solidFill>
              </a:rPr>
              <a:t>TODO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TIM_TimeBaseStructure.TIM_Period</a:t>
            </a:r>
            <a:r>
              <a:rPr lang="ko-KR" altLang="en-US" sz="1200" dirty="0"/>
              <a:t> = </a:t>
            </a:r>
            <a:r>
              <a:rPr lang="en-US" altLang="ko-KR" sz="1200" b="1" dirty="0">
                <a:solidFill>
                  <a:srgbClr val="FF0000"/>
                </a:solidFill>
              </a:rPr>
              <a:t>TODO</a:t>
            </a:r>
            <a:r>
              <a:rPr lang="ko-KR" altLang="en-US" sz="1200" dirty="0"/>
              <a:t>;     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TIM_TimeBaseStructure.TIM_Prescaler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prescale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TIM_TimeBaseStructure.TIM_ClockDivision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TIM_TimeBaseStructure.TIM_CounterMode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TIM_CounterMode_Down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TIM_OCInitStructure.TIM_OCMode</a:t>
            </a:r>
            <a:r>
              <a:rPr lang="ko-KR" altLang="en-US" sz="1200" dirty="0"/>
              <a:t> = TIM_OCMode_PWM1;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TIM_OCInitStructure.TIM_OCPolarity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TIM_OCPolarity_High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TIM_OCInitStructure.TIM_OutputState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TIM_OutputState_Enable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TIM_OCInitStructure.TIM_Pulse</a:t>
            </a:r>
            <a:r>
              <a:rPr lang="ko-KR" altLang="en-US" sz="1200" dirty="0"/>
              <a:t> = </a:t>
            </a:r>
            <a:r>
              <a:rPr lang="en-US" altLang="ko-KR" sz="1200" b="1" dirty="0">
                <a:solidFill>
                  <a:srgbClr val="FF0000"/>
                </a:solidFill>
              </a:rPr>
              <a:t>TODO</a:t>
            </a:r>
            <a:r>
              <a:rPr lang="ko-KR" altLang="en-US" sz="1200" dirty="0"/>
              <a:t>; </a:t>
            </a:r>
            <a:r>
              <a:rPr lang="en-US" altLang="ko-KR" sz="1200" dirty="0"/>
              <a:t>// us</a:t>
            </a:r>
            <a:endParaRPr lang="ko-KR" altLang="en-US" sz="1200" dirty="0"/>
          </a:p>
          <a:p>
            <a:r>
              <a:rPr lang="ko-KR" altLang="en-US" sz="1200" dirty="0"/>
              <a:t>    TIM_OC3Init(TIM3, &amp;</a:t>
            </a:r>
            <a:r>
              <a:rPr lang="ko-KR" altLang="en-US" sz="1200" dirty="0" err="1"/>
              <a:t>TIM_OCInitStructure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TIM_TimeBaseInit</a:t>
            </a:r>
            <a:r>
              <a:rPr lang="ko-KR" altLang="en-US" sz="1200" dirty="0"/>
              <a:t>(TIM3, &amp;</a:t>
            </a:r>
            <a:r>
              <a:rPr lang="ko-KR" altLang="en-US" sz="1200" dirty="0" err="1"/>
              <a:t>TIM_TimeBaseStructure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TIM_OC3PreloadConfig(TIM3, </a:t>
            </a:r>
            <a:r>
              <a:rPr lang="ko-KR" altLang="en-US" sz="1200" dirty="0" err="1"/>
              <a:t>TIM_OCPreload_Disable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TIM_ARRPreloadConfig</a:t>
            </a:r>
            <a:r>
              <a:rPr lang="ko-KR" altLang="en-US" sz="1200" dirty="0"/>
              <a:t>(TIM3, ENABLE);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TIM_Cmd</a:t>
            </a:r>
            <a:r>
              <a:rPr lang="ko-KR" altLang="en-US" sz="1200" dirty="0"/>
              <a:t>(TIM3, ENABLE);</a:t>
            </a:r>
          </a:p>
        </p:txBody>
      </p:sp>
    </p:spTree>
    <p:extLst>
      <p:ext uri="{BB962C8B-B14F-4D97-AF65-F5344CB8AC3E}">
        <p14:creationId xmlns:p14="http://schemas.microsoft.com/office/powerpoint/2010/main" val="140680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주의사항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6165-09BE-494D-AE8E-27B14BAA7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01FDB8B-7A0E-4A2B-854A-A80462ED0F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3528" y="1124744"/>
            <a:ext cx="8424862" cy="4752528"/>
          </a:xfrm>
        </p:spPr>
        <p:txBody>
          <a:bodyPr>
            <a:normAutofit/>
          </a:bodyPr>
          <a:lstStyle/>
          <a:p>
            <a:pPr lvl="0"/>
            <a:endParaRPr lang="en-US" altLang="ko-KR" dirty="0"/>
          </a:p>
          <a:p>
            <a:pPr lvl="0"/>
            <a:r>
              <a:rPr lang="ko-KR" altLang="ko-KR" dirty="0"/>
              <a:t>실험 장비들을 연결</a:t>
            </a:r>
            <a:r>
              <a:rPr lang="en-US" altLang="ko-KR" dirty="0"/>
              <a:t> </a:t>
            </a:r>
            <a:r>
              <a:rPr lang="ko-KR" altLang="en-US" dirty="0"/>
              <a:t>및 분리</a:t>
            </a:r>
            <a:r>
              <a:rPr lang="ko-KR" altLang="ko-KR" dirty="0"/>
              <a:t>할 때 반드시 모든 전원을 끄고 연결해주세요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</a:t>
            </a:r>
            <a:r>
              <a:rPr lang="ko-KR" altLang="en-US" dirty="0"/>
              <a:t>사용시 </a:t>
            </a:r>
            <a:r>
              <a:rPr lang="ko-KR" altLang="ko-KR" dirty="0"/>
              <a:t>충격이 가해지지 않도록 주의해주세요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자리는 항상 깔끔하게 유지하고 반드시 정리 후 퇴실해주세요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실험 </a:t>
            </a:r>
            <a:r>
              <a:rPr lang="ko-KR" altLang="ko-KR" dirty="0">
                <a:solidFill>
                  <a:srgbClr val="0070C0"/>
                </a:solidFill>
              </a:rPr>
              <a:t>소스 코드</a:t>
            </a:r>
            <a:r>
              <a:rPr lang="ko-KR" altLang="en-US" dirty="0">
                <a:solidFill>
                  <a:srgbClr val="0070C0"/>
                </a:solidFill>
              </a:rPr>
              <a:t>와 프로젝트 폴더</a:t>
            </a:r>
            <a:r>
              <a:rPr lang="ko-KR" altLang="ko-KR" dirty="0"/>
              <a:t>는 </a:t>
            </a:r>
            <a:r>
              <a:rPr lang="ko-KR" altLang="ko-KR" dirty="0">
                <a:solidFill>
                  <a:srgbClr val="FF0000"/>
                </a:solidFill>
              </a:rPr>
              <a:t>백업</a:t>
            </a:r>
            <a:r>
              <a:rPr lang="ko-KR" altLang="ko-KR" dirty="0"/>
              <a:t> 후 반드시 </a:t>
            </a:r>
            <a:r>
              <a:rPr lang="ko-KR" altLang="ko-KR" dirty="0">
                <a:solidFill>
                  <a:srgbClr val="FF0000"/>
                </a:solidFill>
              </a:rPr>
              <a:t>삭제</a:t>
            </a:r>
            <a:r>
              <a:rPr lang="ko-KR" altLang="ko-KR" dirty="0"/>
              <a:t>해주세요</a:t>
            </a:r>
            <a:r>
              <a:rPr lang="en-US" altLang="ko-KR" dirty="0"/>
              <a:t>.</a:t>
            </a:r>
            <a:endParaRPr lang="ko-KR" altLang="ko-KR" dirty="0"/>
          </a:p>
          <a:p>
            <a:pPr lvl="0"/>
            <a:r>
              <a:rPr lang="ko-KR" altLang="ko-KR" dirty="0"/>
              <a:t>장비 관리</a:t>
            </a:r>
            <a:r>
              <a:rPr lang="en-US" altLang="ko-KR" dirty="0"/>
              <a:t>, </a:t>
            </a:r>
            <a:r>
              <a:rPr lang="ko-KR" altLang="ko-KR" dirty="0"/>
              <a:t>뒷정리가 제대로 되지 않을 경우 해당 조에게 감점이 주어집니다</a:t>
            </a:r>
            <a:r>
              <a:rPr lang="en-US" altLang="ko-KR" dirty="0"/>
              <a:t>.</a:t>
            </a:r>
          </a:p>
          <a:p>
            <a:pPr lvl="0"/>
            <a:endParaRPr lang="en-US" altLang="ko-KR" dirty="0"/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동작 중 케이블 절대 </a:t>
            </a:r>
            <a:r>
              <a:rPr lang="ko-KR" altLang="en-US" dirty="0" err="1">
                <a:solidFill>
                  <a:srgbClr val="FF0000"/>
                </a:solidFill>
              </a:rPr>
              <a:t>뽑지말것</a:t>
            </a:r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보드는 전원으로 </a:t>
            </a:r>
            <a:r>
              <a:rPr lang="en-US" altLang="ko-KR" dirty="0" err="1">
                <a:solidFill>
                  <a:srgbClr val="FF0000"/>
                </a:solidFill>
              </a:rPr>
              <a:t>USBPort</a:t>
            </a:r>
            <a:r>
              <a:rPr lang="ko-KR" altLang="en-US" dirty="0">
                <a:solidFill>
                  <a:srgbClr val="FF0000"/>
                </a:solidFill>
              </a:rPr>
              <a:t>나 어댑터</a:t>
            </a:r>
            <a:r>
              <a:rPr lang="en-US" altLang="ko-KR" dirty="0">
                <a:solidFill>
                  <a:srgbClr val="FF0000"/>
                </a:solidFill>
              </a:rPr>
              <a:t>(5V,1A)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사용할것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(5V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5A</a:t>
            </a:r>
            <a:r>
              <a:rPr lang="ko-KR" altLang="en-US" dirty="0">
                <a:solidFill>
                  <a:srgbClr val="FF0000"/>
                </a:solidFill>
              </a:rPr>
              <a:t> 어댑터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비슷하게 생김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와 혼동하지 말 것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사용시 보드가 </a:t>
            </a:r>
            <a:r>
              <a:rPr lang="ko-KR" altLang="en-US" dirty="0" err="1">
                <a:solidFill>
                  <a:srgbClr val="FF0000"/>
                </a:solidFill>
              </a:rPr>
              <a:t>타버림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감점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0"/>
            <a:r>
              <a:rPr lang="ko-KR" altLang="en-US" dirty="0">
                <a:solidFill>
                  <a:srgbClr val="FF0000"/>
                </a:solidFill>
              </a:rPr>
              <a:t>디버깅 모드 중에 보드 전원을 끄거나 연결 케이블을 분리하지 말 것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</a:p>
          <a:p>
            <a:pPr lvl="0"/>
            <a:endParaRPr lang="en-US" altLang="ko-KR" dirty="0">
              <a:solidFill>
                <a:srgbClr val="FF0000"/>
              </a:solidFill>
            </a:endParaRPr>
          </a:p>
          <a:p>
            <a:pPr lvl="0"/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지켜지지 않을 시 해당 조 감점</a:t>
            </a:r>
            <a:endParaRPr lang="ko-KR" altLang="ko-KR" dirty="0">
              <a:solidFill>
                <a:srgbClr val="FF0000"/>
              </a:solidFill>
            </a:endParaRPr>
          </a:p>
          <a:p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B59EF-7743-EC47-3B44-18498B421937}"/>
              </a:ext>
            </a:extLst>
          </p:cNvPr>
          <p:cNvSpPr/>
          <p:nvPr/>
        </p:nvSpPr>
        <p:spPr>
          <a:xfrm>
            <a:off x="323528" y="537321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나가실 때</a:t>
            </a:r>
            <a:r>
              <a:rPr lang="en-US" altLang="ko-KR" b="1" dirty="0"/>
              <a:t>,</a:t>
            </a:r>
            <a:r>
              <a:rPr lang="ko-KR" altLang="en-US" b="1" dirty="0"/>
              <a:t> 만드신 코드 및 프로젝트 폴더는 모두 백업하시고 삭제해주세요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다른 분반 파일은 만지지 마시고 조교에게 알려주세요</a:t>
            </a:r>
            <a:r>
              <a:rPr lang="en-US" altLang="ko-KR" b="1" dirty="0"/>
              <a:t>.</a:t>
            </a:r>
          </a:p>
          <a:p>
            <a:pPr algn="ctr"/>
            <a:r>
              <a:rPr lang="ko-KR" altLang="en-US" b="1" dirty="0"/>
              <a:t>자리 정리정돈 안 되어 있으면 </a:t>
            </a:r>
            <a:r>
              <a:rPr lang="ko-KR" altLang="en-US" b="1" dirty="0">
                <a:solidFill>
                  <a:srgbClr val="FF0000"/>
                </a:solidFill>
              </a:rPr>
              <a:t>감점</a:t>
            </a:r>
            <a:r>
              <a:rPr lang="ko-KR" altLang="en-US" b="1" dirty="0"/>
              <a:t>합니다</a:t>
            </a:r>
            <a:r>
              <a:rPr lang="en-US" altLang="ko-KR" b="1" dirty="0"/>
              <a:t>!!!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686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to provide high-speed data transfer between peripherals and memory</a:t>
            </a:r>
          </a:p>
          <a:p>
            <a:r>
              <a:rPr lang="en-US" altLang="ko-KR" dirty="0"/>
              <a:t>data can be quickly moved by DMA without any CPU actions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introduction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d/df/AMD_DirectGMA.svg/720px-AMD_DirectGMA.svg.png">
            <a:extLst>
              <a:ext uri="{FF2B5EF4-FFF2-40B4-BE49-F238E27FC236}">
                <a16:creationId xmlns:a16="http://schemas.microsoft.com/office/drawing/2014/main" id="{1EA7CC0C-3A67-4AAD-8BCA-85D34F9A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5688632" cy="31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A8F5D5-6D5C-4CA8-9DB2-789E79D2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예비 발표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8171E-6D1E-488D-846A-4B7FB94EB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1219C-DF76-49CB-8025-F21794FE8DD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A95E8-1255-5784-7B46-FA1C694557F9}"/>
              </a:ext>
            </a:extLst>
          </p:cNvPr>
          <p:cNvSpPr txBox="1"/>
          <p:nvPr/>
        </p:nvSpPr>
        <p:spPr>
          <a:xfrm>
            <a:off x="272555" y="687002"/>
            <a:ext cx="854791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예비 발표 자료 제출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발표 자료 수요일 </a:t>
            </a:r>
            <a:r>
              <a:rPr lang="en-US" altLang="ko-KR" b="1" dirty="0"/>
              <a:t>13:00 </a:t>
            </a:r>
            <a:r>
              <a:rPr lang="ko-KR" altLang="en-US" b="1" dirty="0"/>
              <a:t>까지 조교 메일로 </a:t>
            </a:r>
            <a:r>
              <a:rPr lang="en-US" altLang="ko-KR" b="1" dirty="0"/>
              <a:t>PDF </a:t>
            </a:r>
            <a:r>
              <a:rPr lang="ko-KR" altLang="en-US" b="1" dirty="0"/>
              <a:t>및 영상 제출 </a:t>
            </a:r>
            <a:r>
              <a:rPr lang="en-US" altLang="ko-KR" b="1" dirty="0"/>
              <a:t>(</a:t>
            </a:r>
            <a:r>
              <a:rPr lang="ko-KR" altLang="en-US" b="1" dirty="0"/>
              <a:t>늦으면 감점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최소 </a:t>
            </a:r>
            <a:r>
              <a:rPr lang="en-US" altLang="ko-KR" b="1" dirty="0"/>
              <a:t>10</a:t>
            </a:r>
            <a:r>
              <a:rPr lang="ko-KR" altLang="en-US" b="1" dirty="0"/>
              <a:t>분 이상으로 제작할 것 </a:t>
            </a:r>
            <a:r>
              <a:rPr lang="en-US" altLang="ko-KR" b="1" dirty="0"/>
              <a:t>(</a:t>
            </a:r>
            <a:r>
              <a:rPr lang="ko-KR" altLang="en-US" b="1" dirty="0"/>
              <a:t>적정 시간 </a:t>
            </a:r>
            <a:r>
              <a:rPr lang="en-US" altLang="ko-KR" b="1" dirty="0"/>
              <a:t>10~15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214A32E7-B820-1A8E-A37C-591E9AC2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25843"/>
              </p:ext>
            </p:extLst>
          </p:nvPr>
        </p:nvGraphicFramePr>
        <p:xfrm>
          <a:off x="272555" y="4797152"/>
          <a:ext cx="2160000" cy="13017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898612107"/>
                    </a:ext>
                  </a:extLst>
                </a:gridCol>
              </a:tblGrid>
              <a:tr h="370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일 </a:t>
                      </a:r>
                      <a:r>
                        <a:rPr lang="en-US" altLang="ko-KR" dirty="0"/>
                        <a:t>(11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16065"/>
                  </a:ext>
                </a:extLst>
              </a:tr>
              <a:tr h="93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40237"/>
                  </a:ext>
                </a:extLst>
              </a:tr>
            </a:tbl>
          </a:graphicData>
        </a:graphic>
      </p:graphicFrame>
      <p:sp>
        <p:nvSpPr>
          <p:cNvPr id="8" name="제목 4">
            <a:extLst>
              <a:ext uri="{FF2B5EF4-FFF2-40B4-BE49-F238E27FC236}">
                <a16:creationId xmlns:a16="http://schemas.microsoft.com/office/drawing/2014/main" id="{1ED042B9-4EA1-01EE-6481-93C9FA969137}"/>
              </a:ext>
            </a:extLst>
          </p:cNvPr>
          <p:cNvSpPr txBox="1">
            <a:spLocks/>
          </p:cNvSpPr>
          <p:nvPr/>
        </p:nvSpPr>
        <p:spPr>
          <a:xfrm>
            <a:off x="272555" y="2264529"/>
            <a:ext cx="7755829" cy="2100575"/>
          </a:xfrm>
          <a:prstGeom prst="rect">
            <a:avLst/>
          </a:prstGeom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defTabSz="957943" latinLnBrk="0">
              <a:spcBef>
                <a:spcPts val="1500"/>
              </a:spcBef>
              <a:buFont typeface="Arial" panose="020B0604020202020204" pitchFamily="34" charset="0"/>
              <a:buChar char="•"/>
              <a:defRPr sz="2000">
                <a:latin typeface="Rix정고딕 M" panose="02020603020101020101" pitchFamily="18" charset="-127"/>
                <a:ea typeface="Rix정고딕 M" panose="02020603020101020101" pitchFamily="18" charset="-127"/>
              </a:defRPr>
            </a:lvl1pPr>
            <a:lvl2pPr marL="714375" lvl="1" indent="-342900" defTabSz="957943" latinLnBrk="0">
              <a:spcBef>
                <a:spcPts val="500"/>
              </a:spcBef>
              <a:buFont typeface="Wingdings" panose="05000000000000000000" pitchFamily="2" charset="2"/>
              <a:buChar char="ü"/>
              <a:defRPr sz="1600">
                <a:latin typeface="Rix정고딕 M" panose="02020603020101020101" pitchFamily="18" charset="-127"/>
                <a:ea typeface="Rix정고딕 M" panose="02020603020101020101" pitchFamily="18" charset="-127"/>
              </a:defRPr>
            </a:lvl2pPr>
          </a:lstStyle>
          <a:p>
            <a:pPr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관하여 자세하게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메커니즘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등등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STM32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관하여 자세하게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스펙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및 사용 방법 등등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>
              <a:buFontTx/>
              <a:buChar char="-"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방법</a:t>
            </a:r>
          </a:p>
          <a:p>
            <a:pPr>
              <a:buFontTx/>
              <a:buChar char="-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19 ~ 22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81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12 independently configurable channels</a:t>
            </a:r>
          </a:p>
          <a:p>
            <a:pPr lvl="1"/>
            <a:r>
              <a:rPr lang="en-US" altLang="ko-KR" dirty="0"/>
              <a:t>each of the 12 channels is connected to dedicated hardware DMA requests</a:t>
            </a:r>
          </a:p>
          <a:p>
            <a:pPr lvl="1"/>
            <a:r>
              <a:rPr lang="en-US" altLang="ko-KR" dirty="0"/>
              <a:t>priorities between requests from channels of one DMA are software programmable</a:t>
            </a:r>
          </a:p>
          <a:p>
            <a:r>
              <a:rPr lang="en-US" altLang="ko-KR" dirty="0"/>
              <a:t>independent source and destination transfer size (byte, half word, word)</a:t>
            </a:r>
          </a:p>
          <a:p>
            <a:r>
              <a:rPr lang="en-US" altLang="ko-KR" dirty="0"/>
              <a:t>support for circular buffer management</a:t>
            </a:r>
          </a:p>
          <a:p>
            <a:r>
              <a:rPr lang="en-US" altLang="ko-KR" dirty="0"/>
              <a:t>3 event flags</a:t>
            </a:r>
          </a:p>
          <a:p>
            <a:pPr lvl="1"/>
            <a:r>
              <a:rPr lang="en-US" altLang="ko-KR" dirty="0"/>
              <a:t>DMA Half Transfer, DMA Transfer Complete and DMA Transfer Error</a:t>
            </a:r>
          </a:p>
          <a:p>
            <a:r>
              <a:rPr lang="en-US" altLang="ko-KR" dirty="0"/>
              <a:t>memory-to-memory transfer</a:t>
            </a:r>
          </a:p>
          <a:p>
            <a:r>
              <a:rPr lang="en-US" altLang="ko-KR" dirty="0"/>
              <a:t>peripheral-to-memory, memory-to-peripheral and peripheral-to-peripheral</a:t>
            </a:r>
          </a:p>
          <a:p>
            <a:r>
              <a:rPr lang="en-US" altLang="ko-KR" dirty="0"/>
              <a:t>programmable number of data to be transferred: up to 65536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main features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DMA1 controller</a:t>
            </a:r>
          </a:p>
          <a:p>
            <a:pPr lvl="1"/>
            <a:r>
              <a:rPr lang="en-US" altLang="ko-KR" dirty="0"/>
              <a:t>the 7 requests from the peripherals (</a:t>
            </a:r>
            <a:r>
              <a:rPr lang="en-US" altLang="ko-KR" dirty="0" err="1"/>
              <a:t>TIMx</a:t>
            </a:r>
            <a:r>
              <a:rPr lang="en-US" altLang="ko-KR" dirty="0"/>
              <a:t>[1,2,3,4], ADC1, SPI1, SPI1/I2S2, I2Cx[1,2,] and </a:t>
            </a:r>
            <a:r>
              <a:rPr lang="en-US" altLang="ko-KR" dirty="0" err="1"/>
              <a:t>USARTx</a:t>
            </a:r>
            <a:r>
              <a:rPr lang="en-US" altLang="ko-KR" dirty="0"/>
              <a:t>[1,2,3]) are simply logically </a:t>
            </a:r>
            <a:r>
              <a:rPr lang="en-US" altLang="ko-KR" dirty="0" err="1"/>
              <a:t>ORed</a:t>
            </a:r>
            <a:r>
              <a:rPr lang="en-US" altLang="ko-KR" dirty="0"/>
              <a:t> before entering the DMA1</a:t>
            </a:r>
          </a:p>
          <a:p>
            <a:pPr lvl="1"/>
            <a:r>
              <a:rPr lang="en-US" altLang="ko-KR" dirty="0"/>
              <a:t>only one request must be enabled at a time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request mapping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FCD40B-BF18-44C1-B836-64F1F5FE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420888"/>
            <a:ext cx="3456384" cy="41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13240A-B418-4486-ACF5-324CB4288B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491275"/>
            <a:ext cx="8424862" cy="4674576"/>
          </a:xfrm>
        </p:spPr>
        <p:txBody>
          <a:bodyPr/>
          <a:lstStyle/>
          <a:p>
            <a:r>
              <a:rPr lang="en-US" altLang="ko-KR" dirty="0"/>
              <a:t>DMA2 controller</a:t>
            </a:r>
          </a:p>
          <a:p>
            <a:pPr lvl="1"/>
            <a:r>
              <a:rPr lang="en-US" altLang="ko-KR" dirty="0"/>
              <a:t>the 5 requests from the peripherals (</a:t>
            </a:r>
            <a:r>
              <a:rPr lang="en-US" altLang="ko-KR" dirty="0" err="1"/>
              <a:t>TIMx</a:t>
            </a:r>
            <a:r>
              <a:rPr lang="en-US" altLang="ko-KR" dirty="0"/>
              <a:t>[5,6,7,8], ADC3, SPI/I2S3, USART4, </a:t>
            </a:r>
            <a:r>
              <a:rPr lang="en-US" altLang="ko-KR" dirty="0" err="1"/>
              <a:t>DAC_Channel</a:t>
            </a:r>
            <a:r>
              <a:rPr lang="en-US" altLang="ko-KR" dirty="0"/>
              <a:t>[1,2] and SDIO) are simply logically </a:t>
            </a:r>
            <a:r>
              <a:rPr lang="en-US" altLang="ko-KR" dirty="0" err="1"/>
              <a:t>ORed</a:t>
            </a:r>
            <a:r>
              <a:rPr lang="en-US" altLang="ko-KR" dirty="0"/>
              <a:t> before entering the DMA2</a:t>
            </a:r>
          </a:p>
          <a:p>
            <a:pPr lvl="1"/>
            <a:r>
              <a:rPr lang="en-US" altLang="ko-KR" dirty="0"/>
              <a:t>only one request must be enabled at a time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87369-44F7-4138-BED9-2FDE754F0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7750291" cy="545880"/>
          </a:xfrm>
        </p:spPr>
        <p:txBody>
          <a:bodyPr anchor="ctr"/>
          <a:lstStyle/>
          <a:p>
            <a:r>
              <a:rPr lang="en-US" altLang="ko-KR" dirty="0"/>
              <a:t>Direct Memory Access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A8952F-A91F-4E53-90B6-BCAB2E2FF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DMA request mapping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615BA2-EB34-4853-8BEC-C567C2C0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64904"/>
            <a:ext cx="4464496" cy="37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31464-A5A4-415F-3EF9-D4A6C89E0F15}"/>
              </a:ext>
            </a:extLst>
          </p:cNvPr>
          <p:cNvSpPr/>
          <p:nvPr/>
        </p:nvSpPr>
        <p:spPr>
          <a:xfrm>
            <a:off x="187663" y="2560411"/>
            <a:ext cx="8974428" cy="3531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5000"/>
              </a:lnSpc>
              <a:spcAft>
                <a:spcPts val="800"/>
              </a:spcAft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이번 주 실험 결과 보고서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저번 실험과 같이 총 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개 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PLATO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제출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ko-KR" sz="1600" b="1" dirty="0">
                <a:latin typeface="+mj-lt"/>
                <a:cs typeface="Times New Roman" panose="02020603050405020304" pitchFamily="18" charset="0"/>
              </a:rPr>
              <a:t>이론부터 실습까지 전반적인 내용을 포함하도록 작성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과정 사진 찍으시면 좋아요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결과보고서의 형식은 자유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표지 제외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3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장 이상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목표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과정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/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결과 등이 잘 드러나게 작성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보고서에 전체 코드를 그대로 붙여 넣으면 감점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PDF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형식으로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코드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altLang="ko-KR" sz="1600" b="1" dirty="0" err="1">
                <a:latin typeface="+mj-lt"/>
                <a:cs typeface="Times New Roman" panose="02020603050405020304" pitchFamily="18" charset="0"/>
              </a:rPr>
              <a:t>main.c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와 함께 수요일 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13:00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까지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 PLATO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제출</a:t>
            </a:r>
            <a:endParaRPr lang="en-US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실험의 과정이 설명되도록 작성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아이디어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문제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해결 방법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실패 및 결과에 대한 고찰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이론적인 부분은 간단하게 작성하고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 본인 조의 실험 진행 과정 및 방법 위주로 작성할 것</a:t>
            </a:r>
            <a:endParaRPr lang="en-US" altLang="ko-KR" sz="16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실험 과정을 작성하며 실험에 대한 고찰 관련 내용을 반드시 포함시킬 것 </a:t>
            </a:r>
            <a:br>
              <a:rPr lang="en-US" altLang="ko-KR" sz="1600" b="1" dirty="0">
                <a:latin typeface="+mj-lt"/>
                <a:cs typeface="Times New Roman" panose="02020603050405020304" pitchFamily="18" charset="0"/>
              </a:rPr>
            </a:b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+mj-lt"/>
                <a:cs typeface="Times New Roman" panose="02020603050405020304" pitchFamily="18" charset="0"/>
              </a:rPr>
              <a:t>별도로 고찰 부분 작성 가능</a:t>
            </a:r>
            <a:r>
              <a:rPr lang="en-US" altLang="ko-KR" sz="1600" b="1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1A9ED-7498-3136-4FBA-4D0448924BDC}"/>
              </a:ext>
            </a:extLst>
          </p:cNvPr>
          <p:cNvSpPr/>
          <p:nvPr/>
        </p:nvSpPr>
        <p:spPr>
          <a:xfrm>
            <a:off x="294055" y="908720"/>
            <a:ext cx="8496944" cy="189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ko-KR" sz="20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실험 검사</a:t>
            </a:r>
            <a:endParaRPr lang="en-US" altLang="ko-KR" sz="20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미션을 구현한 조는 조교의 간단한 퀴즈 및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200"/>
              </a:spcAft>
            </a:pPr>
            <a:r>
              <a:rPr lang="ko-KR" altLang="en-US" sz="1400" b="1" kern="0" cap="all" spc="2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오늘 검사 받을 수 있는 조는 오늘 받고 못 받는 조는 따로 미션 수행 후 다음 주 강의 시간에 검사</a:t>
            </a:r>
            <a:endParaRPr lang="en-US" altLang="ko-KR" sz="1400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0" cap="all" spc="2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indent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8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49DB62-B8DC-4098-89BB-6E94ABF9F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077" y="74808"/>
            <a:ext cx="3717843" cy="545880"/>
          </a:xfrm>
        </p:spPr>
        <p:txBody>
          <a:bodyPr/>
          <a:lstStyle/>
          <a:p>
            <a:r>
              <a:rPr lang="ko-KR" altLang="en-US" dirty="0"/>
              <a:t>실험미션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8C86F-7E7F-4EB4-B491-DCDBFBC62E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1A9ED-7498-3136-4FBA-4D0448924BDC}"/>
              </a:ext>
            </a:extLst>
          </p:cNvPr>
          <p:cNvSpPr/>
          <p:nvPr/>
        </p:nvSpPr>
        <p:spPr>
          <a:xfrm>
            <a:off x="294055" y="908720"/>
            <a:ext cx="8496944" cy="552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400" kern="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● </a:t>
            </a:r>
            <a:r>
              <a:rPr lang="ko-KR" altLang="ko-KR" sz="1600" kern="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굴림" panose="020B0600000101010101" pitchFamily="34" charset="-127"/>
              </a:rPr>
              <a:t>세부 실험 내용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1. TFT LCD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team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이름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LED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토글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ON/OFF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상태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LED ON/OFF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버튼 생성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2. LED ON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버튼 터치 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TIM2 interrupt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를 활용하여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LED 2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개 제어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a. 1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초 마다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LED1 TOGGLE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   b. 5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초 마다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LED2 TOGGLE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3. LED OFF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버튼 터치 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LED Toggle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동작 해제</a:t>
            </a: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254000"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  <a:p>
            <a:pPr algn="just" fontAlgn="base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굴림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0D40A-DE22-8DD3-9B92-7F36EE10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" t="3310" b="2964"/>
          <a:stretch/>
        </p:blipFill>
        <p:spPr>
          <a:xfrm>
            <a:off x="1589001" y="2996952"/>
            <a:ext cx="5965998" cy="37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0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D9F381-945D-4B07-B8DF-2E6E439CB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63888" y="3140968"/>
            <a:ext cx="5040560" cy="324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10</a:t>
            </a:r>
            <a:r>
              <a:rPr lang="ko-KR" altLang="en-US" sz="2800" dirty="0"/>
              <a:t>주차 실험 내용</a:t>
            </a:r>
          </a:p>
        </p:txBody>
      </p:sp>
    </p:spTree>
    <p:extLst>
      <p:ext uri="{BB962C8B-B14F-4D97-AF65-F5344CB8AC3E}">
        <p14:creationId xmlns:p14="http://schemas.microsoft.com/office/powerpoint/2010/main" val="17073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타이머란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타이머의 종류와 특징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분주 계산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PWM </a:t>
            </a:r>
            <a:r>
              <a:rPr lang="ko-KR" altLang="en-US" sz="2000" dirty="0"/>
              <a:t>및 예제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88C4EF-2951-4958-8B02-7FCF5148E5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타이머란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D63D5-D98B-4909-BC59-295D70F9E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961F641-61AD-4368-9624-9DCC45F4B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288" y="1196752"/>
            <a:ext cx="8424862" cy="48970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/>
              <a:t>주기적 시간 처리에 사용하는 디지털 카운터 회로 모듈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ko-KR" altLang="en-US" b="0" dirty="0" err="1"/>
              <a:t>펄스폭</a:t>
            </a:r>
            <a:r>
              <a:rPr lang="ko-KR" altLang="en-US" b="0" dirty="0"/>
              <a:t> 계측</a:t>
            </a:r>
            <a:r>
              <a:rPr lang="en-US" altLang="ko-KR" b="0" dirty="0"/>
              <a:t>, </a:t>
            </a:r>
            <a:r>
              <a:rPr lang="ko-KR" altLang="en-US" b="0" dirty="0"/>
              <a:t>주기적인 </a:t>
            </a:r>
            <a:r>
              <a:rPr lang="en-US" altLang="ko-KR" b="0" dirty="0"/>
              <a:t>interrupt </a:t>
            </a:r>
            <a:r>
              <a:rPr lang="ko-KR" altLang="en-US" b="0" dirty="0"/>
              <a:t>발생 등에 사용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주파수가 높기 때문에 우선 </a:t>
            </a:r>
            <a:r>
              <a:rPr lang="en-US" altLang="ko-KR" b="0" dirty="0" err="1"/>
              <a:t>prescaler</a:t>
            </a:r>
            <a:r>
              <a:rPr lang="ko-KR" altLang="en-US" b="0" dirty="0"/>
              <a:t>를 사용하여 주파수를 낮춘 후 낮아진 주파수로 </a:t>
            </a:r>
            <a:r>
              <a:rPr lang="en-US" altLang="ko-KR" b="0" dirty="0"/>
              <a:t>8,16</a:t>
            </a:r>
            <a:r>
              <a:rPr lang="ko-KR" altLang="en-US" b="0" dirty="0"/>
              <a:t>비트 등의 카운터 회로를 사용하여 주기를 얻는다</a:t>
            </a:r>
            <a:r>
              <a:rPr lang="en-US" altLang="ko-KR" b="0" dirty="0"/>
              <a:t>. 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+mn-ea"/>
              </a:rPr>
              <a:t>STM32</a:t>
            </a:r>
            <a:r>
              <a:rPr lang="ko-KR" altLang="en-US" b="0" dirty="0">
                <a:latin typeface="+mn-ea"/>
              </a:rPr>
              <a:t> 타이머 종류</a:t>
            </a:r>
            <a:endParaRPr lang="en-US" altLang="ko-KR" b="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b="0" dirty="0" err="1"/>
              <a:t>SysTick</a:t>
            </a:r>
            <a:r>
              <a:rPr lang="en-US" altLang="ko-KR" b="0" dirty="0"/>
              <a:t> Timer</a:t>
            </a:r>
          </a:p>
          <a:p>
            <a:pPr lvl="1">
              <a:lnSpc>
                <a:spcPct val="150000"/>
              </a:lnSpc>
            </a:pPr>
            <a:r>
              <a:rPr lang="en-US" altLang="ko-KR" b="0" dirty="0"/>
              <a:t>Watchdog Timer</a:t>
            </a:r>
          </a:p>
          <a:p>
            <a:pPr lvl="1">
              <a:lnSpc>
                <a:spcPct val="150000"/>
              </a:lnSpc>
            </a:pPr>
            <a:r>
              <a:rPr lang="en-US" altLang="ko-KR" b="0" dirty="0"/>
              <a:t>Advanced-control Timer (TIM1, TIM8)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0" dirty="0"/>
              <a:t>General-purpose Timer (TIM2 ~ TIM5)</a:t>
            </a:r>
          </a:p>
          <a:p>
            <a:pPr lvl="1">
              <a:lnSpc>
                <a:spcPct val="150000"/>
              </a:lnSpc>
            </a:pPr>
            <a:r>
              <a:rPr lang="en-US" altLang="ko-KR" b="0" dirty="0"/>
              <a:t>Basic Timer (TIM6, TIM7)</a:t>
            </a:r>
          </a:p>
          <a:p>
            <a:pPr>
              <a:lnSpc>
                <a:spcPct val="150000"/>
              </a:lnSpc>
            </a:pPr>
            <a:endParaRPr lang="en-US" altLang="ko-KR" b="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C7E8B-7327-4B5F-BD86-65134D7125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9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타이머의 종류와 특징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/>
              <a:t>Systick</a:t>
            </a:r>
            <a:r>
              <a:rPr lang="en-US" altLang="ko-KR" dirty="0"/>
              <a:t> Timer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288" y="1556793"/>
            <a:ext cx="8424862" cy="46090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latin typeface="+mn-ea"/>
              </a:rPr>
              <a:t>Real-time operating system </a:t>
            </a:r>
            <a:r>
              <a:rPr lang="ko-KR" altLang="en-US" b="0" dirty="0">
                <a:latin typeface="+mn-ea"/>
              </a:rPr>
              <a:t>전용이지만</a:t>
            </a:r>
            <a:r>
              <a:rPr lang="en-US" altLang="ko-KR" b="0" dirty="0">
                <a:latin typeface="+mn-ea"/>
              </a:rPr>
              <a:t> standard down counter</a:t>
            </a:r>
            <a:r>
              <a:rPr lang="ko-KR" altLang="en-US" b="0" dirty="0">
                <a:latin typeface="+mn-ea"/>
              </a:rPr>
              <a:t>로 사용 할 수도 있음</a:t>
            </a:r>
            <a:endParaRPr lang="en-US" altLang="ko-KR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/>
              <a:t>24bit down counter </a:t>
            </a:r>
          </a:p>
          <a:p>
            <a:pPr>
              <a:lnSpc>
                <a:spcPct val="150000"/>
              </a:lnSpc>
            </a:pPr>
            <a:r>
              <a:rPr lang="en-US" altLang="ko-KR" b="0" dirty="0" err="1"/>
              <a:t>Autoreload</a:t>
            </a:r>
            <a:r>
              <a:rPr lang="en-US" altLang="ko-KR" b="0" dirty="0"/>
              <a:t> capability</a:t>
            </a:r>
          </a:p>
          <a:p>
            <a:pPr>
              <a:lnSpc>
                <a:spcPct val="150000"/>
              </a:lnSpc>
            </a:pPr>
            <a:r>
              <a:rPr lang="en-US" altLang="ko-KR" b="0" dirty="0"/>
              <a:t>Counter</a:t>
            </a:r>
            <a:r>
              <a:rPr lang="ko-KR" altLang="en-US" b="0" dirty="0"/>
              <a:t>가 </a:t>
            </a:r>
            <a:r>
              <a:rPr lang="en-US" altLang="ko-KR" b="0" dirty="0"/>
              <a:t>0</a:t>
            </a:r>
            <a:r>
              <a:rPr lang="ko-KR" altLang="en-US" b="0" dirty="0"/>
              <a:t>에 도달하면 설정에 따라 인터럽트가 발생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en-US" altLang="ko-KR" b="0" dirty="0"/>
              <a:t>Programmable clock source </a:t>
            </a:r>
            <a:endParaRPr lang="ko-KR" altLang="en-US" b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8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타이머의 종류와 특징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IWDG/WWDG Timer-Watching timer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395610" y="1556792"/>
            <a:ext cx="8424862" cy="4314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/>
              <a:t>WATCHDOG(WDG)</a:t>
            </a:r>
            <a:r>
              <a:rPr lang="ko-KR" altLang="en-US" sz="1200" b="0" dirty="0"/>
              <a:t>은</a:t>
            </a:r>
            <a:r>
              <a:rPr lang="en-US" altLang="ko-KR" sz="1200" b="0" dirty="0"/>
              <a:t> </a:t>
            </a:r>
            <a:r>
              <a:rPr lang="ko-KR" altLang="en-US" sz="1200" b="0" dirty="0" err="1"/>
              <a:t>임베디드</a:t>
            </a:r>
            <a:r>
              <a:rPr lang="ko-KR" altLang="en-US" sz="1200" b="0" dirty="0"/>
              <a:t> 시스템 등 특수 상황에서 </a:t>
            </a:r>
            <a:r>
              <a:rPr lang="en-US" altLang="ko-KR" sz="1200" b="0" dirty="0"/>
              <a:t>CPU</a:t>
            </a:r>
            <a:r>
              <a:rPr lang="ko-KR" altLang="en-US" sz="1200" b="0" dirty="0"/>
              <a:t>가 올바르게 작동하지 않을 시 강제로 </a:t>
            </a:r>
            <a:r>
              <a:rPr lang="ko-KR" altLang="en-US" sz="1200" b="0" dirty="0" err="1"/>
              <a:t>리셋시키는</a:t>
            </a:r>
            <a:r>
              <a:rPr lang="ko-KR" altLang="en-US" sz="1200" b="0" dirty="0"/>
              <a:t> 기능을 의미한다</a:t>
            </a:r>
            <a:endParaRPr lang="en-US" altLang="ko-KR" sz="1200" b="0" dirty="0"/>
          </a:p>
          <a:p>
            <a:pPr>
              <a:lnSpc>
                <a:spcPct val="150000"/>
              </a:lnSpc>
            </a:pPr>
            <a:r>
              <a:rPr lang="en-US" altLang="ko-KR" sz="1100" b="0" dirty="0"/>
              <a:t>IWDG/WWDG</a:t>
            </a:r>
            <a:r>
              <a:rPr lang="ko-KR" altLang="en-US" sz="1100" b="0" dirty="0"/>
              <a:t>는 모두 소프트웨어 고장으로 인한 오작동을 감지하고 해결하는 역할을 한다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b="0" dirty="0"/>
              <a:t>카운터가 주어진 시간 초과 값에 도달했을 때 시스템 재설정 또는 인터럽트</a:t>
            </a:r>
            <a:r>
              <a:rPr lang="en-US" altLang="ko-KR" sz="1100" b="0" dirty="0"/>
              <a:t>(only WWDG)</a:t>
            </a:r>
            <a:r>
              <a:rPr lang="ko-KR" altLang="en-US" sz="1100" b="0" dirty="0"/>
              <a:t>를 </a:t>
            </a:r>
            <a:r>
              <a:rPr lang="ko-KR" altLang="en-US" sz="1100" b="0" dirty="0" err="1"/>
              <a:t>트리거한다</a:t>
            </a:r>
            <a:r>
              <a:rPr lang="en-US" altLang="ko-KR" sz="1100" b="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0" dirty="0"/>
              <a:t>IWDG</a:t>
            </a:r>
          </a:p>
          <a:p>
            <a:pPr lvl="1">
              <a:lnSpc>
                <a:spcPct val="150000"/>
              </a:lnSpc>
            </a:pPr>
            <a:r>
              <a:rPr lang="en-US" altLang="ko-KR" sz="1100" b="0" dirty="0"/>
              <a:t>IWDG</a:t>
            </a:r>
            <a:r>
              <a:rPr lang="ko-KR" altLang="en-US" sz="1100" b="0" dirty="0"/>
              <a:t>는 </a:t>
            </a:r>
            <a:r>
              <a:rPr lang="en-US" altLang="ko-KR" sz="1100" b="0" dirty="0"/>
              <a:t>LSI</a:t>
            </a:r>
            <a:r>
              <a:rPr lang="ko-KR" altLang="en-US" sz="1100" b="0" dirty="0"/>
              <a:t> 클럭 기반으로 메인 클럭 고장에도 활성 상태 유지 가능</a:t>
            </a:r>
            <a:endParaRPr lang="en-US" altLang="ko-KR" sz="1100" b="0" dirty="0"/>
          </a:p>
          <a:p>
            <a:pPr lvl="1">
              <a:lnSpc>
                <a:spcPct val="150000"/>
              </a:lnSpc>
            </a:pPr>
            <a:r>
              <a:rPr lang="ko-KR" altLang="en-US" sz="1100" dirty="0"/>
              <a:t>타이밍 정확도 제약이 낮은 애플리케이션에 적합하다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/>
              <a:t>카운터가 </a:t>
            </a:r>
            <a:r>
              <a:rPr lang="en-US" altLang="ko-KR" sz="1100" dirty="0"/>
              <a:t>0</a:t>
            </a:r>
            <a:r>
              <a:rPr lang="ko-KR" altLang="en-US" sz="1100" dirty="0"/>
              <a:t>이 되면 </a:t>
            </a:r>
            <a:r>
              <a:rPr lang="en-US" altLang="ko-KR" sz="1100" dirty="0"/>
              <a:t>Reset </a:t>
            </a:r>
            <a:endParaRPr lang="en-US" altLang="ko-KR" sz="1100" b="0" dirty="0"/>
          </a:p>
          <a:p>
            <a:pPr>
              <a:lnSpc>
                <a:spcPct val="150000"/>
              </a:lnSpc>
            </a:pPr>
            <a:r>
              <a:rPr lang="en-US" altLang="ko-KR" sz="1100" b="0" dirty="0"/>
              <a:t>WWDG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7-bit down counter	</a:t>
            </a:r>
            <a:endParaRPr lang="en-US" altLang="ko-KR" sz="1100" b="0" dirty="0"/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WWDG</a:t>
            </a:r>
            <a:r>
              <a:rPr lang="ko-KR" altLang="en-US" sz="1100" dirty="0"/>
              <a:t>의 클럭은 </a:t>
            </a:r>
            <a:r>
              <a:rPr lang="en-US" altLang="ko-KR" sz="1100" dirty="0"/>
              <a:t>APB1 </a:t>
            </a:r>
            <a:r>
              <a:rPr lang="ko-KR" altLang="en-US" sz="1100" dirty="0"/>
              <a:t>클럭을 프리스케일해서 정의 가능</a:t>
            </a:r>
            <a:endParaRPr lang="en-US" altLang="ko-KR" sz="1100" dirty="0"/>
          </a:p>
          <a:p>
            <a:pPr lvl="1">
              <a:lnSpc>
                <a:spcPct val="150000"/>
              </a:lnSpc>
            </a:pPr>
            <a:r>
              <a:rPr lang="ko-KR" altLang="en-US" sz="1100" dirty="0"/>
              <a:t>비정상적 어플리케이션 동작 감지를 위해 설정 가능한 </a:t>
            </a:r>
            <a:r>
              <a:rPr lang="en-US" altLang="ko-KR" sz="1100" dirty="0"/>
              <a:t>time-window</a:t>
            </a:r>
            <a:r>
              <a:rPr lang="ko-KR" altLang="en-US" sz="1100" dirty="0"/>
              <a:t>가 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Time-window </a:t>
            </a:r>
            <a:r>
              <a:rPr lang="ko-KR" altLang="en-US" sz="1100" dirty="0"/>
              <a:t>내에서 반응하도록 요구하는 애플리케이션에 적합하다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/>
              <a:t>카운터가 </a:t>
            </a:r>
            <a:r>
              <a:rPr lang="en-US" altLang="ko-KR" sz="1100" dirty="0"/>
              <a:t>0x40 </a:t>
            </a:r>
            <a:r>
              <a:rPr lang="ko-KR" altLang="en-US" sz="1100" dirty="0"/>
              <a:t>보다 작을 경우 또는 카운터가 </a:t>
            </a:r>
            <a:r>
              <a:rPr lang="en-US" altLang="ko-KR" sz="1100" dirty="0"/>
              <a:t>Time-window </a:t>
            </a:r>
            <a:r>
              <a:rPr lang="ko-KR" altLang="en-US" sz="1100" dirty="0"/>
              <a:t>밖에 </a:t>
            </a:r>
            <a:r>
              <a:rPr lang="en-US" altLang="ko-KR" sz="1100" dirty="0"/>
              <a:t>Reload </a:t>
            </a:r>
            <a:r>
              <a:rPr lang="ko-KR" altLang="en-US" sz="1100" dirty="0"/>
              <a:t>됐을 경우 </a:t>
            </a:r>
            <a:r>
              <a:rPr lang="en-US" altLang="ko-KR" sz="1100" dirty="0"/>
              <a:t>Reset </a:t>
            </a:r>
            <a:r>
              <a:rPr lang="ko-KR" altLang="en-US" sz="1100" dirty="0"/>
              <a:t>가능하다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/>
              <a:t>Early wakeup interrupt (EWI) : </a:t>
            </a:r>
            <a:r>
              <a:rPr lang="ko-KR" altLang="en-US" sz="1100" dirty="0"/>
              <a:t>카운터가 </a:t>
            </a:r>
            <a:r>
              <a:rPr lang="en-US" altLang="ko-KR" sz="1100" dirty="0"/>
              <a:t>0x40</a:t>
            </a:r>
            <a:r>
              <a:rPr lang="ko-KR" altLang="en-US" sz="1100" dirty="0"/>
              <a:t>과 같을 때</a:t>
            </a:r>
            <a:r>
              <a:rPr lang="en-US" altLang="ko-KR" sz="1100" dirty="0"/>
              <a:t>, EWI </a:t>
            </a:r>
            <a:r>
              <a:rPr lang="ko-KR" altLang="en-US" sz="1100" dirty="0"/>
              <a:t>인터럽트 발생하게 설정 가능하다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3710BEF-9986-4ED6-8709-A699EEAB59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0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25497</TotalTime>
  <Words>1516</Words>
  <Application>Microsoft Office PowerPoint</Application>
  <PresentationFormat>화면 슬라이드 쇼(4:3)</PresentationFormat>
  <Paragraphs>215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임베디드 시스템 설계 및 실험 02 분반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Benjamin</dc:creator>
  <cp:lastModifiedBy>ESLAB</cp:lastModifiedBy>
  <cp:revision>941</cp:revision>
  <cp:lastPrinted>2020-06-10T01:30:43Z</cp:lastPrinted>
  <dcterms:created xsi:type="dcterms:W3CDTF">2013-02-28T11:21:25Z</dcterms:created>
  <dcterms:modified xsi:type="dcterms:W3CDTF">2022-11-02T05:04:16Z</dcterms:modified>
</cp:coreProperties>
</file>