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42" r:id="rId2"/>
    <p:sldId id="499" r:id="rId3"/>
    <p:sldId id="516" r:id="rId4"/>
    <p:sldId id="517" r:id="rId5"/>
    <p:sldId id="469" r:id="rId6"/>
    <p:sldId id="470" r:id="rId7"/>
    <p:sldId id="476" r:id="rId8"/>
    <p:sldId id="491" r:id="rId9"/>
    <p:sldId id="477" r:id="rId10"/>
    <p:sldId id="490" r:id="rId11"/>
    <p:sldId id="478" r:id="rId12"/>
    <p:sldId id="480" r:id="rId13"/>
    <p:sldId id="479" r:id="rId14"/>
    <p:sldId id="500" r:id="rId15"/>
    <p:sldId id="495" r:id="rId16"/>
    <p:sldId id="518" r:id="rId17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499"/>
            <p14:sldId id="516"/>
            <p14:sldId id="517"/>
            <p14:sldId id="469"/>
            <p14:sldId id="470"/>
            <p14:sldId id="476"/>
            <p14:sldId id="491"/>
            <p14:sldId id="477"/>
            <p14:sldId id="490"/>
            <p14:sldId id="478"/>
            <p14:sldId id="480"/>
            <p14:sldId id="479"/>
            <p14:sldId id="500"/>
            <p14:sldId id="495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  <p:cmAuthor id="1" name="LeeHeejun" initials="L" lastIdx="1" clrIdx="1">
    <p:extLst>
      <p:ext uri="{19B8F6BF-5375-455C-9EA6-DF929625EA0E}">
        <p15:presenceInfo xmlns:p15="http://schemas.microsoft.com/office/powerpoint/2012/main" userId="S::heejun@pusan.ac.kr::f4146b6c-b8a2-4ff9-88b8-ec5eab333d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798BD-F70B-4E54-986F-92A5AD6EAF76}" v="20" dt="2020-10-16T14:07:29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9" autoAdjust="0"/>
    <p:restoredTop sz="96727" autoAdjust="0"/>
  </p:normalViewPr>
  <p:slideViewPr>
    <p:cSldViewPr>
      <p:cViewPr varScale="1">
        <p:scale>
          <a:sx n="114" d="100"/>
          <a:sy n="114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3CE798BD-F70B-4E54-986F-92A5AD6EAF76}"/>
    <pc:docChg chg="modSld">
      <pc:chgData name="LeeHeejun" userId="f4146b6c-b8a2-4ff9-88b8-ec5eab333dbc" providerId="ADAL" clId="{3CE798BD-F70B-4E54-986F-92A5AD6EAF76}" dt="2020-10-16T14:07:41.463" v="182" actId="20577"/>
      <pc:docMkLst>
        <pc:docMk/>
      </pc:docMkLst>
      <pc:sldChg chg="addSp delSp modSp mod">
        <pc:chgData name="LeeHeejun" userId="f4146b6c-b8a2-4ff9-88b8-ec5eab333dbc" providerId="ADAL" clId="{3CE798BD-F70B-4E54-986F-92A5AD6EAF76}" dt="2020-10-16T14:07:41.463" v="182" actId="20577"/>
        <pc:sldMkLst>
          <pc:docMk/>
          <pc:sldMk cId="3922351594" sldId="442"/>
        </pc:sldMkLst>
        <pc:spChg chg="add del">
          <ac:chgData name="LeeHeejun" userId="f4146b6c-b8a2-4ff9-88b8-ec5eab333dbc" providerId="ADAL" clId="{3CE798BD-F70B-4E54-986F-92A5AD6EAF76}" dt="2020-10-16T14:07:26.947" v="171"/>
          <ac:spMkLst>
            <pc:docMk/>
            <pc:sldMk cId="3922351594" sldId="442"/>
            <ac:spMk id="3" creationId="{58F7E618-090A-4C14-98B4-B0BD30ED8E0C}"/>
          </ac:spMkLst>
        </pc:spChg>
        <pc:spChg chg="mod">
          <ac:chgData name="LeeHeejun" userId="f4146b6c-b8a2-4ff9-88b8-ec5eab333dbc" providerId="ADAL" clId="{3CE798BD-F70B-4E54-986F-92A5AD6EAF76}" dt="2020-10-16T14:07:41.463" v="182" actId="20577"/>
          <ac:spMkLst>
            <pc:docMk/>
            <pc:sldMk cId="3922351594" sldId="442"/>
            <ac:spMk id="5" creationId="{4F62C7B3-E7F0-4E76-B20F-F535DF8D63D9}"/>
          </ac:spMkLst>
        </pc:spChg>
        <pc:spChg chg="add del">
          <ac:chgData name="LeeHeejun" userId="f4146b6c-b8a2-4ff9-88b8-ec5eab333dbc" providerId="ADAL" clId="{3CE798BD-F70B-4E54-986F-92A5AD6EAF76}" dt="2020-10-16T14:07:29.924" v="173"/>
          <ac:spMkLst>
            <pc:docMk/>
            <pc:sldMk cId="3922351594" sldId="442"/>
            <ac:spMk id="6" creationId="{F5552513-E19B-455C-999E-656F03C7CF06}"/>
          </ac:spMkLst>
        </pc:spChg>
      </pc:sldChg>
      <pc:sldChg chg="modSp mod">
        <pc:chgData name="LeeHeejun" userId="f4146b6c-b8a2-4ff9-88b8-ec5eab333dbc" providerId="ADAL" clId="{3CE798BD-F70B-4E54-986F-92A5AD6EAF76}" dt="2020-10-16T14:03:13.438" v="154" actId="403"/>
        <pc:sldMkLst>
          <pc:docMk/>
          <pc:sldMk cId="1650310588" sldId="485"/>
        </pc:sldMkLst>
        <pc:spChg chg="mod">
          <ac:chgData name="LeeHeejun" userId="f4146b6c-b8a2-4ff9-88b8-ec5eab333dbc" providerId="ADAL" clId="{3CE798BD-F70B-4E54-986F-92A5AD6EAF76}" dt="2020-10-16T14:03:13.438" v="154" actId="403"/>
          <ac:spMkLst>
            <pc:docMk/>
            <pc:sldMk cId="1650310588" sldId="485"/>
            <ac:spMk id="6" creationId="{00000000-0000-0000-0000-000000000000}"/>
          </ac:spMkLst>
        </pc:spChg>
        <pc:picChg chg="mod">
          <ac:chgData name="LeeHeejun" userId="f4146b6c-b8a2-4ff9-88b8-ec5eab333dbc" providerId="ADAL" clId="{3CE798BD-F70B-4E54-986F-92A5AD6EAF76}" dt="2020-10-16T14:03:09.676" v="149" actId="1076"/>
          <ac:picMkLst>
            <pc:docMk/>
            <pc:sldMk cId="1650310588" sldId="485"/>
            <ac:picMk id="5" creationId="{00000000-0000-0000-0000-000000000000}"/>
          </ac:picMkLst>
        </pc:picChg>
      </pc:sld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October 14,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October 14,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October 14, 2022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October 14, 2022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October 14, 2022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October 14, 2022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October 14, 2022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October 14,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r>
              <a:rPr lang="en-US" altLang="ko-KR" sz="2000" b="1" dirty="0"/>
              <a:t>02</a:t>
            </a:r>
            <a:r>
              <a:rPr lang="ko-KR" altLang="en-US" sz="2000" b="1" dirty="0"/>
              <a:t> 분반</a:t>
            </a:r>
            <a:endParaRPr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CE3E29-8BE4-4B45-B733-D9648CD11E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547" y="5373216"/>
            <a:ext cx="1979365" cy="920897"/>
          </a:xfrm>
        </p:spPr>
        <p:txBody>
          <a:bodyPr>
            <a:noAutofit/>
          </a:bodyPr>
          <a:lstStyle/>
          <a:p>
            <a:pPr algn="r"/>
            <a:r>
              <a:rPr lang="ko-KR" altLang="en-US" dirty="0"/>
              <a:t>조교</a:t>
            </a:r>
            <a:endParaRPr lang="en-US" altLang="ko-KR" dirty="0"/>
          </a:p>
          <a:p>
            <a:pPr algn="r"/>
            <a:r>
              <a:rPr lang="ko-KR" altLang="en-US" dirty="0"/>
              <a:t>최진우</a:t>
            </a:r>
            <a:endParaRPr lang="en-US" altLang="ko-KR" dirty="0"/>
          </a:p>
          <a:p>
            <a:pPr algn="r"/>
            <a:r>
              <a:rPr lang="en-US" altLang="ko-KR" dirty="0"/>
              <a:t>jwchoi9965@pusan.ac.kr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2735796" y="2564904"/>
            <a:ext cx="62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11</a:t>
            </a:r>
            <a:r>
              <a:rPr lang="ko-KR" altLang="en-US" sz="2000" b="1" dirty="0"/>
              <a:t>주차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DMA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26F0F4-E50B-4647-AE13-AAF15770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2" y="2593487"/>
            <a:ext cx="184229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Mode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628799"/>
            <a:ext cx="8424862" cy="4537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Normal Mode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DMA Controller </a:t>
            </a:r>
            <a:r>
              <a:rPr lang="ko-KR" altLang="en-US" dirty="0"/>
              <a:t>는 데이터를 전송할 때 마다 </a:t>
            </a:r>
            <a:r>
              <a:rPr lang="en-US" altLang="ko-KR" dirty="0"/>
              <a:t>NDT </a:t>
            </a:r>
            <a:r>
              <a:rPr lang="ko-KR" altLang="en-US" dirty="0"/>
              <a:t>값을 감소시킴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NDT </a:t>
            </a:r>
            <a:r>
              <a:rPr lang="ko-KR" altLang="en-US" dirty="0"/>
              <a:t>는 </a:t>
            </a:r>
            <a:r>
              <a:rPr lang="en-US" altLang="ko-KR" dirty="0"/>
              <a:t>DMA </a:t>
            </a:r>
            <a:r>
              <a:rPr lang="ko-KR" altLang="en-US" dirty="0"/>
              <a:t>를 통해 전송할 데이터의 총 용량을 의미하며 레지스터의 값이 </a:t>
            </a:r>
            <a:r>
              <a:rPr lang="en-US" altLang="ko-KR" dirty="0"/>
              <a:t>0</a:t>
            </a:r>
            <a:r>
              <a:rPr lang="ko-KR" altLang="en-US" dirty="0"/>
              <a:t>이 되면 데이터 전송 중단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전송을 받고 싶을 때 마다 새롭게 요청이 필요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Circular Mode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주기적인 값의 전송</a:t>
            </a:r>
            <a:r>
              <a:rPr lang="en-US" altLang="ko-KR" dirty="0"/>
              <a:t>(</a:t>
            </a:r>
            <a:r>
              <a:rPr lang="ko-KR" altLang="en-US" dirty="0"/>
              <a:t>업데이트</a:t>
            </a:r>
            <a:r>
              <a:rPr lang="en-US" altLang="ko-KR" dirty="0"/>
              <a:t>)</a:t>
            </a:r>
            <a:r>
              <a:rPr lang="ko-KR" altLang="en-US" dirty="0"/>
              <a:t>이 필요할 때 사용하는 모드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NDT</a:t>
            </a:r>
            <a:r>
              <a:rPr lang="ko-KR" altLang="en-US" dirty="0"/>
              <a:t> 값이 </a:t>
            </a:r>
            <a:r>
              <a:rPr lang="en-US" altLang="ko-KR" dirty="0"/>
              <a:t>0</a:t>
            </a:r>
            <a:r>
              <a:rPr lang="ko-KR" altLang="en-US" dirty="0"/>
              <a:t>이 될 경우 설정한 데이터 최대 크기로 재설정됨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6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Controller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7"/>
            <a:ext cx="8424862" cy="4681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주변 장치의 </a:t>
            </a:r>
            <a:r>
              <a:rPr lang="en-US" altLang="ko-KR" dirty="0"/>
              <a:t>Request Signal </a:t>
            </a:r>
            <a:r>
              <a:rPr lang="ko-KR" altLang="en-US" dirty="0"/>
              <a:t>의 발생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DMA Controller </a:t>
            </a:r>
            <a:r>
              <a:rPr lang="ko-KR" altLang="en-US" dirty="0"/>
              <a:t>에서 우선순위 설정 및 요청에</a:t>
            </a:r>
            <a:r>
              <a:rPr lang="en-US" altLang="ko-KR" dirty="0"/>
              <a:t> </a:t>
            </a:r>
            <a:r>
              <a:rPr lang="ko-KR" altLang="en-US" dirty="0"/>
              <a:t>대한 서비스 제공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Request / ACK </a:t>
            </a:r>
            <a:r>
              <a:rPr lang="ko-KR" altLang="en-US" dirty="0"/>
              <a:t>방식을 통한 주변 장치와 </a:t>
            </a:r>
            <a:r>
              <a:rPr lang="en-US" altLang="ko-KR" dirty="0"/>
              <a:t>DMA Controller </a:t>
            </a:r>
            <a:r>
              <a:rPr lang="ko-KR" altLang="en-US" dirty="0"/>
              <a:t>간 통신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03CFE1-FDA8-493B-8267-BEB3F0A55376}"/>
              </a:ext>
            </a:extLst>
          </p:cNvPr>
          <p:cNvGrpSpPr/>
          <p:nvPr/>
        </p:nvGrpSpPr>
        <p:grpSpPr>
          <a:xfrm>
            <a:off x="5298835" y="3549470"/>
            <a:ext cx="3599846" cy="1896963"/>
            <a:chOff x="5220304" y="341258"/>
            <a:chExt cx="3599846" cy="18969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6CA00CC-F9C4-4550-95EA-8F8F8F02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304" y="341258"/>
              <a:ext cx="3599846" cy="1896963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3483A9F-2F4A-414B-BEC6-D10F8B433B24}"/>
                </a:ext>
              </a:extLst>
            </p:cNvPr>
            <p:cNvCxnSpPr/>
            <p:nvPr/>
          </p:nvCxnSpPr>
          <p:spPr>
            <a:xfrm>
              <a:off x="6686872" y="2075706"/>
              <a:ext cx="20618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7D23FBD-6F1D-416D-BA2C-A4B09E383E60}"/>
              </a:ext>
            </a:extLst>
          </p:cNvPr>
          <p:cNvGrpSpPr/>
          <p:nvPr/>
        </p:nvGrpSpPr>
        <p:grpSpPr>
          <a:xfrm>
            <a:off x="906502" y="2745130"/>
            <a:ext cx="3876981" cy="3561921"/>
            <a:chOff x="2669228" y="3084494"/>
            <a:chExt cx="3876981" cy="356192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D40A085-F61E-4102-B8B0-45C589151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9228" y="3084494"/>
              <a:ext cx="3876981" cy="356192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D8C6BCB-97FF-422E-960D-3BA6FD1D6C6F}"/>
                </a:ext>
              </a:extLst>
            </p:cNvPr>
            <p:cNvSpPr/>
            <p:nvPr/>
          </p:nvSpPr>
          <p:spPr>
            <a:xfrm>
              <a:off x="4175956" y="4650320"/>
              <a:ext cx="468052" cy="146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D05F4C-F255-42BB-86D6-104DC4219165}"/>
                </a:ext>
              </a:extLst>
            </p:cNvPr>
            <p:cNvSpPr/>
            <p:nvPr/>
          </p:nvSpPr>
          <p:spPr>
            <a:xfrm>
              <a:off x="4175956" y="5108034"/>
              <a:ext cx="468052" cy="146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9B7F71A-4CD6-4E27-AC86-F43393467E4C}"/>
                </a:ext>
              </a:extLst>
            </p:cNvPr>
            <p:cNvSpPr/>
            <p:nvPr/>
          </p:nvSpPr>
          <p:spPr>
            <a:xfrm>
              <a:off x="2804356" y="3888834"/>
              <a:ext cx="868484" cy="10717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18F3CA-2C70-4F9A-AB33-746E8E92615C}"/>
                </a:ext>
              </a:extLst>
            </p:cNvPr>
            <p:cNvSpPr/>
            <p:nvPr/>
          </p:nvSpPr>
          <p:spPr>
            <a:xfrm>
              <a:off x="2804356" y="4970874"/>
              <a:ext cx="868484" cy="10717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714D2F5-6BA4-43D0-9E1F-FFA4C1884579}"/>
                </a:ext>
              </a:extLst>
            </p:cNvPr>
            <p:cNvSpPr/>
            <p:nvPr/>
          </p:nvSpPr>
          <p:spPr>
            <a:xfrm>
              <a:off x="3807968" y="3888834"/>
              <a:ext cx="259976" cy="148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F5D35B-B82B-40C5-906D-97A74652710A}"/>
                </a:ext>
              </a:extLst>
            </p:cNvPr>
            <p:cNvSpPr/>
            <p:nvPr/>
          </p:nvSpPr>
          <p:spPr>
            <a:xfrm>
              <a:off x="3747008" y="4467954"/>
              <a:ext cx="162052" cy="248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45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980728"/>
            <a:ext cx="8424862" cy="5185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DMA1 </a:t>
            </a:r>
            <a:r>
              <a:rPr lang="ko-KR" altLang="en-US" dirty="0"/>
              <a:t>및 </a:t>
            </a:r>
            <a:r>
              <a:rPr lang="en-US" altLang="ko-KR" dirty="0"/>
              <a:t>DMA2 </a:t>
            </a:r>
            <a:r>
              <a:rPr lang="ko-KR" altLang="en-US" dirty="0"/>
              <a:t>채널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4F6FD2-72A9-401D-A6D6-97CEB741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12" y="1430107"/>
            <a:ext cx="4824536" cy="22853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98FB27-E17A-443A-84CD-F37BDFB1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788346"/>
            <a:ext cx="4284476" cy="25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4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실험내용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Configuration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484784"/>
            <a:ext cx="8424862" cy="545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Stm320f10x_dma.h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3BBFA-4209-495D-B24E-ACF130D8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60" y="1484784"/>
            <a:ext cx="5825090" cy="4219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8B8BF-6E5A-4C0B-A5F0-74BA7A2C0447}"/>
              </a:ext>
            </a:extLst>
          </p:cNvPr>
          <p:cNvSpPr txBox="1"/>
          <p:nvPr/>
        </p:nvSpPr>
        <p:spPr>
          <a:xfrm>
            <a:off x="1219131" y="5812937"/>
            <a:ext cx="760101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/>
              <a:t>각 기능 및 설명은 </a:t>
            </a:r>
            <a:r>
              <a:rPr lang="en-US" altLang="ko-KR" dirty="0"/>
              <a:t>Reference Manual - DMA </a:t>
            </a:r>
            <a:r>
              <a:rPr lang="ko-KR" altLang="en-US" dirty="0"/>
              <a:t>챕터 참고</a:t>
            </a:r>
          </a:p>
        </p:txBody>
      </p:sp>
    </p:spTree>
    <p:extLst>
      <p:ext uri="{BB962C8B-B14F-4D97-AF65-F5344CB8AC3E}">
        <p14:creationId xmlns:p14="http://schemas.microsoft.com/office/powerpoint/2010/main" val="34468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실험내용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Configuration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6" y="1412776"/>
            <a:ext cx="5158535" cy="48679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1520" y="3717032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3371" y="5301208"/>
            <a:ext cx="50757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3371" y="6060188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906" y="1529540"/>
            <a:ext cx="3583691" cy="45306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245" y="6176952"/>
            <a:ext cx="6151772" cy="4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2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052736"/>
            <a:ext cx="8424862" cy="51131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실험 힌트</a:t>
            </a:r>
            <a:r>
              <a:rPr lang="en-US" altLang="ko-KR" sz="2400" dirty="0"/>
              <a:t>!!!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ADC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Interrupt</a:t>
            </a:r>
            <a:r>
              <a:rPr lang="ko-KR" altLang="en-US" dirty="0"/>
              <a:t>를 쓰지 말고 </a:t>
            </a:r>
            <a:r>
              <a:rPr lang="en-US" altLang="ko-KR" dirty="0"/>
              <a:t>DMA</a:t>
            </a:r>
            <a:r>
              <a:rPr lang="ko-KR" altLang="en-US" dirty="0"/>
              <a:t>를 이용해야 하므로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ADC_ITConfig</a:t>
            </a:r>
            <a:r>
              <a:rPr lang="en-US" altLang="ko-KR" dirty="0"/>
              <a:t> </a:t>
            </a:r>
            <a:r>
              <a:rPr lang="ko-KR" altLang="en-US" dirty="0"/>
              <a:t>함수 대신 </a:t>
            </a:r>
            <a:r>
              <a:rPr lang="en-US" altLang="ko-KR" dirty="0" err="1"/>
              <a:t>ADC_DMACmd</a:t>
            </a:r>
            <a:r>
              <a:rPr lang="en-US" altLang="ko-KR" dirty="0"/>
              <a:t> </a:t>
            </a:r>
            <a:r>
              <a:rPr lang="ko-KR" altLang="en-US" dirty="0"/>
              <a:t>함수를 써야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Volatile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전역변수로 선언한 </a:t>
            </a:r>
            <a:r>
              <a:rPr lang="en-US" altLang="ko-KR" dirty="0"/>
              <a:t>ADC </a:t>
            </a:r>
            <a:r>
              <a:rPr lang="ko-KR" altLang="en-US" dirty="0"/>
              <a:t>값을 저장할 공간을 항상 참조하도록 </a:t>
            </a:r>
            <a:r>
              <a:rPr lang="en-US" altLang="ko-KR" dirty="0"/>
              <a:t>volatile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 value of type "uint32_t volatile *" cannot be assigned to an entity of type "uint32_t“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이런 종류의 에러가 뜨면 </a:t>
            </a:r>
            <a:r>
              <a:rPr lang="ko-KR" altLang="en-US" dirty="0" err="1"/>
              <a:t>변수명</a:t>
            </a:r>
            <a:r>
              <a:rPr lang="ko-KR" altLang="en-US" dirty="0"/>
              <a:t> 앞에 </a:t>
            </a:r>
            <a:r>
              <a:rPr lang="en-US" altLang="ko-KR" dirty="0"/>
              <a:t>(uint32_t) </a:t>
            </a:r>
            <a:r>
              <a:rPr lang="ko-KR" altLang="en-US" dirty="0"/>
              <a:t>로 형 변환하세요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2C454-9A05-4496-902C-4D5C65186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645024"/>
            <a:ext cx="4677716" cy="6739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447B98-3D95-44FA-9701-284D2FFE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23" y="5517232"/>
            <a:ext cx="3582616" cy="3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124744"/>
            <a:ext cx="8424862" cy="4752528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ko-KR" altLang="ko-KR" dirty="0"/>
              <a:t>실험 장비들을 연결</a:t>
            </a:r>
            <a:r>
              <a:rPr lang="en-US" altLang="ko-KR" dirty="0"/>
              <a:t> </a:t>
            </a:r>
            <a:r>
              <a:rPr lang="ko-KR" altLang="en-US" dirty="0"/>
              <a:t>및 분리</a:t>
            </a:r>
            <a:r>
              <a:rPr lang="ko-KR" altLang="ko-KR" dirty="0"/>
              <a:t>할 때 반드시 모든 전원을 끄고 연결해주세요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</a:t>
            </a:r>
            <a:r>
              <a:rPr lang="ko-KR" altLang="en-US" dirty="0"/>
              <a:t>사용시 </a:t>
            </a:r>
            <a:r>
              <a:rPr lang="ko-KR" altLang="ko-KR" dirty="0"/>
              <a:t>충격이 가해지지 않도록 주의해주세요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자리는 항상 깔끔하게 유지하고 반드시 정리 후 퇴실해주세요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실험 </a:t>
            </a:r>
            <a:r>
              <a:rPr lang="ko-KR" altLang="ko-KR" dirty="0">
                <a:solidFill>
                  <a:srgbClr val="0070C0"/>
                </a:solidFill>
              </a:rPr>
              <a:t>소스 코드</a:t>
            </a:r>
            <a:r>
              <a:rPr lang="ko-KR" altLang="en-US" dirty="0">
                <a:solidFill>
                  <a:srgbClr val="0070C0"/>
                </a:solidFill>
              </a:rPr>
              <a:t>와 프로젝트 폴더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백업</a:t>
            </a:r>
            <a:r>
              <a:rPr lang="ko-KR" altLang="ko-KR" dirty="0"/>
              <a:t> 후 반드시 </a:t>
            </a:r>
            <a:r>
              <a:rPr lang="ko-KR" altLang="ko-KR" dirty="0">
                <a:solidFill>
                  <a:srgbClr val="FF0000"/>
                </a:solidFill>
              </a:rPr>
              <a:t>삭제</a:t>
            </a:r>
            <a:r>
              <a:rPr lang="ko-KR" altLang="ko-KR" dirty="0"/>
              <a:t>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 관리</a:t>
            </a:r>
            <a:r>
              <a:rPr lang="en-US" altLang="ko-KR" dirty="0"/>
              <a:t>, </a:t>
            </a:r>
            <a:r>
              <a:rPr lang="ko-KR" altLang="ko-KR" dirty="0"/>
              <a:t>뒷정리가 제대로 되지 않을 경우 해당 조에게 감점이 주어집니다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동작 중 케이블 절대 </a:t>
            </a:r>
            <a:r>
              <a:rPr lang="ko-KR" altLang="en-US" dirty="0" err="1">
                <a:solidFill>
                  <a:srgbClr val="FF0000"/>
                </a:solidFill>
              </a:rPr>
              <a:t>뽑지말것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보드는 전원으로 </a:t>
            </a:r>
            <a:r>
              <a:rPr lang="en-US" altLang="ko-KR" dirty="0" err="1">
                <a:solidFill>
                  <a:srgbClr val="FF0000"/>
                </a:solidFill>
              </a:rPr>
              <a:t>USBPort</a:t>
            </a:r>
            <a:r>
              <a:rPr lang="ko-KR" altLang="en-US" dirty="0">
                <a:solidFill>
                  <a:srgbClr val="FF0000"/>
                </a:solidFill>
              </a:rPr>
              <a:t>나 어댑터</a:t>
            </a:r>
            <a:r>
              <a:rPr lang="en-US" altLang="ko-KR" dirty="0">
                <a:solidFill>
                  <a:srgbClr val="FF0000"/>
                </a:solidFill>
              </a:rPr>
              <a:t>(5V,1A)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사용할것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(5V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5A</a:t>
            </a:r>
            <a:r>
              <a:rPr lang="ko-KR" altLang="en-US" dirty="0">
                <a:solidFill>
                  <a:srgbClr val="FF0000"/>
                </a:solidFill>
              </a:rPr>
              <a:t> 어댑터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비슷하게 생김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와 혼동하지 말 것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사용시 보드가 </a:t>
            </a:r>
            <a:r>
              <a:rPr lang="ko-KR" altLang="en-US" dirty="0" err="1">
                <a:solidFill>
                  <a:srgbClr val="FF0000"/>
                </a:solidFill>
              </a:rPr>
              <a:t>타버림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감점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디버깅 모드 중에 보드 전원을 끄거나 연결 케이블을 분리하지 말 것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0"/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지켜지지 않을 시 해당 조 감점</a:t>
            </a:r>
            <a:endParaRPr lang="ko-KR" altLang="ko-KR" dirty="0">
              <a:solidFill>
                <a:srgbClr val="FF0000"/>
              </a:solidFill>
            </a:endParaRPr>
          </a:p>
          <a:p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CB59EF-7743-EC47-3B44-18498B421937}"/>
              </a:ext>
            </a:extLst>
          </p:cNvPr>
          <p:cNvSpPr/>
          <p:nvPr/>
        </p:nvSpPr>
        <p:spPr>
          <a:xfrm>
            <a:off x="323528" y="537321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나가실 때</a:t>
            </a:r>
            <a:r>
              <a:rPr lang="en-US" altLang="ko-KR" b="1" dirty="0"/>
              <a:t>,</a:t>
            </a:r>
            <a:r>
              <a:rPr lang="ko-KR" altLang="en-US" b="1" dirty="0"/>
              <a:t> 만드신 코드 및 프로젝트 폴더는 모두 백업하시고 삭제해주세요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다른 분반 파일은 만지지 마시고 조교에게 알려주세요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자리 정리정돈 안 되어 있으면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r>
              <a:rPr lang="ko-KR" altLang="en-US" b="1" dirty="0"/>
              <a:t>합니다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686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9685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수업 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주</a:t>
            </a:r>
            <a:r>
              <a:rPr lang="en-US" altLang="ko-KR" dirty="0"/>
              <a:t>(12~14)</a:t>
            </a:r>
            <a:r>
              <a:rPr lang="ko-KR" altLang="en-US" dirty="0"/>
              <a:t> 동안 </a:t>
            </a:r>
            <a:r>
              <a:rPr lang="ko-KR" altLang="en-US" dirty="0" err="1"/>
              <a:t>텀</a:t>
            </a:r>
            <a:r>
              <a:rPr lang="ko-KR" altLang="en-US" dirty="0"/>
              <a:t> 프로젝트 수행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출석체크</a:t>
            </a:r>
            <a:r>
              <a:rPr lang="ko-KR" altLang="en-US" dirty="0"/>
              <a:t> 합니다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15</a:t>
            </a:r>
            <a:r>
              <a:rPr lang="ko-KR" altLang="en-US" dirty="0"/>
              <a:t>주차에 발표 예정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교수님이 직접 실험실 각자 자리에서 검사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점퍼선으로 연결하기 보다는 납땜하세요</a:t>
            </a:r>
            <a:r>
              <a:rPr lang="en-US" altLang="ko-KR" dirty="0"/>
              <a:t>. </a:t>
            </a:r>
            <a:r>
              <a:rPr lang="ko-KR" altLang="en-US" dirty="0"/>
              <a:t>시연할 때 </a:t>
            </a:r>
            <a:r>
              <a:rPr lang="ko-KR" altLang="en-US" dirty="0" err="1"/>
              <a:t>점퍼선</a:t>
            </a:r>
            <a:r>
              <a:rPr lang="ko-KR" altLang="en-US" dirty="0"/>
              <a:t> 뽑혀서 시간 지체되면 완성도 크게 감점입니다</a:t>
            </a:r>
            <a:r>
              <a:rPr lang="en-US" altLang="ko-KR" dirty="0"/>
              <a:t>. </a:t>
            </a:r>
            <a:r>
              <a:rPr lang="ko-KR" altLang="en-US" dirty="0"/>
              <a:t>다 납땜해서 깔끔하게 하면 점수 더 많이 받을 수 있습니다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31464-A5A4-415F-3EF9-D4A6C89E0F15}"/>
              </a:ext>
            </a:extLst>
          </p:cNvPr>
          <p:cNvSpPr/>
          <p:nvPr/>
        </p:nvSpPr>
        <p:spPr>
          <a:xfrm>
            <a:off x="187663" y="2560411"/>
            <a:ext cx="8974428" cy="3531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ko-KR" sz="1600" b="1" dirty="0">
                <a:latin typeface="+mj-lt"/>
                <a:cs typeface="Times New Roman" panose="02020603050405020304" pitchFamily="18" charset="0"/>
              </a:rPr>
              <a:t>이번 주 실험 결과 보고서</a:t>
            </a: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600" b="1" dirty="0">
                <a:latin typeface="+mj-lt"/>
                <a:cs typeface="Times New Roman" panose="02020603050405020304" pitchFamily="18" charset="0"/>
              </a:rPr>
              <a:t>이론부터 실습까지 전반적인 내용을 포함하도록 작성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 </a:t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 과정 사진 찍으시면 좋아요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결과보고서의 형식은 자유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표지 제외 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장 이상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 목표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과정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결과 등이 잘 드러나게 작성</a:t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보고서에 전체 코드를 그대로 붙여 넣으면 감점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PDF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형식으로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코드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ko-KR" sz="1600" b="1" dirty="0" err="1">
                <a:latin typeface="+mj-lt"/>
                <a:cs typeface="Times New Roman" panose="02020603050405020304" pitchFamily="18" charset="0"/>
              </a:rPr>
              <a:t>main.c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와 함께 수요일 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13:00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까지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 PLATO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제출</a:t>
            </a:r>
            <a:endParaRPr lang="en-US" altLang="ko-KR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실험의 과정이 설명되도록 작성 </a:t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아이디어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문제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해결 방법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실패 및 결과에 대한 고찰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이론적인 부분은 간단하게 작성하고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 본인 조의 실험 진행 과정 및 방법 위주로 작성할 것</a:t>
            </a:r>
            <a:endParaRPr lang="en-US" altLang="ko-KR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 과정을 작성하며 실험에 대한 고찰 관련 내용을 반드시 포함시킬 것 </a:t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별도로 고찰 부분 작성 가능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1A9ED-7498-3136-4FBA-4D0448924BDC}"/>
              </a:ext>
            </a:extLst>
          </p:cNvPr>
          <p:cNvSpPr/>
          <p:nvPr/>
        </p:nvSpPr>
        <p:spPr>
          <a:xfrm>
            <a:off x="294055" y="908720"/>
            <a:ext cx="8496944" cy="1899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ko-KR" sz="20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검사</a:t>
            </a:r>
            <a:endParaRPr lang="en-US" altLang="ko-KR" sz="20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4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미션을 구현한 조는 조교의 간단한 퀴즈 및 검사</a:t>
            </a:r>
            <a:endParaRPr lang="en-US" altLang="ko-KR" sz="14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4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오늘 검사 받을 수 있는 조는 오늘 받고 못 받는 조는 따로 미션 수행 후 다음 주 강의 시간에 검사</a:t>
            </a:r>
            <a:endParaRPr lang="en-US" altLang="ko-KR" sz="14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indent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2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1A9ED-7498-3136-4FBA-4D0448924BDC}"/>
              </a:ext>
            </a:extLst>
          </p:cNvPr>
          <p:cNvSpPr/>
          <p:nvPr/>
        </p:nvSpPr>
        <p:spPr>
          <a:xfrm>
            <a:off x="294055" y="908720"/>
            <a:ext cx="8496944" cy="642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● </a:t>
            </a:r>
            <a:r>
              <a:rPr lang="ko-KR" altLang="ko-KR" sz="1600" kern="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세부 실험 내용</a:t>
            </a:r>
            <a:endParaRPr lang="ko-KR" altLang="ko-KR" sz="16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1. DMA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및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ADC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 사용하여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개의 조도센서 값을 받아오도록 구현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  -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인터럽트 및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ADC value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가져오는 함수 사용 금지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  - DMA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이용한 변수 값만 사용하세요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2.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읽은 조도센서 값을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TFT-LCD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 출력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3.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평상시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TFT-LCD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배경색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WHITE,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조도센서에 스마트폰 플래시로 비출 때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TFT-LCD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배경색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GRAY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  -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배경색 바꾸면 글자도 사라지므로 배경 바꾸고 조도 값 띄우기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4.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조도센서 값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threshold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는 각자 실험적으로 결정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60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11</a:t>
            </a:r>
            <a:r>
              <a:rPr lang="ko-KR" altLang="en-US" sz="2800" dirty="0"/>
              <a:t>주차 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45CBA-45FF-4D41-80DE-046A8D0394C2}"/>
              </a:ext>
            </a:extLst>
          </p:cNvPr>
          <p:cNvSpPr txBox="1"/>
          <p:nvPr/>
        </p:nvSpPr>
        <p:spPr>
          <a:xfrm>
            <a:off x="755576" y="1340768"/>
            <a:ext cx="4629750" cy="832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DMA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동작 방법의 이해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DMA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구현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1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59532" y="1200382"/>
            <a:ext cx="5976664" cy="428418"/>
          </a:xfrm>
        </p:spPr>
        <p:txBody>
          <a:bodyPr/>
          <a:lstStyle/>
          <a:p>
            <a:r>
              <a:rPr lang="en-US" altLang="ko-KR" dirty="0"/>
              <a:t>Direct Memory Access (DMA)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395288" y="1560423"/>
            <a:ext cx="8424862" cy="17965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주변장치들이 메모리에 직접 접근하여 읽거나 쓸 수 있도록 하는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의 개입 없이 </a:t>
            </a:r>
            <a:r>
              <a:rPr lang="en-US" altLang="ko-KR" dirty="0"/>
              <a:t>I/O </a:t>
            </a:r>
            <a:r>
              <a:rPr lang="ko-KR" altLang="en-US" dirty="0"/>
              <a:t>장치와 기억장치 데이터를 전송하는 접근 방식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Interrupt </a:t>
            </a:r>
            <a:r>
              <a:rPr lang="ko-KR" altLang="en-US" dirty="0"/>
              <a:t>와 달리 별도의 중앙제어장치는 명령을 실행할 필요가 없음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메모리 처리 </a:t>
            </a:r>
            <a:r>
              <a:rPr lang="en-US" altLang="ko-KR" dirty="0"/>
              <a:t>Interrupt </a:t>
            </a:r>
            <a:r>
              <a:rPr lang="ko-KR" altLang="en-US" dirty="0"/>
              <a:t>의 사이클 만큼 성능의 향상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D9B532-2894-4B9D-AF37-1E2DB6D6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5" y="3820508"/>
            <a:ext cx="4058653" cy="2115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975D0F-B277-419B-B535-567A670B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402" y="3864678"/>
            <a:ext cx="4058654" cy="215661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02E8B5-45C5-413A-80B1-E41572CECF1F}"/>
              </a:ext>
            </a:extLst>
          </p:cNvPr>
          <p:cNvCxnSpPr>
            <a:cxnSpLocks/>
          </p:cNvCxnSpPr>
          <p:nvPr/>
        </p:nvCxnSpPr>
        <p:spPr>
          <a:xfrm>
            <a:off x="4572000" y="3645024"/>
            <a:ext cx="0" cy="2448272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9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251520" y="1484785"/>
            <a:ext cx="5976664" cy="4681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일반적인 메모리 접근 방식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200" b="0" dirty="0"/>
              <a:t>모든 </a:t>
            </a:r>
            <a:r>
              <a:rPr lang="en-US" altLang="ko-KR" sz="1200" b="0" dirty="0"/>
              <a:t>I/O </a:t>
            </a:r>
            <a:r>
              <a:rPr lang="ko-KR" altLang="en-US" sz="1200" b="0" dirty="0"/>
              <a:t>로의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접근은 </a:t>
            </a:r>
            <a:r>
              <a:rPr lang="en-US" altLang="ko-KR" sz="1200" b="0" dirty="0"/>
              <a:t>CPU</a:t>
            </a:r>
            <a:r>
              <a:rPr lang="ko-KR" altLang="en-US" sz="1200" b="0" dirty="0"/>
              <a:t>를 통해서 수행</a:t>
            </a:r>
            <a:endParaRPr lang="en-US" altLang="ko-KR" sz="1200" b="0" dirty="0"/>
          </a:p>
          <a:p>
            <a:pPr lvl="1">
              <a:lnSpc>
                <a:spcPct val="150000"/>
              </a:lnSpc>
            </a:pPr>
            <a:r>
              <a:rPr lang="en-US" altLang="ko-KR" sz="1200" b="0" dirty="0"/>
              <a:t>Data</a:t>
            </a:r>
            <a:r>
              <a:rPr lang="ko-KR" altLang="en-US" sz="1200" b="0" dirty="0"/>
              <a:t>를 전달할 때마다 </a:t>
            </a:r>
            <a:r>
              <a:rPr lang="en-US" altLang="ko-KR" sz="1200" b="0" dirty="0"/>
              <a:t>CPU</a:t>
            </a:r>
            <a:r>
              <a:rPr lang="ko-KR" altLang="en-US" sz="1200" b="0" dirty="0"/>
              <a:t>가 관여함</a:t>
            </a:r>
            <a:endParaRPr lang="en-US" altLang="ko-KR" sz="1200" b="0" dirty="0"/>
          </a:p>
          <a:p>
            <a:pPr>
              <a:lnSpc>
                <a:spcPct val="150000"/>
              </a:lnSpc>
            </a:pPr>
            <a:endParaRPr lang="en-US" altLang="ko-KR" sz="1200" b="0" dirty="0"/>
          </a:p>
          <a:p>
            <a:pPr>
              <a:lnSpc>
                <a:spcPct val="150000"/>
              </a:lnSpc>
            </a:pPr>
            <a:endParaRPr lang="en-US" altLang="ko-KR" sz="1200" b="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DMA </a:t>
            </a:r>
            <a:r>
              <a:rPr lang="ko-KR" altLang="en-US" dirty="0"/>
              <a:t>방식</a:t>
            </a:r>
            <a:endParaRPr lang="en-US" altLang="ko-KR" sz="1200" b="0" dirty="0"/>
          </a:p>
          <a:p>
            <a:pPr lvl="1">
              <a:lnSpc>
                <a:spcPct val="150000"/>
              </a:lnSpc>
            </a:pPr>
            <a:r>
              <a:rPr lang="en-US" altLang="ko-KR" sz="1200" b="0" dirty="0"/>
              <a:t>RAM</a:t>
            </a:r>
            <a:r>
              <a:rPr lang="ko-KR" altLang="en-US" sz="1200" b="0" dirty="0"/>
              <a:t>이 </a:t>
            </a:r>
            <a:r>
              <a:rPr lang="en-US" altLang="ko-KR" sz="1200" b="0" dirty="0"/>
              <a:t>I/O </a:t>
            </a:r>
            <a:r>
              <a:rPr lang="ko-KR" altLang="en-US" sz="1200" b="0" dirty="0"/>
              <a:t>장치로부터 데이터가 필요</a:t>
            </a:r>
            <a:r>
              <a:rPr lang="ko-KR" altLang="en-US" sz="1200" dirty="0"/>
              <a:t>해지면</a:t>
            </a:r>
            <a:r>
              <a:rPr lang="en-US" altLang="ko-KR" sz="1200" dirty="0"/>
              <a:t>, CPU</a:t>
            </a:r>
            <a:r>
              <a:rPr lang="ko-KR" altLang="en-US" sz="1200" dirty="0"/>
              <a:t>는 </a:t>
            </a:r>
            <a:r>
              <a:rPr lang="en-US" altLang="ko-KR" sz="1200" dirty="0"/>
              <a:t>DMA </a:t>
            </a:r>
            <a:r>
              <a:rPr lang="ko-KR" altLang="en-US" sz="1200" dirty="0"/>
              <a:t>컨트롤러에게 신호</a:t>
            </a:r>
            <a:r>
              <a:rPr lang="en-US" altLang="ko-KR" sz="1200" dirty="0"/>
              <a:t>(</a:t>
            </a:r>
            <a:r>
              <a:rPr lang="ko-KR" altLang="en-US" sz="1200" dirty="0"/>
              <a:t>전송 크기</a:t>
            </a:r>
            <a:r>
              <a:rPr lang="en-US" altLang="ko-KR" sz="1200" dirty="0"/>
              <a:t>, </a:t>
            </a:r>
            <a:r>
              <a:rPr lang="ko-KR" altLang="en-US" sz="1200" dirty="0"/>
              <a:t>주소 등등</a:t>
            </a:r>
            <a:r>
              <a:rPr lang="en-US" altLang="ko-KR" sz="1200" dirty="0"/>
              <a:t>)</a:t>
            </a:r>
            <a:r>
              <a:rPr lang="ko-KR" altLang="en-US" sz="1200" dirty="0"/>
              <a:t>를 보냄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0" dirty="0"/>
              <a:t>DMA </a:t>
            </a:r>
            <a:r>
              <a:rPr lang="ko-KR" altLang="en-US" sz="1200" b="0" dirty="0"/>
              <a:t>컨트롤러가 </a:t>
            </a:r>
            <a:r>
              <a:rPr lang="en-US" altLang="ko-KR" sz="1200" b="0" dirty="0"/>
              <a:t>RAM </a:t>
            </a:r>
            <a:r>
              <a:rPr lang="ko-KR" altLang="en-US" sz="1200" b="0" dirty="0"/>
              <a:t>주소로 데이터를 </a:t>
            </a:r>
            <a:r>
              <a:rPr lang="en-US" altLang="ko-KR" sz="1200" b="0" dirty="0"/>
              <a:t>bus</a:t>
            </a:r>
            <a:r>
              <a:rPr lang="ko-KR" altLang="en-US" sz="1200" b="0" dirty="0"/>
              <a:t>를 통해 주고 받음</a:t>
            </a:r>
            <a:endParaRPr lang="en-US" altLang="ko-KR" sz="1200" b="0" dirty="0"/>
          </a:p>
          <a:p>
            <a:pPr lvl="1">
              <a:lnSpc>
                <a:spcPct val="150000"/>
              </a:lnSpc>
            </a:pPr>
            <a:r>
              <a:rPr lang="ko-KR" altLang="ko-KR" sz="1200" b="0" dirty="0"/>
              <a:t>모든 데이터 전송이 끝나면</a:t>
            </a:r>
            <a:r>
              <a:rPr lang="en-US" altLang="ko-KR" sz="1200" b="0" dirty="0"/>
              <a:t>, DMA Controller</a:t>
            </a:r>
            <a:r>
              <a:rPr lang="ko-KR" altLang="ko-KR" sz="1200" b="0" dirty="0"/>
              <a:t>가</a:t>
            </a:r>
            <a:r>
              <a:rPr lang="en-US" altLang="ko-KR" sz="1200" b="0" dirty="0"/>
              <a:t> CPU</a:t>
            </a:r>
            <a:r>
              <a:rPr lang="ko-KR" altLang="ko-KR" sz="1200" b="0" dirty="0"/>
              <a:t>에게 </a:t>
            </a:r>
            <a:r>
              <a:rPr lang="en-US" altLang="ko-KR" sz="1200" b="0" dirty="0"/>
              <a:t>Interrupt </a:t>
            </a:r>
            <a:r>
              <a:rPr lang="ko-KR" altLang="ko-KR" sz="1200" b="0" dirty="0"/>
              <a:t>신호를 보냄</a:t>
            </a:r>
            <a:endParaRPr lang="ko-KR" altLang="en-US" sz="1200" b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F1A68E86-80DE-4D41-B0F2-74E9AF21CD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840342"/>
            <a:ext cx="5976664" cy="428418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Direct Memory Access (DMA)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413E6D-9720-42F3-99D9-C6DCFB96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052736"/>
            <a:ext cx="2520528" cy="252052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5B2E47D-A7FE-409A-8FC0-F0DA8D0B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760223"/>
            <a:ext cx="2868417" cy="240508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42DC624-2F4D-4DB4-BEA6-CCCAB71C539C}"/>
              </a:ext>
            </a:extLst>
          </p:cNvPr>
          <p:cNvSpPr txBox="1"/>
          <p:nvPr/>
        </p:nvSpPr>
        <p:spPr>
          <a:xfrm>
            <a:off x="5181791" y="6169709"/>
            <a:ext cx="39966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그림 출처</a:t>
            </a:r>
            <a:r>
              <a:rPr lang="en-US" altLang="ko-KR" sz="800" dirty="0"/>
              <a:t>: https://www.quora.com/What-is-the-function-of-DMA-in-a-computer</a:t>
            </a:r>
            <a:endParaRPr lang="ko-KR" altLang="en-US" sz="8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5E14EBF-3DD1-4351-886F-1501E3BD3EAD}"/>
              </a:ext>
            </a:extLst>
          </p:cNvPr>
          <p:cNvCxnSpPr>
            <a:cxnSpLocks/>
          </p:cNvCxnSpPr>
          <p:nvPr/>
        </p:nvCxnSpPr>
        <p:spPr>
          <a:xfrm>
            <a:off x="359532" y="3410254"/>
            <a:ext cx="8460618" cy="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9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Channel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2060849"/>
            <a:ext cx="8424862" cy="41050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모듈은 </a:t>
            </a:r>
            <a:r>
              <a:rPr lang="en-US" altLang="ko-KR" dirty="0"/>
              <a:t>DMA Controller </a:t>
            </a:r>
            <a:r>
              <a:rPr lang="ko-KR" altLang="en-US" dirty="0"/>
              <a:t>의</a:t>
            </a:r>
            <a:r>
              <a:rPr lang="en-US" altLang="ko-KR" dirty="0"/>
              <a:t> DMA </a:t>
            </a:r>
            <a:r>
              <a:rPr lang="ko-KR" altLang="en-US" dirty="0"/>
              <a:t>채널을 통해 메모리 </a:t>
            </a:r>
            <a:r>
              <a:rPr lang="en-US" altLang="ko-KR" dirty="0"/>
              <a:t>R/W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STM32 </a:t>
            </a:r>
            <a:r>
              <a:rPr lang="ko-KR" altLang="en-US" dirty="0"/>
              <a:t>보드</a:t>
            </a:r>
            <a:r>
              <a:rPr lang="en-US" altLang="ko-KR" dirty="0"/>
              <a:t> DMA </a:t>
            </a:r>
            <a:r>
              <a:rPr lang="ko-KR" altLang="en-US" dirty="0"/>
              <a:t>채널은 총 </a:t>
            </a:r>
            <a:r>
              <a:rPr lang="en-US" altLang="ko-KR" dirty="0"/>
              <a:t>12 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DAM1 </a:t>
            </a:r>
            <a:r>
              <a:rPr lang="ko-KR" altLang="en-US" dirty="0"/>
              <a:t>채널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, DMA2 </a:t>
            </a:r>
            <a:r>
              <a:rPr lang="ko-KR" altLang="en-US" dirty="0"/>
              <a:t>채널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</a:t>
            </a:r>
            <a:r>
              <a:rPr lang="en-US" altLang="ko-KR" dirty="0"/>
              <a:t> DMA</a:t>
            </a:r>
            <a:r>
              <a:rPr lang="ko-KR" altLang="en-US" dirty="0"/>
              <a:t>의 여러 채널 사이 요청은 </a:t>
            </a:r>
            <a:r>
              <a:rPr lang="en-US" altLang="ko-KR" dirty="0"/>
              <a:t>Priority</a:t>
            </a:r>
            <a:r>
              <a:rPr lang="ko-KR" altLang="en-US" dirty="0"/>
              <a:t>에 따라 동작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4 level: very high, high, medium, low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Peripheral-to-memory, memory-to-peripheral, and peripheral-to-peripheral </a:t>
            </a:r>
            <a:r>
              <a:rPr lang="ko-KR" altLang="en-US" dirty="0"/>
              <a:t>전송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5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21621</TotalTime>
  <Words>853</Words>
  <Application>Microsoft Office PowerPoint</Application>
  <PresentationFormat>화면 슬라이드 쇼(4:3)</PresentationFormat>
  <Paragraphs>138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임베디드 시스템 설계 및 실험 02 분반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ESLAB</cp:lastModifiedBy>
  <cp:revision>952</cp:revision>
  <cp:lastPrinted>2020-06-10T01:30:43Z</cp:lastPrinted>
  <dcterms:created xsi:type="dcterms:W3CDTF">2013-02-28T11:21:25Z</dcterms:created>
  <dcterms:modified xsi:type="dcterms:W3CDTF">2022-10-14T03:33:58Z</dcterms:modified>
</cp:coreProperties>
</file>