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42" r:id="rId2"/>
    <p:sldId id="501" r:id="rId3"/>
    <p:sldId id="492" r:id="rId4"/>
    <p:sldId id="280" r:id="rId5"/>
    <p:sldId id="469" r:id="rId6"/>
    <p:sldId id="465" r:id="rId7"/>
    <p:sldId id="497" r:id="rId8"/>
    <p:sldId id="494" r:id="rId9"/>
    <p:sldId id="495" r:id="rId10"/>
    <p:sldId id="480" r:id="rId11"/>
    <p:sldId id="496" r:id="rId12"/>
    <p:sldId id="493" r:id="rId13"/>
    <p:sldId id="500" r:id="rId14"/>
    <p:sldId id="499" r:id="rId15"/>
    <p:sldId id="478" r:id="rId16"/>
    <p:sldId id="498" r:id="rId17"/>
    <p:sldId id="483" r:id="rId18"/>
    <p:sldId id="484" r:id="rId19"/>
    <p:sldId id="260" r:id="rId20"/>
    <p:sldId id="257" r:id="rId21"/>
    <p:sldId id="268" r:id="rId22"/>
    <p:sldId id="269" r:id="rId23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501"/>
            <p14:sldId id="492"/>
            <p14:sldId id="280"/>
            <p14:sldId id="469"/>
            <p14:sldId id="465"/>
            <p14:sldId id="497"/>
            <p14:sldId id="494"/>
            <p14:sldId id="495"/>
            <p14:sldId id="480"/>
            <p14:sldId id="496"/>
            <p14:sldId id="493"/>
            <p14:sldId id="500"/>
            <p14:sldId id="499"/>
            <p14:sldId id="478"/>
            <p14:sldId id="498"/>
            <p14:sldId id="483"/>
            <p14:sldId id="484"/>
            <p14:sldId id="260"/>
            <p14:sldId id="25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  <p:cmAuthor id="1" name="ESLAB" initials="E" lastIdx="1" clrIdx="1">
    <p:extLst>
      <p:ext uri="{19B8F6BF-5375-455C-9EA6-DF929625EA0E}">
        <p15:presenceInfo xmlns:p15="http://schemas.microsoft.com/office/powerpoint/2012/main" userId="ES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875D8-3ABF-494A-AE2C-AF1C53629069}" v="4197" dt="2020-08-21T05:36:2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6" autoAdjust="0"/>
    <p:restoredTop sz="96727" autoAdjust="0"/>
  </p:normalViewPr>
  <p:slideViewPr>
    <p:cSldViewPr>
      <p:cViewPr varScale="1">
        <p:scale>
          <a:sx n="107" d="100"/>
          <a:sy n="107" d="100"/>
        </p:scale>
        <p:origin x="6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700" y="84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Heejun" userId="f4146b6c-b8a2-4ff9-88b8-ec5eab333dbc" providerId="ADAL" clId="{2AA875D8-3ABF-494A-AE2C-AF1C53629069}"/>
    <pc:docChg chg="undo redo custSel addSld delSld modSld sldOrd modMainMaster modSection">
      <pc:chgData name="LeeHeejun" userId="f4146b6c-b8a2-4ff9-88b8-ec5eab333dbc" providerId="ADAL" clId="{2AA875D8-3ABF-494A-AE2C-AF1C53629069}" dt="2020-08-21T05:36:36.140" v="23806" actId="14100"/>
      <pc:docMkLst>
        <pc:docMk/>
      </pc:docMkLst>
      <pc:sldChg chg="del">
        <pc:chgData name="LeeHeejun" userId="f4146b6c-b8a2-4ff9-88b8-ec5eab333dbc" providerId="ADAL" clId="{2AA875D8-3ABF-494A-AE2C-AF1C53629069}" dt="2020-08-18T07:24:41.349" v="5" actId="47"/>
        <pc:sldMkLst>
          <pc:docMk/>
          <pc:sldMk cId="2784051136" sldId="440"/>
        </pc:sldMkLst>
      </pc:sldChg>
      <pc:sldChg chg="delSp modSp new mod">
        <pc:chgData name="LeeHeejun" userId="f4146b6c-b8a2-4ff9-88b8-ec5eab333dbc" providerId="ADAL" clId="{2AA875D8-3ABF-494A-AE2C-AF1C53629069}" dt="2020-08-19T08:57:59.999" v="3739" actId="20577"/>
        <pc:sldMkLst>
          <pc:docMk/>
          <pc:sldMk cId="892494725" sldId="441"/>
        </pc:sldMkLst>
        <pc:spChg chg="mod">
          <ac:chgData name="LeeHeejun" userId="f4146b6c-b8a2-4ff9-88b8-ec5eab333dbc" providerId="ADAL" clId="{2AA875D8-3ABF-494A-AE2C-AF1C53629069}" dt="2020-08-18T07:46:12.090" v="501"/>
          <ac:spMkLst>
            <pc:docMk/>
            <pc:sldMk cId="892494725" sldId="441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8T08:21:49.799" v="503" actId="478"/>
          <ac:spMkLst>
            <pc:docMk/>
            <pc:sldMk cId="892494725" sldId="441"/>
            <ac:spMk id="4" creationId="{2FEB9C93-E81F-4B10-9BB6-5016136E3BDD}"/>
          </ac:spMkLst>
        </pc:spChg>
        <pc:spChg chg="del mod">
          <ac:chgData name="LeeHeejun" userId="f4146b6c-b8a2-4ff9-88b8-ec5eab333dbc" providerId="ADAL" clId="{2AA875D8-3ABF-494A-AE2C-AF1C53629069}" dt="2020-08-18T08:21:49.416" v="502" actId="478"/>
          <ac:spMkLst>
            <pc:docMk/>
            <pc:sldMk cId="892494725" sldId="441"/>
            <ac:spMk id="5" creationId="{E3CFBC3B-CA66-4089-9C62-155D0D8A8FB0}"/>
          </ac:spMkLst>
        </pc:spChg>
        <pc:spChg chg="mod">
          <ac:chgData name="LeeHeejun" userId="f4146b6c-b8a2-4ff9-88b8-ec5eab333dbc" providerId="ADAL" clId="{2AA875D8-3ABF-494A-AE2C-AF1C53629069}" dt="2020-08-19T08:57:59.999" v="3739" actId="20577"/>
          <ac:spMkLst>
            <pc:docMk/>
            <pc:sldMk cId="892494725" sldId="441"/>
            <ac:spMk id="6" creationId="{DD2808FB-507B-44C3-8A55-5A9224EF43F6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1901700134" sldId="442"/>
        </pc:sldMkLst>
      </pc:sldChg>
      <pc:sldChg chg="addSp delSp modSp new mod ord">
        <pc:chgData name="LeeHeejun" userId="f4146b6c-b8a2-4ff9-88b8-ec5eab333dbc" providerId="ADAL" clId="{2AA875D8-3ABF-494A-AE2C-AF1C53629069}" dt="2020-08-18T07:45:45.931" v="494" actId="403"/>
        <pc:sldMkLst>
          <pc:docMk/>
          <pc:sldMk cId="3922351594" sldId="442"/>
        </pc:sldMkLst>
        <pc:spChg chg="mod">
          <ac:chgData name="LeeHeejun" userId="f4146b6c-b8a2-4ff9-88b8-ec5eab333dbc" providerId="ADAL" clId="{2AA875D8-3ABF-494A-AE2C-AF1C53629069}" dt="2020-08-18T07:35:15.580" v="363" actId="1035"/>
          <ac:spMkLst>
            <pc:docMk/>
            <pc:sldMk cId="3922351594" sldId="442"/>
            <ac:spMk id="2" creationId="{975D9B05-A3C7-4838-BD9E-594CAE3982B7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3" creationId="{B87BD403-17BD-47C2-90A8-4ACB1319E054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4" creationId="{712D4F8E-28E7-4CC7-A7CE-6C55D4305F6C}"/>
          </ac:spMkLst>
        </pc:spChg>
        <pc:spChg chg="del mod">
          <ac:chgData name="LeeHeejun" userId="f4146b6c-b8a2-4ff9-88b8-ec5eab333dbc" providerId="ADAL" clId="{2AA875D8-3ABF-494A-AE2C-AF1C53629069}" dt="2020-08-18T07:29:51.132" v="189" actId="478"/>
          <ac:spMkLst>
            <pc:docMk/>
            <pc:sldMk cId="3922351594" sldId="442"/>
            <ac:spMk id="5" creationId="{69C5C527-58A8-4BA3-B2EF-328A1A99EC00}"/>
          </ac:spMkLst>
        </pc:spChg>
        <pc:spChg chg="del mod">
          <ac:chgData name="LeeHeejun" userId="f4146b6c-b8a2-4ff9-88b8-ec5eab333dbc" providerId="ADAL" clId="{2AA875D8-3ABF-494A-AE2C-AF1C53629069}" dt="2020-08-18T07:29:50.324" v="188" actId="478"/>
          <ac:spMkLst>
            <pc:docMk/>
            <pc:sldMk cId="3922351594" sldId="442"/>
            <ac:spMk id="6" creationId="{B624D961-BF7E-4A1C-AB3D-B487AC364CAC}"/>
          </ac:spMkLst>
        </pc:spChg>
        <pc:spChg chg="add del">
          <ac:chgData name="LeeHeejun" userId="f4146b6c-b8a2-4ff9-88b8-ec5eab333dbc" providerId="ADAL" clId="{2AA875D8-3ABF-494A-AE2C-AF1C53629069}" dt="2020-08-18T07:34:30.501" v="353" actId="478"/>
          <ac:spMkLst>
            <pc:docMk/>
            <pc:sldMk cId="3922351594" sldId="442"/>
            <ac:spMk id="7" creationId="{53C0115D-6BDD-456C-9991-A865977A2871}"/>
          </ac:spMkLst>
        </pc:spChg>
        <pc:spChg chg="del">
          <ac:chgData name="LeeHeejun" userId="f4146b6c-b8a2-4ff9-88b8-ec5eab333dbc" providerId="ADAL" clId="{2AA875D8-3ABF-494A-AE2C-AF1C53629069}" dt="2020-08-18T07:32:51.715" v="250" actId="478"/>
          <ac:spMkLst>
            <pc:docMk/>
            <pc:sldMk cId="3922351594" sldId="442"/>
            <ac:spMk id="8" creationId="{991CD022-2651-4D39-9BEE-F777651738D6}"/>
          </ac:spMkLst>
        </pc:spChg>
        <pc:spChg chg="add del mod">
          <ac:chgData name="LeeHeejun" userId="f4146b6c-b8a2-4ff9-88b8-ec5eab333dbc" providerId="ADAL" clId="{2AA875D8-3ABF-494A-AE2C-AF1C53629069}" dt="2020-08-18T07:35:04.158" v="361" actId="121"/>
          <ac:spMkLst>
            <pc:docMk/>
            <pc:sldMk cId="3922351594" sldId="442"/>
            <ac:spMk id="9" creationId="{45CE3E29-8BE4-4B45-B733-D9648CD11E21}"/>
          </ac:spMkLst>
        </pc:spChg>
        <pc:spChg chg="del mod">
          <ac:chgData name="LeeHeejun" userId="f4146b6c-b8a2-4ff9-88b8-ec5eab333dbc" providerId="ADAL" clId="{2AA875D8-3ABF-494A-AE2C-AF1C53629069}" dt="2020-08-18T07:32:48.894" v="248" actId="478"/>
          <ac:spMkLst>
            <pc:docMk/>
            <pc:sldMk cId="3922351594" sldId="442"/>
            <ac:spMk id="10" creationId="{2B3D9067-B81A-43D3-A3C2-FD3A6D419F7F}"/>
          </ac:spMkLst>
        </pc:spChg>
        <pc:spChg chg="del mod">
          <ac:chgData name="LeeHeejun" userId="f4146b6c-b8a2-4ff9-88b8-ec5eab333dbc" providerId="ADAL" clId="{2AA875D8-3ABF-494A-AE2C-AF1C53629069}" dt="2020-08-18T07:34:37.411" v="354" actId="478"/>
          <ac:spMkLst>
            <pc:docMk/>
            <pc:sldMk cId="3922351594" sldId="442"/>
            <ac:spMk id="11" creationId="{A5D43FCE-C617-4A28-A4D3-2A7094A50A70}"/>
          </ac:spMkLst>
        </pc:spChg>
        <pc:spChg chg="add del mod">
          <ac:chgData name="LeeHeejun" userId="f4146b6c-b8a2-4ff9-88b8-ec5eab333dbc" providerId="ADAL" clId="{2AA875D8-3ABF-494A-AE2C-AF1C53629069}" dt="2020-08-18T07:32:50.628" v="249" actId="478"/>
          <ac:spMkLst>
            <pc:docMk/>
            <pc:sldMk cId="3922351594" sldId="442"/>
            <ac:spMk id="13" creationId="{B3D50675-51B3-4AE9-858F-80DB45D2418E}"/>
          </ac:spMkLst>
        </pc:spChg>
        <pc:spChg chg="add del mod">
          <ac:chgData name="LeeHeejun" userId="f4146b6c-b8a2-4ff9-88b8-ec5eab333dbc" providerId="ADAL" clId="{2AA875D8-3ABF-494A-AE2C-AF1C53629069}" dt="2020-08-18T07:34:30.471" v="352" actId="478"/>
          <ac:spMkLst>
            <pc:docMk/>
            <pc:sldMk cId="3922351594" sldId="442"/>
            <ac:spMk id="15" creationId="{B4075D1B-766F-43C0-9230-914BE65204B6}"/>
          </ac:spMkLst>
        </pc:spChg>
        <pc:spChg chg="add mod">
          <ac:chgData name="LeeHeejun" userId="f4146b6c-b8a2-4ff9-88b8-ec5eab333dbc" providerId="ADAL" clId="{2AA875D8-3ABF-494A-AE2C-AF1C53629069}" dt="2020-08-18T07:34:30.342" v="348" actId="571"/>
          <ac:spMkLst>
            <pc:docMk/>
            <pc:sldMk cId="3922351594" sldId="442"/>
            <ac:spMk id="16" creationId="{504AB504-2D5E-474A-BB6B-48FCA9A65DD7}"/>
          </ac:spMkLst>
        </pc:spChg>
        <pc:spChg chg="add 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18" creationId="{08198A14-0B8C-4F3E-8711-87527C4E7F01}"/>
          </ac:spMkLst>
        </pc:spChg>
        <pc:spChg chg="add mod">
          <ac:chgData name="LeeHeejun" userId="f4146b6c-b8a2-4ff9-88b8-ec5eab333dbc" providerId="ADAL" clId="{2AA875D8-3ABF-494A-AE2C-AF1C53629069}" dt="2020-08-18T07:34:57.650" v="360" actId="1076"/>
          <ac:spMkLst>
            <pc:docMk/>
            <pc:sldMk cId="3922351594" sldId="442"/>
            <ac:spMk id="19" creationId="{5AFD3D6A-497F-4DDF-AB06-1E29D2EDDEE0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715519221" sldId="443"/>
        </pc:sldMkLst>
      </pc:sldChg>
      <pc:sldChg chg="modSp new mod">
        <pc:chgData name="LeeHeejun" userId="f4146b6c-b8a2-4ff9-88b8-ec5eab333dbc" providerId="ADAL" clId="{2AA875D8-3ABF-494A-AE2C-AF1C53629069}" dt="2020-08-19T12:55:42.192" v="8319" actId="20577"/>
        <pc:sldMkLst>
          <pc:docMk/>
          <pc:sldMk cId="1984842049" sldId="443"/>
        </pc:sldMkLst>
        <pc:spChg chg="mod">
          <ac:chgData name="LeeHeejun" userId="f4146b6c-b8a2-4ff9-88b8-ec5eab333dbc" providerId="ADAL" clId="{2AA875D8-3ABF-494A-AE2C-AF1C53629069}" dt="2020-08-19T12:55:42.192" v="8319" actId="20577"/>
          <ac:spMkLst>
            <pc:docMk/>
            <pc:sldMk cId="1984842049" sldId="443"/>
            <ac:spMk id="2" creationId="{BC7F0D39-E295-4F15-8022-3A5DBF4BCA7A}"/>
          </ac:spMkLst>
        </pc:spChg>
      </pc:sldChg>
      <pc:sldChg chg="addSp modSp add mod">
        <pc:chgData name="LeeHeejun" userId="f4146b6c-b8a2-4ff9-88b8-ec5eab333dbc" providerId="ADAL" clId="{2AA875D8-3ABF-494A-AE2C-AF1C53629069}" dt="2020-08-19T13:49:02.970" v="11540" actId="20577"/>
        <pc:sldMkLst>
          <pc:docMk/>
          <pc:sldMk cId="506638639" sldId="444"/>
        </pc:sldMkLst>
        <pc:spChg chg="mod">
          <ac:chgData name="LeeHeejun" userId="f4146b6c-b8a2-4ff9-88b8-ec5eab333dbc" providerId="ADAL" clId="{2AA875D8-3ABF-494A-AE2C-AF1C53629069}" dt="2020-08-19T01:52:19.090" v="2684" actId="20577"/>
          <ac:spMkLst>
            <pc:docMk/>
            <pc:sldMk cId="506638639" sldId="444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2:30:43.536" v="7299" actId="1035"/>
          <ac:spMkLst>
            <pc:docMk/>
            <pc:sldMk cId="506638639" sldId="444"/>
            <ac:spMk id="4" creationId="{25B7C609-35A6-4C16-B38C-6398DBFAEE00}"/>
          </ac:spMkLst>
        </pc:spChg>
        <pc:spChg chg="mod">
          <ac:chgData name="LeeHeejun" userId="f4146b6c-b8a2-4ff9-88b8-ec5eab333dbc" providerId="ADAL" clId="{2AA875D8-3ABF-494A-AE2C-AF1C53629069}" dt="2020-08-19T13:49:02.970" v="11540" actId="20577"/>
          <ac:spMkLst>
            <pc:docMk/>
            <pc:sldMk cId="506638639" sldId="444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2:30:43.536" v="7299" actId="1035"/>
          <ac:picMkLst>
            <pc:docMk/>
            <pc:sldMk cId="506638639" sldId="444"/>
            <ac:picMk id="1026" creationId="{EFD02836-A658-41CB-9462-87BB7378738B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9:26.713" v="11562"/>
        <pc:sldMkLst>
          <pc:docMk/>
          <pc:sldMk cId="63055302" sldId="445"/>
        </pc:sldMkLst>
        <pc:spChg chg="mod">
          <ac:chgData name="LeeHeejun" userId="f4146b6c-b8a2-4ff9-88b8-ec5eab333dbc" providerId="ADAL" clId="{2AA875D8-3ABF-494A-AE2C-AF1C53629069}" dt="2020-08-19T05:12:44.786" v="3604" actId="20577"/>
          <ac:spMkLst>
            <pc:docMk/>
            <pc:sldMk cId="63055302" sldId="445"/>
            <ac:spMk id="2" creationId="{4DCB9AF6-4A82-4B76-AFFF-1BA4B607B49A}"/>
          </ac:spMkLst>
        </pc:spChg>
        <pc:spChg chg="add del mod">
          <ac:chgData name="LeeHeejun" userId="f4146b6c-b8a2-4ff9-88b8-ec5eab333dbc" providerId="ADAL" clId="{2AA875D8-3ABF-494A-AE2C-AF1C53629069}" dt="2020-08-19T11:36:43.318" v="5824" actId="478"/>
          <ac:spMkLst>
            <pc:docMk/>
            <pc:sldMk cId="63055302" sldId="445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3:49:26.713" v="11562"/>
          <ac:spMkLst>
            <pc:docMk/>
            <pc:sldMk cId="63055302" sldId="445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1:28:43.575" v="5407" actId="22"/>
          <ac:spMkLst>
            <pc:docMk/>
            <pc:sldMk cId="63055302" sldId="445"/>
            <ac:spMk id="12" creationId="{EB817BE2-8D74-4C8A-9334-CFEBDB80BE77}"/>
          </ac:spMkLst>
        </pc:spChg>
        <pc:spChg chg="add del">
          <ac:chgData name="LeeHeejun" userId="f4146b6c-b8a2-4ff9-88b8-ec5eab333dbc" providerId="ADAL" clId="{2AA875D8-3ABF-494A-AE2C-AF1C53629069}" dt="2020-08-19T11:28:49.631" v="5417" actId="478"/>
          <ac:spMkLst>
            <pc:docMk/>
            <pc:sldMk cId="63055302" sldId="445"/>
            <ac:spMk id="14" creationId="{5F6FEC79-FD6E-4FAC-A9D3-0B0B0AE971D5}"/>
          </ac:spMkLst>
        </pc:spChg>
        <pc:spChg chg="add del">
          <ac:chgData name="LeeHeejun" userId="f4146b6c-b8a2-4ff9-88b8-ec5eab333dbc" providerId="ADAL" clId="{2AA875D8-3ABF-494A-AE2C-AF1C53629069}" dt="2020-08-19T11:28:54.419" v="5421" actId="22"/>
          <ac:spMkLst>
            <pc:docMk/>
            <pc:sldMk cId="63055302" sldId="445"/>
            <ac:spMk id="16" creationId="{0A3AD8E6-64AF-436A-AC23-FF95E0CDAC32}"/>
          </ac:spMkLst>
        </pc:spChg>
        <pc:spChg chg="add del mod">
          <ac:chgData name="LeeHeejun" userId="f4146b6c-b8a2-4ff9-88b8-ec5eab333dbc" providerId="ADAL" clId="{2AA875D8-3ABF-494A-AE2C-AF1C53629069}" dt="2020-08-19T11:36:41.765" v="5823" actId="478"/>
          <ac:spMkLst>
            <pc:docMk/>
            <pc:sldMk cId="63055302" sldId="445"/>
            <ac:spMk id="18" creationId="{83A2C60D-9F5F-4AD4-954B-F3B50E8F2DCD}"/>
          </ac:spMkLst>
        </pc:spChg>
        <pc:picChg chg="add del mod">
          <ac:chgData name="LeeHeejun" userId="f4146b6c-b8a2-4ff9-88b8-ec5eab333dbc" providerId="ADAL" clId="{2AA875D8-3ABF-494A-AE2C-AF1C53629069}" dt="2020-08-19T11:36:39.069" v="5821" actId="478"/>
          <ac:picMkLst>
            <pc:docMk/>
            <pc:sldMk cId="63055302" sldId="445"/>
            <ac:picMk id="4" creationId="{A1303A28-DEBB-40CE-A954-002D6D89D516}"/>
          </ac:picMkLst>
        </pc:picChg>
        <pc:picChg chg="del">
          <ac:chgData name="LeeHeejun" userId="f4146b6c-b8a2-4ff9-88b8-ec5eab333dbc" providerId="ADAL" clId="{2AA875D8-3ABF-494A-AE2C-AF1C53629069}" dt="2020-08-19T05:07:39.210" v="3584" actId="478"/>
          <ac:picMkLst>
            <pc:docMk/>
            <pc:sldMk cId="63055302" sldId="445"/>
            <ac:picMk id="1026" creationId="{EFD02836-A658-41CB-9462-87BB7378738B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908857475" sldId="445"/>
        </pc:sldMkLst>
      </pc:sldChg>
      <pc:sldChg chg="addSp delSp modSp add mod modNotesTx">
        <pc:chgData name="LeeHeejun" userId="f4146b6c-b8a2-4ff9-88b8-ec5eab333dbc" providerId="ADAL" clId="{2AA875D8-3ABF-494A-AE2C-AF1C53629069}" dt="2020-08-21T05:01:25.591" v="23726" actId="20577"/>
        <pc:sldMkLst>
          <pc:docMk/>
          <pc:sldMk cId="273330282" sldId="446"/>
        </pc:sldMkLst>
        <pc:spChg chg="add del mod">
          <ac:chgData name="LeeHeejun" userId="f4146b6c-b8a2-4ff9-88b8-ec5eab333dbc" providerId="ADAL" clId="{2AA875D8-3ABF-494A-AE2C-AF1C53629069}" dt="2020-08-19T11:27:26.432" v="5391" actId="21"/>
          <ac:spMkLst>
            <pc:docMk/>
            <pc:sldMk cId="273330282" sldId="446"/>
            <ac:spMk id="4" creationId="{46129EC4-7635-49D5-8C88-549450FFE37F}"/>
          </ac:spMkLst>
        </pc:spChg>
        <pc:spChg chg="mod">
          <ac:chgData name="LeeHeejun" userId="f4146b6c-b8a2-4ff9-88b8-ec5eab333dbc" providerId="ADAL" clId="{2AA875D8-3ABF-494A-AE2C-AF1C53629069}" dt="2020-08-21T05:01:25.591" v="23726" actId="20577"/>
          <ac:spMkLst>
            <pc:docMk/>
            <pc:sldMk cId="273330282" sldId="446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2:23:25.839" v="7105" actId="22"/>
          <ac:spMkLst>
            <pc:docMk/>
            <pc:sldMk cId="273330282" sldId="446"/>
            <ac:spMk id="10" creationId="{2A9F0179-86F3-4F61-8C60-6BB6384DCB0B}"/>
          </ac:spMkLst>
        </pc:spChg>
        <pc:spChg chg="add mod">
          <ac:chgData name="LeeHeejun" userId="f4146b6c-b8a2-4ff9-88b8-ec5eab333dbc" providerId="ADAL" clId="{2AA875D8-3ABF-494A-AE2C-AF1C53629069}" dt="2020-08-19T12:29:42.025" v="7297" actId="1035"/>
          <ac:spMkLst>
            <pc:docMk/>
            <pc:sldMk cId="273330282" sldId="446"/>
            <ac:spMk id="12" creationId="{EFA57A4E-DE44-4C89-878F-FA47E3E09245}"/>
          </ac:spMkLst>
        </pc:spChg>
        <pc:picChg chg="add del mod">
          <ac:chgData name="LeeHeejun" userId="f4146b6c-b8a2-4ff9-88b8-ec5eab333dbc" providerId="ADAL" clId="{2AA875D8-3ABF-494A-AE2C-AF1C53629069}" dt="2020-08-19T11:27:26.432" v="5391" actId="21"/>
          <ac:picMkLst>
            <pc:docMk/>
            <pc:sldMk cId="273330282" sldId="446"/>
            <ac:picMk id="1026" creationId="{199C8A63-1FCE-4DE6-87D3-3C9EBC2D6B0F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228460497" sldId="446"/>
        </pc:sldMkLst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612902921" sldId="447"/>
        </pc:sldMkLst>
      </pc:sldChg>
      <pc:sldChg chg="addSp delSp modSp add mod">
        <pc:chgData name="LeeHeejun" userId="f4146b6c-b8a2-4ff9-88b8-ec5eab333dbc" providerId="ADAL" clId="{2AA875D8-3ABF-494A-AE2C-AF1C53629069}" dt="2020-08-19T11:38:21.789" v="5916" actId="20577"/>
        <pc:sldMkLst>
          <pc:docMk/>
          <pc:sldMk cId="2794529111" sldId="447"/>
        </pc:sldMkLst>
        <pc:spChg chg="mod">
          <ac:chgData name="LeeHeejun" userId="f4146b6c-b8a2-4ff9-88b8-ec5eab333dbc" providerId="ADAL" clId="{2AA875D8-3ABF-494A-AE2C-AF1C53629069}" dt="2020-08-19T11:37:29.265" v="5844" actId="1076"/>
          <ac:spMkLst>
            <pc:docMk/>
            <pc:sldMk cId="2794529111" sldId="447"/>
            <ac:spMk id="5" creationId="{4C5B8594-9FCC-4387-AEB0-BEE4C22BCADE}"/>
          </ac:spMkLst>
        </pc:spChg>
        <pc:spChg chg="del">
          <ac:chgData name="LeeHeejun" userId="f4146b6c-b8a2-4ff9-88b8-ec5eab333dbc" providerId="ADAL" clId="{2AA875D8-3ABF-494A-AE2C-AF1C53629069}" dt="2020-08-19T11:37:04.519" v="5833" actId="478"/>
          <ac:spMkLst>
            <pc:docMk/>
            <pc:sldMk cId="2794529111" sldId="447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1:37:06.102" v="5834" actId="478"/>
          <ac:spMkLst>
            <pc:docMk/>
            <pc:sldMk cId="2794529111" sldId="447"/>
            <ac:spMk id="9" creationId="{1C9C608D-E0B7-4225-9B65-AF9AD8D5E654}"/>
          </ac:spMkLst>
        </pc:spChg>
        <pc:spChg chg="mod">
          <ac:chgData name="LeeHeejun" userId="f4146b6c-b8a2-4ff9-88b8-ec5eab333dbc" providerId="ADAL" clId="{2AA875D8-3ABF-494A-AE2C-AF1C53629069}" dt="2020-08-19T11:38:21.789" v="5916" actId="20577"/>
          <ac:spMkLst>
            <pc:docMk/>
            <pc:sldMk cId="2794529111" sldId="447"/>
            <ac:spMk id="18" creationId="{83A2C60D-9F5F-4AD4-954B-F3B50E8F2DCD}"/>
          </ac:spMkLst>
        </pc:spChg>
        <pc:picChg chg="mod">
          <ac:chgData name="LeeHeejun" userId="f4146b6c-b8a2-4ff9-88b8-ec5eab333dbc" providerId="ADAL" clId="{2AA875D8-3ABF-494A-AE2C-AF1C53629069}" dt="2020-08-19T11:37:29.265" v="5844" actId="1076"/>
          <ac:picMkLst>
            <pc:docMk/>
            <pc:sldMk cId="2794529111" sldId="447"/>
            <ac:picMk id="4" creationId="{A1303A28-DEBB-40CE-A954-002D6D89D516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2:29:27.365" v="7296" actId="1076"/>
        <pc:sldMkLst>
          <pc:docMk/>
          <pc:sldMk cId="200426485" sldId="448"/>
        </pc:sldMkLst>
        <pc:spChg chg="mod">
          <ac:chgData name="LeeHeejun" userId="f4146b6c-b8a2-4ff9-88b8-ec5eab333dbc" providerId="ADAL" clId="{2AA875D8-3ABF-494A-AE2C-AF1C53629069}" dt="2020-08-19T12:29:24.597" v="7295" actId="1076"/>
          <ac:spMkLst>
            <pc:docMk/>
            <pc:sldMk cId="200426485" sldId="448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2:29:27.365" v="7296" actId="1076"/>
          <ac:spMkLst>
            <pc:docMk/>
            <pc:sldMk cId="200426485" sldId="448"/>
            <ac:spMk id="18" creationId="{83A2C60D-9F5F-4AD4-954B-F3B50E8F2DCD}"/>
          </ac:spMkLst>
        </pc:spChg>
        <pc:picChg chg="del">
          <ac:chgData name="LeeHeejun" userId="f4146b6c-b8a2-4ff9-88b8-ec5eab333dbc" providerId="ADAL" clId="{2AA875D8-3ABF-494A-AE2C-AF1C53629069}" dt="2020-08-19T12:26:48.665" v="7140" actId="478"/>
          <ac:picMkLst>
            <pc:docMk/>
            <pc:sldMk cId="200426485" sldId="448"/>
            <ac:picMk id="4" creationId="{A1303A28-DEBB-40CE-A954-002D6D89D516}"/>
          </ac:picMkLst>
        </pc:picChg>
        <pc:picChg chg="add mod">
          <ac:chgData name="LeeHeejun" userId="f4146b6c-b8a2-4ff9-88b8-ec5eab333dbc" providerId="ADAL" clId="{2AA875D8-3ABF-494A-AE2C-AF1C53629069}" dt="2020-08-19T12:29:24.597" v="7295" actId="1076"/>
          <ac:picMkLst>
            <pc:docMk/>
            <pc:sldMk cId="200426485" sldId="448"/>
            <ac:picMk id="2050" creationId="{FC16EBD0-C259-4BD7-8FAD-238107395CE3}"/>
          </ac:picMkLst>
        </pc:picChg>
      </pc:sldChg>
      <pc:sldChg chg="addSp delSp modSp add mod">
        <pc:chgData name="LeeHeejun" userId="f4146b6c-b8a2-4ff9-88b8-ec5eab333dbc" providerId="ADAL" clId="{2AA875D8-3ABF-494A-AE2C-AF1C53629069}" dt="2020-08-21T05:07:28.022" v="23741" actId="6549"/>
        <pc:sldMkLst>
          <pc:docMk/>
          <pc:sldMk cId="2715279703" sldId="449"/>
        </pc:sldMkLst>
        <pc:spChg chg="mod">
          <ac:chgData name="LeeHeejun" userId="f4146b6c-b8a2-4ff9-88b8-ec5eab333dbc" providerId="ADAL" clId="{2AA875D8-3ABF-494A-AE2C-AF1C53629069}" dt="2020-08-19T12:33:58.712" v="7336" actId="20577"/>
          <ac:spMkLst>
            <pc:docMk/>
            <pc:sldMk cId="2715279703" sldId="449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3:22:40.626" v="9507" actId="1076"/>
          <ac:spMkLst>
            <pc:docMk/>
            <pc:sldMk cId="2715279703" sldId="449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21T05:07:28.022" v="23741" actId="6549"/>
          <ac:spMkLst>
            <pc:docMk/>
            <pc:sldMk cId="2715279703" sldId="449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19T12:33:33.922" v="7302" actId="478"/>
          <ac:spMkLst>
            <pc:docMk/>
            <pc:sldMk cId="2715279703" sldId="449"/>
            <ac:spMk id="12" creationId="{EFA57A4E-DE44-4C89-878F-FA47E3E09245}"/>
          </ac:spMkLst>
        </pc:spChg>
        <pc:grpChg chg="add del mod">
          <ac:chgData name="LeeHeejun" userId="f4146b6c-b8a2-4ff9-88b8-ec5eab333dbc" providerId="ADAL" clId="{2AA875D8-3ABF-494A-AE2C-AF1C53629069}" dt="2020-08-19T13:16:43.630" v="9392" actId="478"/>
          <ac:grpSpMkLst>
            <pc:docMk/>
            <pc:sldMk cId="2715279703" sldId="449"/>
            <ac:grpSpMk id="4" creationId="{77BC60D8-3CB7-45C2-BA39-704E10C556D2}"/>
          </ac:grpSpMkLst>
        </pc:grpChg>
        <pc:picChg chg="add del mod">
          <ac:chgData name="LeeHeejun" userId="f4146b6c-b8a2-4ff9-88b8-ec5eab333dbc" providerId="ADAL" clId="{2AA875D8-3ABF-494A-AE2C-AF1C53629069}" dt="2020-08-19T13:16:43.630" v="9392" actId="478"/>
          <ac:picMkLst>
            <pc:docMk/>
            <pc:sldMk cId="2715279703" sldId="449"/>
            <ac:picMk id="8" creationId="{6CD1B984-3594-45CD-B3AA-BB164142414B}"/>
          </ac:picMkLst>
        </pc:picChg>
        <pc:picChg chg="add mod">
          <ac:chgData name="LeeHeejun" userId="f4146b6c-b8a2-4ff9-88b8-ec5eab333dbc" providerId="ADAL" clId="{2AA875D8-3ABF-494A-AE2C-AF1C53629069}" dt="2020-08-19T13:22:40.626" v="9507" actId="1076"/>
          <ac:picMkLst>
            <pc:docMk/>
            <pc:sldMk cId="2715279703" sldId="449"/>
            <ac:picMk id="3074" creationId="{21C40A0B-0E8E-4752-BDA0-EAD5479385D5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43.559" v="11523" actId="313"/>
        <pc:sldMkLst>
          <pc:docMk/>
          <pc:sldMk cId="3944430596" sldId="450"/>
        </pc:sldMkLst>
        <pc:spChg chg="del">
          <ac:chgData name="LeeHeejun" userId="f4146b6c-b8a2-4ff9-88b8-ec5eab333dbc" providerId="ADAL" clId="{2AA875D8-3ABF-494A-AE2C-AF1C53629069}" dt="2020-08-19T13:03:10.398" v="8646" actId="478"/>
          <ac:spMkLst>
            <pc:docMk/>
            <pc:sldMk cId="3944430596" sldId="450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19T13:48:43.559" v="11523" actId="313"/>
          <ac:spMkLst>
            <pc:docMk/>
            <pc:sldMk cId="3944430596" sldId="450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3:17:53.791" v="9419" actId="22"/>
          <ac:spMkLst>
            <pc:docMk/>
            <pc:sldMk cId="3944430596" sldId="450"/>
            <ac:spMk id="11" creationId="{97D549BD-808B-4429-8FFA-1CE29ECE941E}"/>
          </ac:spMkLst>
        </pc:spChg>
        <pc:spChg chg="add mod">
          <ac:chgData name="LeeHeejun" userId="f4146b6c-b8a2-4ff9-88b8-ec5eab333dbc" providerId="ADAL" clId="{2AA875D8-3ABF-494A-AE2C-AF1C53629069}" dt="2020-08-19T13:21:48.500" v="9499" actId="20577"/>
          <ac:spMkLst>
            <pc:docMk/>
            <pc:sldMk cId="3944430596" sldId="450"/>
            <ac:spMk id="15" creationId="{9AC65A45-BC3B-4138-86ED-3DC99012EE87}"/>
          </ac:spMkLst>
        </pc:spChg>
        <pc:grpChg chg="del">
          <ac:chgData name="LeeHeejun" userId="f4146b6c-b8a2-4ff9-88b8-ec5eab333dbc" providerId="ADAL" clId="{2AA875D8-3ABF-494A-AE2C-AF1C53629069}" dt="2020-08-19T13:03:09.813" v="8645" actId="478"/>
          <ac:grpSpMkLst>
            <pc:docMk/>
            <pc:sldMk cId="3944430596" sldId="450"/>
            <ac:grpSpMk id="4" creationId="{77BC60D8-3CB7-45C2-BA39-704E10C556D2}"/>
          </ac:grpSpMkLst>
        </pc:grpChg>
        <pc:picChg chg="add del">
          <ac:chgData name="LeeHeejun" userId="f4146b6c-b8a2-4ff9-88b8-ec5eab333dbc" providerId="ADAL" clId="{2AA875D8-3ABF-494A-AE2C-AF1C53629069}" dt="2020-08-19T13:17:53.791" v="9419" actId="22"/>
          <ac:picMkLst>
            <pc:docMk/>
            <pc:sldMk cId="3944430596" sldId="450"/>
            <ac:picMk id="9" creationId="{3D4F24A9-917F-4C78-B588-77AD55693647}"/>
          </ac:picMkLst>
        </pc:picChg>
        <pc:picChg chg="add mod">
          <ac:chgData name="LeeHeejun" userId="f4146b6c-b8a2-4ff9-88b8-ec5eab333dbc" providerId="ADAL" clId="{2AA875D8-3ABF-494A-AE2C-AF1C53629069}" dt="2020-08-19T13:21:53.773" v="9500" actId="1076"/>
          <ac:picMkLst>
            <pc:docMk/>
            <pc:sldMk cId="3944430596" sldId="450"/>
            <ac:picMk id="13" creationId="{6E3AB140-8A7D-4946-A2F4-5260F3340AF8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51.083" v="11533" actId="6549"/>
        <pc:sldMkLst>
          <pc:docMk/>
          <pc:sldMk cId="4122739490" sldId="451"/>
        </pc:sldMkLst>
        <pc:spChg chg="add mod">
          <ac:chgData name="LeeHeejun" userId="f4146b6c-b8a2-4ff9-88b8-ec5eab333dbc" providerId="ADAL" clId="{2AA875D8-3ABF-494A-AE2C-AF1C53629069}" dt="2020-08-19T13:31:54.917" v="10214" actId="6549"/>
          <ac:spMkLst>
            <pc:docMk/>
            <pc:sldMk cId="4122739490" sldId="451"/>
            <ac:spMk id="4" creationId="{56AA9A01-8D41-4803-BF16-F2049B9E7A5D}"/>
          </ac:spMkLst>
        </pc:spChg>
        <pc:spChg chg="mod">
          <ac:chgData name="LeeHeejun" userId="f4146b6c-b8a2-4ff9-88b8-ec5eab333dbc" providerId="ADAL" clId="{2AA875D8-3ABF-494A-AE2C-AF1C53629069}" dt="2020-08-19T13:48:51.083" v="11533" actId="6549"/>
          <ac:spMkLst>
            <pc:docMk/>
            <pc:sldMk cId="4122739490" sldId="451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3:30:56.644" v="10171" actId="478"/>
          <ac:spMkLst>
            <pc:docMk/>
            <pc:sldMk cId="4122739490" sldId="451"/>
            <ac:spMk id="11" creationId="{6B9E9CB0-CCF9-4E18-96D0-D6215CF37D79}"/>
          </ac:spMkLst>
        </pc:spChg>
        <pc:spChg chg="add mod">
          <ac:chgData name="LeeHeejun" userId="f4146b6c-b8a2-4ff9-88b8-ec5eab333dbc" providerId="ADAL" clId="{2AA875D8-3ABF-494A-AE2C-AF1C53629069}" dt="2020-08-19T13:41:32.281" v="11057" actId="1036"/>
          <ac:spMkLst>
            <pc:docMk/>
            <pc:sldMk cId="4122739490" sldId="451"/>
            <ac:spMk id="12" creationId="{1301E3DA-B8F0-4876-97D9-87AF73E90EDC}"/>
          </ac:spMkLst>
        </pc:spChg>
        <pc:picChg chg="add del">
          <ac:chgData name="LeeHeejun" userId="f4146b6c-b8a2-4ff9-88b8-ec5eab333dbc" providerId="ADAL" clId="{2AA875D8-3ABF-494A-AE2C-AF1C53629069}" dt="2020-08-19T13:27:34.453" v="10023"/>
          <ac:picMkLst>
            <pc:docMk/>
            <pc:sldMk cId="4122739490" sldId="451"/>
            <ac:picMk id="4098" creationId="{E287AB3F-7701-42E6-80DC-A0CC498A156C}"/>
          </ac:picMkLst>
        </pc:picChg>
        <pc:picChg chg="add mod">
          <ac:chgData name="LeeHeejun" userId="f4146b6c-b8a2-4ff9-88b8-ec5eab333dbc" providerId="ADAL" clId="{2AA875D8-3ABF-494A-AE2C-AF1C53629069}" dt="2020-08-19T13:31:17.747" v="10191" actId="1035"/>
          <ac:picMkLst>
            <pc:docMk/>
            <pc:sldMk cId="4122739490" sldId="451"/>
            <ac:picMk id="4100" creationId="{0333A832-A85F-4EEA-98CF-0F0164FD593A}"/>
          </ac:picMkLst>
        </pc:picChg>
        <pc:picChg chg="add mod">
          <ac:chgData name="LeeHeejun" userId="f4146b6c-b8a2-4ff9-88b8-ec5eab333dbc" providerId="ADAL" clId="{2AA875D8-3ABF-494A-AE2C-AF1C53629069}" dt="2020-08-19T13:41:32.281" v="11057" actId="1036"/>
          <ac:picMkLst>
            <pc:docMk/>
            <pc:sldMk cId="4122739490" sldId="451"/>
            <ac:picMk id="4102" creationId="{FB72F35E-30A2-484B-A638-C8BFE338878E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1:19.781" v="11055" actId="1076"/>
        <pc:sldMkLst>
          <pc:docMk/>
          <pc:sldMk cId="137129213" sldId="452"/>
        </pc:sldMkLst>
        <pc:spChg chg="add mod">
          <ac:chgData name="LeeHeejun" userId="f4146b6c-b8a2-4ff9-88b8-ec5eab333dbc" providerId="ADAL" clId="{2AA875D8-3ABF-494A-AE2C-AF1C53629069}" dt="2020-08-19T13:37:01.124" v="10762" actId="20577"/>
          <ac:spMkLst>
            <pc:docMk/>
            <pc:sldMk cId="137129213" sldId="452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41:19.781" v="11055" actId="1076"/>
          <ac:spMkLst>
            <pc:docMk/>
            <pc:sldMk cId="137129213" sldId="452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3:38:27.663" v="10778"/>
          <ac:spMkLst>
            <pc:docMk/>
            <pc:sldMk cId="137129213" sldId="452"/>
            <ac:spMk id="14" creationId="{4C376D09-A786-4A50-BEFE-7D13A8330693}"/>
          </ac:spMkLst>
        </pc:spChg>
        <pc:spChg chg="del">
          <ac:chgData name="LeeHeejun" userId="f4146b6c-b8a2-4ff9-88b8-ec5eab333dbc" providerId="ADAL" clId="{2AA875D8-3ABF-494A-AE2C-AF1C53629069}" dt="2020-08-19T13:32:36.373" v="10219" actId="478"/>
          <ac:spMkLst>
            <pc:docMk/>
            <pc:sldMk cId="137129213" sldId="452"/>
            <ac:spMk id="15" creationId="{9AC65A45-BC3B-4138-86ED-3DC99012EE87}"/>
          </ac:spMkLst>
        </pc:spChg>
        <pc:picChg chg="del">
          <ac:chgData name="LeeHeejun" userId="f4146b6c-b8a2-4ff9-88b8-ec5eab333dbc" providerId="ADAL" clId="{2AA875D8-3ABF-494A-AE2C-AF1C53629069}" dt="2020-08-19T13:32:35.529" v="10218" actId="478"/>
          <ac:picMkLst>
            <pc:docMk/>
            <pc:sldMk cId="137129213" sldId="452"/>
            <ac:picMk id="13" creationId="{6E3AB140-8A7D-4946-A2F4-5260F3340AF8}"/>
          </ac:picMkLst>
        </pc:picChg>
        <pc:picChg chg="add mod">
          <ac:chgData name="LeeHeejun" userId="f4146b6c-b8a2-4ff9-88b8-ec5eab333dbc" providerId="ADAL" clId="{2AA875D8-3ABF-494A-AE2C-AF1C53629069}" dt="2020-08-19T13:36:25.681" v="10753" actId="1076"/>
          <ac:picMkLst>
            <pc:docMk/>
            <pc:sldMk cId="137129213" sldId="452"/>
            <ac:picMk id="6146" creationId="{FC35D1C1-2FBF-4282-BCEA-9CE093E9EB6D}"/>
          </ac:picMkLst>
        </pc:picChg>
        <pc:picChg chg="add del mod">
          <ac:chgData name="LeeHeejun" userId="f4146b6c-b8a2-4ff9-88b8-ec5eab333dbc" providerId="ADAL" clId="{2AA875D8-3ABF-494A-AE2C-AF1C53629069}" dt="2020-08-19T13:36:20.436" v="10749"/>
          <ac:picMkLst>
            <pc:docMk/>
            <pc:sldMk cId="137129213" sldId="452"/>
            <ac:picMk id="6148" creationId="{CF8AC921-927D-46ED-9624-2E9BD0CE1F8C}"/>
          </ac:picMkLst>
        </pc:picChg>
        <pc:picChg chg="add del mod">
          <ac:chgData name="LeeHeejun" userId="f4146b6c-b8a2-4ff9-88b8-ec5eab333dbc" providerId="ADAL" clId="{2AA875D8-3ABF-494A-AE2C-AF1C53629069}" dt="2020-08-19T13:36:19.972" v="10748"/>
          <ac:picMkLst>
            <pc:docMk/>
            <pc:sldMk cId="137129213" sldId="452"/>
            <ac:picMk id="6150" creationId="{C78F3007-3DAD-4BA1-A184-3EBBB6CC11C4}"/>
          </ac:picMkLst>
        </pc:picChg>
        <pc:picChg chg="add mod">
          <ac:chgData name="LeeHeejun" userId="f4146b6c-b8a2-4ff9-88b8-ec5eab333dbc" providerId="ADAL" clId="{2AA875D8-3ABF-494A-AE2C-AF1C53629069}" dt="2020-08-19T13:36:57.596" v="10760" actId="1076"/>
          <ac:picMkLst>
            <pc:docMk/>
            <pc:sldMk cId="137129213" sldId="452"/>
            <ac:picMk id="6152" creationId="{05096D99-97E0-4E5B-988D-80EAD91FFDAB}"/>
          </ac:picMkLst>
        </pc:picChg>
      </pc:sldChg>
      <pc:sldChg chg="delSp modSp add mod">
        <pc:chgData name="LeeHeejun" userId="f4146b6c-b8a2-4ff9-88b8-ec5eab333dbc" providerId="ADAL" clId="{2AA875D8-3ABF-494A-AE2C-AF1C53629069}" dt="2020-08-19T13:55:25.409" v="11722" actId="14100"/>
        <pc:sldMkLst>
          <pc:docMk/>
          <pc:sldMk cId="1324306726" sldId="453"/>
        </pc:sldMkLst>
        <pc:spChg chg="del">
          <ac:chgData name="LeeHeejun" userId="f4146b6c-b8a2-4ff9-88b8-ec5eab333dbc" providerId="ADAL" clId="{2AA875D8-3ABF-494A-AE2C-AF1C53629069}" dt="2020-08-19T13:37:21.532" v="10769" actId="478"/>
          <ac:spMkLst>
            <pc:docMk/>
            <pc:sldMk cId="1324306726" sldId="453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55:25.409" v="11722" actId="14100"/>
          <ac:spMkLst>
            <pc:docMk/>
            <pc:sldMk cId="1324306726" sldId="453"/>
            <ac:spMk id="6" creationId="{DD2808FB-507B-44C3-8A55-5A9224EF43F6}"/>
          </ac:spMkLst>
        </pc:spChg>
        <pc:spChg chg="del mod">
          <ac:chgData name="LeeHeejun" userId="f4146b6c-b8a2-4ff9-88b8-ec5eab333dbc" providerId="ADAL" clId="{2AA875D8-3ABF-494A-AE2C-AF1C53629069}" dt="2020-08-19T13:37:20.523" v="10768" actId="478"/>
          <ac:spMkLst>
            <pc:docMk/>
            <pc:sldMk cId="1324306726" sldId="453"/>
            <ac:spMk id="14" creationId="{4C376D09-A786-4A50-BEFE-7D13A8330693}"/>
          </ac:spMkLst>
        </pc:spChg>
        <pc:picChg chg="del">
          <ac:chgData name="LeeHeejun" userId="f4146b6c-b8a2-4ff9-88b8-ec5eab333dbc" providerId="ADAL" clId="{2AA875D8-3ABF-494A-AE2C-AF1C53629069}" dt="2020-08-19T13:37:21.747" v="10770" actId="478"/>
          <ac:picMkLst>
            <pc:docMk/>
            <pc:sldMk cId="1324306726" sldId="453"/>
            <ac:picMk id="6146" creationId="{FC35D1C1-2FBF-4282-BCEA-9CE093E9EB6D}"/>
          </ac:picMkLst>
        </pc:picChg>
        <pc:picChg chg="del">
          <ac:chgData name="LeeHeejun" userId="f4146b6c-b8a2-4ff9-88b8-ec5eab333dbc" providerId="ADAL" clId="{2AA875D8-3ABF-494A-AE2C-AF1C53629069}" dt="2020-08-19T13:37:18.947" v="10766" actId="478"/>
          <ac:picMkLst>
            <pc:docMk/>
            <pc:sldMk cId="1324306726" sldId="453"/>
            <ac:picMk id="6152" creationId="{05096D99-97E0-4E5B-988D-80EAD91FFDAB}"/>
          </ac:picMkLst>
        </pc:picChg>
      </pc:sldChg>
      <pc:sldChg chg="addSp modSp add mod">
        <pc:chgData name="LeeHeejun" userId="f4146b6c-b8a2-4ff9-88b8-ec5eab333dbc" providerId="ADAL" clId="{2AA875D8-3ABF-494A-AE2C-AF1C53629069}" dt="2020-08-19T14:18:01.240" v="12671" actId="20577"/>
        <pc:sldMkLst>
          <pc:docMk/>
          <pc:sldMk cId="2848558208" sldId="454"/>
        </pc:sldMkLst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4" creationId="{E1374549-66D2-4D74-994E-2F72554763CA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5" creationId="{82D835C4-DE69-4A8B-8F3C-04CE280E4941}"/>
          </ac:spMkLst>
        </pc:spChg>
        <pc:spChg chg="mod">
          <ac:chgData name="LeeHeejun" userId="f4146b6c-b8a2-4ff9-88b8-ec5eab333dbc" providerId="ADAL" clId="{2AA875D8-3ABF-494A-AE2C-AF1C53629069}" dt="2020-08-19T14:18:01.240" v="12671" actId="20577"/>
          <ac:spMkLst>
            <pc:docMk/>
            <pc:sldMk cId="2848558208" sldId="454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0" creationId="{770A6581-1262-4300-BB03-87F27970DD97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2" creationId="{94293818-46B2-4765-9C4B-E37E70228750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3" creationId="{E4F3D0E6-331A-4C95-95A0-0AC1543D03FB}"/>
          </ac:spMkLst>
        </pc:sp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0" creationId="{EA9EE95A-1A8B-4AFA-9602-2083E1FC43C8}"/>
          </ac:picMkLst>
        </pc:pic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2" creationId="{3FAC974D-B809-4963-8B95-50519DD0C9E9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4:28:52.486" v="13487" actId="1076"/>
        <pc:sldMkLst>
          <pc:docMk/>
          <pc:sldMk cId="268865828" sldId="455"/>
        </pc:sldMkLst>
        <pc:spChg chg="add del mod">
          <ac:chgData name="LeeHeejun" userId="f4146b6c-b8a2-4ff9-88b8-ec5eab333dbc" providerId="ADAL" clId="{2AA875D8-3ABF-494A-AE2C-AF1C53629069}" dt="2020-08-19T14:22:54.744" v="13054" actId="478"/>
          <ac:spMkLst>
            <pc:docMk/>
            <pc:sldMk cId="268865828" sldId="455"/>
            <ac:spMk id="4" creationId="{CFD35E29-E518-4185-94CA-137B1B2B0A8C}"/>
          </ac:spMkLst>
        </pc:spChg>
        <pc:spChg chg="add mod">
          <ac:chgData name="LeeHeejun" userId="f4146b6c-b8a2-4ff9-88b8-ec5eab333dbc" providerId="ADAL" clId="{2AA875D8-3ABF-494A-AE2C-AF1C53629069}" dt="2020-08-19T14:28:52.486" v="13487" actId="1076"/>
          <ac:spMkLst>
            <pc:docMk/>
            <pc:sldMk cId="268865828" sldId="455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19T14:28:49.910" v="13486" actId="14100"/>
          <ac:spMkLst>
            <pc:docMk/>
            <pc:sldMk cId="268865828" sldId="455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4:28:52.486" v="13487" actId="1076"/>
          <ac:picMkLst>
            <pc:docMk/>
            <pc:sldMk cId="268865828" sldId="455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1:24.186" v="23747" actId="20577"/>
        <pc:sldMkLst>
          <pc:docMk/>
          <pc:sldMk cId="3732869576" sldId="456"/>
        </pc:sldMkLst>
        <pc:spChg chg="mod">
          <ac:chgData name="LeeHeejun" userId="f4146b6c-b8a2-4ff9-88b8-ec5eab333dbc" providerId="ADAL" clId="{2AA875D8-3ABF-494A-AE2C-AF1C53629069}" dt="2020-08-19T14:29:47.324" v="13527"/>
          <ac:spMkLst>
            <pc:docMk/>
            <pc:sldMk cId="3732869576" sldId="456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9T14:29:16.495" v="13490" actId="478"/>
          <ac:spMkLst>
            <pc:docMk/>
            <pc:sldMk cId="3732869576" sldId="456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1T05:21:24.186" v="23747" actId="20577"/>
          <ac:spMkLst>
            <pc:docMk/>
            <pc:sldMk cId="3732869576" sldId="456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43:07.630" v="14836" actId="1036"/>
          <ac:spMkLst>
            <pc:docMk/>
            <pc:sldMk cId="3732869576" sldId="456"/>
            <ac:spMk id="9" creationId="{1C08BFE7-703F-44F0-B45E-9616B10AD49E}"/>
          </ac:spMkLst>
        </pc:spChg>
        <pc:picChg chg="add mod">
          <ac:chgData name="LeeHeejun" userId="f4146b6c-b8a2-4ff9-88b8-ec5eab333dbc" providerId="ADAL" clId="{2AA875D8-3ABF-494A-AE2C-AF1C53629069}" dt="2020-08-19T14:43:07.630" v="14836" actId="1036"/>
          <ac:picMkLst>
            <pc:docMk/>
            <pc:sldMk cId="3732869576" sldId="456"/>
            <ac:picMk id="4" creationId="{69722949-8653-44B3-B314-C005F19BA8C2}"/>
          </ac:picMkLst>
        </pc:picChg>
        <pc:picChg chg="del">
          <ac:chgData name="LeeHeejun" userId="f4146b6c-b8a2-4ff9-88b8-ec5eab333dbc" providerId="ADAL" clId="{2AA875D8-3ABF-494A-AE2C-AF1C53629069}" dt="2020-08-19T14:29:15.999" v="13489" actId="478"/>
          <ac:picMkLst>
            <pc:docMk/>
            <pc:sldMk cId="3732869576" sldId="456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3:30.689" v="23748" actId="6549"/>
        <pc:sldMkLst>
          <pc:docMk/>
          <pc:sldMk cId="1524510261" sldId="457"/>
        </pc:sldMkLst>
        <pc:spChg chg="mod">
          <ac:chgData name="LeeHeejun" userId="f4146b6c-b8a2-4ff9-88b8-ec5eab333dbc" providerId="ADAL" clId="{2AA875D8-3ABF-494A-AE2C-AF1C53629069}" dt="2020-08-19T14:56:33.150" v="15645" actId="1076"/>
          <ac:spMkLst>
            <pc:docMk/>
            <pc:sldMk cId="1524510261" sldId="457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58:57.738" v="15922" actId="1076"/>
          <ac:spMkLst>
            <pc:docMk/>
            <pc:sldMk cId="1524510261" sldId="457"/>
            <ac:spMk id="10" creationId="{1DD7C09B-4761-4C07-9B85-F665BB698E81}"/>
          </ac:spMkLst>
        </pc:spChg>
        <pc:graphicFrameChg chg="add mod modGraphic">
          <ac:chgData name="LeeHeejun" userId="f4146b6c-b8a2-4ff9-88b8-ec5eab333dbc" providerId="ADAL" clId="{2AA875D8-3ABF-494A-AE2C-AF1C53629069}" dt="2020-08-19T15:01:15.220" v="16119" actId="20577"/>
          <ac:graphicFrameMkLst>
            <pc:docMk/>
            <pc:sldMk cId="1524510261" sldId="457"/>
            <ac:graphicFrameMk id="8" creationId="{8072F83F-970F-4FE5-B430-3D0C56787B0F}"/>
          </ac:graphicFrameMkLst>
        </pc:graphicFrameChg>
        <pc:picChg chg="add del">
          <ac:chgData name="LeeHeejun" userId="f4146b6c-b8a2-4ff9-88b8-ec5eab333dbc" providerId="ADAL" clId="{2AA875D8-3ABF-494A-AE2C-AF1C53629069}" dt="2020-08-19T14:41:54.786" v="14777" actId="21"/>
          <ac:picMkLst>
            <pc:docMk/>
            <pc:sldMk cId="1524510261" sldId="457"/>
            <ac:picMk id="5" creationId="{91FDF0F1-27C6-4A4A-B57F-AE8F85A31A58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4.460" v="21774"/>
        <pc:sldMkLst>
          <pc:docMk/>
          <pc:sldMk cId="1200381662" sldId="458"/>
        </pc:sldMkLst>
        <pc:spChg chg="mod">
          <ac:chgData name="LeeHeejun" userId="f4146b6c-b8a2-4ff9-88b8-ec5eab333dbc" providerId="ADAL" clId="{2AA875D8-3ABF-494A-AE2C-AF1C53629069}" dt="2020-08-20T02:54:34.460" v="21774"/>
          <ac:spMkLst>
            <pc:docMk/>
            <pc:sldMk cId="1200381662" sldId="458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20T01:44:32.041" v="17128" actId="1076"/>
          <ac:spMkLst>
            <pc:docMk/>
            <pc:sldMk cId="1200381662" sldId="458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19T14:54:06.982" v="15546" actId="478"/>
          <ac:spMkLst>
            <pc:docMk/>
            <pc:sldMk cId="1200381662" sldId="458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0T02:02:19.788" v="18563" actId="20577"/>
          <ac:spMkLst>
            <pc:docMk/>
            <pc:sldMk cId="1200381662" sldId="458"/>
            <ac:spMk id="6" creationId="{DD2808FB-507B-44C3-8A55-5A9224EF43F6}"/>
          </ac:spMkLst>
        </pc:spChg>
        <pc:picChg chg="add del">
          <ac:chgData name="LeeHeejun" userId="f4146b6c-b8a2-4ff9-88b8-ec5eab333dbc" providerId="ADAL" clId="{2AA875D8-3ABF-494A-AE2C-AF1C53629069}" dt="2020-08-20T01:35:40.829" v="16637"/>
          <ac:picMkLst>
            <pc:docMk/>
            <pc:sldMk cId="1200381662" sldId="458"/>
            <ac:picMk id="1026" creationId="{C7C38649-4D1C-4A69-9DC1-53FE2B1CC082}"/>
          </ac:picMkLst>
        </pc:picChg>
        <pc:picChg chg="add mod">
          <ac:chgData name="LeeHeejun" userId="f4146b6c-b8a2-4ff9-88b8-ec5eab333dbc" providerId="ADAL" clId="{2AA875D8-3ABF-494A-AE2C-AF1C53629069}" dt="2020-08-20T01:44:32.041" v="17128" actId="1076"/>
          <ac:picMkLst>
            <pc:docMk/>
            <pc:sldMk cId="1200381662" sldId="458"/>
            <ac:picMk id="1028" creationId="{2D941B3E-FAC1-40DF-A754-303DB6711878}"/>
          </ac:picMkLst>
        </pc:picChg>
        <pc:picChg chg="del">
          <ac:chgData name="LeeHeejun" userId="f4146b6c-b8a2-4ff9-88b8-ec5eab333dbc" providerId="ADAL" clId="{2AA875D8-3ABF-494A-AE2C-AF1C53629069}" dt="2020-08-19T14:54:04.728" v="15544" actId="478"/>
          <ac:picMkLst>
            <pc:docMk/>
            <pc:sldMk cId="1200381662" sldId="458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6.957" v="21775"/>
        <pc:sldMkLst>
          <pc:docMk/>
          <pc:sldMk cId="3047607131" sldId="459"/>
        </pc:sldMkLst>
        <pc:spChg chg="mod">
          <ac:chgData name="LeeHeejun" userId="f4146b6c-b8a2-4ff9-88b8-ec5eab333dbc" providerId="ADAL" clId="{2AA875D8-3ABF-494A-AE2C-AF1C53629069}" dt="2020-08-20T02:54:36.957" v="21775"/>
          <ac:spMkLst>
            <pc:docMk/>
            <pc:sldMk cId="3047607131" sldId="459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0:33.367" v="19147"/>
          <ac:spMkLst>
            <pc:docMk/>
            <pc:sldMk cId="3047607131" sldId="459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0T02:12:05.792" v="19157"/>
          <ac:spMkLst>
            <pc:docMk/>
            <pc:sldMk cId="3047607131" sldId="459"/>
            <ac:spMk id="6" creationId="{DD2808FB-507B-44C3-8A55-5A9224EF43F6}"/>
          </ac:spMkLst>
        </pc:spChg>
        <pc:picChg chg="del">
          <ac:chgData name="LeeHeejun" userId="f4146b6c-b8a2-4ff9-88b8-ec5eab333dbc" providerId="ADAL" clId="{2AA875D8-3ABF-494A-AE2C-AF1C53629069}" dt="2020-08-20T01:47:32.267" v="17134" actId="478"/>
          <ac:picMkLst>
            <pc:docMk/>
            <pc:sldMk cId="3047607131" sldId="459"/>
            <ac:picMk id="1028" creationId="{2D941B3E-FAC1-40DF-A754-303DB6711878}"/>
          </ac:picMkLst>
        </pc:picChg>
        <pc:picChg chg="add mod">
          <ac:chgData name="LeeHeejun" userId="f4146b6c-b8a2-4ff9-88b8-ec5eab333dbc" providerId="ADAL" clId="{2AA875D8-3ABF-494A-AE2C-AF1C53629069}" dt="2020-08-20T02:09:51.610" v="19080" actId="1035"/>
          <ac:picMkLst>
            <pc:docMk/>
            <pc:sldMk cId="3047607131" sldId="459"/>
            <ac:picMk id="2050" creationId="{50AC04CE-181F-444C-A096-7BA2899E58F9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8:03.668" v="23749" actId="6549"/>
        <pc:sldMkLst>
          <pc:docMk/>
          <pc:sldMk cId="202953531" sldId="460"/>
        </pc:sldMkLst>
        <pc:spChg chg="mod">
          <ac:chgData name="LeeHeejun" userId="f4146b6c-b8a2-4ff9-88b8-ec5eab333dbc" providerId="ADAL" clId="{2AA875D8-3ABF-494A-AE2C-AF1C53629069}" dt="2020-08-20T02:54:38.811" v="21776"/>
          <ac:spMkLst>
            <pc:docMk/>
            <pc:sldMk cId="202953531" sldId="460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9:38.112" v="19631" actId="1076"/>
          <ac:spMkLst>
            <pc:docMk/>
            <pc:sldMk cId="202953531" sldId="460"/>
            <ac:spMk id="4" creationId="{5FD9736B-1D75-4EE6-A48B-F43284234604}"/>
          </ac:spMkLst>
        </pc:spChg>
        <pc:spChg chg="add mod">
          <ac:chgData name="LeeHeejun" userId="f4146b6c-b8a2-4ff9-88b8-ec5eab333dbc" providerId="ADAL" clId="{2AA875D8-3ABF-494A-AE2C-AF1C53629069}" dt="2020-08-20T02:14:29.406" v="19314" actId="1076"/>
          <ac:spMkLst>
            <pc:docMk/>
            <pc:sldMk cId="202953531" sldId="460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0T02:25:46.736" v="20151"/>
          <ac:spMkLst>
            <pc:docMk/>
            <pc:sldMk cId="202953531" sldId="460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22:06.264" v="19863" actId="1036"/>
          <ac:spMkLst>
            <pc:docMk/>
            <pc:sldMk cId="202953531" sldId="460"/>
            <ac:spMk id="11" creationId="{9A939D5F-5C48-4059-A1E8-64B582685143}"/>
          </ac:spMkLst>
        </pc:spChg>
        <pc:spChg chg="add mod">
          <ac:chgData name="LeeHeejun" userId="f4146b6c-b8a2-4ff9-88b8-ec5eab333dbc" providerId="ADAL" clId="{2AA875D8-3ABF-494A-AE2C-AF1C53629069}" dt="2020-08-20T02:25:43.707" v="20142" actId="14100"/>
          <ac:spMkLst>
            <pc:docMk/>
            <pc:sldMk cId="202953531" sldId="460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06:20.617" v="19044" actId="478"/>
          <ac:picMkLst>
            <pc:docMk/>
            <pc:sldMk cId="202953531" sldId="460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19:23.590" v="19626" actId="14100"/>
          <ac:picMkLst>
            <pc:docMk/>
            <pc:sldMk cId="202953531" sldId="460"/>
            <ac:picMk id="3074" creationId="{3D90B929-7262-4E33-8B6F-697AB0CF4BD4}"/>
          </ac:picMkLst>
        </pc:picChg>
        <pc:picChg chg="add mod">
          <ac:chgData name="LeeHeejun" userId="f4146b6c-b8a2-4ff9-88b8-ec5eab333dbc" providerId="ADAL" clId="{2AA875D8-3ABF-494A-AE2C-AF1C53629069}" dt="2020-08-20T02:22:06.264" v="19863" actId="1036"/>
          <ac:picMkLst>
            <pc:docMk/>
            <pc:sldMk cId="202953531" sldId="460"/>
            <ac:picMk id="3076" creationId="{5DD9A018-4D7C-45C2-9B45-2855E32906AA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31:35.743" v="23750" actId="6549"/>
        <pc:sldMkLst>
          <pc:docMk/>
          <pc:sldMk cId="1266760705" sldId="461"/>
        </pc:sldMkLst>
        <pc:spChg chg="mod">
          <ac:chgData name="LeeHeejun" userId="f4146b6c-b8a2-4ff9-88b8-ec5eab333dbc" providerId="ADAL" clId="{2AA875D8-3ABF-494A-AE2C-AF1C53629069}" dt="2020-08-20T02:54:40.860" v="21777"/>
          <ac:spMkLst>
            <pc:docMk/>
            <pc:sldMk cId="1266760705" sldId="461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1:51.864" v="21623" actId="1076"/>
          <ac:spMkLst>
            <pc:docMk/>
            <pc:sldMk cId="1266760705" sldId="461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20T02:26:36.985" v="20164" actId="478"/>
          <ac:spMkLst>
            <pc:docMk/>
            <pc:sldMk cId="1266760705" sldId="461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40:46.688" v="20994" actId="14100"/>
          <ac:spMkLst>
            <pc:docMk/>
            <pc:sldMk cId="1266760705" sldId="461"/>
            <ac:spMk id="8" creationId="{30B85A3E-93C5-4D00-B446-E6E8B423C37B}"/>
          </ac:spMkLst>
        </pc:spChg>
        <pc:spChg chg="add mod">
          <ac:chgData name="LeeHeejun" userId="f4146b6c-b8a2-4ff9-88b8-ec5eab333dbc" providerId="ADAL" clId="{2AA875D8-3ABF-494A-AE2C-AF1C53629069}" dt="2020-08-20T02:40:39.894" v="20993" actId="1076"/>
          <ac:spMkLst>
            <pc:docMk/>
            <pc:sldMk cId="1266760705" sldId="461"/>
            <ac:spMk id="11" creationId="{7375F688-5824-41DE-B9C5-5D9205E62D5A}"/>
          </ac:spMkLst>
        </pc:spChg>
        <pc:spChg chg="add mod">
          <ac:chgData name="LeeHeejun" userId="f4146b6c-b8a2-4ff9-88b8-ec5eab333dbc" providerId="ADAL" clId="{2AA875D8-3ABF-494A-AE2C-AF1C53629069}" dt="2020-08-20T02:52:23.303" v="21703" actId="1037"/>
          <ac:spMkLst>
            <pc:docMk/>
            <pc:sldMk cId="1266760705" sldId="461"/>
            <ac:spMk id="12" creationId="{FE7993CF-B71C-4E93-A4B1-1FE2AE2395D0}"/>
          </ac:spMkLst>
        </pc:spChg>
        <pc:spChg chg="add mod">
          <ac:chgData name="LeeHeejun" userId="f4146b6c-b8a2-4ff9-88b8-ec5eab333dbc" providerId="ADAL" clId="{2AA875D8-3ABF-494A-AE2C-AF1C53629069}" dt="2020-08-20T02:51:57.017" v="21625" actId="1076"/>
          <ac:spMkLst>
            <pc:docMk/>
            <pc:sldMk cId="1266760705" sldId="461"/>
            <ac:spMk id="13" creationId="{82F5834A-D171-4ECF-8BC2-C0364C600238}"/>
          </ac:spMkLst>
        </pc:spChg>
        <pc:picChg chg="del">
          <ac:chgData name="LeeHeejun" userId="f4146b6c-b8a2-4ff9-88b8-ec5eab333dbc" providerId="ADAL" clId="{2AA875D8-3ABF-494A-AE2C-AF1C53629069}" dt="2020-08-20T02:25:55.992" v="20153" actId="478"/>
          <ac:picMkLst>
            <pc:docMk/>
            <pc:sldMk cId="1266760705" sldId="461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098" creationId="{38FDE29B-47FD-4769-81E8-634027F6ACBA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100" creationId="{4F8D0D59-1B2D-498C-84E6-C9C095F315F4}"/>
          </ac:picMkLst>
        </pc:picChg>
      </pc:sldChg>
      <pc:sldChg chg="add del">
        <pc:chgData name="LeeHeejun" userId="f4146b6c-b8a2-4ff9-88b8-ec5eab333dbc" providerId="ADAL" clId="{2AA875D8-3ABF-494A-AE2C-AF1C53629069}" dt="2020-08-20T02:52:39.028" v="21705" actId="47"/>
        <pc:sldMkLst>
          <pc:docMk/>
          <pc:sldMk cId="1914303807" sldId="462"/>
        </pc:sldMkLst>
      </pc:sldChg>
      <pc:sldChg chg="addSp delSp modSp add mod modNotesTx">
        <pc:chgData name="LeeHeejun" userId="f4146b6c-b8a2-4ff9-88b8-ec5eab333dbc" providerId="ADAL" clId="{2AA875D8-3ABF-494A-AE2C-AF1C53629069}" dt="2020-08-21T05:34:22.621" v="23766" actId="20577"/>
        <pc:sldMkLst>
          <pc:docMk/>
          <pc:sldMk cId="3103935156" sldId="462"/>
        </pc:sldMkLst>
        <pc:spChg chg="mod">
          <ac:chgData name="LeeHeejun" userId="f4146b6c-b8a2-4ff9-88b8-ec5eab333dbc" providerId="ADAL" clId="{2AA875D8-3ABF-494A-AE2C-AF1C53629069}" dt="2020-08-20T02:54:42.739" v="21778"/>
          <ac:spMkLst>
            <pc:docMk/>
            <pc:sldMk cId="3103935156" sldId="462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4" creationId="{5FD9736B-1D75-4EE6-A48B-F43284234604}"/>
          </ac:spMkLst>
        </pc:spChg>
        <pc:spChg chg="del">
          <ac:chgData name="LeeHeejun" userId="f4146b6c-b8a2-4ff9-88b8-ec5eab333dbc" providerId="ADAL" clId="{2AA875D8-3ABF-494A-AE2C-AF1C53629069}" dt="2020-08-20T02:52:43.456" v="21707" actId="478"/>
          <ac:spMkLst>
            <pc:docMk/>
            <pc:sldMk cId="3103935156" sldId="462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1T05:34:22.621" v="23766" actId="20577"/>
          <ac:spMkLst>
            <pc:docMk/>
            <pc:sldMk cId="3103935156" sldId="462"/>
            <ac:spMk id="6" creationId="{DD2808FB-507B-44C3-8A55-5A9224EF43F6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11" creationId="{9A939D5F-5C48-4059-A1E8-64B582685143}"/>
          </ac:spMkLst>
        </pc:spChg>
        <pc:spChg chg="mod">
          <ac:chgData name="LeeHeejun" userId="f4146b6c-b8a2-4ff9-88b8-ec5eab333dbc" providerId="ADAL" clId="{2AA875D8-3ABF-494A-AE2C-AF1C53629069}" dt="2020-08-20T03:03:50.597" v="22689" actId="1076"/>
          <ac:spMkLst>
            <pc:docMk/>
            <pc:sldMk cId="3103935156" sldId="462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52:44.197" v="21708" actId="478"/>
          <ac:picMkLst>
            <pc:docMk/>
            <pc:sldMk cId="3103935156" sldId="462"/>
            <ac:picMk id="3074" creationId="{3D90B929-7262-4E33-8B6F-697AB0CF4BD4}"/>
          </ac:picMkLst>
        </pc:picChg>
        <pc:picChg chg="del">
          <ac:chgData name="LeeHeejun" userId="f4146b6c-b8a2-4ff9-88b8-ec5eab333dbc" providerId="ADAL" clId="{2AA875D8-3ABF-494A-AE2C-AF1C53629069}" dt="2020-08-20T02:52:44.502" v="21709" actId="478"/>
          <ac:picMkLst>
            <pc:docMk/>
            <pc:sldMk cId="3103935156" sldId="462"/>
            <ac:picMk id="3076" creationId="{5DD9A018-4D7C-45C2-9B45-2855E32906AA}"/>
          </ac:picMkLst>
        </pc:picChg>
        <pc:picChg chg="add mod">
          <ac:chgData name="LeeHeejun" userId="f4146b6c-b8a2-4ff9-88b8-ec5eab333dbc" providerId="ADAL" clId="{2AA875D8-3ABF-494A-AE2C-AF1C53629069}" dt="2020-08-20T02:57:35.708" v="22072" actId="1076"/>
          <ac:picMkLst>
            <pc:docMk/>
            <pc:sldMk cId="3103935156" sldId="462"/>
            <ac:picMk id="5122" creationId="{35A013CE-D295-4328-99AE-8F21AF3F6064}"/>
          </ac:picMkLst>
        </pc:picChg>
        <pc:picChg chg="add mod">
          <ac:chgData name="LeeHeejun" userId="f4146b6c-b8a2-4ff9-88b8-ec5eab333dbc" providerId="ADAL" clId="{2AA875D8-3ABF-494A-AE2C-AF1C53629069}" dt="2020-08-20T02:57:32.845" v="22071" actId="14100"/>
          <ac:picMkLst>
            <pc:docMk/>
            <pc:sldMk cId="3103935156" sldId="462"/>
            <ac:picMk id="5124" creationId="{347515F1-934F-4382-B15B-850E9EC13F0F}"/>
          </ac:picMkLst>
        </pc:picChg>
      </pc:sldChg>
      <pc:sldChg chg="delSp modSp add mod modNotesTx">
        <pc:chgData name="LeeHeejun" userId="f4146b6c-b8a2-4ff9-88b8-ec5eab333dbc" providerId="ADAL" clId="{2AA875D8-3ABF-494A-AE2C-AF1C53629069}" dt="2020-08-21T05:36:36.140" v="23806" actId="14100"/>
        <pc:sldMkLst>
          <pc:docMk/>
          <pc:sldMk cId="2972372527" sldId="463"/>
        </pc:sldMkLst>
        <pc:spChg chg="mod">
          <ac:chgData name="LeeHeejun" userId="f4146b6c-b8a2-4ff9-88b8-ec5eab333dbc" providerId="ADAL" clId="{2AA875D8-3ABF-494A-AE2C-AF1C53629069}" dt="2020-08-20T03:04:07.192" v="22705"/>
          <ac:spMkLst>
            <pc:docMk/>
            <pc:sldMk cId="2972372527" sldId="463"/>
            <ac:spMk id="2" creationId="{4DCB9AF6-4A82-4B76-AFFF-1BA4B607B49A}"/>
          </ac:spMkLst>
        </pc:spChg>
        <pc:spChg chg="del mod">
          <ac:chgData name="LeeHeejun" userId="f4146b6c-b8a2-4ff9-88b8-ec5eab333dbc" providerId="ADAL" clId="{2AA875D8-3ABF-494A-AE2C-AF1C53629069}" dt="2020-08-20T03:04:00.957" v="22694" actId="478"/>
          <ac:spMkLst>
            <pc:docMk/>
            <pc:sldMk cId="2972372527" sldId="463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1T05:36:36.140" v="23806" actId="14100"/>
          <ac:spMkLst>
            <pc:docMk/>
            <pc:sldMk cId="2972372527" sldId="463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20T03:04:02.447" v="22695" actId="478"/>
          <ac:spMkLst>
            <pc:docMk/>
            <pc:sldMk cId="2972372527" sldId="463"/>
            <ac:spMk id="11" creationId="{9A939D5F-5C48-4059-A1E8-64B582685143}"/>
          </ac:spMkLst>
        </pc:spChg>
        <pc:spChg chg="del">
          <ac:chgData name="LeeHeejun" userId="f4146b6c-b8a2-4ff9-88b8-ec5eab333dbc" providerId="ADAL" clId="{2AA875D8-3ABF-494A-AE2C-AF1C53629069}" dt="2020-08-20T03:04:04.038" v="22696" actId="478"/>
          <ac:spMkLst>
            <pc:docMk/>
            <pc:sldMk cId="2972372527" sldId="463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3:03:59.446" v="22692" actId="478"/>
          <ac:picMkLst>
            <pc:docMk/>
            <pc:sldMk cId="2972372527" sldId="463"/>
            <ac:picMk id="5122" creationId="{35A013CE-D295-4328-99AE-8F21AF3F6064}"/>
          </ac:picMkLst>
        </pc:picChg>
        <pc:picChg chg="del">
          <ac:chgData name="LeeHeejun" userId="f4146b6c-b8a2-4ff9-88b8-ec5eab333dbc" providerId="ADAL" clId="{2AA875D8-3ABF-494A-AE2C-AF1C53629069}" dt="2020-08-20T03:03:58.213" v="22691" actId="478"/>
          <ac:picMkLst>
            <pc:docMk/>
            <pc:sldMk cId="2972372527" sldId="463"/>
            <ac:picMk id="5124" creationId="{347515F1-934F-4382-B15B-850E9EC13F0F}"/>
          </ac:picMkLst>
        </pc:picChg>
      </pc:sldChg>
      <pc:sldMasterChg chg="modSldLayout">
        <pc:chgData name="LeeHeejun" userId="f4146b6c-b8a2-4ff9-88b8-ec5eab333dbc" providerId="ADAL" clId="{2AA875D8-3ABF-494A-AE2C-AF1C53629069}" dt="2020-08-18T07:26:14.462" v="32" actId="1076"/>
        <pc:sldMasterMkLst>
          <pc:docMk/>
          <pc:sldMasterMk cId="0" sldId="2147483648"/>
        </pc:sldMasterMkLst>
        <pc:sldLayoutChg chg="addSp delSp modSp mod">
          <pc:chgData name="LeeHeejun" userId="f4146b6c-b8a2-4ff9-88b8-ec5eab333dbc" providerId="ADAL" clId="{2AA875D8-3ABF-494A-AE2C-AF1C53629069}" dt="2020-08-18T07:25:31.672" v="19" actId="1076"/>
          <pc:sldLayoutMkLst>
            <pc:docMk/>
            <pc:sldMasterMk cId="0" sldId="2147483648"/>
            <pc:sldLayoutMk cId="0" sldId="2147483649"/>
          </pc:sldLayoutMkLst>
          <pc:picChg chg="add mod">
            <ac:chgData name="LeeHeejun" userId="f4146b6c-b8a2-4ff9-88b8-ec5eab333dbc" providerId="ADAL" clId="{2AA875D8-3ABF-494A-AE2C-AF1C53629069}" dt="2020-08-18T07:25:31.672" v="19" actId="1076"/>
            <ac:picMkLst>
              <pc:docMk/>
              <pc:sldMasterMk cId="0" sldId="2147483648"/>
              <pc:sldLayoutMk cId="0" sldId="2147483649"/>
              <ac:picMk id="4" creationId="{B673FBB5-9882-4912-8909-D0E3682DB0FB}"/>
            </ac:picMkLst>
          </pc:picChg>
          <pc:picChg chg="del">
            <ac:chgData name="LeeHeejun" userId="f4146b6c-b8a2-4ff9-88b8-ec5eab333dbc" providerId="ADAL" clId="{2AA875D8-3ABF-494A-AE2C-AF1C53629069}" dt="2020-08-18T07:25:29.148" v="18" actId="478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6:14.462" v="32" actId="1076"/>
          <pc:sldLayoutMkLst>
            <pc:docMk/>
            <pc:sldMasterMk cId="0" sldId="2147483648"/>
            <pc:sldLayoutMk cId="0" sldId="2147483651"/>
          </pc:sldLayoutMkLst>
          <pc:picChg chg="add mod">
            <ac:chgData name="LeeHeejun" userId="f4146b6c-b8a2-4ff9-88b8-ec5eab333dbc" providerId="ADAL" clId="{2AA875D8-3ABF-494A-AE2C-AF1C53629069}" dt="2020-08-18T07:26:14.462" v="32" actId="1076"/>
            <ac:picMkLst>
              <pc:docMk/>
              <pc:sldMasterMk cId="0" sldId="2147483648"/>
              <pc:sldLayoutMk cId="0" sldId="2147483651"/>
              <ac:picMk id="2" creationId="{68986908-0BE2-4CAE-8827-583D8ED2A6DF}"/>
            </ac:picMkLst>
          </pc:picChg>
          <pc:picChg chg="del">
            <ac:chgData name="LeeHeejun" userId="f4146b6c-b8a2-4ff9-88b8-ec5eab333dbc" providerId="ADAL" clId="{2AA875D8-3ABF-494A-AE2C-AF1C53629069}" dt="2020-08-18T07:26:11.693" v="31" actId="478"/>
            <ac:picMkLst>
              <pc:docMk/>
              <pc:sldMasterMk cId="0" sldId="2147483648"/>
              <pc:sldLayoutMk cId="0" sldId="2147483651"/>
              <ac:picMk id="9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5:50.321" v="26" actId="1076"/>
          <pc:sldLayoutMkLst>
            <pc:docMk/>
            <pc:sldMasterMk cId="0" sldId="2147483648"/>
            <pc:sldLayoutMk cId="0" sldId="2147483652"/>
          </pc:sldLayoutMkLst>
          <pc:picChg chg="add mod">
            <ac:chgData name="LeeHeejun" userId="f4146b6c-b8a2-4ff9-88b8-ec5eab333dbc" providerId="ADAL" clId="{2AA875D8-3ABF-494A-AE2C-AF1C53629069}" dt="2020-08-18T07:25:50.321" v="26" actId="1076"/>
            <ac:picMkLst>
              <pc:docMk/>
              <pc:sldMasterMk cId="0" sldId="2147483648"/>
              <pc:sldLayoutMk cId="0" sldId="2147483652"/>
              <ac:picMk id="3" creationId="{5195B488-8D2E-46FC-BD67-F111B1797350}"/>
            </ac:picMkLst>
          </pc:picChg>
          <pc:picChg chg="del">
            <ac:chgData name="LeeHeejun" userId="f4146b6c-b8a2-4ff9-88b8-ec5eab333dbc" providerId="ADAL" clId="{2AA875D8-3ABF-494A-AE2C-AF1C53629069}" dt="2020-08-18T07:25:43.173" v="22" actId="478"/>
            <ac:picMkLst>
              <pc:docMk/>
              <pc:sldMasterMk cId="0" sldId="2147483648"/>
              <pc:sldLayoutMk cId="0" sldId="2147483652"/>
              <ac:picMk id="19" creationId="{00000000-0000-0000-0000-000000000000}"/>
            </ac:picMkLst>
          </pc:picChg>
        </pc:sldLayoutChg>
      </pc:sldMasterChg>
    </pc:docChg>
  </pc:docChgLst>
  <pc:docChgLst>
    <pc:chgData name="LeeHeejun" userId="f4146b6c-b8a2-4ff9-88b8-ec5eab333dbc" providerId="ADAL" clId="{D52A7C14-5F86-497B-BE86-5EC1FEB44EF3}"/>
    <pc:docChg chg="undo custSel addSld delSld modSld modSection">
      <pc:chgData name="LeeHeejun" userId="f4146b6c-b8a2-4ff9-88b8-ec5eab333dbc" providerId="ADAL" clId="{D52A7C14-5F86-497B-BE86-5EC1FEB44EF3}" dt="2020-06-10T04:26:58.710" v="66"/>
      <pc:docMkLst>
        <pc:docMk/>
      </pc:docMkLst>
      <pc:sldChg chg="addSp modSp mod">
        <pc:chgData name="LeeHeejun" userId="f4146b6c-b8a2-4ff9-88b8-ec5eab333dbc" providerId="ADAL" clId="{D52A7C14-5F86-497B-BE86-5EC1FEB44EF3}" dt="2020-06-10T04:26:46.771" v="61"/>
        <pc:sldMkLst>
          <pc:docMk/>
          <pc:sldMk cId="1901700134" sldId="442"/>
        </pc:sldMkLst>
        <pc:spChg chg="mod">
          <ac:chgData name="LeeHeejun" userId="f4146b6c-b8a2-4ff9-88b8-ec5eab333dbc" providerId="ADAL" clId="{D52A7C14-5F86-497B-BE86-5EC1FEB44EF3}" dt="2020-06-10T04:26:46.771" v="61"/>
          <ac:spMkLst>
            <pc:docMk/>
            <pc:sldMk cId="1901700134" sldId="442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9:10.851" v="9" actId="14100"/>
          <ac:spMkLst>
            <pc:docMk/>
            <pc:sldMk cId="1901700134" sldId="442"/>
            <ac:spMk id="109" creationId="{D04391B1-9BD9-45AC-AC97-E8FCE41DF629}"/>
          </ac:spMkLst>
        </pc:spChg>
      </pc:sldChg>
      <pc:sldChg chg="addSp delSp modSp mod">
        <pc:chgData name="LeeHeejun" userId="f4146b6c-b8a2-4ff9-88b8-ec5eab333dbc" providerId="ADAL" clId="{D52A7C14-5F86-497B-BE86-5EC1FEB44EF3}" dt="2020-06-10T04:26:44.410" v="60"/>
        <pc:sldMkLst>
          <pc:docMk/>
          <pc:sldMk cId="715519221" sldId="443"/>
        </pc:sldMkLst>
        <pc:spChg chg="mod">
          <ac:chgData name="LeeHeejun" userId="f4146b6c-b8a2-4ff9-88b8-ec5eab333dbc" providerId="ADAL" clId="{D52A7C14-5F86-497B-BE86-5EC1FEB44EF3}" dt="2020-06-10T04:26:44.410" v="60"/>
          <ac:spMkLst>
            <pc:docMk/>
            <pc:sldMk cId="715519221" sldId="443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8:59.452" v="6" actId="208"/>
          <ac:spMkLst>
            <pc:docMk/>
            <pc:sldMk cId="715519221" sldId="443"/>
            <ac:spMk id="37" creationId="{3851A86A-3459-4525-8578-93277B78E796}"/>
          </ac:spMkLst>
        </pc:spChg>
        <pc:picChg chg="add del">
          <ac:chgData name="LeeHeejun" userId="f4146b6c-b8a2-4ff9-88b8-ec5eab333dbc" providerId="ADAL" clId="{D52A7C14-5F86-497B-BE86-5EC1FEB44EF3}" dt="2020-06-10T04:18:30.855" v="1" actId="478"/>
          <ac:picMkLst>
            <pc:docMk/>
            <pc:sldMk cId="715519221" sldId="443"/>
            <ac:picMk id="4" creationId="{72C1C8C2-EDD2-40F8-9648-F8BB9A3E60B0}"/>
          </ac:picMkLst>
        </pc:picChg>
      </pc:sldChg>
      <pc:sldChg chg="add del">
        <pc:chgData name="LeeHeejun" userId="f4146b6c-b8a2-4ff9-88b8-ec5eab333dbc" providerId="ADAL" clId="{D52A7C14-5F86-497B-BE86-5EC1FEB44EF3}" dt="2020-06-10T04:23:58.967" v="20" actId="47"/>
        <pc:sldMkLst>
          <pc:docMk/>
          <pc:sldMk cId="2371646489" sldId="444"/>
        </pc:sldMkLst>
      </pc:sldChg>
      <pc:sldChg chg="add del">
        <pc:chgData name="LeeHeejun" userId="f4146b6c-b8a2-4ff9-88b8-ec5eab333dbc" providerId="ADAL" clId="{D52A7C14-5F86-497B-BE86-5EC1FEB44EF3}" dt="2020-06-10T04:19:41.668" v="11" actId="47"/>
        <pc:sldMkLst>
          <pc:docMk/>
          <pc:sldMk cId="4212167844" sldId="444"/>
        </pc:sldMkLst>
      </pc:sldChg>
      <pc:sldChg chg="addSp delSp modSp add mod">
        <pc:chgData name="LeeHeejun" userId="f4146b6c-b8a2-4ff9-88b8-ec5eab333dbc" providerId="ADAL" clId="{D52A7C14-5F86-497B-BE86-5EC1FEB44EF3}" dt="2020-06-10T04:26:51.713" v="64" actId="20577"/>
        <pc:sldMkLst>
          <pc:docMk/>
          <pc:sldMk cId="908857475" sldId="445"/>
        </pc:sldMkLst>
        <pc:spChg chg="mod">
          <ac:chgData name="LeeHeejun" userId="f4146b6c-b8a2-4ff9-88b8-ec5eab333dbc" providerId="ADAL" clId="{D52A7C14-5F86-497B-BE86-5EC1FEB44EF3}" dt="2020-06-10T04:26:51.713" v="64" actId="20577"/>
          <ac:spMkLst>
            <pc:docMk/>
            <pc:sldMk cId="908857475" sldId="445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4:43.807" v="29" actId="14100"/>
          <ac:spMkLst>
            <pc:docMk/>
            <pc:sldMk cId="908857475" sldId="445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11" creationId="{5A6A86B5-4FFD-48B8-ACAD-8953AF11957B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6" creationId="{4D09AD46-D4C1-4D16-A757-10335319DB13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9" creationId="{757E156F-BF85-4491-82C2-DB451ADC220F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34" creationId="{1BC913AE-1426-448D-A03A-5E68337A75EA}"/>
          </ac:spMkLst>
        </pc:s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10" creationId="{651D2457-5233-4E54-BA75-C7BF91C0D41D}"/>
          </ac:grpSpMkLst>
        </pc:gr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27" creationId="{966FE17E-6F1F-4560-87CF-F3D2A0F4FA7C}"/>
          </ac:grpSpMkLst>
        </pc:grpChg>
      </pc:sldChg>
      <pc:sldChg chg="add del">
        <pc:chgData name="LeeHeejun" userId="f4146b6c-b8a2-4ff9-88b8-ec5eab333dbc" providerId="ADAL" clId="{D52A7C14-5F86-497B-BE86-5EC1FEB44EF3}" dt="2020-06-10T04:19:42.530" v="12" actId="47"/>
        <pc:sldMkLst>
          <pc:docMk/>
          <pc:sldMk cId="3959513185" sldId="445"/>
        </pc:sldMkLst>
      </pc:sldChg>
      <pc:sldChg chg="addSp delSp modSp add del mod">
        <pc:chgData name="LeeHeejun" userId="f4146b6c-b8a2-4ff9-88b8-ec5eab333dbc" providerId="ADAL" clId="{D52A7C14-5F86-497B-BE86-5EC1FEB44EF3}" dt="2020-06-10T04:26:57.237" v="65"/>
        <pc:sldMkLst>
          <pc:docMk/>
          <pc:sldMk cId="2228460497" sldId="446"/>
        </pc:sldMkLst>
        <pc:spChg chg="mod">
          <ac:chgData name="LeeHeejun" userId="f4146b6c-b8a2-4ff9-88b8-ec5eab333dbc" providerId="ADAL" clId="{D52A7C14-5F86-497B-BE86-5EC1FEB44EF3}" dt="2020-06-10T04:26:57.237" v="65"/>
          <ac:spMkLst>
            <pc:docMk/>
            <pc:sldMk cId="2228460497" sldId="446"/>
            <ac:spMk id="6" creationId="{00000000-0000-0000-0000-000000000000}"/>
          </ac:spMkLst>
        </pc:spChg>
        <pc:spChg chg="del">
          <ac:chgData name="LeeHeejun" userId="f4146b6c-b8a2-4ff9-88b8-ec5eab333dbc" providerId="ADAL" clId="{D52A7C14-5F86-497B-BE86-5EC1FEB44EF3}" dt="2020-06-10T04:24:49.762" v="31" actId="478"/>
          <ac:spMkLst>
            <pc:docMk/>
            <pc:sldMk cId="2228460497" sldId="446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11" creationId="{223C1712-68E8-4A88-9A4B-E70FC3A6479B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6" creationId="{E2898546-1226-4369-8F0E-7A2908CDA9F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9" creationId="{9BE0A241-1D72-4451-B647-059CDDD1BF6E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34" creationId="{51E2DABE-D49E-4AA8-8DF9-7F881333C5FE}"/>
          </ac:spMkLst>
        </pc:spChg>
        <pc:spChg chg="add mod">
          <ac:chgData name="LeeHeejun" userId="f4146b6c-b8a2-4ff9-88b8-ec5eab333dbc" providerId="ADAL" clId="{D52A7C14-5F86-497B-BE86-5EC1FEB44EF3}" dt="2020-06-10T04:24:47.548" v="30"/>
          <ac:spMkLst>
            <pc:docMk/>
            <pc:sldMk cId="2228460497" sldId="446"/>
            <ac:spMk id="135" creationId="{CFB74FF0-3D34-4833-ACF0-DE6A7782CAFC}"/>
          </ac:spMkLst>
        </pc:spChg>
        <pc:grpChg chg="del">
          <ac:chgData name="LeeHeejun" userId="f4146b6c-b8a2-4ff9-88b8-ec5eab333dbc" providerId="ADAL" clId="{D52A7C14-5F86-497B-BE86-5EC1FEB44EF3}" dt="2020-06-10T04:24:27.344" v="25" actId="478"/>
          <ac:grpSpMkLst>
            <pc:docMk/>
            <pc:sldMk cId="2228460497" sldId="446"/>
            <ac:grpSpMk id="49" creationId="{09789177-0014-4100-A5EE-CAA5E7007DFA}"/>
          </ac:grpSpMkLst>
        </pc:grpChg>
        <pc:grpChg chg="del">
          <ac:chgData name="LeeHeejun" userId="f4146b6c-b8a2-4ff9-88b8-ec5eab333dbc" providerId="ADAL" clId="{D52A7C14-5F86-497B-BE86-5EC1FEB44EF3}" dt="2020-06-10T04:24:27.891" v="26" actId="478"/>
          <ac:grpSpMkLst>
            <pc:docMk/>
            <pc:sldMk cId="2228460497" sldId="446"/>
            <ac:grpSpMk id="55" creationId="{BC20B08C-1996-4600-B209-EDC93D86369E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10" creationId="{8B5842D4-CF17-4627-941C-C294E57454D6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27" creationId="{2B83D719-9479-4FC9-B671-CB1BC6E28FF6}"/>
          </ac:grpSpMkLst>
        </pc:grpChg>
        <pc:cxnChg chg="mod">
          <ac:chgData name="LeeHeejun" userId="f4146b6c-b8a2-4ff9-88b8-ec5eab333dbc" providerId="ADAL" clId="{D52A7C14-5F86-497B-BE86-5EC1FEB44EF3}" dt="2020-06-10T04:24:14.196" v="21" actId="14100"/>
          <ac:cxnSpMkLst>
            <pc:docMk/>
            <pc:sldMk cId="2228460497" sldId="446"/>
            <ac:cxnSpMk id="81" creationId="{6F088C2C-F5E3-488C-AF57-1498AD12D9C5}"/>
          </ac:cxnSpMkLst>
        </pc:cxnChg>
        <pc:cxnChg chg="mod">
          <ac:chgData name="LeeHeejun" userId="f4146b6c-b8a2-4ff9-88b8-ec5eab333dbc" providerId="ADAL" clId="{D52A7C14-5F86-497B-BE86-5EC1FEB44EF3}" dt="2020-06-10T04:24:26.213" v="24" actId="14100"/>
          <ac:cxnSpMkLst>
            <pc:docMk/>
            <pc:sldMk cId="2228460497" sldId="446"/>
            <ac:cxnSpMk id="93" creationId="{69B2905D-D786-42FD-83EB-5FEDDD645611}"/>
          </ac:cxnSpMkLst>
        </pc:cxnChg>
        <pc:cxnChg chg="mod">
          <ac:chgData name="LeeHeejun" userId="f4146b6c-b8a2-4ff9-88b8-ec5eab333dbc" providerId="ADAL" clId="{D52A7C14-5F86-497B-BE86-5EC1FEB44EF3}" dt="2020-06-10T04:24:19.857" v="22" actId="14100"/>
          <ac:cxnSpMkLst>
            <pc:docMk/>
            <pc:sldMk cId="2228460497" sldId="446"/>
            <ac:cxnSpMk id="96" creationId="{9EE25F4F-845A-41A7-8035-BE1D6DAFA720}"/>
          </ac:cxnSpMkLst>
        </pc:cxnChg>
      </pc:sldChg>
      <pc:sldChg chg="addSp modSp add mod">
        <pc:chgData name="LeeHeejun" userId="f4146b6c-b8a2-4ff9-88b8-ec5eab333dbc" providerId="ADAL" clId="{D52A7C14-5F86-497B-BE86-5EC1FEB44EF3}" dt="2020-06-10T04:26:58.710" v="66"/>
        <pc:sldMkLst>
          <pc:docMk/>
          <pc:sldMk cId="2612902921" sldId="447"/>
        </pc:sldMkLst>
        <pc:spChg chg="mod">
          <ac:chgData name="LeeHeejun" userId="f4146b6c-b8a2-4ff9-88b8-ec5eab333dbc" providerId="ADAL" clId="{D52A7C14-5F86-497B-BE86-5EC1FEB44EF3}" dt="2020-06-10T04:26:58.710" v="66"/>
          <ac:spMkLst>
            <pc:docMk/>
            <pc:sldMk cId="2612902921" sldId="447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7" creationId="{425E7D62-786F-481F-8389-7147CB1BFF6A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8" creationId="{DF8D4E06-C305-461B-AA32-E03B56460A49}"/>
          </ac:spMkLst>
        </pc:spChg>
        <pc:grpChg chg="add mod">
          <ac:chgData name="LeeHeejun" userId="f4146b6c-b8a2-4ff9-88b8-ec5eab333dbc" providerId="ADAL" clId="{D52A7C14-5F86-497B-BE86-5EC1FEB44EF3}" dt="2020-06-10T04:26:08.956" v="33" actId="571"/>
          <ac:grpSpMkLst>
            <pc:docMk/>
            <pc:sldMk cId="2612902921" sldId="447"/>
            <ac:grpSpMk id="136" creationId="{0A24C17B-DFBB-44DD-B55C-2D7FB1B479F2}"/>
          </ac:grpSpMkLst>
        </pc:grpChg>
        <pc:cxnChg chg="mod">
          <ac:chgData name="LeeHeejun" userId="f4146b6c-b8a2-4ff9-88b8-ec5eab333dbc" providerId="ADAL" clId="{D52A7C14-5F86-497B-BE86-5EC1FEB44EF3}" dt="2020-06-10T04:26:15.957" v="37" actId="14100"/>
          <ac:cxnSpMkLst>
            <pc:docMk/>
            <pc:sldMk cId="2612902921" sldId="447"/>
            <ac:cxnSpMk id="96" creationId="{9EE25F4F-845A-41A7-8035-BE1D6DAFA720}"/>
          </ac:cxnSpMkLst>
        </pc:cxnChg>
        <pc:cxnChg chg="add mod">
          <ac:chgData name="LeeHeejun" userId="f4146b6c-b8a2-4ff9-88b8-ec5eab333dbc" providerId="ADAL" clId="{D52A7C14-5F86-497B-BE86-5EC1FEB44EF3}" dt="2020-06-10T04:26:19.422" v="39" actId="14100"/>
          <ac:cxnSpMkLst>
            <pc:docMk/>
            <pc:sldMk cId="2612902921" sldId="447"/>
            <ac:cxnSpMk id="141" creationId="{FE7B95D4-BDF0-42AC-BA0D-B92779CB7C54}"/>
          </ac:cxnSpMkLst>
        </pc:cxnChg>
      </pc:sldChg>
    </pc:docChg>
  </pc:docChgLst>
  <pc:docChgLst>
    <pc:chgData name="하 유빈" userId="1d15002924e1d13b" providerId="LiveId" clId="{506D4E40-129B-4FF8-A049-F7F930A5BB4D}"/>
    <pc:docChg chg="undo custSel addSld delSld modSld modSection">
      <pc:chgData name="하 유빈" userId="1d15002924e1d13b" providerId="LiveId" clId="{506D4E40-129B-4FF8-A049-F7F930A5BB4D}" dt="2020-01-12T10:19:39.861" v="1964" actId="20577"/>
      <pc:docMkLst>
        <pc:docMk/>
      </pc:docMkLst>
      <pc:sldChg chg="delSp modSp">
        <pc:chgData name="하 유빈" userId="1d15002924e1d13b" providerId="LiveId" clId="{506D4E40-129B-4FF8-A049-F7F930A5BB4D}" dt="2020-01-12T09:48:55.630" v="95" actId="478"/>
        <pc:sldMkLst>
          <pc:docMk/>
          <pc:sldMk cId="224519453" sldId="256"/>
        </pc:sldMkLst>
        <pc:spChg chg="mod">
          <ac:chgData name="하 유빈" userId="1d15002924e1d13b" providerId="LiveId" clId="{506D4E40-129B-4FF8-A049-F7F930A5BB4D}" dt="2020-01-12T09:48:47.320" v="94" actId="20577"/>
          <ac:spMkLst>
            <pc:docMk/>
            <pc:sldMk cId="224519453" sldId="256"/>
            <ac:spMk id="2" creationId="{9D83EAB5-4A36-4911-BDD5-6D25502500DA}"/>
          </ac:spMkLst>
        </pc:spChg>
        <pc:spChg chg="del">
          <ac:chgData name="하 유빈" userId="1d15002924e1d13b" providerId="LiveId" clId="{506D4E40-129B-4FF8-A049-F7F930A5BB4D}" dt="2020-01-12T09:48:55.630" v="95" actId="478"/>
          <ac:spMkLst>
            <pc:docMk/>
            <pc:sldMk cId="224519453" sldId="256"/>
            <ac:spMk id="7" creationId="{88CC8CDA-AC03-4EFA-849B-AD9A7E688474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834268768" sldId="25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521086726" sldId="305"/>
        </pc:sldMkLst>
      </pc:sldChg>
      <pc:sldChg chg="delSp modSp">
        <pc:chgData name="하 유빈" userId="1d15002924e1d13b" providerId="LiveId" clId="{506D4E40-129B-4FF8-A049-F7F930A5BB4D}" dt="2020-01-12T10:01:19.872" v="973" actId="20577"/>
        <pc:sldMkLst>
          <pc:docMk/>
          <pc:sldMk cId="364904823" sldId="306"/>
        </pc:sldMkLst>
        <pc:spChg chg="mod">
          <ac:chgData name="하 유빈" userId="1d15002924e1d13b" providerId="LiveId" clId="{506D4E40-129B-4FF8-A049-F7F930A5BB4D}" dt="2020-01-12T10:01:19.872" v="973" actId="20577"/>
          <ac:spMkLst>
            <pc:docMk/>
            <pc:sldMk cId="364904823" sldId="306"/>
            <ac:spMk id="6" creationId="{7D93ECB6-8334-4B1C-80BB-7690641B2741}"/>
          </ac:spMkLst>
        </pc:spChg>
        <pc:spChg chg="mod">
          <ac:chgData name="하 유빈" userId="1d15002924e1d13b" providerId="LiveId" clId="{506D4E40-129B-4FF8-A049-F7F930A5BB4D}" dt="2020-01-12T09:53:32.951" v="102"/>
          <ac:spMkLst>
            <pc:docMk/>
            <pc:sldMk cId="364904823" sldId="306"/>
            <ac:spMk id="8" creationId="{F4222E29-F3FA-46F0-BFC7-4662F98A64AB}"/>
          </ac:spMkLst>
        </pc:spChg>
        <pc:picChg chg="del mod">
          <ac:chgData name="하 유빈" userId="1d15002924e1d13b" providerId="LiveId" clId="{506D4E40-129B-4FF8-A049-F7F930A5BB4D}" dt="2020-01-12T09:53:33.816" v="104" actId="478"/>
          <ac:picMkLst>
            <pc:docMk/>
            <pc:sldMk cId="364904823" sldId="306"/>
            <ac:picMk id="2" creationId="{6C3921BA-5D15-415E-85C2-D59D7D65547E}"/>
          </ac:picMkLst>
        </pc:picChg>
      </pc:sldChg>
      <pc:sldChg chg="addSp delSp modSp add">
        <pc:chgData name="하 유빈" userId="1d15002924e1d13b" providerId="LiveId" clId="{506D4E40-129B-4FF8-A049-F7F930A5BB4D}" dt="2020-01-12T10:14:03.501" v="1807" actId="692"/>
        <pc:sldMkLst>
          <pc:docMk/>
          <pc:sldMk cId="1993197754" sldId="307"/>
        </pc:sldMkLst>
        <pc:spChg chg="mod">
          <ac:chgData name="하 유빈" userId="1d15002924e1d13b" providerId="LiveId" clId="{506D4E40-129B-4FF8-A049-F7F930A5BB4D}" dt="2020-01-12T10:01:44.462" v="988"/>
          <ac:spMkLst>
            <pc:docMk/>
            <pc:sldMk cId="1993197754" sldId="307"/>
            <ac:spMk id="2" creationId="{B6A6ABB4-EE2B-4818-8A66-0F3ABB75F0ED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4" creationId="{350A251A-9A5D-47C6-A985-43E4F71BFC13}"/>
          </ac:spMkLst>
        </pc:spChg>
        <pc:spChg chg="del mod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5" creationId="{A353F6D6-9E60-4D6F-914A-7A8A49854D28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6" creationId="{A5495651-DDF4-47E5-850D-09AFB83CF63A}"/>
          </ac:spMkLst>
        </pc:spChg>
        <pc:spChg chg="add mod">
          <ac:chgData name="하 유빈" userId="1d15002924e1d13b" providerId="LiveId" clId="{506D4E40-129B-4FF8-A049-F7F930A5BB4D}" dt="2020-01-12T10:03:40.727" v="1077" actId="1036"/>
          <ac:spMkLst>
            <pc:docMk/>
            <pc:sldMk cId="1993197754" sldId="307"/>
            <ac:spMk id="9" creationId="{035542D4-EF17-477D-9B1E-FCB2E3126D9B}"/>
          </ac:spMkLst>
        </pc:spChg>
        <pc:spChg chg="add mod ord">
          <ac:chgData name="하 유빈" userId="1d15002924e1d13b" providerId="LiveId" clId="{506D4E40-129B-4FF8-A049-F7F930A5BB4D}" dt="2020-01-12T10:08:11.615" v="1523"/>
          <ac:spMkLst>
            <pc:docMk/>
            <pc:sldMk cId="1993197754" sldId="307"/>
            <ac:spMk id="10" creationId="{8A435F41-C21E-49D0-8BB4-FB494B47DD98}"/>
          </ac:spMkLst>
        </pc:spChg>
        <pc:spChg chg="add del mod">
          <ac:chgData name="하 유빈" userId="1d15002924e1d13b" providerId="LiveId" clId="{506D4E40-129B-4FF8-A049-F7F930A5BB4D}" dt="2020-01-12T10:09:23.160" v="1601" actId="478"/>
          <ac:spMkLst>
            <pc:docMk/>
            <pc:sldMk cId="1993197754" sldId="307"/>
            <ac:spMk id="11" creationId="{DE8F8B15-EAD0-4C84-991B-75BD50FDE21A}"/>
          </ac:spMkLst>
        </pc:spChg>
        <pc:spChg chg="add mod">
          <ac:chgData name="하 유빈" userId="1d15002924e1d13b" providerId="LiveId" clId="{506D4E40-129B-4FF8-A049-F7F930A5BB4D}" dt="2020-01-12T10:09:50.247" v="1606" actId="207"/>
          <ac:spMkLst>
            <pc:docMk/>
            <pc:sldMk cId="1993197754" sldId="307"/>
            <ac:spMk id="12" creationId="{1F625D5C-454E-47C9-BA89-11F65F97411C}"/>
          </ac:spMkLst>
        </pc:spChg>
        <pc:spChg chg="add mod">
          <ac:chgData name="하 유빈" userId="1d15002924e1d13b" providerId="LiveId" clId="{506D4E40-129B-4FF8-A049-F7F930A5BB4D}" dt="2020-01-12T10:09:55.317" v="1608" actId="1076"/>
          <ac:spMkLst>
            <pc:docMk/>
            <pc:sldMk cId="1993197754" sldId="307"/>
            <ac:spMk id="13" creationId="{DEA1F742-93AA-4ACF-B565-90DD30EDEBC2}"/>
          </ac:spMkLst>
        </pc:spChg>
        <pc:spChg chg="add mod">
          <ac:chgData name="하 유빈" userId="1d15002924e1d13b" providerId="LiveId" clId="{506D4E40-129B-4FF8-A049-F7F930A5BB4D}" dt="2020-01-12T10:09:57.449" v="1610" actId="1076"/>
          <ac:spMkLst>
            <pc:docMk/>
            <pc:sldMk cId="1993197754" sldId="307"/>
            <ac:spMk id="14" creationId="{EC82F45B-C780-42B8-8041-B40CB729EAF3}"/>
          </ac:spMkLst>
        </pc:spChg>
        <pc:spChg chg="add mod">
          <ac:chgData name="하 유빈" userId="1d15002924e1d13b" providerId="LiveId" clId="{506D4E40-129B-4FF8-A049-F7F930A5BB4D}" dt="2020-01-12T10:10:00.966" v="1612" actId="1076"/>
          <ac:spMkLst>
            <pc:docMk/>
            <pc:sldMk cId="1993197754" sldId="307"/>
            <ac:spMk id="15" creationId="{BF25F403-7D3B-40A9-BE02-F328A2DE23ED}"/>
          </ac:spMkLst>
        </pc:spChg>
        <pc:spChg chg="add mod">
          <ac:chgData name="하 유빈" userId="1d15002924e1d13b" providerId="LiveId" clId="{506D4E40-129B-4FF8-A049-F7F930A5BB4D}" dt="2020-01-12T10:10:04.839" v="1614" actId="1076"/>
          <ac:spMkLst>
            <pc:docMk/>
            <pc:sldMk cId="1993197754" sldId="307"/>
            <ac:spMk id="16" creationId="{7D37DFA5-C0A6-41C4-8B68-69E742210F72}"/>
          </ac:spMkLst>
        </pc:spChg>
        <pc:spChg chg="add mod">
          <ac:chgData name="하 유빈" userId="1d15002924e1d13b" providerId="LiveId" clId="{506D4E40-129B-4FF8-A049-F7F930A5BB4D}" dt="2020-01-12T10:10:08.330" v="1616" actId="1076"/>
          <ac:spMkLst>
            <pc:docMk/>
            <pc:sldMk cId="1993197754" sldId="307"/>
            <ac:spMk id="17" creationId="{9AC2A114-55A9-4C0D-84B5-95183E4016D4}"/>
          </ac:spMkLst>
        </pc:spChg>
        <pc:spChg chg="add mod">
          <ac:chgData name="하 유빈" userId="1d15002924e1d13b" providerId="LiveId" clId="{506D4E40-129B-4FF8-A049-F7F930A5BB4D}" dt="2020-01-12T10:10:12.864" v="1618" actId="1076"/>
          <ac:spMkLst>
            <pc:docMk/>
            <pc:sldMk cId="1993197754" sldId="307"/>
            <ac:spMk id="18" creationId="{4DF08F6B-3F26-495F-BA54-E910778B5CDD}"/>
          </ac:spMkLst>
        </pc:spChg>
        <pc:spChg chg="add mod">
          <ac:chgData name="하 유빈" userId="1d15002924e1d13b" providerId="LiveId" clId="{506D4E40-129B-4FF8-A049-F7F930A5BB4D}" dt="2020-01-12T10:10:15.904" v="1620" actId="1076"/>
          <ac:spMkLst>
            <pc:docMk/>
            <pc:sldMk cId="1993197754" sldId="307"/>
            <ac:spMk id="19" creationId="{9F8CE050-C325-4AD1-97B3-1C2DD89FC056}"/>
          </ac:spMkLst>
        </pc:spChg>
        <pc:spChg chg="add mod">
          <ac:chgData name="하 유빈" userId="1d15002924e1d13b" providerId="LiveId" clId="{506D4E40-129B-4FF8-A049-F7F930A5BB4D}" dt="2020-01-12T10:10:18.313" v="1622" actId="1076"/>
          <ac:spMkLst>
            <pc:docMk/>
            <pc:sldMk cId="1993197754" sldId="307"/>
            <ac:spMk id="20" creationId="{4CC7059E-5F73-4498-A1B4-7FAAB72DDC4C}"/>
          </ac:spMkLst>
        </pc:spChg>
        <pc:spChg chg="add mod">
          <ac:chgData name="하 유빈" userId="1d15002924e1d13b" providerId="LiveId" clId="{506D4E40-129B-4FF8-A049-F7F930A5BB4D}" dt="2020-01-12T10:11:50.903" v="1736" actId="1076"/>
          <ac:spMkLst>
            <pc:docMk/>
            <pc:sldMk cId="1993197754" sldId="307"/>
            <ac:spMk id="21" creationId="{6D093A00-1355-400E-8CDF-17AB7C4F71A0}"/>
          </ac:spMkLst>
        </pc:spChg>
        <pc:spChg chg="add mod">
          <ac:chgData name="하 유빈" userId="1d15002924e1d13b" providerId="LiveId" clId="{506D4E40-129B-4FF8-A049-F7F930A5BB4D}" dt="2020-01-12T10:13:43.313" v="1804" actId="1076"/>
          <ac:spMkLst>
            <pc:docMk/>
            <pc:sldMk cId="1993197754" sldId="307"/>
            <ac:spMk id="22" creationId="{D7C85404-A86B-475B-B181-BF75466E1ED6}"/>
          </ac:spMkLst>
        </pc:spChg>
        <pc:picChg chg="add mod modCrop">
          <ac:chgData name="하 유빈" userId="1d15002924e1d13b" providerId="LiveId" clId="{506D4E40-129B-4FF8-A049-F7F930A5BB4D}" dt="2020-01-12T10:08:34.607" v="1529" actId="1076"/>
          <ac:picMkLst>
            <pc:docMk/>
            <pc:sldMk cId="1993197754" sldId="307"/>
            <ac:picMk id="8" creationId="{8B76A546-0C65-4C0D-ACF2-079D7328086B}"/>
          </ac:picMkLst>
        </pc:picChg>
        <pc:cxnChg chg="add mod">
          <ac:chgData name="하 유빈" userId="1d15002924e1d13b" providerId="LiveId" clId="{506D4E40-129B-4FF8-A049-F7F930A5BB4D}" dt="2020-01-12T10:14:03.501" v="1807" actId="692"/>
          <ac:cxnSpMkLst>
            <pc:docMk/>
            <pc:sldMk cId="1993197754" sldId="307"/>
            <ac:cxnSpMk id="24" creationId="{E812F4FA-F57D-4091-B0C9-D788897DB098}"/>
          </ac:cxnSpMkLst>
        </pc:cxn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137603367" sldId="307"/>
        </pc:sldMkLst>
      </pc:sldChg>
      <pc:sldChg chg="delSp modSp add">
        <pc:chgData name="하 유빈" userId="1d15002924e1d13b" providerId="LiveId" clId="{506D4E40-129B-4FF8-A049-F7F930A5BB4D}" dt="2020-01-12T10:19:39.861" v="1964" actId="20577"/>
        <pc:sldMkLst>
          <pc:docMk/>
          <pc:sldMk cId="3155383978" sldId="308"/>
        </pc:sldMkLst>
        <pc:spChg chg="mod">
          <ac:chgData name="하 유빈" userId="1d15002924e1d13b" providerId="LiveId" clId="{506D4E40-129B-4FF8-A049-F7F930A5BB4D}" dt="2020-01-12T10:12:41.678" v="1769"/>
          <ac:spMkLst>
            <pc:docMk/>
            <pc:sldMk cId="3155383978" sldId="308"/>
            <ac:spMk id="2" creationId="{958FB0B7-F829-45E8-9594-47EBD699E84D}"/>
          </ac:spMkLst>
        </pc:spChg>
        <pc:spChg chg="del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4" creationId="{0EA846FB-FD1E-4195-87D0-7865670BCD6E}"/>
          </ac:spMkLst>
        </pc:spChg>
        <pc:spChg chg="del mod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5" creationId="{22F89C91-DF91-447D-B16A-2869F3ED5012}"/>
          </ac:spMkLst>
        </pc:spChg>
        <pc:spChg chg="mod">
          <ac:chgData name="하 유빈" userId="1d15002924e1d13b" providerId="LiveId" clId="{506D4E40-129B-4FF8-A049-F7F930A5BB4D}" dt="2020-01-12T10:19:39.861" v="1964" actId="20577"/>
          <ac:spMkLst>
            <pc:docMk/>
            <pc:sldMk cId="3155383978" sldId="308"/>
            <ac:spMk id="6" creationId="{2B498381-A130-4FFD-AA53-5DDE8C5CFE76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018791331" sldId="30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00289683" sldId="30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29890160" sldId="31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19731680" sldId="31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4212108" sldId="31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067813506" sldId="31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525562069" sldId="31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145618514" sldId="31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33121770" sldId="31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711649972" sldId="31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96144401" sldId="31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49078248" sldId="32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411377255" sldId="32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13441" sldId="32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39399029" sldId="32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84746484" sldId="32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57690018" sldId="32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668451572" sldId="32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4356322" sldId="32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0107587" sldId="32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697991" sldId="33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761501" sldId="33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9366780" sldId="33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016808869" sldId="33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325291" sldId="33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40339171" sldId="33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74897757" sldId="33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25988567" sldId="33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8030305" sldId="33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37972427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3" name="텍스트 개체 틀 16">
            <a:extLst>
              <a:ext uri="{FF2B5EF4-FFF2-40B4-BE49-F238E27FC236}">
                <a16:creationId xmlns:a16="http://schemas.microsoft.com/office/drawing/2014/main" id="{AA3918DF-6021-CDF8-8F5C-1456025A6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5" name="텍스트 개체 틀 16">
            <a:extLst>
              <a:ext uri="{FF2B5EF4-FFF2-40B4-BE49-F238E27FC236}">
                <a16:creationId xmlns:a16="http://schemas.microsoft.com/office/drawing/2014/main" id="{DA7F2B86-D665-D267-A5DA-3C6D9D1CF2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6" name="텍스트 개체 틀 16">
            <a:extLst>
              <a:ext uri="{FF2B5EF4-FFF2-40B4-BE49-F238E27FC236}">
                <a16:creationId xmlns:a16="http://schemas.microsoft.com/office/drawing/2014/main" id="{37163285-7724-D244-FDB9-6692848C19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September 21, 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September 21, 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D086-1C4A-454A-BF49-B4172748073A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1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September 21, 2022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September 21, 2022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September 21, 2022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September 21, 2022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September 21, 2022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September 21, 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br>
              <a:rPr lang="en-US" altLang="ko-KR" b="1" dirty="0"/>
            </a:br>
            <a:r>
              <a:rPr lang="en-US" altLang="ko-KR" sz="2000" b="1" dirty="0"/>
              <a:t>02</a:t>
            </a:r>
            <a:r>
              <a:rPr lang="ko-KR" altLang="en-US" sz="2000" b="1" dirty="0"/>
              <a:t> 분반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6B8F-B7EE-4FBC-BD06-D9CEB919E575}"/>
              </a:ext>
            </a:extLst>
          </p:cNvPr>
          <p:cNvSpPr txBox="1"/>
          <p:nvPr/>
        </p:nvSpPr>
        <p:spPr>
          <a:xfrm>
            <a:off x="5873553" y="2564904"/>
            <a:ext cx="2831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4</a:t>
            </a:r>
            <a:r>
              <a:rPr lang="ko-KR" altLang="en-US" sz="2000" b="1" dirty="0"/>
              <a:t>주차 </a:t>
            </a:r>
            <a:r>
              <a:rPr lang="en-US" altLang="ko-KR" sz="2000" b="1" dirty="0"/>
              <a:t>Scatter file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26F0F4-E50B-4647-AE13-AAF15770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2" y="2593487"/>
            <a:ext cx="1842290" cy="371527"/>
          </a:xfrm>
          <a:prstGeom prst="rect">
            <a:avLst/>
          </a:prstGeom>
        </p:spPr>
      </p:pic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A3A9C8FE-7DFA-A5DE-3C7B-75B96070D4C9}"/>
              </a:ext>
            </a:extLst>
          </p:cNvPr>
          <p:cNvSpPr txBox="1">
            <a:spLocks/>
          </p:cNvSpPr>
          <p:nvPr/>
        </p:nvSpPr>
        <p:spPr>
          <a:xfrm>
            <a:off x="134547" y="5373216"/>
            <a:ext cx="1979365" cy="920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/>
              <a:t>조교</a:t>
            </a:r>
          </a:p>
          <a:p>
            <a:pPr algn="r"/>
            <a:r>
              <a:rPr lang="ko-KR" altLang="en-US"/>
              <a:t>최진우</a:t>
            </a:r>
          </a:p>
          <a:p>
            <a:pPr algn="r"/>
            <a:r>
              <a:rPr lang="en-US" altLang="ko-KR"/>
              <a:t>jwchoi9965@pusan.ac.kr</a:t>
            </a:r>
          </a:p>
        </p:txBody>
      </p:sp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429811" cy="545880"/>
          </a:xfrm>
        </p:spPr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 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0" y="1196752"/>
            <a:ext cx="4248150" cy="4897091"/>
          </a:xfrm>
        </p:spPr>
        <p:txBody>
          <a:bodyPr/>
          <a:lstStyle/>
          <a:p>
            <a:pPr latinLnBrk="0"/>
            <a:r>
              <a:rPr lang="en-US" altLang="ko-KR" dirty="0"/>
              <a:t>Input Section</a:t>
            </a:r>
          </a:p>
          <a:p>
            <a:pPr lvl="2" latinLnBrk="0"/>
            <a:r>
              <a:rPr lang="en-US" altLang="ko-KR" dirty="0"/>
              <a:t>RO (code, constant data)</a:t>
            </a:r>
          </a:p>
          <a:p>
            <a:pPr lvl="2" latinLnBrk="0"/>
            <a:r>
              <a:rPr lang="en-US" altLang="ko-KR" dirty="0"/>
              <a:t>RW (global data)</a:t>
            </a:r>
          </a:p>
          <a:p>
            <a:pPr lvl="2" latinLnBrk="0"/>
            <a:r>
              <a:rPr lang="en-US" altLang="ko-KR" dirty="0"/>
              <a:t>ZI(zero initialized)</a:t>
            </a:r>
          </a:p>
          <a:p>
            <a:pPr lvl="1" latinLnBrk="0"/>
            <a:r>
              <a:rPr lang="ko-KR" altLang="en-US" dirty="0"/>
              <a:t>중 하나의 속성을 갖는 집합</a:t>
            </a:r>
            <a:endParaRPr lang="en-US" altLang="ko-KR" dirty="0"/>
          </a:p>
          <a:p>
            <a:pPr lvl="1" latinLnBrk="0"/>
            <a:endParaRPr lang="en-US" altLang="ko-KR" dirty="0"/>
          </a:p>
          <a:p>
            <a:pPr marL="457200" lvl="1" indent="0" latinLnBrk="0">
              <a:buNone/>
            </a:pPr>
            <a:endParaRPr lang="en-US" altLang="ko-KR" dirty="0"/>
          </a:p>
          <a:p>
            <a:pPr latinLnBrk="0"/>
            <a:r>
              <a:rPr lang="en-US" altLang="ko-KR" dirty="0"/>
              <a:t>Output Section</a:t>
            </a:r>
          </a:p>
          <a:p>
            <a:pPr lvl="1" latinLnBrk="0"/>
            <a:r>
              <a:rPr lang="en-US" altLang="ko-KR" dirty="0"/>
              <a:t>Input section</a:t>
            </a:r>
            <a:r>
              <a:rPr lang="ko-KR" altLang="en-US" dirty="0"/>
              <a:t>들 중에 같은 속성을 갖는 것들을 묶어 놓은 것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Region</a:t>
            </a:r>
          </a:p>
          <a:p>
            <a:pPr lvl="1" latinLnBrk="0"/>
            <a:r>
              <a:rPr lang="en-US" altLang="ko-KR" dirty="0"/>
              <a:t>Output section</a:t>
            </a:r>
            <a:r>
              <a:rPr lang="ko-KR" altLang="en-US" dirty="0"/>
              <a:t>을 묶어 놓은 것</a:t>
            </a:r>
          </a:p>
          <a:p>
            <a:pPr lvl="1" latinLnBrk="0"/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8" name="Picture 2" descr="http://pds12.egloos.com/pds/200906/21/90/c0098890_4a3e0c88dd8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3"/>
            <a:ext cx="3732895" cy="49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8C71E09-B966-405F-AF26-192D4B557537}"/>
              </a:ext>
            </a:extLst>
          </p:cNvPr>
          <p:cNvSpPr>
            <a:spLocks noGrp="1"/>
          </p:cNvSpPr>
          <p:nvPr/>
        </p:nvSpPr>
        <p:spPr>
          <a:xfrm>
            <a:off x="251520" y="872716"/>
            <a:ext cx="8640960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68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429811" cy="545880"/>
          </a:xfrm>
        </p:spPr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 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8C71E09-B966-405F-AF26-192D4B557537}"/>
              </a:ext>
            </a:extLst>
          </p:cNvPr>
          <p:cNvSpPr>
            <a:spLocks noGrp="1"/>
          </p:cNvSpPr>
          <p:nvPr/>
        </p:nvSpPr>
        <p:spPr>
          <a:xfrm>
            <a:off x="251520" y="872716"/>
            <a:ext cx="8640960" cy="684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Cambria Math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b="1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DE2D3E4-0D37-43D1-B170-FE3DB3AF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41" y="1499058"/>
            <a:ext cx="5708316" cy="284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36BEE-D023-43BC-BFB1-B101B19C4167}"/>
              </a:ext>
            </a:extLst>
          </p:cNvPr>
          <p:cNvSpPr/>
          <p:nvPr/>
        </p:nvSpPr>
        <p:spPr>
          <a:xfrm>
            <a:off x="879474" y="4797152"/>
            <a:ext cx="738505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ea typeface="NanumSquareRoundOTF" panose="020B0600000101010101" pitchFamily="34" charset="-127"/>
              </a:rPr>
              <a:t>- Load view : flash</a:t>
            </a:r>
            <a:r>
              <a:rPr lang="ko-KR" altLang="en-US" dirty="0">
                <a:ea typeface="NanumSquareRoundOTF" panose="020B0600000101010101" pitchFamily="34" charset="-127"/>
              </a:rPr>
              <a:t>에 실행 </a:t>
            </a:r>
            <a:r>
              <a:rPr lang="en-US" altLang="ko-KR" dirty="0">
                <a:ea typeface="NanumSquareRoundOTF" panose="020B0600000101010101" pitchFamily="34" charset="-127"/>
              </a:rPr>
              <a:t>image</a:t>
            </a:r>
            <a:r>
              <a:rPr lang="ko-KR" altLang="en-US" dirty="0">
                <a:ea typeface="NanumSquareRoundOTF" panose="020B0600000101010101" pitchFamily="34" charset="-127"/>
              </a:rPr>
              <a:t>가 담겨 있을 때의 형태</a:t>
            </a:r>
            <a:endParaRPr lang="en-US" altLang="ko-KR" dirty="0">
              <a:ea typeface="NanumSquareRound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ea typeface="NanumSquareRoundOTF" panose="020B0600000101010101" pitchFamily="34" charset="-127"/>
              </a:rPr>
              <a:t>- Execution view : flash</a:t>
            </a:r>
            <a:r>
              <a:rPr lang="ko-KR" altLang="en-US" dirty="0">
                <a:ea typeface="NanumSquareRoundOTF" panose="020B0600000101010101" pitchFamily="34" charset="-127"/>
              </a:rPr>
              <a:t>에 실행 </a:t>
            </a:r>
            <a:r>
              <a:rPr lang="en-US" altLang="ko-KR" dirty="0">
                <a:ea typeface="NanumSquareRoundOTF" panose="020B0600000101010101" pitchFamily="34" charset="-127"/>
              </a:rPr>
              <a:t>image</a:t>
            </a:r>
            <a:r>
              <a:rPr lang="ko-KR" altLang="en-US" dirty="0">
                <a:ea typeface="NanumSquareRoundOTF" panose="020B0600000101010101" pitchFamily="34" charset="-127"/>
              </a:rPr>
              <a:t>가 실행 될 때의 형태</a:t>
            </a:r>
            <a:endParaRPr lang="en-US" altLang="ko-KR" dirty="0">
              <a:ea typeface="NanumSquareRound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18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 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32559-1B00-4F56-BF44-4EFEB01A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7" y="1762812"/>
            <a:ext cx="4869971" cy="25109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54277E-5395-4424-B502-B3AD382D901A}"/>
              </a:ext>
            </a:extLst>
          </p:cNvPr>
          <p:cNvSpPr/>
          <p:nvPr/>
        </p:nvSpPr>
        <p:spPr>
          <a:xfrm>
            <a:off x="1663105" y="2890682"/>
            <a:ext cx="1578570" cy="418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876D76-7619-48D3-BCE9-22D261C67188}"/>
              </a:ext>
            </a:extLst>
          </p:cNvPr>
          <p:cNvSpPr/>
          <p:nvPr/>
        </p:nvSpPr>
        <p:spPr>
          <a:xfrm>
            <a:off x="1661071" y="3528470"/>
            <a:ext cx="1571079" cy="295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9D5B63-A95C-4F36-857B-8B5ABB42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36" y="3688864"/>
            <a:ext cx="4201536" cy="275938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4BDF4C-C787-4D75-B9FD-EC2229C6CA14}"/>
              </a:ext>
            </a:extLst>
          </p:cNvPr>
          <p:cNvSpPr/>
          <p:nvPr/>
        </p:nvSpPr>
        <p:spPr>
          <a:xfrm>
            <a:off x="4548335" y="4149080"/>
            <a:ext cx="2128689" cy="461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EB19-5EE7-4F89-8C0F-7B90ED31F645}"/>
              </a:ext>
            </a:extLst>
          </p:cNvPr>
          <p:cNvSpPr txBox="1"/>
          <p:nvPr/>
        </p:nvSpPr>
        <p:spPr>
          <a:xfrm>
            <a:off x="289544" y="4619507"/>
            <a:ext cx="420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만큼 메모리 영역을 할당 가능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30BD2-086F-47F4-B421-9131445E08C6}"/>
              </a:ext>
            </a:extLst>
          </p:cNvPr>
          <p:cNvSpPr txBox="1"/>
          <p:nvPr/>
        </p:nvSpPr>
        <p:spPr>
          <a:xfrm>
            <a:off x="289544" y="1031851"/>
            <a:ext cx="471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IAR EW</a:t>
            </a:r>
            <a:r>
              <a:rPr lang="ko-KR" altLang="en-US" b="1" dirty="0"/>
              <a:t>는 </a:t>
            </a:r>
            <a:r>
              <a:rPr lang="en-US" altLang="ko-KR" b="1" dirty="0"/>
              <a:t>.</a:t>
            </a:r>
            <a:r>
              <a:rPr lang="en-US" altLang="ko-KR" b="1" dirty="0" err="1"/>
              <a:t>icf</a:t>
            </a:r>
            <a:r>
              <a:rPr lang="en-US" altLang="ko-KR" b="1" dirty="0"/>
              <a:t> </a:t>
            </a:r>
            <a:r>
              <a:rPr lang="ko-KR" altLang="en-US" b="1" dirty="0"/>
              <a:t>파일을 </a:t>
            </a:r>
            <a:r>
              <a:rPr lang="ko-KR" altLang="en-US" b="1" dirty="0" err="1"/>
              <a:t>스캐터</a:t>
            </a:r>
            <a:r>
              <a:rPr lang="ko-KR" altLang="en-US" b="1" dirty="0"/>
              <a:t> 파일로 이용</a:t>
            </a:r>
          </a:p>
        </p:txBody>
      </p:sp>
    </p:spTree>
    <p:extLst>
      <p:ext uri="{BB962C8B-B14F-4D97-AF65-F5344CB8AC3E}">
        <p14:creationId xmlns:p14="http://schemas.microsoft.com/office/powerpoint/2010/main" val="310268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5734067" cy="545880"/>
          </a:xfrm>
        </p:spPr>
        <p:txBody>
          <a:bodyPr/>
          <a:lstStyle/>
          <a:p>
            <a:r>
              <a:rPr lang="en-US" altLang="ko-KR" dirty="0"/>
              <a:t>STM32</a:t>
            </a:r>
            <a:r>
              <a:rPr lang="ko-KR" altLang="en-US" dirty="0"/>
              <a:t>보드 </a:t>
            </a:r>
            <a:r>
              <a:rPr lang="ko-KR" altLang="en-US" dirty="0" err="1"/>
              <a:t>스캐터</a:t>
            </a:r>
            <a:r>
              <a:rPr lang="ko-KR" altLang="en-US" dirty="0"/>
              <a:t> 파일 확인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0" y="1347546"/>
            <a:ext cx="7346878" cy="5033911"/>
            <a:chOff x="899592" y="1412776"/>
            <a:chExt cx="7346878" cy="503391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2" y="1412776"/>
              <a:ext cx="6628928" cy="5033911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899592" y="1988840"/>
              <a:ext cx="513946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1800" y="3252613"/>
              <a:ext cx="2952328" cy="6771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927" y="4494503"/>
              <a:ext cx="5452543" cy="518672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737266" y="4656668"/>
              <a:ext cx="5363126" cy="3628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7544" y="908720"/>
            <a:ext cx="823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 보드 모델명인 </a:t>
            </a:r>
            <a:r>
              <a:rPr lang="en-US" altLang="ko-KR" dirty="0"/>
              <a:t>“STM32F107VCT6” </a:t>
            </a:r>
            <a:r>
              <a:rPr lang="ko-KR" altLang="en-US" dirty="0"/>
              <a:t>에 대한 </a:t>
            </a:r>
            <a:r>
              <a:rPr lang="ko-KR" altLang="en-US" dirty="0" err="1"/>
              <a:t>스캐터</a:t>
            </a:r>
            <a:r>
              <a:rPr lang="ko-KR" altLang="en-US" dirty="0"/>
              <a:t> 파일을 확인할 수 있음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416" y="1413481"/>
            <a:ext cx="3035064" cy="31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1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764704"/>
            <a:ext cx="6686872" cy="4243387"/>
          </a:xfrm>
          <a:prstGeom prst="rect">
            <a:avLst/>
          </a:prstGeom>
        </p:spPr>
      </p:pic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5950091" cy="545880"/>
          </a:xfrm>
        </p:spPr>
        <p:txBody>
          <a:bodyPr/>
          <a:lstStyle/>
          <a:p>
            <a:r>
              <a:rPr lang="en-US" altLang="ko-KR" dirty="0"/>
              <a:t>STM32</a:t>
            </a:r>
            <a:r>
              <a:rPr lang="ko-KR" altLang="en-US" dirty="0"/>
              <a:t>보드 메모리 </a:t>
            </a:r>
            <a:r>
              <a:rPr lang="ko-KR" altLang="en-US" dirty="0" err="1"/>
              <a:t>맵핑</a:t>
            </a:r>
            <a:r>
              <a:rPr lang="ko-KR" altLang="en-US" dirty="0"/>
              <a:t> 확인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08" y="2348880"/>
            <a:ext cx="4752528" cy="40316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35896" y="1916832"/>
            <a:ext cx="222237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44008" y="4653136"/>
            <a:ext cx="41044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0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 업로드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F24BF381-53F4-46A4-BF37-DB8FDDD28D6E}"/>
              </a:ext>
            </a:extLst>
          </p:cNvPr>
          <p:cNvSpPr txBox="1">
            <a:spLocks/>
          </p:cNvSpPr>
          <p:nvPr/>
        </p:nvSpPr>
        <p:spPr>
          <a:xfrm>
            <a:off x="611560" y="1124744"/>
            <a:ext cx="3334043" cy="218615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작성한 </a:t>
            </a:r>
            <a:r>
              <a:rPr lang="en-US" altLang="ko-KR" sz="1400" dirty="0"/>
              <a:t>*.</a:t>
            </a:r>
            <a:r>
              <a:rPr lang="en-US" altLang="ko-KR" sz="1400" dirty="0" err="1"/>
              <a:t>icf</a:t>
            </a:r>
            <a:r>
              <a:rPr lang="en-US" altLang="ko-KR" sz="1400" dirty="0"/>
              <a:t> </a:t>
            </a:r>
            <a:r>
              <a:rPr lang="ko-KR" altLang="en-US" sz="1400" dirty="0"/>
              <a:t>파일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project </a:t>
            </a:r>
            <a:r>
              <a:rPr lang="ko-KR" altLang="en-US" sz="1400" dirty="0"/>
              <a:t>오른쪽 클릭 </a:t>
            </a:r>
            <a:r>
              <a:rPr lang="en-US" altLang="ko-KR" sz="1400" dirty="0"/>
              <a:t>– Options..</a:t>
            </a:r>
          </a:p>
          <a:p>
            <a:r>
              <a:rPr lang="en-US" altLang="ko-KR" sz="1400" dirty="0"/>
              <a:t>Linker – 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 – Override default</a:t>
            </a:r>
          </a:p>
          <a:p>
            <a:r>
              <a:rPr lang="en-US" altLang="ko-KR" sz="1400" dirty="0"/>
              <a:t>… </a:t>
            </a:r>
            <a:r>
              <a:rPr lang="ko-KR" altLang="en-US" sz="1400" dirty="0"/>
              <a:t>을 눌러 업로드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268760"/>
            <a:ext cx="2101099" cy="27290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996152"/>
            <a:ext cx="4068970" cy="3312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4" y="2681605"/>
            <a:ext cx="3962953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4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Interrupt vs Polling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3E4CE5-6F21-49F0-8E11-D4EB9E330286}"/>
              </a:ext>
            </a:extLst>
          </p:cNvPr>
          <p:cNvSpPr/>
          <p:nvPr/>
        </p:nvSpPr>
        <p:spPr>
          <a:xfrm>
            <a:off x="251520" y="2092588"/>
            <a:ext cx="4235482" cy="235301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Interrupt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Hardware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의 변화를 감지해 외부로부터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전기신호 입력을 </a:t>
            </a: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CPU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가 알아채는 방법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CPU 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마다 다른 방식으로 동작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진행 중인 일을 잠시 멈추고 인터럽트 처리 루틴을 실행하여 신호를 처리함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667257-3E6C-4D65-8906-0847ED129DB6}"/>
              </a:ext>
            </a:extLst>
          </p:cNvPr>
          <p:cNvSpPr/>
          <p:nvPr/>
        </p:nvSpPr>
        <p:spPr>
          <a:xfrm>
            <a:off x="4716016" y="2092588"/>
            <a:ext cx="4235482" cy="23530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Polling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Hardware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의 변화를 지속적으로 </a:t>
            </a:r>
            <a:r>
              <a:rPr lang="ko-KR" altLang="en-US" sz="1600" b="1" dirty="0" err="1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읽어들여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 변화를 알아채는 방법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신호를 판단하기 위해 지속적으로 확인해야 함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다른 일을 하는 중에 신호를 읽을 수 없음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73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릴레이 모듈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196E6-BE16-4BD3-B571-17156ACDE10A}"/>
              </a:ext>
            </a:extLst>
          </p:cNvPr>
          <p:cNvSpPr txBox="1"/>
          <p:nvPr/>
        </p:nvSpPr>
        <p:spPr>
          <a:xfrm>
            <a:off x="1043608" y="4469118"/>
            <a:ext cx="752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릴레이 모듈에 </a:t>
            </a:r>
            <a:r>
              <a:rPr lang="en-US" altLang="ko-KR" sz="3200" b="1" dirty="0">
                <a:solidFill>
                  <a:srgbClr val="FF0000"/>
                </a:solidFill>
              </a:rPr>
              <a:t>3.3v</a:t>
            </a:r>
            <a:r>
              <a:rPr lang="en-US" altLang="ko-KR" b="1" dirty="0"/>
              <a:t> </a:t>
            </a:r>
            <a:r>
              <a:rPr lang="ko-KR" altLang="en-US" b="1" dirty="0"/>
              <a:t>전원 인가해서 사용 </a:t>
            </a:r>
            <a:r>
              <a:rPr lang="en-US" altLang="ko-KR" b="1" dirty="0"/>
              <a:t>(5V </a:t>
            </a:r>
            <a:r>
              <a:rPr lang="ko-KR" altLang="en-US" b="1" dirty="0"/>
              <a:t>는 작동 안 할 수 있음</a:t>
            </a:r>
            <a:r>
              <a:rPr lang="en-US" altLang="ko-KR" b="1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BE1DDC-7799-4360-83B2-2AE456D58BB9}"/>
              </a:ext>
            </a:extLst>
          </p:cNvPr>
          <p:cNvSpPr/>
          <p:nvPr/>
        </p:nvSpPr>
        <p:spPr>
          <a:xfrm>
            <a:off x="3347864" y="2621824"/>
            <a:ext cx="5544002" cy="161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Relay Module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: 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릴레이를 제어하는 모듈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: 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전자기유도원리를 이용하여 스위치 역할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: 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릴레이에 신호를 가하면 출력 상태</a:t>
            </a:r>
            <a:r>
              <a:rPr lang="en-US" altLang="ko-KR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(ON/OFF)</a:t>
            </a:r>
            <a:r>
              <a:rPr lang="ko-KR" altLang="en-US" sz="1600" b="1" dirty="0"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가 변경된다</a:t>
            </a:r>
            <a:endParaRPr lang="en-US" altLang="ko-KR" sz="1600" b="1" dirty="0"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7AAB76-0000-4419-A8FA-B08198167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0" t="12153" r="17773" b="32150"/>
          <a:stretch/>
        </p:blipFill>
        <p:spPr>
          <a:xfrm>
            <a:off x="552837" y="2668245"/>
            <a:ext cx="2376265" cy="16806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A21DFD-80C3-4474-B2CF-D63B3402DDF9}"/>
              </a:ext>
            </a:extLst>
          </p:cNvPr>
          <p:cNvSpPr/>
          <p:nvPr/>
        </p:nvSpPr>
        <p:spPr>
          <a:xfrm>
            <a:off x="889674" y="5008512"/>
            <a:ext cx="767981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ea typeface="NanumSquareRoundOTF" panose="020B0600000101010101" pitchFamily="34" charset="-127"/>
              </a:rPr>
              <a:t>COM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은 제어 신호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(IN)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에 따라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NO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또는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NC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로 붙는다</a:t>
            </a:r>
            <a:endParaRPr lang="en-US" altLang="ko-KR" sz="1200" b="1" dirty="0">
              <a:ea typeface="NanumSquareRound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ea typeface="NanumSquareRoundOTF" panose="020B0600000101010101" pitchFamily="34" charset="-127"/>
              </a:rPr>
              <a:t>NO: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평소에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open, high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신호가 들어오면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close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ea typeface="NanumSquareRoundOTF" panose="020B0600000101010101" pitchFamily="34" charset="-127"/>
              </a:rPr>
              <a:t>NC: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평소에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close, high </a:t>
            </a:r>
            <a:r>
              <a:rPr lang="ko-KR" altLang="en-US" sz="1200" b="1" dirty="0">
                <a:ea typeface="NanumSquareRoundOTF" panose="020B0600000101010101" pitchFamily="34" charset="-127"/>
              </a:rPr>
              <a:t>신호가 들어오면 </a:t>
            </a:r>
            <a:r>
              <a:rPr lang="en-US" altLang="ko-KR" sz="1200" b="1" dirty="0">
                <a:ea typeface="NanumSquareRoundOTF" panose="020B0600000101010101" pitchFamily="34" charset="-127"/>
              </a:rPr>
              <a:t>open</a:t>
            </a:r>
          </a:p>
        </p:txBody>
      </p:sp>
      <p:pic>
        <p:nvPicPr>
          <p:cNvPr id="14" name="Picture 2" descr="관련 이미지">
            <a:extLst>
              <a:ext uri="{FF2B5EF4-FFF2-40B4-BE49-F238E27FC236}">
                <a16:creationId xmlns:a16="http://schemas.microsoft.com/office/drawing/2014/main" id="{27EA70B7-FD71-491A-98CB-9A6C874D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3" y="260648"/>
            <a:ext cx="596738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9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미션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6BC34B-FDD2-4F21-8130-676AA410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075549"/>
            <a:ext cx="3869787" cy="189209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8ED60B-3AF8-4D91-A365-CB6A21D3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22" y="3429000"/>
            <a:ext cx="1627550" cy="28875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CD32410-0980-E41D-66D4-1889598FBD29}"/>
              </a:ext>
            </a:extLst>
          </p:cNvPr>
          <p:cNvSpPr/>
          <p:nvPr/>
        </p:nvSpPr>
        <p:spPr>
          <a:xfrm>
            <a:off x="134077" y="4815243"/>
            <a:ext cx="5428106" cy="629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릴레이 모듈과 연결된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pin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을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set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한 뒤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delay()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함수 호출하고 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다시 </a:t>
            </a:r>
            <a:r>
              <a:rPr lang="en-US" altLang="ko-KR" sz="1400" b="1" dirty="0">
                <a:latin typeface="+mj-lt"/>
                <a:cs typeface="Times New Roman" panose="02020603050405020304" pitchFamily="18" charset="0"/>
              </a:rPr>
              <a:t>reset </a:t>
            </a:r>
            <a:r>
              <a:rPr lang="ko-KR" altLang="en-US" sz="1400" b="1" dirty="0">
                <a:latin typeface="+mj-lt"/>
                <a:cs typeface="Times New Roman" panose="02020603050405020304" pitchFamily="18" charset="0"/>
              </a:rPr>
              <a:t>하는 방식으로 구현</a:t>
            </a:r>
            <a:endParaRPr lang="en-US" altLang="ko-KR" sz="1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275AFB-07E1-9B9A-0F9C-1C4FA61C0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5295697"/>
            <a:ext cx="3346396" cy="1004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8084D-491F-EB5D-2F94-6D3E4A2C3F8D}"/>
              </a:ext>
            </a:extLst>
          </p:cNvPr>
          <p:cNvSpPr txBox="1"/>
          <p:nvPr/>
        </p:nvSpPr>
        <p:spPr>
          <a:xfrm>
            <a:off x="134077" y="835778"/>
            <a:ext cx="494197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미션</a:t>
            </a:r>
            <a:endParaRPr lang="en-US" altLang="ko-KR" dirty="0"/>
          </a:p>
          <a:p>
            <a:r>
              <a:rPr lang="ko-KR" altLang="en-US" dirty="0" err="1"/>
              <a:t>스캐터</a:t>
            </a:r>
            <a:r>
              <a:rPr lang="ko-KR" altLang="en-US" dirty="0"/>
              <a:t> 파일</a:t>
            </a:r>
            <a:r>
              <a:rPr lang="en-US" altLang="ko-KR" dirty="0"/>
              <a:t>(.</a:t>
            </a:r>
            <a:r>
              <a:rPr lang="en-US" altLang="ko-KR" dirty="0" err="1"/>
              <a:t>icf</a:t>
            </a:r>
            <a:r>
              <a:rPr lang="en-US" altLang="ko-KR" dirty="0"/>
              <a:t>)</a:t>
            </a:r>
            <a:r>
              <a:rPr lang="ko-KR" altLang="en-US" dirty="0"/>
              <a:t>을 통해 원하는 메모리 위치에 프로그램 다운로드 확인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ROM </a:t>
            </a:r>
            <a:r>
              <a:rPr lang="ko-KR" altLang="en-US" dirty="0"/>
              <a:t>크기 </a:t>
            </a:r>
            <a:r>
              <a:rPr lang="en-US" altLang="ko-KR" dirty="0"/>
              <a:t>0x80000 / RAM </a:t>
            </a:r>
            <a:r>
              <a:rPr lang="ko-KR" altLang="en-US" dirty="0"/>
              <a:t>크기 </a:t>
            </a:r>
            <a:r>
              <a:rPr lang="en-US" altLang="ko-KR" dirty="0"/>
              <a:t>0x8000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S1 -&gt; </a:t>
            </a:r>
            <a:r>
              <a:rPr lang="ko-KR" altLang="en-US" dirty="0"/>
              <a:t>모터 정지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홀수 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UP -&gt; </a:t>
            </a:r>
            <a:r>
              <a:rPr lang="ko-KR" altLang="en-US" dirty="0"/>
              <a:t>모터 시계 방향 회전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DWON -&gt; </a:t>
            </a:r>
            <a:r>
              <a:rPr lang="ko-KR" altLang="en-US" dirty="0"/>
              <a:t>모터 반시계 방향 회전</a:t>
            </a:r>
            <a:endParaRPr lang="en-US" altLang="ko-KR" dirty="0"/>
          </a:p>
          <a:p>
            <a:r>
              <a:rPr lang="ko-KR" altLang="en-US" dirty="0"/>
              <a:t>짝수 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UP -&gt; </a:t>
            </a:r>
            <a:r>
              <a:rPr lang="ko-KR" altLang="en-US" dirty="0"/>
              <a:t>모터 시계 반시계 방향 회전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DWON -&gt; </a:t>
            </a:r>
            <a:r>
              <a:rPr lang="ko-KR" altLang="en-US" dirty="0"/>
              <a:t>모터 시계 방향 회전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022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01FDB8B-7A0E-4A2B-854A-A80462ED0F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1124744"/>
            <a:ext cx="8424862" cy="4752528"/>
          </a:xfrm>
        </p:spPr>
        <p:txBody>
          <a:bodyPr>
            <a:normAutofit/>
          </a:bodyPr>
          <a:lstStyle/>
          <a:p>
            <a:pPr lvl="0"/>
            <a:endParaRPr lang="en-US" altLang="ko-KR" dirty="0"/>
          </a:p>
          <a:p>
            <a:pPr lvl="0"/>
            <a:r>
              <a:rPr lang="ko-KR" altLang="ko-KR" dirty="0"/>
              <a:t>실험 장비들을 연결</a:t>
            </a:r>
            <a:r>
              <a:rPr lang="en-US" altLang="ko-KR" dirty="0"/>
              <a:t> </a:t>
            </a:r>
            <a:r>
              <a:rPr lang="ko-KR" altLang="en-US" dirty="0"/>
              <a:t>및 분리</a:t>
            </a:r>
            <a:r>
              <a:rPr lang="ko-KR" altLang="ko-KR" dirty="0"/>
              <a:t>할 때 반드시 모든 전원을 끄고 연결해주세요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 err="1"/>
              <a:t>장비</a:t>
            </a:r>
            <a:r>
              <a:rPr lang="ko-KR" altLang="en-US" dirty="0" err="1"/>
              <a:t>사용시</a:t>
            </a:r>
            <a:r>
              <a:rPr lang="ko-KR" altLang="en-US" dirty="0"/>
              <a:t> </a:t>
            </a:r>
            <a:r>
              <a:rPr lang="ko-KR" altLang="ko-KR" dirty="0"/>
              <a:t>충격이 가해지지 않도록 주의해주세요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자리는 항상 깔끔하게 유지하고 반드시 정리 후 퇴실해주세요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실험 </a:t>
            </a:r>
            <a:r>
              <a:rPr lang="ko-KR" altLang="ko-KR" dirty="0">
                <a:solidFill>
                  <a:srgbClr val="0070C0"/>
                </a:solidFill>
              </a:rPr>
              <a:t>소스 코드</a:t>
            </a:r>
            <a:r>
              <a:rPr lang="ko-KR" altLang="en-US" dirty="0">
                <a:solidFill>
                  <a:srgbClr val="0070C0"/>
                </a:solidFill>
              </a:rPr>
              <a:t>와 프로젝트 폴더</a:t>
            </a:r>
            <a:r>
              <a:rPr lang="ko-KR" altLang="ko-KR" dirty="0"/>
              <a:t>는 </a:t>
            </a:r>
            <a:r>
              <a:rPr lang="ko-KR" altLang="ko-KR" dirty="0">
                <a:solidFill>
                  <a:srgbClr val="FF0000"/>
                </a:solidFill>
              </a:rPr>
              <a:t>백업</a:t>
            </a:r>
            <a:r>
              <a:rPr lang="ko-KR" altLang="ko-KR" dirty="0"/>
              <a:t> 후 반드시 </a:t>
            </a:r>
            <a:r>
              <a:rPr lang="ko-KR" altLang="ko-KR" dirty="0">
                <a:solidFill>
                  <a:srgbClr val="FF0000"/>
                </a:solidFill>
              </a:rPr>
              <a:t>삭제</a:t>
            </a:r>
            <a:r>
              <a:rPr lang="ko-KR" altLang="ko-KR" dirty="0"/>
              <a:t>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 관리</a:t>
            </a:r>
            <a:r>
              <a:rPr lang="en-US" altLang="ko-KR" dirty="0"/>
              <a:t>, </a:t>
            </a:r>
            <a:r>
              <a:rPr lang="ko-KR" altLang="ko-KR" dirty="0"/>
              <a:t>뒷정리가 제대로 되지 않을 경우 해당 조에게 감점이 주어집니다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동작 중 케이블 절대 </a:t>
            </a:r>
            <a:r>
              <a:rPr lang="ko-KR" altLang="en-US" dirty="0" err="1">
                <a:solidFill>
                  <a:srgbClr val="FF0000"/>
                </a:solidFill>
              </a:rPr>
              <a:t>뽑지말것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보드는 전원으로 </a:t>
            </a:r>
            <a:r>
              <a:rPr lang="en-US" altLang="ko-KR" dirty="0" err="1">
                <a:solidFill>
                  <a:srgbClr val="FF0000"/>
                </a:solidFill>
              </a:rPr>
              <a:t>USBPort</a:t>
            </a:r>
            <a:r>
              <a:rPr lang="ko-KR" altLang="en-US" dirty="0">
                <a:solidFill>
                  <a:srgbClr val="FF0000"/>
                </a:solidFill>
              </a:rPr>
              <a:t>나 어댑터</a:t>
            </a:r>
            <a:r>
              <a:rPr lang="en-US" altLang="ko-KR" dirty="0">
                <a:solidFill>
                  <a:srgbClr val="FF0000"/>
                </a:solidFill>
              </a:rPr>
              <a:t>(5V,1A)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사용할것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(5V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5A</a:t>
            </a:r>
            <a:r>
              <a:rPr lang="ko-KR" altLang="en-US" dirty="0">
                <a:solidFill>
                  <a:srgbClr val="FF0000"/>
                </a:solidFill>
              </a:rPr>
              <a:t> 어댑터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비슷하게 생김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와 혼동하지 말 것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사용시 보드가 </a:t>
            </a:r>
            <a:r>
              <a:rPr lang="ko-KR" altLang="en-US" dirty="0" err="1">
                <a:solidFill>
                  <a:srgbClr val="FF0000"/>
                </a:solidFill>
              </a:rPr>
              <a:t>타버림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감점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디버깅 모드 중에 보드 전원을 끄거나 연결 케이블을 분리하지 말 것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lvl="0"/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지켜지지 않을 시 해당 조 감점</a:t>
            </a:r>
            <a:endParaRPr lang="ko-KR" altLang="ko-KR" dirty="0">
              <a:solidFill>
                <a:srgbClr val="FF0000"/>
              </a:solidFill>
            </a:endParaRPr>
          </a:p>
          <a:p>
            <a:endParaRPr lang="ko-KR" altLang="en-US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CB59EF-7743-EC47-3B44-18498B421937}"/>
              </a:ext>
            </a:extLst>
          </p:cNvPr>
          <p:cNvSpPr/>
          <p:nvPr/>
        </p:nvSpPr>
        <p:spPr>
          <a:xfrm>
            <a:off x="323528" y="537321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나가실 때</a:t>
            </a:r>
            <a:r>
              <a:rPr lang="en-US" altLang="ko-KR" b="1" dirty="0"/>
              <a:t>,</a:t>
            </a:r>
            <a:r>
              <a:rPr lang="ko-KR" altLang="en-US" b="1" dirty="0"/>
              <a:t> 만드신 코드 및 프로젝트 폴더는 모두 백업하시고 삭제해주세요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다른 분반 파일은 만지지 마시고 조교에게 알려주세요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자리 정리정돈 안 되어 있으면 </a:t>
            </a:r>
            <a:r>
              <a:rPr lang="ko-KR" altLang="en-US" b="1" dirty="0">
                <a:solidFill>
                  <a:srgbClr val="FF0000"/>
                </a:solidFill>
              </a:rPr>
              <a:t>감점</a:t>
            </a:r>
            <a:r>
              <a:rPr lang="ko-KR" altLang="en-US" b="1" dirty="0"/>
              <a:t>합니다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0799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A8F5D5-6D5C-4CA8-9DB2-789E79D2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예비 발표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8171E-6D1E-488D-846A-4B7FB94EB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1219C-DF76-49CB-8025-F21794FE8DD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2CEC72-5C95-7DF6-5E75-331758394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65024"/>
              </p:ext>
            </p:extLst>
          </p:nvPr>
        </p:nvGraphicFramePr>
        <p:xfrm>
          <a:off x="297897" y="4581128"/>
          <a:ext cx="4320000" cy="130174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3386179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6758054"/>
                    </a:ext>
                  </a:extLst>
                </a:gridCol>
              </a:tblGrid>
              <a:tr h="37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(5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(6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14167"/>
                  </a:ext>
                </a:extLst>
              </a:tr>
              <a:tr h="931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8966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7CA95E8-1255-5784-7B46-FA1C694557F9}"/>
              </a:ext>
            </a:extLst>
          </p:cNvPr>
          <p:cNvSpPr txBox="1"/>
          <p:nvPr/>
        </p:nvSpPr>
        <p:spPr>
          <a:xfrm>
            <a:off x="272555" y="908720"/>
            <a:ext cx="8547917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예비 발표 자료 제출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발표 자료 수요일 </a:t>
            </a:r>
            <a:r>
              <a:rPr lang="en-US" altLang="ko-KR" b="1" dirty="0"/>
              <a:t>13:00 </a:t>
            </a:r>
            <a:r>
              <a:rPr lang="ko-KR" altLang="en-US" b="1" dirty="0"/>
              <a:t>까지 조교 메일로 </a:t>
            </a:r>
            <a:r>
              <a:rPr lang="en-US" altLang="ko-KR" b="1" dirty="0"/>
              <a:t>PDF </a:t>
            </a:r>
            <a:r>
              <a:rPr lang="ko-KR" altLang="en-US" b="1" dirty="0"/>
              <a:t>및 영상 제출 </a:t>
            </a:r>
            <a:r>
              <a:rPr lang="en-US" altLang="ko-KR" b="1" dirty="0"/>
              <a:t>(</a:t>
            </a:r>
            <a:r>
              <a:rPr lang="ko-KR" altLang="en-US" b="1" dirty="0"/>
              <a:t>늦으면 감점</a:t>
            </a:r>
            <a:r>
              <a:rPr lang="en-US" altLang="ko-KR" b="1" dirty="0"/>
              <a:t>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309B95-3D76-F56C-8E7B-06BB5BECA595}"/>
              </a:ext>
            </a:extLst>
          </p:cNvPr>
          <p:cNvSpPr txBox="1">
            <a:spLocks/>
          </p:cNvSpPr>
          <p:nvPr/>
        </p:nvSpPr>
        <p:spPr>
          <a:xfrm>
            <a:off x="297897" y="1931052"/>
            <a:ext cx="7550224" cy="23620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Clock</a:t>
            </a:r>
            <a:r>
              <a:rPr lang="ko-KR" altLang="en-US" sz="1200" dirty="0"/>
              <a:t>의 개념</a:t>
            </a:r>
            <a:endParaRPr lang="en-US" altLang="ko-KR" sz="1200" dirty="0"/>
          </a:p>
          <a:p>
            <a:pPr lvl="1"/>
            <a:r>
              <a:rPr lang="en-US" altLang="ko-KR" sz="1200" dirty="0"/>
              <a:t>HIS Clock </a:t>
            </a:r>
            <a:r>
              <a:rPr lang="ko-KR" altLang="en-US" sz="1200" dirty="0"/>
              <a:t>및 </a:t>
            </a:r>
            <a:r>
              <a:rPr lang="en-US" altLang="ko-KR" sz="1200" dirty="0"/>
              <a:t>HSE Clock</a:t>
            </a:r>
          </a:p>
          <a:p>
            <a:pPr lvl="1"/>
            <a:r>
              <a:rPr lang="en-US" altLang="ko-KR" sz="1200" dirty="0"/>
              <a:t>Clock Tree</a:t>
            </a:r>
            <a:r>
              <a:rPr lang="ko-KR" altLang="en-US" sz="1200" dirty="0"/>
              <a:t>에 대해 자세하게</a:t>
            </a:r>
            <a:endParaRPr lang="en-US" altLang="ko-KR" sz="1200" dirty="0"/>
          </a:p>
          <a:p>
            <a:pPr lvl="1"/>
            <a:r>
              <a:rPr lang="en-US" altLang="ko-KR" sz="1200" dirty="0"/>
              <a:t>PLL</a:t>
            </a:r>
            <a:r>
              <a:rPr lang="ko-KR" altLang="en-US" sz="1200" dirty="0"/>
              <a:t>이 무엇인지</a:t>
            </a:r>
            <a:endParaRPr lang="en-US" altLang="ko-KR" sz="1200" dirty="0"/>
          </a:p>
          <a:p>
            <a:pPr lvl="1"/>
            <a:r>
              <a:rPr lang="en-US" altLang="ko-KR" sz="1200" dirty="0"/>
              <a:t>MCO</a:t>
            </a:r>
            <a:r>
              <a:rPr lang="ko-KR" altLang="en-US" sz="1200" dirty="0"/>
              <a:t>가 무엇인지</a:t>
            </a:r>
            <a:endParaRPr lang="en-US" altLang="ko-KR" sz="1200" dirty="0"/>
          </a:p>
          <a:p>
            <a:r>
              <a:rPr lang="en-US" altLang="ko-KR" sz="1200" dirty="0"/>
              <a:t>UART/USART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개념</a:t>
            </a:r>
            <a:endParaRPr lang="en-US" altLang="ko-KR" sz="1200" dirty="0"/>
          </a:p>
          <a:p>
            <a:pPr lvl="1"/>
            <a:r>
              <a:rPr lang="en-US" altLang="ko-KR" sz="1200" dirty="0"/>
              <a:t>UART/USART </a:t>
            </a:r>
            <a:r>
              <a:rPr lang="ko-KR" altLang="en-US" sz="1200" dirty="0"/>
              <a:t>송수신 프로토콜</a:t>
            </a:r>
            <a:endParaRPr lang="en-US" altLang="ko-KR" sz="1200" dirty="0"/>
          </a:p>
          <a:p>
            <a:pPr lvl="1"/>
            <a:r>
              <a:rPr lang="en-US" altLang="ko-KR" sz="1200" dirty="0"/>
              <a:t>Date Frame (Start Bit, Data Bit, Parity Bit, Stop Bit. Baud rate)</a:t>
            </a:r>
            <a:r>
              <a:rPr lang="ko-KR" altLang="en-US" sz="1200" dirty="0"/>
              <a:t>에 대해 자세하게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r>
              <a:rPr lang="en-US" altLang="ko-KR" sz="1200" dirty="0"/>
              <a:t>ppt 20 ~ 22p </a:t>
            </a:r>
            <a:r>
              <a:rPr lang="ko-KR" altLang="en-US" sz="12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06481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1" y="999454"/>
            <a:ext cx="3845273" cy="1257452"/>
          </a:xfrm>
        </p:spPr>
        <p:txBody>
          <a:bodyPr>
            <a:normAutofit/>
          </a:bodyPr>
          <a:lstStyle/>
          <a:p>
            <a:r>
              <a:rPr lang="en-US" altLang="ko-KR" dirty="0"/>
              <a:t>Clock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226469"/>
            <a:ext cx="3845272" cy="283906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Reference Manual 126p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FCLK: CPU</a:t>
            </a:r>
            <a:r>
              <a:rPr lang="ko-KR" altLang="en-US" dirty="0">
                <a:sym typeface="Wingdings" panose="05000000000000000000" pitchFamily="2" charset="2"/>
              </a:rPr>
              <a:t>에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HCLK: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AHB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Bus</a:t>
            </a:r>
            <a:r>
              <a:rPr lang="ko-KR" altLang="en-US" dirty="0">
                <a:sym typeface="Wingdings" panose="05000000000000000000" pitchFamily="2" charset="2"/>
              </a:rPr>
              <a:t>에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고속 입출력 장치에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PCLK: APB Bus</a:t>
            </a:r>
            <a:r>
              <a:rPr lang="ko-KR" altLang="en-US" dirty="0">
                <a:sym typeface="Wingdings" panose="05000000000000000000" pitchFamily="2" charset="2"/>
              </a:rPr>
              <a:t>에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저속 입출력 장치에 사용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597F48-3221-4787-BC65-A7216761B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" b="3"/>
          <a:stretch/>
        </p:blipFill>
        <p:spPr>
          <a:xfrm>
            <a:off x="4567960" y="1337312"/>
            <a:ext cx="4096293" cy="4183378"/>
          </a:xfrm>
          <a:prstGeom prst="rect">
            <a:avLst/>
          </a:prstGeom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>
            <a:normAutofit lnSpcReduction="10000"/>
          </a:bodyPr>
          <a:lstStyle/>
          <a:p>
            <a:pPr>
              <a:spcAft>
                <a:spcPts val="450"/>
              </a:spcAft>
            </a:pPr>
            <a:fld id="{AB4B94E5-17C5-4A78-BB11-7603232D3E2C}" type="slidenum">
              <a:rPr lang="ko-KR" altLang="en-US" smtClean="0"/>
              <a:pPr>
                <a:spcAft>
                  <a:spcPts val="450"/>
                </a:spcAft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49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1CDE5-B8D1-44B9-ACF2-CC9719EB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CA24A-AD3C-47E3-8C6D-2D879024A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/>
          <a:lstStyle/>
          <a:p>
            <a:r>
              <a:rPr lang="ko-KR" altLang="en-US" dirty="0"/>
              <a:t>내부 </a:t>
            </a:r>
            <a:r>
              <a:rPr lang="en-US" altLang="ko-KR" dirty="0"/>
              <a:t>clock (HSI clock)</a:t>
            </a:r>
          </a:p>
          <a:p>
            <a:r>
              <a:rPr lang="ko-KR" altLang="en-US" dirty="0"/>
              <a:t>외부 </a:t>
            </a:r>
            <a:r>
              <a:rPr lang="en-US" altLang="ko-KR" dirty="0"/>
              <a:t>clock (HSE clock)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내부와 외부 </a:t>
            </a:r>
            <a:r>
              <a:rPr lang="en-US" altLang="ko-KR" dirty="0"/>
              <a:t>clock</a:t>
            </a:r>
            <a:r>
              <a:rPr lang="ko-KR" altLang="en-US" dirty="0"/>
              <a:t> 선택 후 </a:t>
            </a:r>
            <a:r>
              <a:rPr lang="en-US" altLang="ko-KR" dirty="0"/>
              <a:t>PLL</a:t>
            </a:r>
            <a:r>
              <a:rPr lang="ko-KR" altLang="en-US" dirty="0"/>
              <a:t>을 통해 주파수 조정</a:t>
            </a:r>
            <a:endParaRPr lang="en-US" altLang="ko-KR" dirty="0"/>
          </a:p>
          <a:p>
            <a:pPr lvl="1"/>
            <a:r>
              <a:rPr lang="en-US" altLang="ko-KR" dirty="0"/>
              <a:t>PLL: Phase Locked Loop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21CA3-7331-4D1F-B96A-B7543862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3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F675A-E5DF-4737-A720-75368AD6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F871-B71E-4206-9259-4979FB09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Microcontroller Clock Output</a:t>
            </a:r>
          </a:p>
          <a:p>
            <a:endParaRPr lang="en-US" altLang="ko-KR" dirty="0"/>
          </a:p>
          <a:p>
            <a:r>
              <a:rPr lang="en-US" altLang="ko-KR" dirty="0"/>
              <a:t>STM </a:t>
            </a:r>
            <a:r>
              <a:rPr lang="ko-KR" altLang="en-US" dirty="0"/>
              <a:t>내부에서 사용되는 </a:t>
            </a:r>
            <a:r>
              <a:rPr lang="en-US" altLang="ko-KR" dirty="0"/>
              <a:t>clock</a:t>
            </a:r>
            <a:r>
              <a:rPr lang="ko-KR" altLang="en-US" dirty="0"/>
              <a:t>을 외부로 출력</a:t>
            </a:r>
            <a:endParaRPr lang="en-US" altLang="ko-KR" dirty="0"/>
          </a:p>
          <a:p>
            <a:r>
              <a:rPr lang="en-US" altLang="ko-KR" dirty="0"/>
              <a:t>MCO </a:t>
            </a:r>
            <a:r>
              <a:rPr lang="ko-KR" altLang="en-US" dirty="0"/>
              <a:t>핀으로 출력할 때 </a:t>
            </a:r>
            <a:r>
              <a:rPr lang="en-US" altLang="ko-KR" dirty="0"/>
              <a:t>GPIO </a:t>
            </a:r>
            <a:r>
              <a:rPr lang="ko-KR" altLang="en-US" dirty="0"/>
              <a:t>최대 속도를 넘으면 안됨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759C6-6BC5-46C3-9FE4-EF49B767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7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7944" y="2564904"/>
            <a:ext cx="4968552" cy="3456384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ko-KR" altLang="en-US" sz="1400" dirty="0"/>
              <a:t>간혹 이전에 잘못 짠 코드를 올린 것이 그대로 레지스터에 남아서 원하는 대로 동작이 안 될 경우가 있습니다</a:t>
            </a:r>
            <a:r>
              <a:rPr lang="en-US" altLang="ko-KR" sz="1400" dirty="0"/>
              <a:t>.</a:t>
            </a:r>
          </a:p>
          <a:p>
            <a:pPr marL="0" lvl="0" indent="0" algn="ctr">
              <a:lnSpc>
                <a:spcPct val="150000"/>
              </a:lnSpc>
              <a:buNone/>
            </a:pPr>
            <a:r>
              <a:rPr lang="ko-KR" altLang="en-US" sz="1400" dirty="0"/>
              <a:t>왼쪽과 같이 </a:t>
            </a:r>
            <a:r>
              <a:rPr lang="en-US" altLang="ko-KR" sz="1400" dirty="0"/>
              <a:t>memory</a:t>
            </a:r>
            <a:r>
              <a:rPr lang="ko-KR" altLang="en-US" sz="1400" dirty="0"/>
              <a:t>를 지운 뒤 작성한 코드를 올리시기 바랍니다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C55755-C9AC-408C-B6BE-E8A7243A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202298"/>
            <a:ext cx="3642525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ko-KR" altLang="en-US" dirty="0"/>
              <a:t>실험미션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8EFF76-9C9F-2873-951B-078FB2AA1B12}"/>
              </a:ext>
            </a:extLst>
          </p:cNvPr>
          <p:cNvSpPr/>
          <p:nvPr/>
        </p:nvSpPr>
        <p:spPr>
          <a:xfrm>
            <a:off x="251520" y="836712"/>
            <a:ext cx="8496944" cy="3509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ko-KR" sz="20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실험 검사</a:t>
            </a:r>
            <a:endParaRPr lang="en-US" altLang="ko-KR" sz="20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en-US" sz="14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미션을 구현한 조는 조교의 간단한 퀴즈 및 검사</a:t>
            </a:r>
            <a:endParaRPr lang="en-US" altLang="ko-KR" sz="14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en-US" sz="14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오늘 검사 받을 수 있는 조는 오늘 받고 못 받는 조는 따로 미션 수행 후 다음 주 강의 시간에 검사</a:t>
            </a:r>
            <a:endParaRPr lang="en-US" altLang="ko-KR" sz="14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endParaRPr lang="ko-KR" altLang="ko-KR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정확한 장비 설정 유무 확인</a:t>
            </a: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6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스캐터</a:t>
            </a:r>
            <a:r>
              <a:rPr lang="ko-KR" altLang="en-US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파일</a:t>
            </a:r>
            <a:r>
              <a:rPr lang="en-US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(.</a:t>
            </a:r>
            <a:r>
              <a:rPr lang="en-US" altLang="ko-KR" sz="16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icf</a:t>
            </a:r>
            <a:r>
              <a:rPr lang="en-US" altLang="ko-KR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통해 원하는 메모리 위치에 프로그램 다운로드 확인</a:t>
            </a:r>
            <a:endParaRPr lang="en-US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레지스터 및 주소 설정 이해 확인</a:t>
            </a:r>
            <a:endParaRPr lang="en-US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릴레이 모듈 및 모터 구동</a:t>
            </a:r>
            <a:endParaRPr lang="en-US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6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폴링</a:t>
            </a:r>
            <a:r>
              <a:rPr lang="ko-KR" altLang="en-US" sz="16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방식의 원리 및 문제점 이해 확인</a:t>
            </a:r>
            <a:endParaRPr lang="en-US" altLang="ko-KR" sz="16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A9960A-1FEE-6A5F-FDB1-9CDC3A79FA34}"/>
              </a:ext>
            </a:extLst>
          </p:cNvPr>
          <p:cNvSpPr/>
          <p:nvPr/>
        </p:nvSpPr>
        <p:spPr>
          <a:xfrm>
            <a:off x="134077" y="4521973"/>
            <a:ext cx="8974428" cy="1931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ko-KR" sz="1600" b="1" dirty="0">
                <a:latin typeface="+mj-lt"/>
                <a:cs typeface="Times New Roman" panose="02020603050405020304" pitchFamily="18" charset="0"/>
              </a:rPr>
              <a:t>이번 주 실험 결과 보고서</a:t>
            </a: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600" b="1" dirty="0">
                <a:latin typeface="+mj-lt"/>
                <a:cs typeface="Times New Roman" panose="02020603050405020304" pitchFamily="18" charset="0"/>
              </a:rPr>
              <a:t>이론부터 실습까지 전반적인 내용을 포함하도록 작성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 </a:t>
            </a:r>
            <a:br>
              <a:rPr lang="en-US" altLang="ko-KR" sz="1600" b="1" dirty="0">
                <a:latin typeface="+mj-lt"/>
                <a:cs typeface="Times New Roman" panose="02020603050405020304" pitchFamily="18" charset="0"/>
              </a:rPr>
            </a:b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 과정 사진 찍으시면 좋아요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결과보고서의 형식은 자유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표지 제외 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장 이상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 목표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/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과정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/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결과 등이 잘 드러나게 작성</a:t>
            </a:r>
            <a:br>
              <a:rPr lang="en-US" altLang="ko-KR" sz="1600" b="1" dirty="0">
                <a:latin typeface="+mj-lt"/>
                <a:cs typeface="Times New Roman" panose="02020603050405020304" pitchFamily="18" charset="0"/>
              </a:rPr>
            </a:b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보고서에 전체 코드를 그대로 붙여 넣으면 감점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16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PDF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형식으로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코드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ko-KR" sz="1600" b="1" dirty="0" err="1">
                <a:latin typeface="+mj-lt"/>
                <a:cs typeface="Times New Roman" panose="02020603050405020304" pitchFamily="18" charset="0"/>
              </a:rPr>
              <a:t>main.c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와 함께 수요일 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13:00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까지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 PLATO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제출</a:t>
            </a:r>
            <a:endParaRPr lang="en-US" altLang="ko-KR" sz="16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9F381-945D-4B07-B8DF-2E6E439CB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3888" y="3140968"/>
            <a:ext cx="5040560" cy="324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/>
              <a:t>4</a:t>
            </a:r>
            <a:r>
              <a:rPr lang="ko-KR" altLang="en-US" sz="2800"/>
              <a:t>주차 </a:t>
            </a:r>
            <a:r>
              <a:rPr lang="ko-KR" altLang="en-US" sz="2800" dirty="0"/>
              <a:t>실험 내용</a:t>
            </a:r>
          </a:p>
        </p:txBody>
      </p:sp>
    </p:spTree>
    <p:extLst>
      <p:ext uri="{BB962C8B-B14F-4D97-AF65-F5344CB8AC3E}">
        <p14:creationId xmlns:p14="http://schemas.microsoft.com/office/powerpoint/2010/main" val="170732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 err="1"/>
              <a:t>스케터</a:t>
            </a:r>
            <a:r>
              <a:rPr lang="ko-KR" altLang="en-US" dirty="0"/>
              <a:t> 파일의 이해 및 플래시 프로그래밍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/>
              <a:t>릴레이 모듈의 이해 및 임베디드 펌웨어를 통한 동작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/>
              <a:t>센싱에서 </a:t>
            </a:r>
            <a:r>
              <a:rPr lang="ko-KR" altLang="en-US" dirty="0" err="1"/>
              <a:t>폴링</a:t>
            </a:r>
            <a:r>
              <a:rPr lang="ko-KR" altLang="en-US" dirty="0"/>
              <a:t> 방식의 이해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3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6552795" cy="545880"/>
          </a:xfrm>
        </p:spPr>
        <p:txBody>
          <a:bodyPr/>
          <a:lstStyle/>
          <a:p>
            <a:r>
              <a:rPr lang="en-US" altLang="ko-KR" dirty="0"/>
              <a:t>Floating / Pull Up / Pull Down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287AC-45EA-492F-AF39-E0AC7FDBA31A}"/>
              </a:ext>
            </a:extLst>
          </p:cNvPr>
          <p:cNvSpPr txBox="1"/>
          <p:nvPr/>
        </p:nvSpPr>
        <p:spPr>
          <a:xfrm>
            <a:off x="467544" y="76470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플로팅</a:t>
            </a:r>
            <a:r>
              <a:rPr lang="ko-KR" altLang="en-US" b="1" dirty="0"/>
              <a:t> </a:t>
            </a:r>
            <a:r>
              <a:rPr lang="en-US" altLang="ko-KR" b="1" dirty="0"/>
              <a:t>(Floating)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A895C-35B1-489F-8D5A-992F8353F18C}"/>
              </a:ext>
            </a:extLst>
          </p:cNvPr>
          <p:cNvSpPr txBox="1"/>
          <p:nvPr/>
        </p:nvSpPr>
        <p:spPr>
          <a:xfrm>
            <a:off x="2627784" y="1128039"/>
            <a:ext cx="630019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전압을 </a:t>
            </a:r>
            <a:r>
              <a:rPr lang="en-US" altLang="ko-KR" sz="1400" dirty="0"/>
              <a:t>High / Low </a:t>
            </a:r>
            <a:r>
              <a:rPr lang="ko-KR" altLang="en-US" sz="1400" dirty="0"/>
              <a:t>로 보기 힘든 상태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아주 작은 노이즈만으로도 </a:t>
            </a:r>
            <a:r>
              <a:rPr lang="en-US" altLang="ko-KR" sz="1400" dirty="0"/>
              <a:t>High</a:t>
            </a:r>
            <a:r>
              <a:rPr lang="ko-KR" altLang="en-US" sz="1400" dirty="0"/>
              <a:t>와 </a:t>
            </a:r>
            <a:r>
              <a:rPr lang="en-US" altLang="ko-KR" sz="1400" dirty="0"/>
              <a:t>low </a:t>
            </a:r>
            <a:r>
              <a:rPr lang="ko-KR" altLang="en-US" sz="1400" dirty="0"/>
              <a:t>사이를 빠르게 이동하여 오동작 유발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따라서 </a:t>
            </a:r>
            <a:r>
              <a:rPr lang="ko-KR" altLang="en-US" sz="1400" dirty="0" err="1"/>
              <a:t>풀업</a:t>
            </a:r>
            <a:r>
              <a:rPr lang="ko-KR" altLang="en-US" sz="1400" dirty="0"/>
              <a:t> 저항 또는 </a:t>
            </a:r>
            <a:r>
              <a:rPr lang="ko-KR" altLang="en-US" sz="1400" dirty="0" err="1"/>
              <a:t>풀다운</a:t>
            </a:r>
            <a:r>
              <a:rPr lang="ko-KR" altLang="en-US" sz="1400" dirty="0"/>
              <a:t> 저항을 사용</a:t>
            </a:r>
          </a:p>
        </p:txBody>
      </p:sp>
      <p:pic>
        <p:nvPicPr>
          <p:cNvPr id="9" name="Picture 2" descr="플로팅 현상에 대한 이미지 검색결과">
            <a:extLst>
              <a:ext uri="{FF2B5EF4-FFF2-40B4-BE49-F238E27FC236}">
                <a16:creationId xmlns:a16="http://schemas.microsoft.com/office/drawing/2014/main" id="{3AF5A9CC-A22F-4C56-9792-9B0E7A06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4036"/>
            <a:ext cx="1989076" cy="133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F67BB4-4B5F-4F3C-B1D1-6172FD55FCE0}"/>
              </a:ext>
            </a:extLst>
          </p:cNvPr>
          <p:cNvSpPr txBox="1"/>
          <p:nvPr/>
        </p:nvSpPr>
        <p:spPr>
          <a:xfrm>
            <a:off x="467544" y="257124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Pull Up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A9A365-8711-4535-8F38-527AEDF6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1" y="2963852"/>
            <a:ext cx="1007228" cy="14732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817ED7-A98E-4001-8234-5B9C07737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519" y="2948908"/>
            <a:ext cx="938140" cy="14775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409E1F-5A65-4C35-90D7-A6D452EC4EB9}"/>
              </a:ext>
            </a:extLst>
          </p:cNvPr>
          <p:cNvSpPr txBox="1"/>
          <p:nvPr/>
        </p:nvSpPr>
        <p:spPr>
          <a:xfrm>
            <a:off x="2627784" y="3207517"/>
            <a:ext cx="630019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VCC</a:t>
            </a:r>
            <a:r>
              <a:rPr lang="ko-KR" altLang="en-US" sz="1400" dirty="0"/>
              <a:t>에 저항을 연결하는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스위치 </a:t>
            </a:r>
            <a:r>
              <a:rPr lang="en-US" altLang="ko-KR" sz="1400" dirty="0"/>
              <a:t>OFF </a:t>
            </a:r>
            <a:r>
              <a:rPr lang="ko-KR" altLang="en-US" sz="1400" dirty="0"/>
              <a:t>시 </a:t>
            </a:r>
            <a:r>
              <a:rPr lang="en-US" altLang="ko-KR" sz="1400" dirty="0"/>
              <a:t>input</a:t>
            </a:r>
            <a:r>
              <a:rPr lang="ko-KR" altLang="en-US" sz="1400" dirty="0"/>
              <a:t>에는 </a:t>
            </a:r>
            <a:r>
              <a:rPr lang="en-US" altLang="ko-KR" sz="1400" dirty="0"/>
              <a:t>High </a:t>
            </a:r>
            <a:r>
              <a:rPr lang="ko-KR" altLang="en-US" sz="1400" dirty="0"/>
              <a:t>신호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스위치 </a:t>
            </a:r>
            <a:r>
              <a:rPr lang="en-US" altLang="ko-KR" sz="1400" dirty="0"/>
              <a:t>ON </a:t>
            </a:r>
            <a:r>
              <a:rPr lang="ko-KR" altLang="en-US" sz="1400" dirty="0"/>
              <a:t>시 </a:t>
            </a:r>
            <a:r>
              <a:rPr lang="en-US" altLang="ko-KR" sz="1400" dirty="0"/>
              <a:t>input</a:t>
            </a:r>
            <a:r>
              <a:rPr lang="ko-KR" altLang="en-US" sz="1400" dirty="0"/>
              <a:t>에는 </a:t>
            </a:r>
            <a:r>
              <a:rPr lang="en-US" altLang="ko-KR" sz="1400" dirty="0"/>
              <a:t>Low </a:t>
            </a:r>
            <a:r>
              <a:rPr lang="ko-KR" altLang="en-US" sz="1400" dirty="0"/>
              <a:t>신호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75A9F-1F72-4A0F-BF27-FB3B5EE7C2B4}"/>
              </a:ext>
            </a:extLst>
          </p:cNvPr>
          <p:cNvSpPr txBox="1"/>
          <p:nvPr/>
        </p:nvSpPr>
        <p:spPr>
          <a:xfrm>
            <a:off x="467544" y="452428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Pull Down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00FAEBD-8468-4B73-8F9C-8808D0528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84" y="4941201"/>
            <a:ext cx="920838" cy="13632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1CEDDA-A941-440B-B272-F2AC5A5EB9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226" y="4947425"/>
            <a:ext cx="891696" cy="14000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A15776-C880-4EE9-8C80-131477944622}"/>
              </a:ext>
            </a:extLst>
          </p:cNvPr>
          <p:cNvSpPr txBox="1"/>
          <p:nvPr/>
        </p:nvSpPr>
        <p:spPr>
          <a:xfrm>
            <a:off x="2627784" y="5081563"/>
            <a:ext cx="630019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GND</a:t>
            </a:r>
            <a:r>
              <a:rPr lang="ko-KR" altLang="en-US" sz="1400" dirty="0"/>
              <a:t>에 저항을 연결하는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스위치 </a:t>
            </a:r>
            <a:r>
              <a:rPr lang="en-US" altLang="ko-KR" sz="1400" dirty="0"/>
              <a:t>OFF </a:t>
            </a:r>
            <a:r>
              <a:rPr lang="ko-KR" altLang="en-US" sz="1400" dirty="0"/>
              <a:t>시 </a:t>
            </a:r>
            <a:r>
              <a:rPr lang="en-US" altLang="ko-KR" sz="1400" dirty="0"/>
              <a:t>input</a:t>
            </a:r>
            <a:r>
              <a:rPr lang="ko-KR" altLang="en-US" sz="1400" dirty="0"/>
              <a:t>에는 </a:t>
            </a:r>
            <a:r>
              <a:rPr lang="en-US" altLang="ko-KR" sz="1400" dirty="0"/>
              <a:t>Low </a:t>
            </a:r>
            <a:r>
              <a:rPr lang="ko-KR" altLang="en-US" sz="1400" dirty="0"/>
              <a:t>신호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스위치 </a:t>
            </a:r>
            <a:r>
              <a:rPr lang="en-US" altLang="ko-KR" sz="1400" dirty="0"/>
              <a:t>ON </a:t>
            </a:r>
            <a:r>
              <a:rPr lang="ko-KR" altLang="en-US" sz="1400" dirty="0"/>
              <a:t>시 </a:t>
            </a:r>
            <a:r>
              <a:rPr lang="en-US" altLang="ko-KR" sz="1400" dirty="0"/>
              <a:t>input</a:t>
            </a:r>
            <a:r>
              <a:rPr lang="ko-KR" altLang="en-US" sz="1400" dirty="0"/>
              <a:t>에는 </a:t>
            </a:r>
            <a:r>
              <a:rPr lang="en-US" altLang="ko-KR" sz="1400" dirty="0"/>
              <a:t>High </a:t>
            </a:r>
            <a:r>
              <a:rPr lang="ko-KR" altLang="en-US" sz="1400" dirty="0"/>
              <a:t>신호</a:t>
            </a:r>
          </a:p>
        </p:txBody>
      </p:sp>
    </p:spTree>
    <p:extLst>
      <p:ext uri="{BB962C8B-B14F-4D97-AF65-F5344CB8AC3E}">
        <p14:creationId xmlns:p14="http://schemas.microsoft.com/office/powerpoint/2010/main" val="361986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51B2C3-158F-430F-83FD-814010CFA581}"/>
              </a:ext>
            </a:extLst>
          </p:cNvPr>
          <p:cNvSpPr/>
          <p:nvPr/>
        </p:nvSpPr>
        <p:spPr>
          <a:xfrm>
            <a:off x="611560" y="4509120"/>
            <a:ext cx="7920880" cy="1440230"/>
          </a:xfrm>
          <a:prstGeom prst="rect">
            <a:avLst/>
          </a:prstGeom>
          <a:noFill/>
          <a:ln w="88900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C091F50-D367-45C4-B43E-0D5BF64F8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5" t="29001" r="54725" b="52799"/>
          <a:stretch/>
        </p:blipFill>
        <p:spPr>
          <a:xfrm>
            <a:off x="2699792" y="2060848"/>
            <a:ext cx="3456384" cy="16047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706814-37D1-440A-AFEC-03C2C58B8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1" t="51400" r="47637" b="42447"/>
          <a:stretch/>
        </p:blipFill>
        <p:spPr>
          <a:xfrm>
            <a:off x="348072" y="3573016"/>
            <a:ext cx="8760433" cy="648072"/>
          </a:xfrm>
          <a:prstGeom prst="rect">
            <a:avLst/>
          </a:prstGeom>
        </p:spPr>
      </p:pic>
      <p:sp>
        <p:nvSpPr>
          <p:cNvPr id="27" name="제목 4">
            <a:extLst>
              <a:ext uri="{FF2B5EF4-FFF2-40B4-BE49-F238E27FC236}">
                <a16:creationId xmlns:a16="http://schemas.microsoft.com/office/drawing/2014/main" id="{0B1EC43F-7BC9-420A-BE04-8B45F58DB1D5}"/>
              </a:ext>
            </a:extLst>
          </p:cNvPr>
          <p:cNvSpPr txBox="1">
            <a:spLocks/>
          </p:cNvSpPr>
          <p:nvPr/>
        </p:nvSpPr>
        <p:spPr>
          <a:xfrm>
            <a:off x="755576" y="4725144"/>
            <a:ext cx="7704856" cy="1107996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defTabSz="957943" latinLnBrk="0">
              <a:spcBef>
                <a:spcPts val="1500"/>
              </a:spcBef>
              <a:buFont typeface="Arial" panose="020B0604020202020204" pitchFamily="34" charset="0"/>
              <a:buChar char="•"/>
              <a:defRPr sz="2000">
                <a:latin typeface="Rix정고딕 M" panose="02020603020101020101" pitchFamily="18" charset="-127"/>
                <a:ea typeface="Rix정고딕 M" panose="02020603020101020101" pitchFamily="18" charset="-127"/>
              </a:defRPr>
            </a:lvl1pPr>
            <a:lvl2pPr marL="714375" lvl="1" indent="-342900" defTabSz="957943" latinLnBrk="0">
              <a:spcBef>
                <a:spcPts val="500"/>
              </a:spcBef>
              <a:buFont typeface="Wingdings" panose="05000000000000000000" pitchFamily="2" charset="2"/>
              <a:buChar char="ü"/>
              <a:defRPr sz="1600">
                <a:latin typeface="Rix정고딕 M" panose="02020603020101020101" pitchFamily="18" charset="-127"/>
                <a:ea typeface="Rix정고딕 M" panose="02020603020101020101" pitchFamily="18" charset="-127"/>
              </a:defRPr>
            </a:lvl2pPr>
          </a:lstStyle>
          <a:p>
            <a:pPr marL="0" indent="0" algn="ctr">
              <a:spcBef>
                <a:spcPts val="2000"/>
              </a:spcBef>
              <a:buNone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실행시킬 바이너리 이미지가 메모리에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로드될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이미지의 어떤 영역이 어느 주소에 어느 크기만큼 배치되야 할 지 작성한 파일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GB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제목 4">
            <a:extLst>
              <a:ext uri="{FF2B5EF4-FFF2-40B4-BE49-F238E27FC236}">
                <a16:creationId xmlns:a16="http://schemas.microsoft.com/office/drawing/2014/main" id="{5BE23746-AD18-48F6-B01E-07D2E30F98CD}"/>
              </a:ext>
            </a:extLst>
          </p:cNvPr>
          <p:cNvSpPr txBox="1">
            <a:spLocks/>
          </p:cNvSpPr>
          <p:nvPr/>
        </p:nvSpPr>
        <p:spPr>
          <a:xfrm>
            <a:off x="899592" y="1105489"/>
            <a:ext cx="6720408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defTabSz="957943" latinLnBrk="0">
              <a:spcBef>
                <a:spcPts val="1500"/>
              </a:spcBef>
              <a:buFont typeface="Arial" panose="020B0604020202020204" pitchFamily="34" charset="0"/>
              <a:buChar char="•"/>
              <a:defRPr sz="2000">
                <a:latin typeface="Rix정고딕 M" panose="02020603020101020101" pitchFamily="18" charset="-127"/>
                <a:ea typeface="Rix정고딕 M" panose="02020603020101020101" pitchFamily="18" charset="-127"/>
              </a:defRPr>
            </a:lvl1pPr>
            <a:lvl2pPr marL="714375" lvl="1" indent="-342900" defTabSz="957943" latinLnBrk="0">
              <a:spcBef>
                <a:spcPts val="500"/>
              </a:spcBef>
              <a:buFont typeface="Wingdings" panose="05000000000000000000" pitchFamily="2" charset="2"/>
              <a:buChar char="ü"/>
              <a:defRPr sz="1600">
                <a:latin typeface="Rix정고딕 M" panose="02020603020101020101" pitchFamily="18" charset="-127"/>
                <a:ea typeface="Rix정고딕 M" panose="02020603020101020101" pitchFamily="18" charset="-127"/>
              </a:defRPr>
            </a:lvl2pPr>
          </a:lstStyle>
          <a:p>
            <a:pPr marL="0" indent="0">
              <a:spcBef>
                <a:spcPts val="2000"/>
              </a:spcBef>
              <a:buNone/>
            </a:pP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Scatter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73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스캐터</a:t>
            </a:r>
            <a:r>
              <a:rPr lang="ko-KR" altLang="en-US" dirty="0"/>
              <a:t> 파일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FF2EE-8ABC-4F81-B514-7995AF1351BF}"/>
              </a:ext>
            </a:extLst>
          </p:cNvPr>
          <p:cNvSpPr/>
          <p:nvPr/>
        </p:nvSpPr>
        <p:spPr>
          <a:xfrm>
            <a:off x="251520" y="2070866"/>
            <a:ext cx="8656927" cy="38255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3932BF2-23FC-4AB0-9646-7C0D2C8936B3}"/>
              </a:ext>
            </a:extLst>
          </p:cNvPr>
          <p:cNvSpPr txBox="1">
            <a:spLocks/>
          </p:cNvSpPr>
          <p:nvPr/>
        </p:nvSpPr>
        <p:spPr>
          <a:xfrm>
            <a:off x="683568" y="961588"/>
            <a:ext cx="6768752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defTabSz="957943" latinLnBrk="0">
              <a:spcBef>
                <a:spcPts val="1500"/>
              </a:spcBef>
              <a:buFont typeface="Arial" panose="020B0604020202020204" pitchFamily="34" charset="0"/>
              <a:buChar char="•"/>
              <a:defRPr sz="2000">
                <a:latin typeface="Rix정고딕 M" panose="02020603020101020101" pitchFamily="18" charset="-127"/>
                <a:ea typeface="Rix정고딕 M" panose="02020603020101020101" pitchFamily="18" charset="-127"/>
              </a:defRPr>
            </a:lvl1pPr>
            <a:lvl2pPr marL="714375" lvl="1" indent="-342900" defTabSz="957943" latinLnBrk="0">
              <a:spcBef>
                <a:spcPts val="500"/>
              </a:spcBef>
              <a:buFont typeface="Wingdings" panose="05000000000000000000" pitchFamily="2" charset="2"/>
              <a:buChar char="ü"/>
              <a:defRPr sz="1600">
                <a:latin typeface="Rix정고딕 M" panose="02020603020101020101" pitchFamily="18" charset="-127"/>
                <a:ea typeface="Rix정고딕 M" panose="02020603020101020101" pitchFamily="18" charset="-127"/>
              </a:defRPr>
            </a:lvl2pPr>
          </a:lstStyle>
          <a:p>
            <a:pPr marL="0" indent="0">
              <a:spcBef>
                <a:spcPts val="2000"/>
              </a:spcBef>
              <a:buNone/>
            </a:pP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Scatter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필요한 이유</a:t>
            </a:r>
            <a:r>
              <a:rPr lang="en-GB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DB331-3525-43E5-BCE8-C68E3F2867E8}"/>
              </a:ext>
            </a:extLst>
          </p:cNvPr>
          <p:cNvSpPr txBox="1"/>
          <p:nvPr/>
        </p:nvSpPr>
        <p:spPr>
          <a:xfrm>
            <a:off x="251520" y="2941108"/>
            <a:ext cx="8532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바이너리의 여러 부분을 각각 별개의 메모리 영역에 로드해야 될 때</a:t>
            </a:r>
          </a:p>
          <a:p>
            <a:pPr algn="ctr"/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사용되거나 빠른 실행을 요구하는 코드영역을 접근시간이 빠른 메모리에 우선 배치하도록 설정할 수 있음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5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19303</TotalTime>
  <Words>1024</Words>
  <Application>Microsoft Office PowerPoint</Application>
  <PresentationFormat>화면 슬라이드 쇼(4:3)</PresentationFormat>
  <Paragraphs>184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NanumSquareRoundOTF</vt:lpstr>
      <vt:lpstr>나눔고딕</vt:lpstr>
      <vt:lpstr>맑은 고딕</vt:lpstr>
      <vt:lpstr>Arial</vt:lpstr>
      <vt:lpstr>Wingdings</vt:lpstr>
      <vt:lpstr>Office 테마</vt:lpstr>
      <vt:lpstr>임베디드 시스템 설계 및 실험 02 분반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Clock Tree</vt:lpstr>
      <vt:lpstr>Clock 설정</vt:lpstr>
      <vt:lpstr>MCO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ESLAB</cp:lastModifiedBy>
  <cp:revision>771</cp:revision>
  <cp:lastPrinted>2020-06-10T01:30:43Z</cp:lastPrinted>
  <dcterms:created xsi:type="dcterms:W3CDTF">2013-02-28T11:21:25Z</dcterms:created>
  <dcterms:modified xsi:type="dcterms:W3CDTF">2022-09-21T08:33:52Z</dcterms:modified>
</cp:coreProperties>
</file>