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Default Extension="png" ContentType="image/png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9144000" cy="5149850"/>
  <p:notesSz cx="9144000" cy="51498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6453"/>
            <a:ext cx="7772400" cy="10814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3916"/>
            <a:ext cx="6400800" cy="1287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5405"/>
          </a:xfrm>
          <a:custGeom>
            <a:avLst/>
            <a:gdLst/>
            <a:ahLst/>
            <a:cxnLst/>
            <a:rect l="l" t="t" r="r" b="b"/>
            <a:pathLst>
              <a:path w="9144000" h="5145405">
                <a:moveTo>
                  <a:pt x="9144000" y="0"/>
                </a:moveTo>
                <a:lnTo>
                  <a:pt x="0" y="0"/>
                </a:lnTo>
                <a:lnTo>
                  <a:pt x="0" y="5145024"/>
                </a:lnTo>
                <a:lnTo>
                  <a:pt x="9144000" y="5145024"/>
                </a:lnTo>
                <a:lnTo>
                  <a:pt x="9144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5"/>
            <a:ext cx="9144000" cy="554990"/>
          </a:xfrm>
          <a:custGeom>
            <a:avLst/>
            <a:gdLst/>
            <a:ahLst/>
            <a:cxnLst/>
            <a:rect l="l" t="t" r="r" b="b"/>
            <a:pathLst>
              <a:path w="9144000" h="554990">
                <a:moveTo>
                  <a:pt x="9144000" y="0"/>
                </a:moveTo>
                <a:lnTo>
                  <a:pt x="0" y="0"/>
                </a:lnTo>
                <a:lnTo>
                  <a:pt x="0" y="554710"/>
                </a:lnTo>
                <a:lnTo>
                  <a:pt x="9144000" y="554710"/>
                </a:lnTo>
                <a:lnTo>
                  <a:pt x="9144000" y="0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61715" y="2400045"/>
            <a:ext cx="2020569" cy="314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5681" y="2486760"/>
            <a:ext cx="8152637" cy="1519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9360"/>
            <a:ext cx="292608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June222" TargetMode="External"/><Relationship Id="rId3" Type="http://schemas.openxmlformats.org/officeDocument/2006/relationships/hyperlink" Target="mailto:0119299@gmail.com" TargetMode="Externa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Relationship Id="rId3" Type="http://schemas.openxmlformats.org/officeDocument/2006/relationships/image" Target="../media/image12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June222/Embedded_Project_FLIGHT/blob/main/NUCLEO-f429zi_example_code%20(1)/Examples/ST/STM32F429II-SK/OS3/app.c" TargetMode="External"/><Relationship Id="rId3" Type="http://schemas.openxmlformats.org/officeDocument/2006/relationships/hyperlink" Target="https://www.canva.com/design/DAFtvgqR1WU/MlijIKjzEDp914R6AgCiiQ/edit" TargetMode="External"/><Relationship Id="rId4" Type="http://schemas.openxmlformats.org/officeDocument/2006/relationships/image" Target="../media/image13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Relationship Id="rId3" Type="http://schemas.openxmlformats.org/officeDocument/2006/relationships/image" Target="../media/image15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Relationship Id="rId3" Type="http://schemas.openxmlformats.org/officeDocument/2006/relationships/image" Target="../media/image17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Relationship Id="rId3" Type="http://schemas.openxmlformats.org/officeDocument/2006/relationships/image" Target="../media/image19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June222/Avoiding_Obstacles_Robot" TargetMode="External"/><Relationship Id="rId3" Type="http://schemas.openxmlformats.org/officeDocument/2006/relationships/hyperlink" Target="https://docs.google.com/document/d/1diTTW79o_wZT5trPB3eym0REY6TfK7wClsZOfB5oGHg/edit#heading%3Dh.z6ne0og04bp5" TargetMode="External"/><Relationship Id="rId4" Type="http://schemas.openxmlformats.org/officeDocument/2006/relationships/image" Target="../media/image20.jpg"/><Relationship Id="rId5" Type="http://schemas.openxmlformats.org/officeDocument/2006/relationships/image" Target="../media/image21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g"/><Relationship Id="rId3" Type="http://schemas.openxmlformats.org/officeDocument/2006/relationships/image" Target="../media/image25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Relationship Id="rId3" Type="http://schemas.openxmlformats.org/officeDocument/2006/relationships/image" Target="../media/image26.jpg"/><Relationship Id="rId4" Type="http://schemas.openxmlformats.org/officeDocument/2006/relationships/image" Target="../media/image27.jpg"/><Relationship Id="rId5" Type="http://schemas.openxmlformats.org/officeDocument/2006/relationships/image" Target="../media/image28.jpg"/><Relationship Id="rId6" Type="http://schemas.openxmlformats.org/officeDocument/2006/relationships/image" Target="../media/image29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June222/capstone-2023-1-02?tab=readme-ov-file" TargetMode="External"/><Relationship Id="rId3" Type="http://schemas.openxmlformats.org/officeDocument/2006/relationships/image" Target="../media/image2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8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0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670"/>
            <a:ext cx="9144000" cy="5102860"/>
          </a:xfrm>
          <a:custGeom>
            <a:avLst/>
            <a:gdLst/>
            <a:ahLst/>
            <a:cxnLst/>
            <a:rect l="l" t="t" r="r" b="b"/>
            <a:pathLst>
              <a:path w="9144000" h="5102860">
                <a:moveTo>
                  <a:pt x="9144000" y="0"/>
                </a:moveTo>
                <a:lnTo>
                  <a:pt x="0" y="0"/>
                </a:lnTo>
                <a:lnTo>
                  <a:pt x="0" y="5102352"/>
                </a:lnTo>
                <a:lnTo>
                  <a:pt x="9144000" y="5102352"/>
                </a:lnTo>
                <a:lnTo>
                  <a:pt x="9144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3260" y="185445"/>
            <a:ext cx="5564505" cy="12446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0" spc="-345"/>
              <a:t>PORTFOLIO</a:t>
            </a:r>
            <a:endParaRPr sz="8000"/>
          </a:p>
        </p:txBody>
      </p:sp>
      <p:grpSp>
        <p:nvGrpSpPr>
          <p:cNvPr id="4" name="object 4"/>
          <p:cNvGrpSpPr/>
          <p:nvPr/>
        </p:nvGrpSpPr>
        <p:grpSpPr>
          <a:xfrm>
            <a:off x="192023" y="243839"/>
            <a:ext cx="8627110" cy="4249420"/>
            <a:chOff x="192023" y="243839"/>
            <a:chExt cx="8627110" cy="4249420"/>
          </a:xfrm>
        </p:grpSpPr>
        <p:sp>
          <p:nvSpPr>
            <p:cNvPr id="5" name="object 5"/>
            <p:cNvSpPr/>
            <p:nvPr/>
          </p:nvSpPr>
          <p:spPr>
            <a:xfrm>
              <a:off x="210311" y="262127"/>
              <a:ext cx="5833745" cy="3175"/>
            </a:xfrm>
            <a:custGeom>
              <a:avLst/>
              <a:gdLst/>
              <a:ahLst/>
              <a:cxnLst/>
              <a:rect l="l" t="t" r="r" b="b"/>
              <a:pathLst>
                <a:path w="5833745" h="3175">
                  <a:moveTo>
                    <a:pt x="0" y="2667"/>
                  </a:moveTo>
                  <a:lnTo>
                    <a:pt x="5833491" y="0"/>
                  </a:lnTo>
                </a:path>
              </a:pathLst>
            </a:custGeom>
            <a:ln w="36576">
              <a:solidFill>
                <a:srgbClr val="67F9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914900" y="3265932"/>
              <a:ext cx="3904615" cy="1222375"/>
            </a:xfrm>
            <a:custGeom>
              <a:avLst/>
              <a:gdLst/>
              <a:ahLst/>
              <a:cxnLst/>
              <a:rect l="l" t="t" r="r" b="b"/>
              <a:pathLst>
                <a:path w="3904615" h="1222375">
                  <a:moveTo>
                    <a:pt x="0" y="0"/>
                  </a:moveTo>
                  <a:lnTo>
                    <a:pt x="3904106" y="0"/>
                  </a:lnTo>
                </a:path>
                <a:path w="3904615" h="1222375">
                  <a:moveTo>
                    <a:pt x="0" y="408432"/>
                  </a:moveTo>
                  <a:lnTo>
                    <a:pt x="3904106" y="408432"/>
                  </a:lnTo>
                </a:path>
                <a:path w="3904615" h="1222375">
                  <a:moveTo>
                    <a:pt x="0" y="813816"/>
                  </a:moveTo>
                  <a:lnTo>
                    <a:pt x="3904106" y="813816"/>
                  </a:lnTo>
                </a:path>
                <a:path w="3904615" h="1222375">
                  <a:moveTo>
                    <a:pt x="0" y="1222248"/>
                  </a:moveTo>
                  <a:lnTo>
                    <a:pt x="3904106" y="1222248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5192014" y="2945968"/>
            <a:ext cx="39497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30" b="1">
                <a:solidFill>
                  <a:srgbClr val="252525"/>
                </a:solidFill>
                <a:latin typeface="Times New Roman"/>
                <a:cs typeface="Times New Roman"/>
              </a:rPr>
              <a:t>N</a:t>
            </a:r>
            <a:r>
              <a:rPr dirty="0" sz="1200" spc="-30" b="1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dirty="0" sz="1200" spc="-45" b="1">
                <a:solidFill>
                  <a:srgbClr val="252525"/>
                </a:solidFill>
                <a:latin typeface="Times New Roman"/>
                <a:cs typeface="Times New Roman"/>
              </a:rPr>
              <a:t>m</a:t>
            </a:r>
            <a:r>
              <a:rPr dirty="0" sz="1200" b="1">
                <a:solidFill>
                  <a:srgbClr val="252525"/>
                </a:solidFill>
                <a:latin typeface="Times New Roman"/>
                <a:cs typeface="Times New Roman"/>
              </a:rPr>
              <a:t>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02451" y="2945968"/>
            <a:ext cx="852169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252525"/>
                </a:solidFill>
                <a:latin typeface="Times New Roman"/>
                <a:cs typeface="Times New Roman"/>
              </a:rPr>
              <a:t>Junwoo</a:t>
            </a:r>
            <a:r>
              <a:rPr dirty="0" sz="1200" spc="-5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200" spc="-35">
                <a:solidFill>
                  <a:srgbClr val="252525"/>
                </a:solidFill>
                <a:latin typeface="Times New Roman"/>
                <a:cs typeface="Times New Roman"/>
              </a:rPr>
              <a:t>Kang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49722" y="3354069"/>
            <a:ext cx="4940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252525"/>
                </a:solidFill>
                <a:latin typeface="Times New Roman"/>
                <a:cs typeface="Times New Roman"/>
              </a:rPr>
              <a:t>Gi</a:t>
            </a:r>
            <a:r>
              <a:rPr dirty="0" sz="1200" spc="5" b="1">
                <a:solidFill>
                  <a:srgbClr val="252525"/>
                </a:solidFill>
                <a:latin typeface="Times New Roman"/>
                <a:cs typeface="Times New Roman"/>
              </a:rPr>
              <a:t>t</a:t>
            </a:r>
            <a:r>
              <a:rPr dirty="0" sz="1200" spc="-5" b="1">
                <a:solidFill>
                  <a:srgbClr val="252525"/>
                </a:solidFill>
                <a:latin typeface="Times New Roman"/>
                <a:cs typeface="Times New Roman"/>
              </a:rPr>
              <a:t>hub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02451" y="3354069"/>
            <a:ext cx="16706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200" spc="-10">
                <a:solidFill>
                  <a:srgbClr val="0000FF"/>
                </a:solidFill>
                <a:uFill>
                  <a:solidFill>
                    <a:srgbClr val="0096A7"/>
                  </a:solidFill>
                </a:uFill>
                <a:latin typeface="Times New Roman"/>
                <a:cs typeface="Times New Roman"/>
                <a:hlinkClick r:id="rId2"/>
              </a:rPr>
              <a:t>https://github.com/June222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62550" y="3761638"/>
            <a:ext cx="4552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 b="1">
                <a:solidFill>
                  <a:srgbClr val="252525"/>
                </a:solidFill>
                <a:latin typeface="Times New Roman"/>
                <a:cs typeface="Times New Roman"/>
              </a:rPr>
              <a:t>E-mail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02451" y="3761638"/>
            <a:ext cx="13296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0119299</a:t>
            </a:r>
            <a:r>
              <a:rPr dirty="0" u="sng" sz="1200" spc="-3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@</a:t>
            </a:r>
            <a:r>
              <a:rPr dirty="0" u="sng" sz="1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g</a:t>
            </a:r>
            <a:r>
              <a:rPr dirty="0" u="sng" sz="1200" spc="-5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m</a:t>
            </a:r>
            <a:r>
              <a:rPr dirty="0" u="sng" sz="12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a</a:t>
            </a:r>
            <a:r>
              <a:rPr dirty="0" u="sng" sz="1200" spc="-5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il</a:t>
            </a:r>
            <a:r>
              <a:rPr dirty="0" u="sng" sz="1200" spc="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.</a:t>
            </a:r>
            <a:r>
              <a:rPr dirty="0" u="sng" sz="12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c</a:t>
            </a:r>
            <a:r>
              <a:rPr dirty="0" u="sng" sz="1200" spc="2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o</a:t>
            </a:r>
            <a:r>
              <a:rPr dirty="0" u="sng" sz="1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79314" y="4168850"/>
            <a:ext cx="43180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5" b="1">
                <a:solidFill>
                  <a:srgbClr val="252525"/>
                </a:solidFill>
                <a:latin typeface="Times New Roman"/>
                <a:cs typeface="Times New Roman"/>
              </a:rPr>
              <a:t>P</a:t>
            </a:r>
            <a:r>
              <a:rPr dirty="0" sz="1200" b="1">
                <a:solidFill>
                  <a:srgbClr val="252525"/>
                </a:solidFill>
                <a:latin typeface="Times New Roman"/>
                <a:cs typeface="Times New Roman"/>
              </a:rPr>
              <a:t>hon</a:t>
            </a:r>
            <a:r>
              <a:rPr dirty="0" sz="1200" b="1">
                <a:solidFill>
                  <a:srgbClr val="252525"/>
                </a:solidFill>
                <a:latin typeface="Times New Roman"/>
                <a:cs typeface="Times New Roman"/>
              </a:rPr>
              <a:t>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02451" y="4168850"/>
            <a:ext cx="115697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252525"/>
                </a:solidFill>
                <a:latin typeface="Times New Roman"/>
                <a:cs typeface="Times New Roman"/>
              </a:rPr>
              <a:t>+82</a:t>
            </a:r>
            <a:r>
              <a:rPr dirty="0" sz="1200" spc="-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200" spc="-15">
                <a:solidFill>
                  <a:srgbClr val="252525"/>
                </a:solidFill>
                <a:latin typeface="Times New Roman"/>
                <a:cs typeface="Times New Roman"/>
              </a:rPr>
              <a:t>10-5495-4551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17084" y="4601362"/>
            <a:ext cx="55435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dirty="0" sz="1200" b="1">
                <a:solidFill>
                  <a:srgbClr val="252525"/>
                </a:solidFill>
                <a:latin typeface="Times New Roman"/>
                <a:cs typeface="Times New Roman"/>
              </a:rPr>
              <a:t>d</a:t>
            </a:r>
            <a:r>
              <a:rPr dirty="0" sz="1200" spc="5" b="1">
                <a:solidFill>
                  <a:srgbClr val="252525"/>
                </a:solidFill>
                <a:latin typeface="Times New Roman"/>
                <a:cs typeface="Times New Roman"/>
              </a:rPr>
              <a:t>d</a:t>
            </a:r>
            <a:r>
              <a:rPr dirty="0" sz="1200" spc="-30" b="1">
                <a:solidFill>
                  <a:srgbClr val="252525"/>
                </a:solidFill>
                <a:latin typeface="Times New Roman"/>
                <a:cs typeface="Times New Roman"/>
              </a:rPr>
              <a:t>r</a:t>
            </a:r>
            <a:r>
              <a:rPr dirty="0" sz="1200" spc="-10" b="1">
                <a:solidFill>
                  <a:srgbClr val="252525"/>
                </a:solidFill>
                <a:latin typeface="Times New Roman"/>
                <a:cs typeface="Times New Roman"/>
              </a:rPr>
              <a:t>e</a:t>
            </a:r>
            <a:r>
              <a:rPr dirty="0" sz="1200" spc="-15" b="1">
                <a:solidFill>
                  <a:srgbClr val="252525"/>
                </a:solidFill>
                <a:latin typeface="Times New Roman"/>
                <a:cs typeface="Times New Roman"/>
              </a:rPr>
              <a:t>s</a:t>
            </a:r>
            <a:r>
              <a:rPr dirty="0" sz="1200" b="1">
                <a:solidFill>
                  <a:srgbClr val="252525"/>
                </a:solidFill>
                <a:latin typeface="Times New Roman"/>
                <a:cs typeface="Times New Roman"/>
              </a:rPr>
              <a:t>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02451" y="4610506"/>
            <a:ext cx="233045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solidFill>
                  <a:srgbClr val="252525"/>
                </a:solidFill>
                <a:latin typeface="Times New Roman"/>
                <a:cs typeface="Times New Roman"/>
              </a:rPr>
              <a:t>Busanjin-gu,</a:t>
            </a:r>
            <a:r>
              <a:rPr dirty="0" sz="1200" spc="7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52525"/>
                </a:solidFill>
                <a:latin typeface="Times New Roman"/>
                <a:cs typeface="Times New Roman"/>
              </a:rPr>
              <a:t>Busan</a:t>
            </a:r>
            <a:r>
              <a:rPr dirty="0" sz="1200" spc="5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52525"/>
                </a:solidFill>
                <a:latin typeface="Times New Roman"/>
                <a:cs typeface="Times New Roman"/>
              </a:rPr>
              <a:t>Metropolitan</a:t>
            </a:r>
            <a:r>
              <a:rPr dirty="0" sz="1200" spc="-30">
                <a:solidFill>
                  <a:srgbClr val="252525"/>
                </a:solidFill>
                <a:latin typeface="Times New Roman"/>
                <a:cs typeface="Times New Roman"/>
              </a:rPr>
              <a:t> City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823" y="55879"/>
            <a:ext cx="1293495" cy="34734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100" spc="10" b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dirty="0" sz="2100" spc="5" b="0">
                <a:solidFill>
                  <a:srgbClr val="FFFFFF"/>
                </a:solidFill>
                <a:latin typeface="Arial MT"/>
                <a:cs typeface="Arial MT"/>
              </a:rPr>
              <a:t>ro</a:t>
            </a:r>
            <a:r>
              <a:rPr dirty="0" sz="2100" spc="10" b="0">
                <a:solidFill>
                  <a:srgbClr val="FFFFFF"/>
                </a:solidFill>
                <a:latin typeface="Arial MT"/>
                <a:cs typeface="Arial MT"/>
              </a:rPr>
              <a:t>j</a:t>
            </a:r>
            <a:r>
              <a:rPr dirty="0" sz="2100" spc="-15" b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dirty="0" sz="2100" spc="-20" b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dirty="0" sz="2100" b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dirty="0" sz="2100" spc="-105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100" spc="5" b="0">
                <a:solidFill>
                  <a:srgbClr val="FFFFFF"/>
                </a:solidFill>
                <a:latin typeface="Arial MT"/>
                <a:cs typeface="Arial MT"/>
              </a:rPr>
              <a:t>01.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0284" y="2190369"/>
            <a:ext cx="2505075" cy="10026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imes New Roman"/>
                <a:cs typeface="Times New Roman"/>
              </a:rPr>
              <a:t>*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Feature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introduction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>
                <a:latin typeface="Times New Roman"/>
                <a:cs typeface="Times New Roman"/>
              </a:rPr>
              <a:t>-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M</a:t>
            </a:r>
            <a:r>
              <a:rPr dirty="0" sz="1000" spc="-15">
                <a:latin typeface="Times New Roman"/>
                <a:cs typeface="Times New Roman"/>
              </a:rPr>
              <a:t>e</a:t>
            </a:r>
            <a:r>
              <a:rPr dirty="0" sz="1000" spc="5">
                <a:latin typeface="Times New Roman"/>
                <a:cs typeface="Times New Roman"/>
              </a:rPr>
              <a:t>t</a:t>
            </a:r>
            <a:r>
              <a:rPr dirty="0" sz="1000" spc="20">
                <a:latin typeface="Times New Roman"/>
                <a:cs typeface="Times New Roman"/>
              </a:rPr>
              <a:t>h</a:t>
            </a:r>
            <a:r>
              <a:rPr dirty="0" sz="1000" spc="-25">
                <a:latin typeface="Times New Roman"/>
                <a:cs typeface="Times New Roman"/>
              </a:rPr>
              <a:t>o</a:t>
            </a:r>
            <a:r>
              <a:rPr dirty="0" sz="1000">
                <a:latin typeface="Times New Roman"/>
                <a:cs typeface="Times New Roman"/>
              </a:rPr>
              <a:t>d</a:t>
            </a:r>
            <a:r>
              <a:rPr dirty="0" sz="1000" spc="-80">
                <a:latin typeface="Times New Roman"/>
                <a:cs typeface="Times New Roman"/>
              </a:rPr>
              <a:t> </a:t>
            </a:r>
            <a:r>
              <a:rPr dirty="0" sz="1000" spc="-15">
                <a:latin typeface="Times New Roman"/>
                <a:cs typeface="Times New Roman"/>
              </a:rPr>
              <a:t>c</a:t>
            </a:r>
            <a:r>
              <a:rPr dirty="0" sz="1000" spc="-25">
                <a:latin typeface="Times New Roman"/>
                <a:cs typeface="Times New Roman"/>
              </a:rPr>
              <a:t>o</a:t>
            </a:r>
            <a:r>
              <a:rPr dirty="0" sz="1000" spc="20">
                <a:latin typeface="Times New Roman"/>
                <a:cs typeface="Times New Roman"/>
              </a:rPr>
              <a:t>n</a:t>
            </a:r>
            <a:r>
              <a:rPr dirty="0" sz="1000" spc="-25">
                <a:latin typeface="Times New Roman"/>
                <a:cs typeface="Times New Roman"/>
              </a:rPr>
              <a:t>f</a:t>
            </a:r>
            <a:r>
              <a:rPr dirty="0" sz="1000" spc="5">
                <a:latin typeface="Times New Roman"/>
                <a:cs typeface="Times New Roman"/>
              </a:rPr>
              <a:t>i</a:t>
            </a:r>
            <a:r>
              <a:rPr dirty="0" sz="1000">
                <a:latin typeface="Times New Roman"/>
                <a:cs typeface="Times New Roman"/>
              </a:rPr>
              <a:t>gur</a:t>
            </a:r>
            <a:r>
              <a:rPr dirty="0" sz="1000" spc="5">
                <a:latin typeface="Times New Roman"/>
                <a:cs typeface="Times New Roman"/>
              </a:rPr>
              <a:t>a</a:t>
            </a:r>
            <a:r>
              <a:rPr dirty="0" sz="1000" spc="-20">
                <a:latin typeface="Times New Roman"/>
                <a:cs typeface="Times New Roman"/>
              </a:rPr>
              <a:t>ti</a:t>
            </a:r>
            <a:r>
              <a:rPr dirty="0" sz="1000" spc="-50">
                <a:latin typeface="Times New Roman"/>
                <a:cs typeface="Times New Roman"/>
              </a:rPr>
              <a:t>o</a:t>
            </a:r>
            <a:r>
              <a:rPr dirty="0" sz="1000">
                <a:latin typeface="Times New Roman"/>
                <a:cs typeface="Times New Roman"/>
              </a:rPr>
              <a:t>n</a:t>
            </a:r>
            <a:r>
              <a:rPr dirty="0" sz="1000" spc="-80">
                <a:latin typeface="Times New Roman"/>
                <a:cs typeface="Times New Roman"/>
              </a:rPr>
              <a:t> </a:t>
            </a:r>
            <a:r>
              <a:rPr dirty="0" sz="1000" spc="-25">
                <a:latin typeface="Times New Roman"/>
                <a:cs typeface="Times New Roman"/>
              </a:rPr>
              <a:t>fo</a:t>
            </a:r>
            <a:r>
              <a:rPr dirty="0" sz="1000">
                <a:latin typeface="Times New Roman"/>
                <a:cs typeface="Times New Roman"/>
              </a:rPr>
              <a:t>r</a:t>
            </a:r>
            <a:r>
              <a:rPr dirty="0" sz="1000" spc="35">
                <a:latin typeface="Times New Roman"/>
                <a:cs typeface="Times New Roman"/>
              </a:rPr>
              <a:t> </a:t>
            </a:r>
            <a:r>
              <a:rPr dirty="0" sz="1000" spc="-15">
                <a:latin typeface="Times New Roman"/>
                <a:cs typeface="Times New Roman"/>
              </a:rPr>
              <a:t>e</a:t>
            </a:r>
            <a:r>
              <a:rPr dirty="0" sz="1000" spc="5">
                <a:latin typeface="Times New Roman"/>
                <a:cs typeface="Times New Roman"/>
              </a:rPr>
              <a:t>a</a:t>
            </a:r>
            <a:r>
              <a:rPr dirty="0" sz="1000" spc="-10">
                <a:latin typeface="Times New Roman"/>
                <a:cs typeface="Times New Roman"/>
              </a:rPr>
              <a:t>s</a:t>
            </a:r>
            <a:r>
              <a:rPr dirty="0" sz="1000">
                <a:latin typeface="Times New Roman"/>
                <a:cs typeface="Times New Roman"/>
              </a:rPr>
              <a:t>y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s</a:t>
            </a:r>
            <a:r>
              <a:rPr dirty="0" sz="1000" spc="5">
                <a:latin typeface="Times New Roman"/>
                <a:cs typeface="Times New Roman"/>
              </a:rPr>
              <a:t>a</a:t>
            </a:r>
            <a:r>
              <a:rPr dirty="0" sz="1000" spc="-25">
                <a:latin typeface="Times New Roman"/>
                <a:cs typeface="Times New Roman"/>
              </a:rPr>
              <a:t>v</a:t>
            </a:r>
            <a:r>
              <a:rPr dirty="0" sz="1000" spc="5">
                <a:latin typeface="Times New Roman"/>
                <a:cs typeface="Times New Roman"/>
              </a:rPr>
              <a:t>i</a:t>
            </a:r>
            <a:r>
              <a:rPr dirty="0" sz="1000" spc="20">
                <a:latin typeface="Times New Roman"/>
                <a:cs typeface="Times New Roman"/>
              </a:rPr>
              <a:t>n</a:t>
            </a:r>
            <a:r>
              <a:rPr dirty="0" sz="1000">
                <a:latin typeface="Times New Roman"/>
                <a:cs typeface="Times New Roman"/>
              </a:rPr>
              <a:t>g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5">
                <a:latin typeface="Times New Roman"/>
                <a:cs typeface="Times New Roman"/>
              </a:rPr>
              <a:t>t</a:t>
            </a:r>
            <a:r>
              <a:rPr dirty="0" sz="1000">
                <a:latin typeface="Times New Roman"/>
                <a:cs typeface="Times New Roman"/>
              </a:rPr>
              <a:t>o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30">
                <a:latin typeface="Times New Roman"/>
                <a:cs typeface="Times New Roman"/>
              </a:rPr>
              <a:t>DB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b="1">
                <a:latin typeface="Times New Roman"/>
                <a:cs typeface="Times New Roman"/>
              </a:rPr>
              <a:t>*</a:t>
            </a:r>
            <a:r>
              <a:rPr dirty="0" sz="1200" spc="-5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Detail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000">
                <a:latin typeface="Times New Roman"/>
                <a:cs typeface="Times New Roman"/>
              </a:rPr>
              <a:t>-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30">
                <a:latin typeface="Times New Roman"/>
                <a:cs typeface="Times New Roman"/>
              </a:rPr>
              <a:t>U</a:t>
            </a:r>
            <a:r>
              <a:rPr dirty="0" sz="1000" spc="-10">
                <a:latin typeface="Times New Roman"/>
                <a:cs typeface="Times New Roman"/>
              </a:rPr>
              <a:t>s</a:t>
            </a:r>
            <a:r>
              <a:rPr dirty="0" sz="1000">
                <a:latin typeface="Times New Roman"/>
                <a:cs typeface="Times New Roman"/>
              </a:rPr>
              <a:t>e</a:t>
            </a:r>
            <a:r>
              <a:rPr dirty="0" sz="1000" spc="2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s</a:t>
            </a:r>
            <a:r>
              <a:rPr dirty="0" sz="1000">
                <a:latin typeface="Times New Roman"/>
                <a:cs typeface="Times New Roman"/>
              </a:rPr>
              <a:t>p</a:t>
            </a:r>
            <a:r>
              <a:rPr dirty="0" sz="1000" spc="20">
                <a:latin typeface="Times New Roman"/>
                <a:cs typeface="Times New Roman"/>
              </a:rPr>
              <a:t>r</a:t>
            </a:r>
            <a:r>
              <a:rPr dirty="0" sz="1000" spc="5">
                <a:latin typeface="Times New Roman"/>
                <a:cs typeface="Times New Roman"/>
              </a:rPr>
              <a:t>i</a:t>
            </a:r>
            <a:r>
              <a:rPr dirty="0" sz="1000" spc="20">
                <a:latin typeface="Times New Roman"/>
                <a:cs typeface="Times New Roman"/>
              </a:rPr>
              <a:t>n</a:t>
            </a:r>
            <a:r>
              <a:rPr dirty="0" sz="1000">
                <a:latin typeface="Times New Roman"/>
                <a:cs typeface="Times New Roman"/>
              </a:rPr>
              <a:t>g</a:t>
            </a:r>
            <a:r>
              <a:rPr dirty="0" sz="1000" spc="-80">
                <a:latin typeface="Times New Roman"/>
                <a:cs typeface="Times New Roman"/>
              </a:rPr>
              <a:t> </a:t>
            </a:r>
            <a:r>
              <a:rPr dirty="0" sz="1000" spc="5">
                <a:latin typeface="Times New Roman"/>
                <a:cs typeface="Times New Roman"/>
              </a:rPr>
              <a:t>t</a:t>
            </a:r>
            <a:r>
              <a:rPr dirty="0" sz="1000">
                <a:latin typeface="Times New Roman"/>
                <a:cs typeface="Times New Roman"/>
              </a:rPr>
              <a:t>o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s</a:t>
            </a:r>
            <a:r>
              <a:rPr dirty="0" sz="1000" spc="-15">
                <a:latin typeface="Times New Roman"/>
                <a:cs typeface="Times New Roman"/>
              </a:rPr>
              <a:t>e</a:t>
            </a:r>
            <a:r>
              <a:rPr dirty="0" sz="1000">
                <a:latin typeface="Times New Roman"/>
                <a:cs typeface="Times New Roman"/>
              </a:rPr>
              <a:t>p</a:t>
            </a:r>
            <a:r>
              <a:rPr dirty="0" sz="1000" spc="5">
                <a:latin typeface="Times New Roman"/>
                <a:cs typeface="Times New Roman"/>
              </a:rPr>
              <a:t>a</a:t>
            </a:r>
            <a:r>
              <a:rPr dirty="0" sz="1000" spc="20">
                <a:latin typeface="Times New Roman"/>
                <a:cs typeface="Times New Roman"/>
              </a:rPr>
              <a:t>r</a:t>
            </a:r>
            <a:r>
              <a:rPr dirty="0" sz="1000" spc="5">
                <a:latin typeface="Times New Roman"/>
                <a:cs typeface="Times New Roman"/>
              </a:rPr>
              <a:t>a</a:t>
            </a:r>
            <a:r>
              <a:rPr dirty="0" sz="1000" spc="-20">
                <a:latin typeface="Times New Roman"/>
                <a:cs typeface="Times New Roman"/>
              </a:rPr>
              <a:t>t</a:t>
            </a:r>
            <a:r>
              <a:rPr dirty="0" sz="1000">
                <a:latin typeface="Times New Roman"/>
                <a:cs typeface="Times New Roman"/>
              </a:rPr>
              <a:t>e</a:t>
            </a:r>
            <a:r>
              <a:rPr dirty="0" sz="1000" spc="-95">
                <a:latin typeface="Times New Roman"/>
                <a:cs typeface="Times New Roman"/>
              </a:rPr>
              <a:t> </a:t>
            </a:r>
            <a:r>
              <a:rPr dirty="0" sz="1000" spc="20">
                <a:latin typeface="Times New Roman"/>
                <a:cs typeface="Times New Roman"/>
              </a:rPr>
              <a:t>r</a:t>
            </a:r>
            <a:r>
              <a:rPr dirty="0" sz="1000" spc="-25">
                <a:latin typeface="Times New Roman"/>
                <a:cs typeface="Times New Roman"/>
              </a:rPr>
              <a:t>o</a:t>
            </a:r>
            <a:r>
              <a:rPr dirty="0" sz="1000" spc="5">
                <a:latin typeface="Times New Roman"/>
                <a:cs typeface="Times New Roman"/>
              </a:rPr>
              <a:t>l</a:t>
            </a:r>
            <a:r>
              <a:rPr dirty="0" sz="1000" spc="-15">
                <a:latin typeface="Times New Roman"/>
                <a:cs typeface="Times New Roman"/>
              </a:rPr>
              <a:t>e</a:t>
            </a:r>
            <a:r>
              <a:rPr dirty="0" sz="1000">
                <a:latin typeface="Times New Roman"/>
                <a:cs typeface="Times New Roman"/>
              </a:rPr>
              <a:t>s</a:t>
            </a:r>
            <a:r>
              <a:rPr dirty="0" sz="1000" spc="-45">
                <a:latin typeface="Times New Roman"/>
                <a:cs typeface="Times New Roman"/>
              </a:rPr>
              <a:t> </a:t>
            </a:r>
            <a:r>
              <a:rPr dirty="0" sz="1000" spc="5">
                <a:latin typeface="Times New Roman"/>
                <a:cs typeface="Times New Roman"/>
              </a:rPr>
              <a:t>t</a:t>
            </a:r>
            <a:r>
              <a:rPr dirty="0" sz="1000">
                <a:latin typeface="Times New Roman"/>
                <a:cs typeface="Times New Roman"/>
              </a:rPr>
              <a:t>o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15">
                <a:latin typeface="Times New Roman"/>
                <a:cs typeface="Times New Roman"/>
              </a:rPr>
              <a:t>e</a:t>
            </a:r>
            <a:r>
              <a:rPr dirty="0" sz="1000" spc="5">
                <a:latin typeface="Times New Roman"/>
                <a:cs typeface="Times New Roman"/>
              </a:rPr>
              <a:t>a</a:t>
            </a:r>
            <a:r>
              <a:rPr dirty="0" sz="1000" spc="-10">
                <a:latin typeface="Times New Roman"/>
                <a:cs typeface="Times New Roman"/>
              </a:rPr>
              <a:t>s</a:t>
            </a:r>
            <a:r>
              <a:rPr dirty="0" sz="1000" spc="5">
                <a:latin typeface="Times New Roman"/>
                <a:cs typeface="Times New Roman"/>
              </a:rPr>
              <a:t>il</a:t>
            </a:r>
            <a:r>
              <a:rPr dirty="0" sz="1000">
                <a:latin typeface="Times New Roman"/>
                <a:cs typeface="Times New Roman"/>
              </a:rPr>
              <a:t>y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25">
                <a:latin typeface="Times New Roman"/>
                <a:cs typeface="Times New Roman"/>
              </a:rPr>
              <a:t>f</a:t>
            </a:r>
            <a:r>
              <a:rPr dirty="0" sz="1000" spc="5">
                <a:latin typeface="Times New Roman"/>
                <a:cs typeface="Times New Roman"/>
              </a:rPr>
              <a:t>i</a:t>
            </a:r>
            <a:r>
              <a:rPr dirty="0" sz="1000" spc="20">
                <a:latin typeface="Times New Roman"/>
                <a:cs typeface="Times New Roman"/>
              </a:rPr>
              <a:t>n</a:t>
            </a:r>
            <a:r>
              <a:rPr dirty="0" sz="1000">
                <a:latin typeface="Times New Roman"/>
                <a:cs typeface="Times New Roman"/>
              </a:rPr>
              <a:t>d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15">
                <a:latin typeface="Times New Roman"/>
                <a:cs typeface="Times New Roman"/>
              </a:rPr>
              <a:t>e</a:t>
            </a:r>
            <a:r>
              <a:rPr dirty="0" sz="1000" spc="20">
                <a:latin typeface="Times New Roman"/>
                <a:cs typeface="Times New Roman"/>
              </a:rPr>
              <a:t>rr</a:t>
            </a:r>
            <a:r>
              <a:rPr dirty="0" sz="1000" spc="-25">
                <a:latin typeface="Times New Roman"/>
                <a:cs typeface="Times New Roman"/>
              </a:rPr>
              <a:t>o</a:t>
            </a:r>
            <a:r>
              <a:rPr dirty="0" sz="1000" spc="20">
                <a:latin typeface="Times New Roman"/>
                <a:cs typeface="Times New Roman"/>
              </a:rPr>
              <a:t>r</a:t>
            </a:r>
            <a:r>
              <a:rPr dirty="0" sz="1000">
                <a:latin typeface="Times New Roman"/>
                <a:cs typeface="Times New Roman"/>
              </a:rPr>
              <a:t>s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0" spc="-20">
                <a:latin typeface="Times New Roman"/>
                <a:cs typeface="Times New Roman"/>
              </a:rPr>
              <a:t>a</a:t>
            </a:r>
            <a:r>
              <a:rPr dirty="0" sz="1000" spc="5">
                <a:latin typeface="Times New Roman"/>
                <a:cs typeface="Times New Roman"/>
              </a:rPr>
              <a:t>nd</a:t>
            </a:r>
            <a:r>
              <a:rPr dirty="0" sz="1000" spc="-85">
                <a:latin typeface="Times New Roman"/>
                <a:cs typeface="Times New Roman"/>
              </a:rPr>
              <a:t> </a:t>
            </a:r>
            <a:r>
              <a:rPr dirty="0" sz="1000" spc="5">
                <a:latin typeface="Times New Roman"/>
                <a:cs typeface="Times New Roman"/>
              </a:rPr>
              <a:t>i</a:t>
            </a:r>
            <a:r>
              <a:rPr dirty="0" sz="1000" spc="25">
                <a:latin typeface="Times New Roman"/>
                <a:cs typeface="Times New Roman"/>
              </a:rPr>
              <a:t>n</a:t>
            </a:r>
            <a:r>
              <a:rPr dirty="0" sz="1000" spc="-20">
                <a:latin typeface="Times New Roman"/>
                <a:cs typeface="Times New Roman"/>
              </a:rPr>
              <a:t>c</a:t>
            </a:r>
            <a:r>
              <a:rPr dirty="0" sz="1000" spc="20">
                <a:latin typeface="Times New Roman"/>
                <a:cs typeface="Times New Roman"/>
              </a:rPr>
              <a:t>r</a:t>
            </a:r>
            <a:r>
              <a:rPr dirty="0" sz="1000" spc="-20">
                <a:latin typeface="Times New Roman"/>
                <a:cs typeface="Times New Roman"/>
              </a:rPr>
              <a:t>ea</a:t>
            </a:r>
            <a:r>
              <a:rPr dirty="0" sz="1000" spc="-10">
                <a:latin typeface="Times New Roman"/>
                <a:cs typeface="Times New Roman"/>
              </a:rPr>
              <a:t>s</a:t>
            </a:r>
            <a:r>
              <a:rPr dirty="0" sz="1000">
                <a:latin typeface="Times New Roman"/>
                <a:cs typeface="Times New Roman"/>
              </a:rPr>
              <a:t>e</a:t>
            </a:r>
            <a:r>
              <a:rPr dirty="0" sz="1000" spc="-95">
                <a:latin typeface="Times New Roman"/>
                <a:cs typeface="Times New Roman"/>
              </a:rPr>
              <a:t> </a:t>
            </a:r>
            <a:r>
              <a:rPr dirty="0" sz="1000" spc="-20">
                <a:latin typeface="Times New Roman"/>
                <a:cs typeface="Times New Roman"/>
              </a:rPr>
              <a:t>c</a:t>
            </a:r>
            <a:r>
              <a:rPr dirty="0" sz="1000" spc="-25">
                <a:latin typeface="Times New Roman"/>
                <a:cs typeface="Times New Roman"/>
              </a:rPr>
              <a:t>o</a:t>
            </a:r>
            <a:r>
              <a:rPr dirty="0" sz="1000">
                <a:latin typeface="Times New Roman"/>
                <a:cs typeface="Times New Roman"/>
              </a:rPr>
              <a:t>de</a:t>
            </a:r>
            <a:r>
              <a:rPr dirty="0" sz="1000" spc="20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s</a:t>
            </a:r>
            <a:r>
              <a:rPr dirty="0" sz="1000" spc="-20">
                <a:latin typeface="Times New Roman"/>
                <a:cs typeface="Times New Roman"/>
              </a:rPr>
              <a:t>c</a:t>
            </a:r>
            <a:r>
              <a:rPr dirty="0" sz="1000" spc="5">
                <a:latin typeface="Times New Roman"/>
                <a:cs typeface="Times New Roman"/>
              </a:rPr>
              <a:t>ala</a:t>
            </a:r>
            <a:r>
              <a:rPr dirty="0" sz="1000" spc="-25">
                <a:latin typeface="Times New Roman"/>
                <a:cs typeface="Times New Roman"/>
              </a:rPr>
              <a:t>b</a:t>
            </a:r>
            <a:r>
              <a:rPr dirty="0" sz="1000" spc="5">
                <a:latin typeface="Times New Roman"/>
                <a:cs typeface="Times New Roman"/>
              </a:rPr>
              <a:t>i</a:t>
            </a:r>
            <a:r>
              <a:rPr dirty="0" sz="1000" spc="-20">
                <a:latin typeface="Times New Roman"/>
                <a:cs typeface="Times New Roman"/>
              </a:rPr>
              <a:t>l</a:t>
            </a:r>
            <a:r>
              <a:rPr dirty="0" sz="1000" spc="5">
                <a:latin typeface="Times New Roman"/>
                <a:cs typeface="Times New Roman"/>
              </a:rPr>
              <a:t>i</a:t>
            </a:r>
            <a:r>
              <a:rPr dirty="0" sz="1000" spc="-20">
                <a:latin typeface="Times New Roman"/>
                <a:cs typeface="Times New Roman"/>
              </a:rPr>
              <a:t>t</a:t>
            </a:r>
            <a:r>
              <a:rPr dirty="0" sz="1000" spc="5">
                <a:latin typeface="Times New Roman"/>
                <a:cs typeface="Times New Roman"/>
              </a:rPr>
              <a:t>y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64991" y="1246631"/>
            <a:ext cx="2471928" cy="37429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37503" y="1246631"/>
            <a:ext cx="2923031" cy="322478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40284" y="711834"/>
            <a:ext cx="11588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Main</a:t>
            </a:r>
            <a:r>
              <a:rPr dirty="0" sz="1800" spc="-90" b="1">
                <a:latin typeface="Times New Roman"/>
                <a:cs typeface="Times New Roman"/>
              </a:rPr>
              <a:t> </a:t>
            </a:r>
            <a:r>
              <a:rPr dirty="0" sz="1800" spc="-35" b="1">
                <a:latin typeface="Times New Roman"/>
                <a:cs typeface="Times New Roman"/>
              </a:rPr>
              <a:t>Work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97278" y="711834"/>
            <a:ext cx="1296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Times New Roman"/>
                <a:cs typeface="Times New Roman"/>
              </a:rPr>
              <a:t>3.</a:t>
            </a:r>
            <a:r>
              <a:rPr dirty="0" sz="1800" spc="-8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Spring</a:t>
            </a:r>
            <a:r>
              <a:rPr dirty="0" sz="1800" spc="-8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boot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576071"/>
            <a:ext cx="1576070" cy="363220"/>
          </a:xfrm>
          <a:prstGeom prst="rect">
            <a:avLst/>
          </a:prstGeom>
          <a:solidFill>
            <a:srgbClr val="3D3D3D"/>
          </a:solidFill>
        </p:spPr>
        <p:txBody>
          <a:bodyPr wrap="square" lIns="0" tIns="76835" rIns="0" bIns="0" rtlCol="0" vert="horz">
            <a:spAutoFit/>
          </a:bodyPr>
          <a:lstStyle/>
          <a:p>
            <a:pPr marL="490220">
              <a:lnSpc>
                <a:spcPct val="100000"/>
              </a:lnSpc>
              <a:spcBef>
                <a:spcPts val="605"/>
              </a:spcBef>
            </a:pPr>
            <a:r>
              <a:rPr dirty="0" sz="1100" b="1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dirty="0" sz="1100" spc="-7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0311" y="960577"/>
            <a:ext cx="2206625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0" spc="-100"/>
              <a:t>No</a:t>
            </a:r>
            <a:r>
              <a:rPr dirty="0" sz="4000" spc="5"/>
              <a:t> </a:t>
            </a:r>
            <a:r>
              <a:rPr dirty="0" sz="4000" spc="-105"/>
              <a:t>Crime</a:t>
            </a:r>
            <a:endParaRPr sz="4000"/>
          </a:p>
        </p:txBody>
      </p:sp>
      <p:grpSp>
        <p:nvGrpSpPr>
          <p:cNvPr id="4" name="object 4"/>
          <p:cNvGrpSpPr/>
          <p:nvPr/>
        </p:nvGrpSpPr>
        <p:grpSpPr>
          <a:xfrm>
            <a:off x="5833871" y="2773679"/>
            <a:ext cx="2870200" cy="39370"/>
            <a:chOff x="5833871" y="2773679"/>
            <a:chExt cx="2870200" cy="39370"/>
          </a:xfrm>
        </p:grpSpPr>
        <p:sp>
          <p:nvSpPr>
            <p:cNvPr id="5" name="object 5"/>
            <p:cNvSpPr/>
            <p:nvPr/>
          </p:nvSpPr>
          <p:spPr>
            <a:xfrm>
              <a:off x="5868923" y="2793491"/>
              <a:ext cx="2834640" cy="0"/>
            </a:xfrm>
            <a:custGeom>
              <a:avLst/>
              <a:gdLst/>
              <a:ahLst/>
              <a:cxnLst/>
              <a:rect l="l" t="t" r="r" b="b"/>
              <a:pathLst>
                <a:path w="2834640" h="0">
                  <a:moveTo>
                    <a:pt x="0" y="0"/>
                  </a:moveTo>
                  <a:lnTo>
                    <a:pt x="2834640" y="0"/>
                  </a:lnTo>
                </a:path>
              </a:pathLst>
            </a:custGeom>
            <a:ln w="9144">
              <a:solidFill>
                <a:srgbClr val="67F9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836919" y="2776727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80">
                  <a:moveTo>
                    <a:pt x="23367" y="0"/>
                  </a:moveTo>
                  <a:lnTo>
                    <a:pt x="6730" y="0"/>
                  </a:lnTo>
                  <a:lnTo>
                    <a:pt x="0" y="6731"/>
                  </a:lnTo>
                  <a:lnTo>
                    <a:pt x="0" y="23368"/>
                  </a:lnTo>
                  <a:lnTo>
                    <a:pt x="6730" y="30098"/>
                  </a:lnTo>
                  <a:lnTo>
                    <a:pt x="23367" y="30098"/>
                  </a:lnTo>
                  <a:lnTo>
                    <a:pt x="30099" y="23368"/>
                  </a:lnTo>
                  <a:lnTo>
                    <a:pt x="30099" y="6731"/>
                  </a:lnTo>
                  <a:lnTo>
                    <a:pt x="23367" y="0"/>
                  </a:lnTo>
                  <a:close/>
                </a:path>
              </a:pathLst>
            </a:custGeom>
            <a:solidFill>
              <a:srgbClr val="67F94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838443" y="277825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80">
                  <a:moveTo>
                    <a:pt x="0" y="14986"/>
                  </a:moveTo>
                  <a:lnTo>
                    <a:pt x="0" y="6731"/>
                  </a:lnTo>
                  <a:lnTo>
                    <a:pt x="6730" y="0"/>
                  </a:lnTo>
                  <a:lnTo>
                    <a:pt x="14985" y="0"/>
                  </a:lnTo>
                  <a:lnTo>
                    <a:pt x="23367" y="0"/>
                  </a:lnTo>
                  <a:lnTo>
                    <a:pt x="30098" y="6731"/>
                  </a:lnTo>
                  <a:lnTo>
                    <a:pt x="30098" y="14986"/>
                  </a:lnTo>
                  <a:lnTo>
                    <a:pt x="30098" y="23368"/>
                  </a:lnTo>
                  <a:lnTo>
                    <a:pt x="23367" y="30099"/>
                  </a:lnTo>
                  <a:lnTo>
                    <a:pt x="14985" y="30099"/>
                  </a:lnTo>
                  <a:lnTo>
                    <a:pt x="6730" y="30099"/>
                  </a:lnTo>
                  <a:lnTo>
                    <a:pt x="0" y="23368"/>
                  </a:lnTo>
                  <a:lnTo>
                    <a:pt x="0" y="14986"/>
                  </a:lnTo>
                  <a:close/>
                </a:path>
              </a:pathLst>
            </a:custGeom>
            <a:ln w="9144">
              <a:solidFill>
                <a:srgbClr val="67F9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50495" rIns="0" bIns="0" rtlCol="0" vert="horz">
            <a:spAutoFit/>
          </a:bodyPr>
          <a:lstStyle/>
          <a:p>
            <a:pPr marL="3847465">
              <a:lnSpc>
                <a:spcPct val="100000"/>
              </a:lnSpc>
              <a:spcBef>
                <a:spcPts val="1185"/>
              </a:spcBef>
            </a:pPr>
            <a:r>
              <a:rPr dirty="0" spc="-5"/>
              <a:t>About</a:t>
            </a:r>
            <a:r>
              <a:rPr dirty="0" spc="-70"/>
              <a:t> </a:t>
            </a:r>
            <a:r>
              <a:rPr dirty="0"/>
              <a:t>project</a:t>
            </a:r>
          </a:p>
          <a:p>
            <a:pPr marL="3847465">
              <a:lnSpc>
                <a:spcPct val="100000"/>
              </a:lnSpc>
              <a:spcBef>
                <a:spcPts val="830"/>
              </a:spcBef>
            </a:pPr>
            <a:r>
              <a:rPr dirty="0" sz="1400" spc="-15"/>
              <a:t>Application</a:t>
            </a:r>
            <a:r>
              <a:rPr dirty="0" sz="1400" spc="105"/>
              <a:t> </a:t>
            </a:r>
            <a:r>
              <a:rPr dirty="0" sz="1400" spc="-15"/>
              <a:t>Service</a:t>
            </a:r>
            <a:r>
              <a:rPr dirty="0" sz="1400" spc="90"/>
              <a:t> </a:t>
            </a:r>
            <a:r>
              <a:rPr dirty="0" sz="1400" spc="-15"/>
              <a:t>that</a:t>
            </a:r>
            <a:r>
              <a:rPr dirty="0" sz="1400" spc="30"/>
              <a:t> </a:t>
            </a:r>
            <a:r>
              <a:rPr dirty="0" sz="1400" spc="-10"/>
              <a:t>predicts</a:t>
            </a:r>
            <a:r>
              <a:rPr dirty="0" sz="1400" spc="45"/>
              <a:t> </a:t>
            </a:r>
            <a:r>
              <a:rPr dirty="0" sz="1400" spc="-25"/>
              <a:t>crime</a:t>
            </a:r>
            <a:r>
              <a:rPr dirty="0" sz="1400" spc="114"/>
              <a:t> </a:t>
            </a:r>
            <a:r>
              <a:rPr dirty="0" sz="1400" spc="-15"/>
              <a:t>risk.</a:t>
            </a:r>
            <a:endParaRPr sz="1400"/>
          </a:p>
          <a:p>
            <a:pPr marL="3847465" marR="5080">
              <a:lnSpc>
                <a:spcPct val="178700"/>
              </a:lnSpc>
              <a:spcBef>
                <a:spcPts val="5"/>
              </a:spcBef>
            </a:pPr>
            <a:r>
              <a:rPr dirty="0" sz="1400" spc="-10"/>
              <a:t>Project </a:t>
            </a:r>
            <a:r>
              <a:rPr dirty="0" sz="1400" spc="-20"/>
              <a:t>using</a:t>
            </a:r>
            <a:r>
              <a:rPr dirty="0" sz="1400" spc="-15"/>
              <a:t> </a:t>
            </a:r>
            <a:r>
              <a:rPr dirty="0" sz="1400" spc="-10"/>
              <a:t>all </a:t>
            </a:r>
            <a:r>
              <a:rPr dirty="0" sz="1400" spc="-15"/>
              <a:t>self-developed</a:t>
            </a:r>
            <a:r>
              <a:rPr dirty="0" sz="1400" spc="-10"/>
              <a:t> </a:t>
            </a:r>
            <a:r>
              <a:rPr dirty="0" sz="1400" spc="-20"/>
              <a:t>AI, </a:t>
            </a:r>
            <a:r>
              <a:rPr dirty="0" sz="1400" spc="-10"/>
              <a:t>REST </a:t>
            </a:r>
            <a:r>
              <a:rPr dirty="0" sz="1400" spc="-20"/>
              <a:t>API, </a:t>
            </a:r>
            <a:r>
              <a:rPr dirty="0" sz="1400" spc="-15"/>
              <a:t>Application. </a:t>
            </a:r>
            <a:r>
              <a:rPr dirty="0" sz="1400" spc="-340"/>
              <a:t> </a:t>
            </a:r>
            <a:r>
              <a:rPr dirty="0" sz="1400" spc="-5"/>
              <a:t>We</a:t>
            </a:r>
            <a:r>
              <a:rPr dirty="0" sz="1400" spc="-40"/>
              <a:t> </a:t>
            </a:r>
            <a:r>
              <a:rPr dirty="0" sz="1400" spc="-15"/>
              <a:t>tried </a:t>
            </a:r>
            <a:r>
              <a:rPr dirty="0" sz="1400" spc="-10"/>
              <a:t>to</a:t>
            </a:r>
            <a:r>
              <a:rPr dirty="0" sz="1400" spc="-40"/>
              <a:t> </a:t>
            </a:r>
            <a:r>
              <a:rPr dirty="0" sz="1400" spc="-15"/>
              <a:t>solve</a:t>
            </a:r>
            <a:r>
              <a:rPr dirty="0" sz="1400" spc="40"/>
              <a:t> </a:t>
            </a:r>
            <a:r>
              <a:rPr dirty="0" sz="1400" spc="-20"/>
              <a:t>this</a:t>
            </a:r>
            <a:r>
              <a:rPr dirty="0" sz="1400" spc="15"/>
              <a:t> </a:t>
            </a:r>
            <a:r>
              <a:rPr dirty="0" sz="1400" spc="-10"/>
              <a:t>problem</a:t>
            </a:r>
            <a:r>
              <a:rPr dirty="0" sz="1400" spc="10"/>
              <a:t> </a:t>
            </a:r>
            <a:r>
              <a:rPr dirty="0" sz="1400" spc="-20"/>
              <a:t>using</a:t>
            </a:r>
            <a:r>
              <a:rPr dirty="0" sz="1400" spc="30"/>
              <a:t> </a:t>
            </a:r>
            <a:r>
              <a:rPr dirty="0" sz="1400" spc="-5"/>
              <a:t>a</a:t>
            </a:r>
            <a:r>
              <a:rPr dirty="0" sz="1400" spc="-35"/>
              <a:t> </a:t>
            </a:r>
            <a:r>
              <a:rPr dirty="0" sz="1400" spc="-15"/>
              <a:t>message</a:t>
            </a:r>
            <a:r>
              <a:rPr dirty="0" sz="1400" spc="15"/>
              <a:t> </a:t>
            </a:r>
            <a:r>
              <a:rPr dirty="0" sz="1400" spc="-10"/>
              <a:t>queue.</a:t>
            </a: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015" y="55879"/>
            <a:ext cx="1301750" cy="34734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100" spc="5" b="0">
                <a:solidFill>
                  <a:srgbClr val="FFFFFF"/>
                </a:solidFill>
                <a:latin typeface="Arial MT"/>
                <a:cs typeface="Arial MT"/>
              </a:rPr>
              <a:t>Project</a:t>
            </a:r>
            <a:r>
              <a:rPr dirty="0" sz="2100" spc="-85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100" spc="-15" b="0">
                <a:solidFill>
                  <a:srgbClr val="FFFFFF"/>
                </a:solidFill>
                <a:latin typeface="Arial MT"/>
                <a:cs typeface="Arial MT"/>
              </a:rPr>
              <a:t>02.</a:t>
            </a:r>
            <a:endParaRPr sz="2100">
              <a:latin typeface="Arial MT"/>
              <a:cs typeface="Arial M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266501" y="975804"/>
          <a:ext cx="4522470" cy="3838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7115"/>
                <a:gridCol w="3460750"/>
              </a:tblGrid>
              <a:tr h="318135"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dirty="0" sz="1050" b="1">
                          <a:latin typeface="Times New Roman"/>
                          <a:cs typeface="Times New Roman"/>
                        </a:rPr>
                        <a:t>Wo</a:t>
                      </a:r>
                      <a:r>
                        <a:rPr dirty="0" sz="1050" spc="10" b="1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050" b="1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dirty="0" sz="1050" spc="-10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-15" b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050" spc="10" b="1">
                          <a:latin typeface="Times New Roman"/>
                          <a:cs typeface="Times New Roman"/>
                        </a:rPr>
                        <a:t>er</a:t>
                      </a:r>
                      <a:r>
                        <a:rPr dirty="0" sz="1050" spc="-10" b="1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050" b="1">
                          <a:latin typeface="Times New Roman"/>
                          <a:cs typeface="Times New Roman"/>
                        </a:rPr>
                        <a:t>od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858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dirty="0" sz="105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2023.</a:t>
                      </a:r>
                      <a:r>
                        <a:rPr dirty="0" sz="1050" spc="-3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08</a:t>
                      </a:r>
                      <a:r>
                        <a:rPr dirty="0" sz="1050" spc="-3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~</a:t>
                      </a:r>
                      <a:r>
                        <a:rPr dirty="0" sz="1050" spc="-3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2022.</a:t>
                      </a:r>
                      <a:r>
                        <a:rPr dirty="0" sz="1050" spc="-3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09</a:t>
                      </a:r>
                      <a:r>
                        <a:rPr dirty="0" sz="1050" spc="-3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(2</a:t>
                      </a:r>
                      <a:r>
                        <a:rPr dirty="0" sz="1050" spc="-3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-1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Month)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8580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403860"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dirty="0" sz="1050" spc="-5" b="1">
                          <a:latin typeface="Times New Roman"/>
                          <a:cs typeface="Times New Roman"/>
                        </a:rPr>
                        <a:t>Members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2395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dirty="0" sz="105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sz="1050" spc="-3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-2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people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2395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8299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 marL="5715">
                        <a:lnSpc>
                          <a:spcPct val="100000"/>
                        </a:lnSpc>
                      </a:pPr>
                      <a:r>
                        <a:rPr dirty="0" sz="1050" spc="-10" b="1">
                          <a:latin typeface="Times New Roman"/>
                          <a:cs typeface="Times New Roman"/>
                        </a:rPr>
                        <a:t>Objective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86995" marR="205740">
                        <a:lnSpc>
                          <a:spcPts val="1250"/>
                        </a:lnSpc>
                      </a:pPr>
                      <a:r>
                        <a:rPr dirty="0" sz="1050" spc="-1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For prevention </a:t>
                      </a:r>
                      <a:r>
                        <a:rPr dirty="0" sz="1050" spc="-1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dirty="0" sz="1050" spc="-1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crime, </a:t>
                      </a:r>
                      <a:r>
                        <a:rPr dirty="0" sz="1050" spc="-1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quick response, use of investigative </a:t>
                      </a:r>
                      <a:r>
                        <a:rPr dirty="0" sz="1050" spc="-25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1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050" spc="-2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dirty="0" sz="1050" spc="-1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050" spc="-2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050" spc="-1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050" spc="-1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050" spc="-1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050" spc="-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05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dirty="0" sz="1050" spc="-5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-2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050" spc="-1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050" spc="-2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sz="1050" spc="-1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050" spc="-1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050" spc="-2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op</a:t>
                      </a:r>
                      <a:r>
                        <a:rPr dirty="0" sz="1050" spc="-1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050" spc="-2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05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dirty="0" sz="105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1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05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050" spc="-4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1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050" spc="-2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05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050" spc="-5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-2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sz="105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050" spc="-1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050" spc="-2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05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dirty="0" sz="1050" spc="-2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-1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050" spc="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050" spc="-1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050" spc="-5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05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050" spc="-1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-2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050" spc="1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05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ta</a:t>
                      </a:r>
                      <a:r>
                        <a:rPr dirty="0" sz="1050" spc="-7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-2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050" spc="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050" spc="-2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ov</a:t>
                      </a:r>
                      <a:r>
                        <a:rPr dirty="0" sz="1050" spc="-1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050" spc="-2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050" spc="-1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05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86995">
                        <a:lnSpc>
                          <a:spcPts val="1230"/>
                        </a:lnSpc>
                      </a:pPr>
                      <a:r>
                        <a:rPr dirty="0" sz="1050" spc="-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dirty="0" sz="105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1050" spc="-5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050" spc="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050" spc="-1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ti</a:t>
                      </a:r>
                      <a:r>
                        <a:rPr dirty="0" sz="1050" spc="-3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dirty="0" sz="1050" spc="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05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050" spc="-7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-1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050" spc="-3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050" spc="-1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li</a:t>
                      </a:r>
                      <a:r>
                        <a:rPr dirty="0" sz="1050" spc="-1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05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050" spc="-4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-2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050" spc="-3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dirty="0" sz="1050" spc="-1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050" spc="-3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050" spc="-1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05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410844"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dirty="0" sz="1050" spc="-5" b="1">
                          <a:latin typeface="Times New Roman"/>
                          <a:cs typeface="Times New Roman"/>
                        </a:rPr>
                        <a:t>Content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6205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dirty="0" sz="1050" spc="-1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Prediction</a:t>
                      </a:r>
                      <a:r>
                        <a:rPr dirty="0" sz="1050" spc="4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-1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050" spc="3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-1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crime</a:t>
                      </a:r>
                      <a:r>
                        <a:rPr dirty="0" sz="1050" spc="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-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risks,</a:t>
                      </a:r>
                      <a:r>
                        <a:rPr dirty="0" sz="1050" spc="2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-1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checking</a:t>
                      </a:r>
                      <a:r>
                        <a:rPr dirty="0" sz="1050" spc="7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-2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number</a:t>
                      </a:r>
                      <a:r>
                        <a:rPr dirty="0" sz="1050" spc="10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-1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050" spc="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-1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crime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8699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050" spc="-1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occured,</a:t>
                      </a:r>
                      <a:r>
                        <a:rPr dirty="0" sz="1050" spc="6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-1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CCTV</a:t>
                      </a:r>
                      <a:r>
                        <a:rPr dirty="0" sz="1050" spc="2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-1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map</a:t>
                      </a:r>
                      <a:r>
                        <a:rPr dirty="0" sz="105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-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nearby,</a:t>
                      </a:r>
                      <a:r>
                        <a:rPr dirty="0" sz="1050" spc="2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-1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emergency</a:t>
                      </a:r>
                      <a:r>
                        <a:rPr dirty="0" sz="1050" spc="9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-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call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4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8248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 marL="5080">
                        <a:lnSpc>
                          <a:spcPct val="100000"/>
                        </a:lnSpc>
                      </a:pPr>
                      <a:r>
                        <a:rPr dirty="0" sz="1050" b="1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050" spc="5" b="1">
                          <a:latin typeface="Times New Roman"/>
                          <a:cs typeface="Times New Roman"/>
                        </a:rPr>
                        <a:t>et</a:t>
                      </a:r>
                      <a:r>
                        <a:rPr dirty="0" sz="1050" b="1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050" spc="-10" b="1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050" b="1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050" spc="-7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5" b="1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050" b="1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050" spc="-10" b="1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050" spc="5" b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050" b="1">
                          <a:latin typeface="Times New Roman"/>
                          <a:cs typeface="Times New Roman"/>
                        </a:rPr>
                        <a:t>s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315595" indent="-290195">
                        <a:lnSpc>
                          <a:spcPts val="1255"/>
                        </a:lnSpc>
                        <a:spcBef>
                          <a:spcPts val="715"/>
                        </a:spcBef>
                        <a:buAutoNum type="arabicParenR"/>
                        <a:tabLst>
                          <a:tab pos="315595" algn="l"/>
                          <a:tab pos="316230" algn="l"/>
                        </a:tabLst>
                      </a:pPr>
                      <a:r>
                        <a:rPr dirty="0" sz="1050" spc="-1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Developing</a:t>
                      </a:r>
                      <a:r>
                        <a:rPr dirty="0" sz="1050" spc="8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-1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User Interface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315595" marR="593090" indent="-289560">
                        <a:lnSpc>
                          <a:spcPts val="1270"/>
                        </a:lnSpc>
                        <a:spcBef>
                          <a:spcPts val="30"/>
                        </a:spcBef>
                        <a:buAutoNum type="arabicParenR"/>
                        <a:tabLst>
                          <a:tab pos="315595" algn="l"/>
                          <a:tab pos="316230" algn="l"/>
                        </a:tabLst>
                      </a:pPr>
                      <a:r>
                        <a:rPr dirty="0" sz="1050" spc="-1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Connect </a:t>
                      </a:r>
                      <a:r>
                        <a:rPr dirty="0" sz="1050" spc="-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REST </a:t>
                      </a:r>
                      <a:r>
                        <a:rPr dirty="0" sz="1050" spc="-1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API </a:t>
                      </a:r>
                      <a:r>
                        <a:rPr dirty="0" sz="1050" spc="-1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developed</a:t>
                      </a:r>
                      <a:r>
                        <a:rPr dirty="0" sz="1050" spc="-1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by </a:t>
                      </a:r>
                      <a:r>
                        <a:rPr dirty="0" sz="1050" spc="-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team </a:t>
                      </a:r>
                      <a:r>
                        <a:rPr dirty="0" sz="1050" spc="-2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member </a:t>
                      </a:r>
                      <a:r>
                        <a:rPr dirty="0" sz="1050" spc="-25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-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dirty="0" sz="1050" spc="-1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application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570903">
                <a:tc>
                  <a:txBody>
                    <a:bodyPr/>
                    <a:lstStyle/>
                    <a:p>
                      <a:pPr marL="163195" marR="157480" indent="6350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050" spc="-5" b="1">
                          <a:latin typeface="Times New Roman"/>
                          <a:cs typeface="Times New Roman"/>
                        </a:rPr>
                        <a:t>Language, </a:t>
                      </a:r>
                      <a:r>
                        <a:rPr dirty="0" sz="105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-15" b="1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050" spc="10" b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050" b="1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sz="1050" spc="10" b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050" spc="-10" b="1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050" spc="-25" b="1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050" spc="-15" b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050" spc="-20" b="1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050" spc="-15" b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050" spc="-35" b="1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050" b="1">
                          <a:latin typeface="Times New Roman"/>
                          <a:cs typeface="Times New Roman"/>
                        </a:rPr>
                        <a:t>t  </a:t>
                      </a:r>
                      <a:r>
                        <a:rPr dirty="0" sz="1050" spc="5" b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050" spc="-40" b="1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050" b="1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sz="1050" spc="-10" b="1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050" spc="5" b="1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050" b="1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050" spc="-40" b="1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050" spc="-20" b="1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050" spc="5" b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050" spc="-40" b="1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050" b="1">
                          <a:latin typeface="Times New Roman"/>
                          <a:cs typeface="Times New Roman"/>
                        </a:rPr>
                        <a:t>t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83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869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5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050" spc="1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050" spc="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050" spc="-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05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dirty="0" sz="1050" spc="-5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-1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1050" spc="-1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050" spc="-2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sz="1050" spc="-1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tt</a:t>
                      </a:r>
                      <a:r>
                        <a:rPr dirty="0" sz="1050" spc="-1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05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1050" spc="-10" b="1">
                          <a:latin typeface="Times New Roman"/>
                          <a:cs typeface="Times New Roman"/>
                        </a:rPr>
                        <a:t>reference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0485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u="sng" sz="1050" spc="-10">
                          <a:solidFill>
                            <a:srgbClr val="0000FF"/>
                          </a:solidFill>
                          <a:uFill>
                            <a:solidFill>
                              <a:srgbClr val="0096A7"/>
                            </a:solidFill>
                          </a:uFill>
                          <a:latin typeface="Times New Roman"/>
                          <a:cs typeface="Times New Roman"/>
                          <a:hlinkClick r:id="rId2"/>
                        </a:rPr>
                        <a:t>Github</a:t>
                      </a:r>
                      <a:r>
                        <a:rPr dirty="0" u="sng" sz="1050" spc="-20">
                          <a:solidFill>
                            <a:srgbClr val="0000FF"/>
                          </a:solidFill>
                          <a:uFill>
                            <a:solidFill>
                              <a:srgbClr val="0096A7"/>
                            </a:solidFill>
                          </a:uFill>
                          <a:latin typeface="Times New Roman"/>
                          <a:cs typeface="Times New Roman"/>
                          <a:hlinkClick r:id="rId2"/>
                        </a:rPr>
                        <a:t> </a:t>
                      </a:r>
                      <a:r>
                        <a:rPr dirty="0" u="sng" sz="1050" spc="-30">
                          <a:solidFill>
                            <a:srgbClr val="0000FF"/>
                          </a:solidFill>
                          <a:uFill>
                            <a:solidFill>
                              <a:srgbClr val="0096A7"/>
                            </a:solidFill>
                          </a:uFill>
                          <a:latin typeface="Times New Roman"/>
                          <a:cs typeface="Times New Roman"/>
                          <a:hlinkClick r:id="rId2"/>
                        </a:rPr>
                        <a:t>Link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86995">
                        <a:lnSpc>
                          <a:spcPts val="1165"/>
                        </a:lnSpc>
                        <a:spcBef>
                          <a:spcPts val="615"/>
                        </a:spcBef>
                      </a:pPr>
                      <a:r>
                        <a:rPr dirty="0" u="sng" sz="1050" spc="-30">
                          <a:solidFill>
                            <a:srgbClr val="0000FF"/>
                          </a:solidFill>
                          <a:uFill>
                            <a:solidFill>
                              <a:srgbClr val="0096A7"/>
                            </a:solidFill>
                          </a:uFill>
                          <a:latin typeface="Times New Roman"/>
                          <a:cs typeface="Times New Roman"/>
                          <a:hlinkClick r:id="rId3"/>
                        </a:rPr>
                        <a:t>Presentation</a:t>
                      </a:r>
                      <a:r>
                        <a:rPr dirty="0" u="sng" sz="1050" spc="15">
                          <a:solidFill>
                            <a:srgbClr val="0000FF"/>
                          </a:solidFill>
                          <a:uFill>
                            <a:solidFill>
                              <a:srgbClr val="0096A7"/>
                            </a:solidFill>
                          </a:uFill>
                          <a:latin typeface="Times New Roman"/>
                          <a:cs typeface="Times New Roman"/>
                          <a:hlinkClick r:id="rId3"/>
                        </a:rPr>
                        <a:t> </a:t>
                      </a:r>
                      <a:r>
                        <a:rPr dirty="0" u="sng" sz="1050" spc="-40">
                          <a:solidFill>
                            <a:srgbClr val="0000FF"/>
                          </a:solidFill>
                          <a:uFill>
                            <a:solidFill>
                              <a:srgbClr val="0096A7"/>
                            </a:solidFill>
                          </a:uFill>
                          <a:latin typeface="Times New Roman"/>
                          <a:cs typeface="Times New Roman"/>
                          <a:hlinkClick r:id="rId3"/>
                        </a:rPr>
                        <a:t>PPT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0485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350258" y="614933"/>
            <a:ext cx="1682114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b="1">
                <a:solidFill>
                  <a:srgbClr val="585858"/>
                </a:solidFill>
                <a:latin typeface="Arial"/>
                <a:cs typeface="Arial"/>
              </a:rPr>
              <a:t>Introduce</a:t>
            </a:r>
            <a:r>
              <a:rPr dirty="0" sz="1600" spc="-10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585858"/>
                </a:solidFill>
                <a:latin typeface="Arial"/>
                <a:cs typeface="Arial"/>
              </a:rPr>
              <a:t>project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2208" y="749807"/>
            <a:ext cx="1987295" cy="405688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823" y="55879"/>
            <a:ext cx="1294765" cy="34734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100" spc="10" b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dirty="0" sz="2100" spc="5" b="0">
                <a:solidFill>
                  <a:srgbClr val="FFFFFF"/>
                </a:solidFill>
                <a:latin typeface="Arial MT"/>
                <a:cs typeface="Arial MT"/>
              </a:rPr>
              <a:t>ro</a:t>
            </a:r>
            <a:r>
              <a:rPr dirty="0" sz="2100" spc="10" b="0">
                <a:solidFill>
                  <a:srgbClr val="FFFFFF"/>
                </a:solidFill>
                <a:latin typeface="Arial MT"/>
                <a:cs typeface="Arial MT"/>
              </a:rPr>
              <a:t>j</a:t>
            </a:r>
            <a:r>
              <a:rPr dirty="0" sz="2100" spc="-15" b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dirty="0" sz="2100" spc="-20" b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dirty="0" sz="2100" b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dirty="0" sz="2100" spc="-85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100" spc="5" b="0">
                <a:solidFill>
                  <a:srgbClr val="FFFFFF"/>
                </a:solidFill>
                <a:latin typeface="Arial MT"/>
                <a:cs typeface="Arial MT"/>
              </a:rPr>
              <a:t>0</a:t>
            </a:r>
            <a:r>
              <a:rPr dirty="0" sz="2100" spc="10" b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r>
              <a:rPr dirty="0" sz="2100" b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0284" y="2190369"/>
            <a:ext cx="2873375" cy="14598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imes New Roman"/>
                <a:cs typeface="Times New Roman"/>
              </a:rPr>
              <a:t>*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Feature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introduction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>
                <a:latin typeface="Times New Roman"/>
                <a:cs typeface="Times New Roman"/>
              </a:rPr>
              <a:t>-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P</a:t>
            </a:r>
            <a:r>
              <a:rPr dirty="0" sz="1000" spc="20">
                <a:latin typeface="Times New Roman"/>
                <a:cs typeface="Times New Roman"/>
              </a:rPr>
              <a:t>r</a:t>
            </a:r>
            <a:r>
              <a:rPr dirty="0" sz="1000" spc="-15">
                <a:latin typeface="Times New Roman"/>
                <a:cs typeface="Times New Roman"/>
              </a:rPr>
              <a:t>e</a:t>
            </a:r>
            <a:r>
              <a:rPr dirty="0" sz="1000">
                <a:latin typeface="Times New Roman"/>
                <a:cs typeface="Times New Roman"/>
              </a:rPr>
              <a:t>d</a:t>
            </a:r>
            <a:r>
              <a:rPr dirty="0" sz="1000" spc="5">
                <a:latin typeface="Times New Roman"/>
                <a:cs typeface="Times New Roman"/>
              </a:rPr>
              <a:t>i</a:t>
            </a:r>
            <a:r>
              <a:rPr dirty="0" sz="1000" spc="-15">
                <a:latin typeface="Times New Roman"/>
                <a:cs typeface="Times New Roman"/>
              </a:rPr>
              <a:t>c</a:t>
            </a:r>
            <a:r>
              <a:rPr dirty="0" sz="1000">
                <a:latin typeface="Times New Roman"/>
                <a:cs typeface="Times New Roman"/>
              </a:rPr>
              <a:t>t</a:t>
            </a:r>
            <a:r>
              <a:rPr dirty="0" sz="1000" spc="-9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5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 spc="5">
                <a:latin typeface="Times New Roman"/>
                <a:cs typeface="Times New Roman"/>
              </a:rPr>
              <a:t>ma</a:t>
            </a:r>
            <a:r>
              <a:rPr dirty="0" sz="1000" spc="-20">
                <a:latin typeface="Times New Roman"/>
                <a:cs typeface="Times New Roman"/>
              </a:rPr>
              <a:t>j</a:t>
            </a:r>
            <a:r>
              <a:rPr dirty="0" sz="1000" spc="-25">
                <a:latin typeface="Times New Roman"/>
                <a:cs typeface="Times New Roman"/>
              </a:rPr>
              <a:t>o</a:t>
            </a:r>
            <a:r>
              <a:rPr dirty="0" sz="1000">
                <a:latin typeface="Times New Roman"/>
                <a:cs typeface="Times New Roman"/>
              </a:rPr>
              <a:t>r</a:t>
            </a:r>
            <a:r>
              <a:rPr dirty="0" sz="1000" spc="-60">
                <a:latin typeface="Times New Roman"/>
                <a:cs typeface="Times New Roman"/>
              </a:rPr>
              <a:t> </a:t>
            </a:r>
            <a:r>
              <a:rPr dirty="0" sz="1000" spc="-15">
                <a:latin typeface="Times New Roman"/>
                <a:cs typeface="Times New Roman"/>
              </a:rPr>
              <a:t>c</a:t>
            </a:r>
            <a:r>
              <a:rPr dirty="0" sz="1000" spc="20">
                <a:latin typeface="Times New Roman"/>
                <a:cs typeface="Times New Roman"/>
              </a:rPr>
              <a:t>r</a:t>
            </a:r>
            <a:r>
              <a:rPr dirty="0" sz="1000" spc="5">
                <a:latin typeface="Times New Roman"/>
                <a:cs typeface="Times New Roman"/>
              </a:rPr>
              <a:t>im</a:t>
            </a:r>
            <a:r>
              <a:rPr dirty="0" sz="1000">
                <a:latin typeface="Times New Roman"/>
                <a:cs typeface="Times New Roman"/>
              </a:rPr>
              <a:t>e</a:t>
            </a:r>
            <a:r>
              <a:rPr dirty="0" sz="1000" spc="-95">
                <a:latin typeface="Times New Roman"/>
                <a:cs typeface="Times New Roman"/>
              </a:rPr>
              <a:t> </a:t>
            </a:r>
            <a:r>
              <a:rPr dirty="0" sz="1000" spc="20">
                <a:latin typeface="Times New Roman"/>
                <a:cs typeface="Times New Roman"/>
              </a:rPr>
              <a:t>r</a:t>
            </a:r>
            <a:r>
              <a:rPr dirty="0" sz="1000" spc="5">
                <a:latin typeface="Times New Roman"/>
                <a:cs typeface="Times New Roman"/>
              </a:rPr>
              <a:t>i</a:t>
            </a:r>
            <a:r>
              <a:rPr dirty="0" sz="1000" spc="-10">
                <a:latin typeface="Times New Roman"/>
                <a:cs typeface="Times New Roman"/>
              </a:rPr>
              <a:t>s</a:t>
            </a:r>
            <a:r>
              <a:rPr dirty="0" sz="1000">
                <a:latin typeface="Times New Roman"/>
                <a:cs typeface="Times New Roman"/>
              </a:rPr>
              <a:t>k</a:t>
            </a:r>
            <a:r>
              <a:rPr dirty="0" sz="1000" spc="-85">
                <a:latin typeface="Times New Roman"/>
                <a:cs typeface="Times New Roman"/>
              </a:rPr>
              <a:t> </a:t>
            </a:r>
            <a:r>
              <a:rPr dirty="0" sz="1000" spc="-25">
                <a:latin typeface="Times New Roman"/>
                <a:cs typeface="Times New Roman"/>
              </a:rPr>
              <a:t>o</a:t>
            </a:r>
            <a:r>
              <a:rPr dirty="0" sz="1000">
                <a:latin typeface="Times New Roman"/>
                <a:cs typeface="Times New Roman"/>
              </a:rPr>
              <a:t>f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u</a:t>
            </a:r>
            <a:r>
              <a:rPr dirty="0" sz="1000" spc="-10">
                <a:latin typeface="Times New Roman"/>
                <a:cs typeface="Times New Roman"/>
              </a:rPr>
              <a:t>s</a:t>
            </a:r>
            <a:r>
              <a:rPr dirty="0" sz="1000" spc="-15">
                <a:latin typeface="Times New Roman"/>
                <a:cs typeface="Times New Roman"/>
              </a:rPr>
              <a:t>e</a:t>
            </a:r>
            <a:r>
              <a:rPr dirty="0" sz="1000" spc="20">
                <a:latin typeface="Times New Roman"/>
                <a:cs typeface="Times New Roman"/>
              </a:rPr>
              <a:t>r</a:t>
            </a:r>
            <a:r>
              <a:rPr dirty="0" sz="1000" spc="5">
                <a:latin typeface="Times New Roman"/>
                <a:cs typeface="Times New Roman"/>
              </a:rPr>
              <a:t>'</a:t>
            </a:r>
            <a:r>
              <a:rPr dirty="0" sz="1000">
                <a:latin typeface="Times New Roman"/>
                <a:cs typeface="Times New Roman"/>
              </a:rPr>
              <a:t>s</a:t>
            </a:r>
            <a:r>
              <a:rPr dirty="0" sz="1000" spc="-90">
                <a:latin typeface="Times New Roman"/>
                <a:cs typeface="Times New Roman"/>
              </a:rPr>
              <a:t> </a:t>
            </a:r>
            <a:r>
              <a:rPr dirty="0" sz="1000" spc="5">
                <a:latin typeface="Times New Roman"/>
                <a:cs typeface="Times New Roman"/>
              </a:rPr>
              <a:t>l</a:t>
            </a:r>
            <a:r>
              <a:rPr dirty="0" sz="1000" spc="-25">
                <a:latin typeface="Times New Roman"/>
                <a:cs typeface="Times New Roman"/>
              </a:rPr>
              <a:t>o</a:t>
            </a:r>
            <a:r>
              <a:rPr dirty="0" sz="1000" spc="-15">
                <a:latin typeface="Times New Roman"/>
                <a:cs typeface="Times New Roman"/>
              </a:rPr>
              <a:t>c</a:t>
            </a:r>
            <a:r>
              <a:rPr dirty="0" sz="1000" spc="5">
                <a:latin typeface="Times New Roman"/>
                <a:cs typeface="Times New Roman"/>
              </a:rPr>
              <a:t>ati</a:t>
            </a:r>
            <a:r>
              <a:rPr dirty="0" sz="1000" spc="-25">
                <a:latin typeface="Times New Roman"/>
                <a:cs typeface="Times New Roman"/>
              </a:rPr>
              <a:t>o</a:t>
            </a:r>
            <a:r>
              <a:rPr dirty="0" sz="1000">
                <a:latin typeface="Times New Roman"/>
                <a:cs typeface="Times New Roman"/>
              </a:rPr>
              <a:t>n</a:t>
            </a:r>
            <a:r>
              <a:rPr dirty="0" sz="1000" spc="-80">
                <a:latin typeface="Times New Roman"/>
                <a:cs typeface="Times New Roman"/>
              </a:rPr>
              <a:t> </a:t>
            </a:r>
            <a:r>
              <a:rPr dirty="0" sz="1000" spc="5">
                <a:latin typeface="Times New Roman"/>
                <a:cs typeface="Times New Roman"/>
              </a:rPr>
              <a:t>i</a:t>
            </a:r>
            <a:r>
              <a:rPr dirty="0" sz="1000">
                <a:latin typeface="Times New Roman"/>
                <a:cs typeface="Times New Roman"/>
              </a:rPr>
              <a:t>n</a:t>
            </a:r>
            <a:r>
              <a:rPr dirty="0" sz="1000" spc="-60">
                <a:latin typeface="Times New Roman"/>
                <a:cs typeface="Times New Roman"/>
              </a:rPr>
              <a:t> </a:t>
            </a:r>
            <a:r>
              <a:rPr dirty="0" sz="1000" spc="20">
                <a:latin typeface="Times New Roman"/>
                <a:cs typeface="Times New Roman"/>
              </a:rPr>
              <a:t>r</a:t>
            </a:r>
            <a:r>
              <a:rPr dirty="0" sz="1000" spc="-15">
                <a:latin typeface="Times New Roman"/>
                <a:cs typeface="Times New Roman"/>
              </a:rPr>
              <a:t>e</a:t>
            </a:r>
            <a:r>
              <a:rPr dirty="0" sz="1000" spc="5">
                <a:latin typeface="Times New Roman"/>
                <a:cs typeface="Times New Roman"/>
              </a:rPr>
              <a:t>a</a:t>
            </a:r>
            <a:r>
              <a:rPr dirty="0" sz="1000">
                <a:latin typeface="Times New Roman"/>
                <a:cs typeface="Times New Roman"/>
              </a:rPr>
              <a:t>l</a:t>
            </a:r>
            <a:r>
              <a:rPr dirty="0" sz="1000" spc="-50">
                <a:latin typeface="Times New Roman"/>
                <a:cs typeface="Times New Roman"/>
              </a:rPr>
              <a:t> </a:t>
            </a:r>
            <a:r>
              <a:rPr dirty="0" sz="1000" spc="5">
                <a:latin typeface="Times New Roman"/>
                <a:cs typeface="Times New Roman"/>
              </a:rPr>
              <a:t>time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b="1">
                <a:latin typeface="Times New Roman"/>
                <a:cs typeface="Times New Roman"/>
              </a:rPr>
              <a:t>*</a:t>
            </a:r>
            <a:r>
              <a:rPr dirty="0" sz="1200" spc="-5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Detail</a:t>
            </a:r>
            <a:endParaRPr sz="1200">
              <a:latin typeface="Times New Roman"/>
              <a:cs typeface="Times New Roman"/>
            </a:endParaRPr>
          </a:p>
          <a:p>
            <a:pPr marL="85725" indent="-73660">
              <a:lnSpc>
                <a:spcPct val="100000"/>
              </a:lnSpc>
              <a:spcBef>
                <a:spcPts val="10"/>
              </a:spcBef>
              <a:buChar char="-"/>
              <a:tabLst>
                <a:tab pos="86360" algn="l"/>
              </a:tabLst>
            </a:pPr>
            <a:r>
              <a:rPr dirty="0" sz="1000" spc="-30">
                <a:latin typeface="Times New Roman"/>
                <a:cs typeface="Times New Roman"/>
              </a:rPr>
              <a:t>Select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-25">
                <a:latin typeface="Times New Roman"/>
                <a:cs typeface="Times New Roman"/>
              </a:rPr>
              <a:t>location,</a:t>
            </a:r>
            <a:r>
              <a:rPr dirty="0" sz="1000" spc="-20">
                <a:latin typeface="Times New Roman"/>
                <a:cs typeface="Times New Roman"/>
              </a:rPr>
              <a:t> </a:t>
            </a:r>
            <a:r>
              <a:rPr dirty="0" sz="1000" spc="-30">
                <a:latin typeface="Times New Roman"/>
                <a:cs typeface="Times New Roman"/>
              </a:rPr>
              <a:t>day,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and</a:t>
            </a:r>
            <a:r>
              <a:rPr dirty="0" sz="1000" spc="-55">
                <a:latin typeface="Times New Roman"/>
                <a:cs typeface="Times New Roman"/>
              </a:rPr>
              <a:t> </a:t>
            </a:r>
            <a:r>
              <a:rPr dirty="0" sz="1000" spc="-15">
                <a:latin typeface="Times New Roman"/>
                <a:cs typeface="Times New Roman"/>
              </a:rPr>
              <a:t>time</a:t>
            </a:r>
            <a:r>
              <a:rPr dirty="0" sz="1000" spc="-75">
                <a:latin typeface="Times New Roman"/>
                <a:cs typeface="Times New Roman"/>
              </a:rPr>
              <a:t> </a:t>
            </a:r>
            <a:r>
              <a:rPr dirty="0" sz="1000" spc="-15">
                <a:latin typeface="Times New Roman"/>
                <a:cs typeface="Times New Roman"/>
              </a:rPr>
              <a:t>zone</a:t>
            </a:r>
            <a:endParaRPr sz="1000">
              <a:latin typeface="Times New Roman"/>
              <a:cs typeface="Times New Roman"/>
            </a:endParaRPr>
          </a:p>
          <a:p>
            <a:pPr marL="82550" indent="-70485">
              <a:lnSpc>
                <a:spcPct val="100000"/>
              </a:lnSpc>
              <a:buChar char="-"/>
              <a:tabLst>
                <a:tab pos="83185" algn="l"/>
              </a:tabLst>
            </a:pPr>
            <a:r>
              <a:rPr dirty="0" sz="1000" spc="-25">
                <a:latin typeface="Times New Roman"/>
                <a:cs typeface="Times New Roman"/>
              </a:rPr>
              <a:t>C</a:t>
            </a:r>
            <a:r>
              <a:rPr dirty="0" sz="1000" spc="-20">
                <a:latin typeface="Times New Roman"/>
                <a:cs typeface="Times New Roman"/>
              </a:rPr>
              <a:t>li</a:t>
            </a:r>
            <a:r>
              <a:rPr dirty="0" sz="1000" spc="-45">
                <a:latin typeface="Times New Roman"/>
                <a:cs typeface="Times New Roman"/>
              </a:rPr>
              <a:t>c</a:t>
            </a:r>
            <a:r>
              <a:rPr dirty="0" sz="1000" spc="5">
                <a:latin typeface="Times New Roman"/>
                <a:cs typeface="Times New Roman"/>
              </a:rPr>
              <a:t>k</a:t>
            </a:r>
            <a:r>
              <a:rPr dirty="0" sz="1000" spc="-60">
                <a:latin typeface="Times New Roman"/>
                <a:cs typeface="Times New Roman"/>
              </a:rPr>
              <a:t> </a:t>
            </a:r>
            <a:r>
              <a:rPr dirty="0" sz="1000" spc="-20">
                <a:latin typeface="Times New Roman"/>
                <a:cs typeface="Times New Roman"/>
              </a:rPr>
              <a:t>t</a:t>
            </a:r>
            <a:r>
              <a:rPr dirty="0" sz="1000">
                <a:latin typeface="Times New Roman"/>
                <a:cs typeface="Times New Roman"/>
              </a:rPr>
              <a:t>he</a:t>
            </a:r>
            <a:r>
              <a:rPr dirty="0" sz="1000" spc="-80">
                <a:latin typeface="Times New Roman"/>
                <a:cs typeface="Times New Roman"/>
              </a:rPr>
              <a:t> </a:t>
            </a:r>
            <a:r>
              <a:rPr dirty="0" sz="1000" spc="-30">
                <a:latin typeface="Times New Roman"/>
                <a:cs typeface="Times New Roman"/>
              </a:rPr>
              <a:t>P</a:t>
            </a:r>
            <a:r>
              <a:rPr dirty="0" sz="1000">
                <a:latin typeface="Times New Roman"/>
                <a:cs typeface="Times New Roman"/>
              </a:rPr>
              <a:t>r</a:t>
            </a:r>
            <a:r>
              <a:rPr dirty="0" sz="1000" spc="-45">
                <a:latin typeface="Times New Roman"/>
                <a:cs typeface="Times New Roman"/>
              </a:rPr>
              <a:t>e</a:t>
            </a:r>
            <a:r>
              <a:rPr dirty="0" sz="1000" spc="-25">
                <a:latin typeface="Times New Roman"/>
                <a:cs typeface="Times New Roman"/>
              </a:rPr>
              <a:t>d</a:t>
            </a:r>
            <a:r>
              <a:rPr dirty="0" sz="1000" spc="-20">
                <a:latin typeface="Times New Roman"/>
                <a:cs typeface="Times New Roman"/>
              </a:rPr>
              <a:t>i</a:t>
            </a:r>
            <a:r>
              <a:rPr dirty="0" sz="1000" spc="-45">
                <a:latin typeface="Times New Roman"/>
                <a:cs typeface="Times New Roman"/>
              </a:rPr>
              <a:t>c</a:t>
            </a:r>
            <a:r>
              <a:rPr dirty="0" sz="1000">
                <a:latin typeface="Times New Roman"/>
                <a:cs typeface="Times New Roman"/>
              </a:rPr>
              <a:t>t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 spc="-45">
                <a:latin typeface="Times New Roman"/>
                <a:cs typeface="Times New Roman"/>
              </a:rPr>
              <a:t>b</a:t>
            </a:r>
            <a:r>
              <a:rPr dirty="0" sz="1000" spc="-25">
                <a:latin typeface="Times New Roman"/>
                <a:cs typeface="Times New Roman"/>
              </a:rPr>
              <a:t>u</a:t>
            </a:r>
            <a:r>
              <a:rPr dirty="0" sz="1000" spc="-20">
                <a:latin typeface="Times New Roman"/>
                <a:cs typeface="Times New Roman"/>
              </a:rPr>
              <a:t>tt</a:t>
            </a:r>
            <a:r>
              <a:rPr dirty="0" sz="1000" spc="-45">
                <a:latin typeface="Times New Roman"/>
                <a:cs typeface="Times New Roman"/>
              </a:rPr>
              <a:t>o</a:t>
            </a:r>
            <a:r>
              <a:rPr dirty="0" sz="1000" spc="5">
                <a:latin typeface="Times New Roman"/>
                <a:cs typeface="Times New Roman"/>
              </a:rPr>
              <a:t>n</a:t>
            </a:r>
            <a:endParaRPr sz="1000">
              <a:latin typeface="Times New Roman"/>
              <a:cs typeface="Times New Roman"/>
            </a:endParaRPr>
          </a:p>
          <a:p>
            <a:pPr marL="82550" indent="-70485">
              <a:lnSpc>
                <a:spcPct val="100000"/>
              </a:lnSpc>
              <a:buChar char="-"/>
              <a:tabLst>
                <a:tab pos="83185" algn="l"/>
              </a:tabLst>
            </a:pPr>
            <a:r>
              <a:rPr dirty="0" sz="1000" spc="-30">
                <a:latin typeface="Times New Roman"/>
                <a:cs typeface="Times New Roman"/>
              </a:rPr>
              <a:t>A</a:t>
            </a:r>
            <a:r>
              <a:rPr dirty="0" sz="1000">
                <a:latin typeface="Times New Roman"/>
                <a:cs typeface="Times New Roman"/>
              </a:rPr>
              <a:t>I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15">
                <a:latin typeface="Times New Roman"/>
                <a:cs typeface="Times New Roman"/>
              </a:rPr>
              <a:t>m</a:t>
            </a:r>
            <a:r>
              <a:rPr dirty="0" sz="1000" spc="-50">
                <a:latin typeface="Times New Roman"/>
                <a:cs typeface="Times New Roman"/>
              </a:rPr>
              <a:t>o</a:t>
            </a:r>
            <a:r>
              <a:rPr dirty="0" sz="1000" spc="-25">
                <a:latin typeface="Times New Roman"/>
                <a:cs typeface="Times New Roman"/>
              </a:rPr>
              <a:t>d</a:t>
            </a:r>
            <a:r>
              <a:rPr dirty="0" sz="1000" spc="-40">
                <a:latin typeface="Times New Roman"/>
                <a:cs typeface="Times New Roman"/>
              </a:rPr>
              <a:t>e</a:t>
            </a:r>
            <a:r>
              <a:rPr dirty="0" sz="1000">
                <a:latin typeface="Times New Roman"/>
                <a:cs typeface="Times New Roman"/>
              </a:rPr>
              <a:t>l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-40">
                <a:latin typeface="Times New Roman"/>
                <a:cs typeface="Times New Roman"/>
              </a:rPr>
              <a:t>c</a:t>
            </a:r>
            <a:r>
              <a:rPr dirty="0" sz="1000" spc="-15">
                <a:latin typeface="Times New Roman"/>
                <a:cs typeface="Times New Roman"/>
              </a:rPr>
              <a:t>a</a:t>
            </a:r>
            <a:r>
              <a:rPr dirty="0" sz="1000" spc="-20">
                <a:latin typeface="Times New Roman"/>
                <a:cs typeface="Times New Roman"/>
              </a:rPr>
              <a:t>l</a:t>
            </a:r>
            <a:r>
              <a:rPr dirty="0" sz="1000">
                <a:latin typeface="Times New Roman"/>
                <a:cs typeface="Times New Roman"/>
              </a:rPr>
              <a:t>l</a:t>
            </a:r>
            <a:endParaRPr sz="1000">
              <a:latin typeface="Times New Roman"/>
              <a:cs typeface="Times New Roman"/>
            </a:endParaRPr>
          </a:p>
          <a:p>
            <a:pPr marL="82550" indent="-70485">
              <a:lnSpc>
                <a:spcPct val="100000"/>
              </a:lnSpc>
              <a:buChar char="-"/>
              <a:tabLst>
                <a:tab pos="83185" algn="l"/>
              </a:tabLst>
            </a:pPr>
            <a:r>
              <a:rPr dirty="0" sz="1000" spc="-20">
                <a:latin typeface="Times New Roman"/>
                <a:cs typeface="Times New Roman"/>
              </a:rPr>
              <a:t>Predicting</a:t>
            </a:r>
            <a:r>
              <a:rPr dirty="0" sz="1000" spc="-8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 spc="-5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5</a:t>
            </a:r>
            <a:r>
              <a:rPr dirty="0" sz="1000" spc="-60">
                <a:latin typeface="Times New Roman"/>
                <a:cs typeface="Times New Roman"/>
              </a:rPr>
              <a:t> </a:t>
            </a:r>
            <a:r>
              <a:rPr dirty="0" sz="1000" spc="-25">
                <a:latin typeface="Times New Roman"/>
                <a:cs typeface="Times New Roman"/>
              </a:rPr>
              <a:t>major</a:t>
            </a:r>
            <a:r>
              <a:rPr dirty="0" sz="1000" spc="-15">
                <a:latin typeface="Times New Roman"/>
                <a:cs typeface="Times New Roman"/>
              </a:rPr>
              <a:t> crime</a:t>
            </a:r>
            <a:r>
              <a:rPr dirty="0" sz="1000" spc="-50">
                <a:latin typeface="Times New Roman"/>
                <a:cs typeface="Times New Roman"/>
              </a:rPr>
              <a:t> </a:t>
            </a:r>
            <a:r>
              <a:rPr dirty="0" sz="1000" spc="-25">
                <a:latin typeface="Times New Roman"/>
                <a:cs typeface="Times New Roman"/>
              </a:rPr>
              <a:t>safety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 spc="-30">
                <a:latin typeface="Times New Roman"/>
                <a:cs typeface="Times New Roman"/>
              </a:rPr>
              <a:t>levels</a:t>
            </a:r>
            <a:endParaRPr sz="1000">
              <a:latin typeface="Times New Roman"/>
              <a:cs typeface="Times New Roman"/>
            </a:endParaRPr>
          </a:p>
          <a:p>
            <a:pPr marL="82550" indent="-70485">
              <a:lnSpc>
                <a:spcPct val="100000"/>
              </a:lnSpc>
              <a:buChar char="-"/>
              <a:tabLst>
                <a:tab pos="83185" algn="l"/>
              </a:tabLst>
            </a:pPr>
            <a:r>
              <a:rPr dirty="0" sz="1000" spc="-30">
                <a:latin typeface="Times New Roman"/>
                <a:cs typeface="Times New Roman"/>
              </a:rPr>
              <a:t>V</a:t>
            </a:r>
            <a:r>
              <a:rPr dirty="0" sz="1000" spc="-20">
                <a:latin typeface="Times New Roman"/>
                <a:cs typeface="Times New Roman"/>
              </a:rPr>
              <a:t>i</a:t>
            </a:r>
            <a:r>
              <a:rPr dirty="0" sz="1000" spc="-35">
                <a:latin typeface="Times New Roman"/>
                <a:cs typeface="Times New Roman"/>
              </a:rPr>
              <a:t>s</a:t>
            </a:r>
            <a:r>
              <a:rPr dirty="0" sz="1000" spc="-25">
                <a:latin typeface="Times New Roman"/>
                <a:cs typeface="Times New Roman"/>
              </a:rPr>
              <a:t>u</a:t>
            </a:r>
            <a:r>
              <a:rPr dirty="0" sz="1000" spc="-15">
                <a:latin typeface="Times New Roman"/>
                <a:cs typeface="Times New Roman"/>
              </a:rPr>
              <a:t>a</a:t>
            </a:r>
            <a:r>
              <a:rPr dirty="0" sz="1000" spc="-20">
                <a:latin typeface="Times New Roman"/>
                <a:cs typeface="Times New Roman"/>
              </a:rPr>
              <a:t>li</a:t>
            </a:r>
            <a:r>
              <a:rPr dirty="0" sz="1000" spc="-15">
                <a:latin typeface="Times New Roman"/>
                <a:cs typeface="Times New Roman"/>
              </a:rPr>
              <a:t>za</a:t>
            </a:r>
            <a:r>
              <a:rPr dirty="0" sz="1000" spc="-20">
                <a:latin typeface="Times New Roman"/>
                <a:cs typeface="Times New Roman"/>
              </a:rPr>
              <a:t>ti</a:t>
            </a:r>
            <a:r>
              <a:rPr dirty="0" sz="1000" spc="-50">
                <a:latin typeface="Times New Roman"/>
                <a:cs typeface="Times New Roman"/>
              </a:rPr>
              <a:t>o</a:t>
            </a:r>
            <a:r>
              <a:rPr dirty="0" sz="1000">
                <a:latin typeface="Times New Roman"/>
                <a:cs typeface="Times New Roman"/>
              </a:rPr>
              <a:t>n</a:t>
            </a:r>
            <a:r>
              <a:rPr dirty="0" sz="1000" spc="-60">
                <a:latin typeface="Times New Roman"/>
                <a:cs typeface="Times New Roman"/>
              </a:rPr>
              <a:t> </a:t>
            </a:r>
            <a:r>
              <a:rPr dirty="0" sz="1000" spc="-50">
                <a:latin typeface="Times New Roman"/>
                <a:cs typeface="Times New Roman"/>
              </a:rPr>
              <a:t>o</a:t>
            </a:r>
            <a:r>
              <a:rPr dirty="0" sz="1000">
                <a:latin typeface="Times New Roman"/>
                <a:cs typeface="Times New Roman"/>
              </a:rPr>
              <a:t>f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 spc="-25">
                <a:latin typeface="Times New Roman"/>
                <a:cs typeface="Times New Roman"/>
              </a:rPr>
              <a:t>p</a:t>
            </a:r>
            <a:r>
              <a:rPr dirty="0" sz="1000">
                <a:latin typeface="Times New Roman"/>
                <a:cs typeface="Times New Roman"/>
              </a:rPr>
              <a:t>r</a:t>
            </a:r>
            <a:r>
              <a:rPr dirty="0" sz="1000" spc="-40">
                <a:latin typeface="Times New Roman"/>
                <a:cs typeface="Times New Roman"/>
              </a:rPr>
              <a:t>e</a:t>
            </a:r>
            <a:r>
              <a:rPr dirty="0" sz="1000" spc="-25">
                <a:latin typeface="Times New Roman"/>
                <a:cs typeface="Times New Roman"/>
              </a:rPr>
              <a:t>d</a:t>
            </a:r>
            <a:r>
              <a:rPr dirty="0" sz="1000" spc="-20">
                <a:latin typeface="Times New Roman"/>
                <a:cs typeface="Times New Roman"/>
              </a:rPr>
              <a:t>i</a:t>
            </a:r>
            <a:r>
              <a:rPr dirty="0" sz="1000" spc="-40">
                <a:latin typeface="Times New Roman"/>
                <a:cs typeface="Times New Roman"/>
              </a:rPr>
              <a:t>c</a:t>
            </a:r>
            <a:r>
              <a:rPr dirty="0" sz="1000" spc="-20">
                <a:latin typeface="Times New Roman"/>
                <a:cs typeface="Times New Roman"/>
              </a:rPr>
              <a:t>ti</a:t>
            </a:r>
            <a:r>
              <a:rPr dirty="0" sz="1000" spc="-50">
                <a:latin typeface="Times New Roman"/>
                <a:cs typeface="Times New Roman"/>
              </a:rPr>
              <a:t>o</a:t>
            </a:r>
            <a:r>
              <a:rPr dirty="0" sz="1000">
                <a:latin typeface="Times New Roman"/>
                <a:cs typeface="Times New Roman"/>
              </a:rPr>
              <a:t>n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r</a:t>
            </a:r>
            <a:r>
              <a:rPr dirty="0" sz="1000" spc="-40">
                <a:latin typeface="Times New Roman"/>
                <a:cs typeface="Times New Roman"/>
              </a:rPr>
              <a:t>e</a:t>
            </a:r>
            <a:r>
              <a:rPr dirty="0" sz="1000" spc="-35">
                <a:latin typeface="Times New Roman"/>
                <a:cs typeface="Times New Roman"/>
              </a:rPr>
              <a:t>s</a:t>
            </a:r>
            <a:r>
              <a:rPr dirty="0" sz="1000" spc="-25">
                <a:latin typeface="Times New Roman"/>
                <a:cs typeface="Times New Roman"/>
              </a:rPr>
              <a:t>u</a:t>
            </a:r>
            <a:r>
              <a:rPr dirty="0" sz="1000" spc="-20">
                <a:latin typeface="Times New Roman"/>
                <a:cs typeface="Times New Roman"/>
              </a:rPr>
              <a:t>lt</a:t>
            </a:r>
            <a:r>
              <a:rPr dirty="0" sz="1000">
                <a:latin typeface="Times New Roman"/>
                <a:cs typeface="Times New Roman"/>
              </a:rPr>
              <a:t>s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12408" y="777239"/>
            <a:ext cx="2017776" cy="407212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74591" y="777239"/>
            <a:ext cx="1965960" cy="407212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40284" y="711834"/>
            <a:ext cx="11588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Main</a:t>
            </a:r>
            <a:r>
              <a:rPr dirty="0" sz="1800" spc="-90" b="1">
                <a:latin typeface="Times New Roman"/>
                <a:cs typeface="Times New Roman"/>
              </a:rPr>
              <a:t> </a:t>
            </a:r>
            <a:r>
              <a:rPr dirty="0" sz="1800" spc="-35" b="1">
                <a:latin typeface="Times New Roman"/>
                <a:cs typeface="Times New Roman"/>
              </a:rPr>
              <a:t>Work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97278" y="711834"/>
            <a:ext cx="11639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Times New Roman"/>
                <a:cs typeface="Times New Roman"/>
              </a:rPr>
              <a:t>1</a:t>
            </a:r>
            <a:r>
              <a:rPr dirty="0" sz="1800">
                <a:latin typeface="Times New Roman"/>
                <a:cs typeface="Times New Roman"/>
              </a:rPr>
              <a:t>.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</a:t>
            </a:r>
            <a:r>
              <a:rPr dirty="0" sz="1800" spc="-25">
                <a:latin typeface="Times New Roman"/>
                <a:cs typeface="Times New Roman"/>
              </a:rPr>
              <a:t>r</a:t>
            </a:r>
            <a:r>
              <a:rPr dirty="0" sz="1800" spc="-35">
                <a:latin typeface="Times New Roman"/>
                <a:cs typeface="Times New Roman"/>
              </a:rPr>
              <a:t>e</a:t>
            </a:r>
            <a:r>
              <a:rPr dirty="0" sz="1800" spc="-15">
                <a:latin typeface="Times New Roman"/>
                <a:cs typeface="Times New Roman"/>
              </a:rPr>
              <a:t>d</a:t>
            </a:r>
            <a:r>
              <a:rPr dirty="0" sz="1800" spc="-20">
                <a:latin typeface="Times New Roman"/>
                <a:cs typeface="Times New Roman"/>
              </a:rPr>
              <a:t>i</a:t>
            </a:r>
            <a:r>
              <a:rPr dirty="0" sz="1800" spc="-35">
                <a:latin typeface="Times New Roman"/>
                <a:cs typeface="Times New Roman"/>
              </a:rPr>
              <a:t>c</a:t>
            </a:r>
            <a:r>
              <a:rPr dirty="0" sz="1800" spc="-20">
                <a:latin typeface="Times New Roman"/>
                <a:cs typeface="Times New Roman"/>
              </a:rPr>
              <a:t>ti</a:t>
            </a:r>
            <a:r>
              <a:rPr dirty="0" sz="1800" spc="-15">
                <a:latin typeface="Times New Roman"/>
                <a:cs typeface="Times New Roman"/>
              </a:rPr>
              <a:t>o</a:t>
            </a:r>
            <a:r>
              <a:rPr dirty="0" sz="180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823" y="55879"/>
            <a:ext cx="1294765" cy="34734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100" spc="10" b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dirty="0" sz="2100" spc="5" b="0">
                <a:solidFill>
                  <a:srgbClr val="FFFFFF"/>
                </a:solidFill>
                <a:latin typeface="Arial MT"/>
                <a:cs typeface="Arial MT"/>
              </a:rPr>
              <a:t>ro</a:t>
            </a:r>
            <a:r>
              <a:rPr dirty="0" sz="2100" spc="10" b="0">
                <a:solidFill>
                  <a:srgbClr val="FFFFFF"/>
                </a:solidFill>
                <a:latin typeface="Arial MT"/>
                <a:cs typeface="Arial MT"/>
              </a:rPr>
              <a:t>j</a:t>
            </a:r>
            <a:r>
              <a:rPr dirty="0" sz="2100" spc="-15" b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dirty="0" sz="2100" spc="-20" b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dirty="0" sz="2100" b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dirty="0" sz="2100" spc="-85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100" spc="5" b="0">
                <a:solidFill>
                  <a:srgbClr val="FFFFFF"/>
                </a:solidFill>
                <a:latin typeface="Arial MT"/>
                <a:cs typeface="Arial MT"/>
              </a:rPr>
              <a:t>0</a:t>
            </a:r>
            <a:r>
              <a:rPr dirty="0" sz="2100" spc="10" b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r>
              <a:rPr dirty="0" sz="2100" b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0284" y="2190369"/>
            <a:ext cx="2633980" cy="13074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imes New Roman"/>
                <a:cs typeface="Times New Roman"/>
              </a:rPr>
              <a:t>*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Feature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introduction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>
                <a:latin typeface="Times New Roman"/>
                <a:cs typeface="Times New Roman"/>
              </a:rPr>
              <a:t>-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20">
                <a:latin typeface="Times New Roman"/>
                <a:cs typeface="Times New Roman"/>
              </a:rPr>
              <a:t>B</a:t>
            </a:r>
            <a:r>
              <a:rPr dirty="0" sz="1000">
                <a:latin typeface="Times New Roman"/>
                <a:cs typeface="Times New Roman"/>
              </a:rPr>
              <a:t>y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r</a:t>
            </a:r>
            <a:r>
              <a:rPr dirty="0" sz="1000" spc="-15">
                <a:latin typeface="Times New Roman"/>
                <a:cs typeface="Times New Roman"/>
              </a:rPr>
              <a:t>e</a:t>
            </a:r>
            <a:r>
              <a:rPr dirty="0" sz="1000">
                <a:latin typeface="Times New Roman"/>
                <a:cs typeface="Times New Roman"/>
              </a:rPr>
              <a:t>g</a:t>
            </a:r>
            <a:r>
              <a:rPr dirty="0" sz="1000" spc="10">
                <a:latin typeface="Times New Roman"/>
                <a:cs typeface="Times New Roman"/>
              </a:rPr>
              <a:t>i</a:t>
            </a:r>
            <a:r>
              <a:rPr dirty="0" sz="1000" spc="-25">
                <a:latin typeface="Times New Roman"/>
                <a:cs typeface="Times New Roman"/>
              </a:rPr>
              <a:t>o</a:t>
            </a:r>
            <a:r>
              <a:rPr dirty="0" sz="1000" spc="-10">
                <a:latin typeface="Times New Roman"/>
                <a:cs typeface="Times New Roman"/>
              </a:rPr>
              <a:t>n</a:t>
            </a:r>
            <a:r>
              <a:rPr dirty="0" sz="1000">
                <a:latin typeface="Times New Roman"/>
                <a:cs typeface="Times New Roman"/>
              </a:rPr>
              <a:t>,</a:t>
            </a:r>
            <a:r>
              <a:rPr dirty="0" sz="1000" spc="-95">
                <a:latin typeface="Times New Roman"/>
                <a:cs typeface="Times New Roman"/>
              </a:rPr>
              <a:t> </a:t>
            </a:r>
            <a:r>
              <a:rPr dirty="0" sz="1000" spc="-50">
                <a:latin typeface="Times New Roman"/>
                <a:cs typeface="Times New Roman"/>
              </a:rPr>
              <a:t>y</a:t>
            </a:r>
            <a:r>
              <a:rPr dirty="0" sz="1000" spc="-15">
                <a:latin typeface="Times New Roman"/>
                <a:cs typeface="Times New Roman"/>
              </a:rPr>
              <a:t>e</a:t>
            </a:r>
            <a:r>
              <a:rPr dirty="0" sz="1000" spc="5">
                <a:latin typeface="Times New Roman"/>
                <a:cs typeface="Times New Roman"/>
              </a:rPr>
              <a:t>a</a:t>
            </a:r>
            <a:r>
              <a:rPr dirty="0" sz="1000">
                <a:latin typeface="Times New Roman"/>
                <a:cs typeface="Times New Roman"/>
              </a:rPr>
              <a:t>r</a:t>
            </a:r>
            <a:r>
              <a:rPr dirty="0" sz="1000" spc="15">
                <a:latin typeface="Times New Roman"/>
                <a:cs typeface="Times New Roman"/>
              </a:rPr>
              <a:t> </a:t>
            </a:r>
            <a:r>
              <a:rPr dirty="0" sz="1000" spc="5">
                <a:latin typeface="Times New Roman"/>
                <a:cs typeface="Times New Roman"/>
              </a:rPr>
              <a:t>C</a:t>
            </a:r>
            <a:r>
              <a:rPr dirty="0" sz="1000" spc="20">
                <a:latin typeface="Times New Roman"/>
                <a:cs typeface="Times New Roman"/>
              </a:rPr>
              <a:t>h</a:t>
            </a:r>
            <a:r>
              <a:rPr dirty="0" sz="1000" spc="-15">
                <a:latin typeface="Times New Roman"/>
                <a:cs typeface="Times New Roman"/>
              </a:rPr>
              <a:t>ec</a:t>
            </a:r>
            <a:r>
              <a:rPr dirty="0" sz="1000">
                <a:latin typeface="Times New Roman"/>
                <a:cs typeface="Times New Roman"/>
              </a:rPr>
              <a:t>k</a:t>
            </a:r>
            <a:r>
              <a:rPr dirty="0" sz="1000" spc="-80">
                <a:latin typeface="Times New Roman"/>
                <a:cs typeface="Times New Roman"/>
              </a:rPr>
              <a:t> </a:t>
            </a:r>
            <a:r>
              <a:rPr dirty="0" sz="1000" spc="20">
                <a:latin typeface="Times New Roman"/>
                <a:cs typeface="Times New Roman"/>
              </a:rPr>
              <a:t>n</a:t>
            </a:r>
            <a:r>
              <a:rPr dirty="0" sz="1000">
                <a:latin typeface="Times New Roman"/>
                <a:cs typeface="Times New Roman"/>
              </a:rPr>
              <a:t>u</a:t>
            </a:r>
            <a:r>
              <a:rPr dirty="0" sz="1000" spc="10">
                <a:latin typeface="Times New Roman"/>
                <a:cs typeface="Times New Roman"/>
              </a:rPr>
              <a:t>m</a:t>
            </a:r>
            <a:r>
              <a:rPr dirty="0" sz="1000" spc="-25">
                <a:latin typeface="Times New Roman"/>
                <a:cs typeface="Times New Roman"/>
              </a:rPr>
              <a:t>b</a:t>
            </a:r>
            <a:r>
              <a:rPr dirty="0" sz="1000" spc="-15">
                <a:latin typeface="Times New Roman"/>
                <a:cs typeface="Times New Roman"/>
              </a:rPr>
              <a:t>e</a:t>
            </a:r>
            <a:r>
              <a:rPr dirty="0" sz="1000">
                <a:latin typeface="Times New Roman"/>
                <a:cs typeface="Times New Roman"/>
              </a:rPr>
              <a:t>r</a:t>
            </a:r>
            <a:r>
              <a:rPr dirty="0" sz="1000" spc="-85">
                <a:latin typeface="Times New Roman"/>
                <a:cs typeface="Times New Roman"/>
              </a:rPr>
              <a:t> </a:t>
            </a:r>
            <a:r>
              <a:rPr dirty="0" sz="1000" spc="-25">
                <a:latin typeface="Times New Roman"/>
                <a:cs typeface="Times New Roman"/>
              </a:rPr>
              <a:t>o</a:t>
            </a:r>
            <a:r>
              <a:rPr dirty="0" sz="1000">
                <a:latin typeface="Times New Roman"/>
                <a:cs typeface="Times New Roman"/>
              </a:rPr>
              <a:t>f</a:t>
            </a:r>
            <a:r>
              <a:rPr dirty="0" sz="1000" spc="10">
                <a:latin typeface="Times New Roman"/>
                <a:cs typeface="Times New Roman"/>
              </a:rPr>
              <a:t> </a:t>
            </a:r>
            <a:r>
              <a:rPr dirty="0" sz="1000" spc="-25">
                <a:latin typeface="Times New Roman"/>
                <a:cs typeface="Times New Roman"/>
              </a:rPr>
              <a:t>f</a:t>
            </a:r>
            <a:r>
              <a:rPr dirty="0" sz="1000" spc="5">
                <a:latin typeface="Times New Roman"/>
                <a:cs typeface="Times New Roman"/>
              </a:rPr>
              <a:t>i</a:t>
            </a:r>
            <a:r>
              <a:rPr dirty="0" sz="1000" spc="-25">
                <a:latin typeface="Times New Roman"/>
                <a:cs typeface="Times New Roman"/>
              </a:rPr>
              <a:t>v</a:t>
            </a:r>
            <a:r>
              <a:rPr dirty="0" sz="1000">
                <a:latin typeface="Times New Roman"/>
                <a:cs typeface="Times New Roman"/>
              </a:rPr>
              <a:t>e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 spc="5">
                <a:latin typeface="Times New Roman"/>
                <a:cs typeface="Times New Roman"/>
              </a:rPr>
              <a:t>ma</a:t>
            </a:r>
            <a:r>
              <a:rPr dirty="0" sz="1000" spc="-20">
                <a:latin typeface="Times New Roman"/>
                <a:cs typeface="Times New Roman"/>
              </a:rPr>
              <a:t>j</a:t>
            </a:r>
            <a:r>
              <a:rPr dirty="0" sz="1000" spc="-25">
                <a:latin typeface="Times New Roman"/>
                <a:cs typeface="Times New Roman"/>
              </a:rPr>
              <a:t>o</a:t>
            </a:r>
            <a:r>
              <a:rPr dirty="0" sz="1000">
                <a:latin typeface="Times New Roman"/>
                <a:cs typeface="Times New Roman"/>
              </a:rPr>
              <a:t>r</a:t>
            </a:r>
            <a:r>
              <a:rPr dirty="0" sz="1000" spc="-60">
                <a:latin typeface="Times New Roman"/>
                <a:cs typeface="Times New Roman"/>
              </a:rPr>
              <a:t> </a:t>
            </a:r>
            <a:r>
              <a:rPr dirty="0" sz="1000" spc="-15">
                <a:latin typeface="Times New Roman"/>
                <a:cs typeface="Times New Roman"/>
              </a:rPr>
              <a:t>c</a:t>
            </a:r>
            <a:r>
              <a:rPr dirty="0" sz="1000" spc="20">
                <a:latin typeface="Times New Roman"/>
                <a:cs typeface="Times New Roman"/>
              </a:rPr>
              <a:t>r</a:t>
            </a:r>
            <a:r>
              <a:rPr dirty="0" sz="1000" spc="5">
                <a:latin typeface="Times New Roman"/>
                <a:cs typeface="Times New Roman"/>
              </a:rPr>
              <a:t>im</a:t>
            </a:r>
            <a:r>
              <a:rPr dirty="0" sz="1000">
                <a:latin typeface="Times New Roman"/>
                <a:cs typeface="Times New Roman"/>
              </a:rPr>
              <a:t>e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b="1">
                <a:latin typeface="Times New Roman"/>
                <a:cs typeface="Times New Roman"/>
              </a:rPr>
              <a:t>*</a:t>
            </a:r>
            <a:r>
              <a:rPr dirty="0" sz="1200" spc="-5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Detail</a:t>
            </a:r>
            <a:endParaRPr sz="1200">
              <a:latin typeface="Times New Roman"/>
              <a:cs typeface="Times New Roman"/>
            </a:endParaRPr>
          </a:p>
          <a:p>
            <a:pPr marL="85725" indent="-73660">
              <a:lnSpc>
                <a:spcPct val="100000"/>
              </a:lnSpc>
              <a:spcBef>
                <a:spcPts val="10"/>
              </a:spcBef>
              <a:buChar char="-"/>
              <a:tabLst>
                <a:tab pos="86360" algn="l"/>
              </a:tabLst>
            </a:pPr>
            <a:r>
              <a:rPr dirty="0" sz="1000" spc="-20">
                <a:latin typeface="Times New Roman"/>
                <a:cs typeface="Times New Roman"/>
              </a:rPr>
              <a:t>C</a:t>
            </a:r>
            <a:r>
              <a:rPr dirty="0" sz="1000" spc="-20">
                <a:latin typeface="Times New Roman"/>
                <a:cs typeface="Times New Roman"/>
              </a:rPr>
              <a:t>li</a:t>
            </a:r>
            <a:r>
              <a:rPr dirty="0" sz="1000" spc="-40">
                <a:latin typeface="Times New Roman"/>
                <a:cs typeface="Times New Roman"/>
              </a:rPr>
              <a:t>c</a:t>
            </a:r>
            <a:r>
              <a:rPr dirty="0" sz="1000">
                <a:latin typeface="Times New Roman"/>
                <a:cs typeface="Times New Roman"/>
              </a:rPr>
              <a:t>k</a:t>
            </a:r>
            <a:r>
              <a:rPr dirty="0" sz="1000" spc="-60">
                <a:latin typeface="Times New Roman"/>
                <a:cs typeface="Times New Roman"/>
              </a:rPr>
              <a:t> </a:t>
            </a:r>
            <a:r>
              <a:rPr dirty="0" sz="1000" spc="-20">
                <a:latin typeface="Times New Roman"/>
                <a:cs typeface="Times New Roman"/>
              </a:rPr>
              <a:t>t</a:t>
            </a:r>
            <a:r>
              <a:rPr dirty="0" sz="1000">
                <a:latin typeface="Times New Roman"/>
                <a:cs typeface="Times New Roman"/>
              </a:rPr>
              <a:t>he</a:t>
            </a:r>
            <a:r>
              <a:rPr dirty="0" sz="1000" spc="-75">
                <a:latin typeface="Times New Roman"/>
                <a:cs typeface="Times New Roman"/>
              </a:rPr>
              <a:t> </a:t>
            </a:r>
            <a:r>
              <a:rPr dirty="0" sz="1000" spc="-50">
                <a:latin typeface="Times New Roman"/>
                <a:cs typeface="Times New Roman"/>
              </a:rPr>
              <a:t>b</a:t>
            </a:r>
            <a:r>
              <a:rPr dirty="0" sz="1000" spc="-25">
                <a:latin typeface="Times New Roman"/>
                <a:cs typeface="Times New Roman"/>
              </a:rPr>
              <a:t>u</a:t>
            </a:r>
            <a:r>
              <a:rPr dirty="0" sz="1000" spc="-20">
                <a:latin typeface="Times New Roman"/>
                <a:cs typeface="Times New Roman"/>
              </a:rPr>
              <a:t>tt</a:t>
            </a:r>
            <a:r>
              <a:rPr dirty="0" sz="1000" spc="-50">
                <a:latin typeface="Times New Roman"/>
                <a:cs typeface="Times New Roman"/>
              </a:rPr>
              <a:t>o</a:t>
            </a:r>
            <a:r>
              <a:rPr dirty="0" sz="1000">
                <a:latin typeface="Times New Roman"/>
                <a:cs typeface="Times New Roman"/>
              </a:rPr>
              <a:t>n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20">
                <a:latin typeface="Times New Roman"/>
                <a:cs typeface="Times New Roman"/>
              </a:rPr>
              <a:t>t</a:t>
            </a:r>
            <a:r>
              <a:rPr dirty="0" sz="1000">
                <a:latin typeface="Times New Roman"/>
                <a:cs typeface="Times New Roman"/>
              </a:rPr>
              <a:t>o</a:t>
            </a:r>
            <a:r>
              <a:rPr dirty="0" sz="1000" spc="-60">
                <a:latin typeface="Times New Roman"/>
                <a:cs typeface="Times New Roman"/>
              </a:rPr>
              <a:t> </a:t>
            </a:r>
            <a:r>
              <a:rPr dirty="0" sz="1000" spc="-40">
                <a:latin typeface="Times New Roman"/>
                <a:cs typeface="Times New Roman"/>
              </a:rPr>
              <a:t>c</a:t>
            </a:r>
            <a:r>
              <a:rPr dirty="0" sz="1000">
                <a:latin typeface="Times New Roman"/>
                <a:cs typeface="Times New Roman"/>
              </a:rPr>
              <a:t>h</a:t>
            </a:r>
            <a:r>
              <a:rPr dirty="0" sz="1000" spc="-40">
                <a:latin typeface="Times New Roman"/>
                <a:cs typeface="Times New Roman"/>
              </a:rPr>
              <a:t>ec</a:t>
            </a:r>
            <a:r>
              <a:rPr dirty="0" sz="1000">
                <a:latin typeface="Times New Roman"/>
                <a:cs typeface="Times New Roman"/>
              </a:rPr>
              <a:t>k</a:t>
            </a:r>
            <a:r>
              <a:rPr dirty="0" sz="1000" spc="15">
                <a:latin typeface="Times New Roman"/>
                <a:cs typeface="Times New Roman"/>
              </a:rPr>
              <a:t> </a:t>
            </a:r>
            <a:r>
              <a:rPr dirty="0" sz="1000" spc="-20">
                <a:latin typeface="Times New Roman"/>
                <a:cs typeface="Times New Roman"/>
              </a:rPr>
              <a:t>t</a:t>
            </a:r>
            <a:r>
              <a:rPr dirty="0" sz="1000">
                <a:latin typeface="Times New Roman"/>
                <a:cs typeface="Times New Roman"/>
              </a:rPr>
              <a:t>he</a:t>
            </a:r>
            <a:r>
              <a:rPr dirty="0" sz="1000" spc="-7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n</a:t>
            </a:r>
            <a:r>
              <a:rPr dirty="0" sz="1000" spc="-25">
                <a:latin typeface="Times New Roman"/>
                <a:cs typeface="Times New Roman"/>
              </a:rPr>
              <a:t>u</a:t>
            </a:r>
            <a:r>
              <a:rPr dirty="0" sz="1000" spc="-15">
                <a:latin typeface="Times New Roman"/>
                <a:cs typeface="Times New Roman"/>
              </a:rPr>
              <a:t>m</a:t>
            </a:r>
            <a:r>
              <a:rPr dirty="0" sz="1000" spc="-50">
                <a:latin typeface="Times New Roman"/>
                <a:cs typeface="Times New Roman"/>
              </a:rPr>
              <a:t>b</a:t>
            </a:r>
            <a:r>
              <a:rPr dirty="0" sz="1000" spc="-40">
                <a:latin typeface="Times New Roman"/>
                <a:cs typeface="Times New Roman"/>
              </a:rPr>
              <a:t>e</a:t>
            </a:r>
            <a:r>
              <a:rPr dirty="0" sz="1000">
                <a:latin typeface="Times New Roman"/>
                <a:cs typeface="Times New Roman"/>
              </a:rPr>
              <a:t>r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50">
                <a:latin typeface="Times New Roman"/>
                <a:cs typeface="Times New Roman"/>
              </a:rPr>
              <a:t>o</a:t>
            </a:r>
            <a:r>
              <a:rPr dirty="0" sz="1000">
                <a:latin typeface="Times New Roman"/>
                <a:cs typeface="Times New Roman"/>
              </a:rPr>
              <a:t>f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40">
                <a:latin typeface="Times New Roman"/>
                <a:cs typeface="Times New Roman"/>
              </a:rPr>
              <a:t>c</a:t>
            </a:r>
            <a:r>
              <a:rPr dirty="0" sz="1000" spc="-15">
                <a:latin typeface="Times New Roman"/>
                <a:cs typeface="Times New Roman"/>
              </a:rPr>
              <a:t>a</a:t>
            </a:r>
            <a:r>
              <a:rPr dirty="0" sz="1000" spc="-30">
                <a:latin typeface="Times New Roman"/>
                <a:cs typeface="Times New Roman"/>
              </a:rPr>
              <a:t>s</a:t>
            </a:r>
            <a:r>
              <a:rPr dirty="0" sz="1000" spc="-40">
                <a:latin typeface="Times New Roman"/>
                <a:cs typeface="Times New Roman"/>
              </a:rPr>
              <a:t>e</a:t>
            </a:r>
            <a:r>
              <a:rPr dirty="0" sz="1000">
                <a:latin typeface="Times New Roman"/>
                <a:cs typeface="Times New Roman"/>
              </a:rPr>
              <a:t>s</a:t>
            </a:r>
            <a:endParaRPr sz="1000">
              <a:latin typeface="Times New Roman"/>
              <a:cs typeface="Times New Roman"/>
            </a:endParaRPr>
          </a:p>
          <a:p>
            <a:pPr marL="82550" indent="-70485">
              <a:lnSpc>
                <a:spcPct val="100000"/>
              </a:lnSpc>
              <a:buChar char="-"/>
              <a:tabLst>
                <a:tab pos="83185" algn="l"/>
              </a:tabLst>
            </a:pPr>
            <a:r>
              <a:rPr dirty="0" sz="1000" spc="-30">
                <a:latin typeface="Times New Roman"/>
                <a:cs typeface="Times New Roman"/>
              </a:rPr>
              <a:t>S</a:t>
            </a:r>
            <a:r>
              <a:rPr dirty="0" sz="1000" spc="-45">
                <a:latin typeface="Times New Roman"/>
                <a:cs typeface="Times New Roman"/>
              </a:rPr>
              <a:t>e</a:t>
            </a:r>
            <a:r>
              <a:rPr dirty="0" sz="1000" spc="-20">
                <a:latin typeface="Times New Roman"/>
                <a:cs typeface="Times New Roman"/>
              </a:rPr>
              <a:t>l</a:t>
            </a:r>
            <a:r>
              <a:rPr dirty="0" sz="1000" spc="-45">
                <a:latin typeface="Times New Roman"/>
                <a:cs typeface="Times New Roman"/>
              </a:rPr>
              <a:t>ec</a:t>
            </a:r>
            <a:r>
              <a:rPr dirty="0" sz="1000">
                <a:latin typeface="Times New Roman"/>
                <a:cs typeface="Times New Roman"/>
              </a:rPr>
              <a:t>t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r</a:t>
            </a:r>
            <a:r>
              <a:rPr dirty="0" sz="1000" spc="-45">
                <a:latin typeface="Times New Roman"/>
                <a:cs typeface="Times New Roman"/>
              </a:rPr>
              <a:t>e</a:t>
            </a:r>
            <a:r>
              <a:rPr dirty="0" sz="1000" spc="-25">
                <a:latin typeface="Times New Roman"/>
                <a:cs typeface="Times New Roman"/>
              </a:rPr>
              <a:t>g</a:t>
            </a:r>
            <a:r>
              <a:rPr dirty="0" sz="1000" spc="-20">
                <a:latin typeface="Times New Roman"/>
                <a:cs typeface="Times New Roman"/>
              </a:rPr>
              <a:t>i</a:t>
            </a:r>
            <a:r>
              <a:rPr dirty="0" sz="1000" spc="-45">
                <a:latin typeface="Times New Roman"/>
                <a:cs typeface="Times New Roman"/>
              </a:rPr>
              <a:t>o</a:t>
            </a:r>
            <a:r>
              <a:rPr dirty="0" sz="1000">
                <a:latin typeface="Times New Roman"/>
                <a:cs typeface="Times New Roman"/>
              </a:rPr>
              <a:t>n,</a:t>
            </a:r>
            <a:r>
              <a:rPr dirty="0" sz="1000" spc="-50">
                <a:latin typeface="Times New Roman"/>
                <a:cs typeface="Times New Roman"/>
              </a:rPr>
              <a:t> </a:t>
            </a:r>
            <a:r>
              <a:rPr dirty="0" sz="1000" spc="-70">
                <a:latin typeface="Times New Roman"/>
                <a:cs typeface="Times New Roman"/>
              </a:rPr>
              <a:t>y</a:t>
            </a:r>
            <a:r>
              <a:rPr dirty="0" sz="1000" spc="-45">
                <a:latin typeface="Times New Roman"/>
                <a:cs typeface="Times New Roman"/>
              </a:rPr>
              <a:t>e</a:t>
            </a:r>
            <a:r>
              <a:rPr dirty="0" sz="1000" spc="-20">
                <a:latin typeface="Times New Roman"/>
                <a:cs typeface="Times New Roman"/>
              </a:rPr>
              <a:t>a</a:t>
            </a:r>
            <a:r>
              <a:rPr dirty="0" sz="1000">
                <a:latin typeface="Times New Roman"/>
                <a:cs typeface="Times New Roman"/>
              </a:rPr>
              <a:t>r</a:t>
            </a:r>
            <a:endParaRPr sz="1000">
              <a:latin typeface="Times New Roman"/>
              <a:cs typeface="Times New Roman"/>
            </a:endParaRPr>
          </a:p>
          <a:p>
            <a:pPr marL="82550" indent="-70485">
              <a:lnSpc>
                <a:spcPct val="100000"/>
              </a:lnSpc>
              <a:buChar char="-"/>
              <a:tabLst>
                <a:tab pos="83185" algn="l"/>
              </a:tabLst>
            </a:pPr>
            <a:r>
              <a:rPr dirty="0" sz="1000" spc="-20">
                <a:latin typeface="Times New Roman"/>
                <a:cs typeface="Times New Roman"/>
              </a:rPr>
              <a:t>C</a:t>
            </a:r>
            <a:r>
              <a:rPr dirty="0" sz="1000" spc="-20">
                <a:latin typeface="Times New Roman"/>
                <a:cs typeface="Times New Roman"/>
              </a:rPr>
              <a:t>li</a:t>
            </a:r>
            <a:r>
              <a:rPr dirty="0" sz="1000" spc="-40">
                <a:latin typeface="Times New Roman"/>
                <a:cs typeface="Times New Roman"/>
              </a:rPr>
              <a:t>c</a:t>
            </a:r>
            <a:r>
              <a:rPr dirty="0" sz="1000">
                <a:latin typeface="Times New Roman"/>
                <a:cs typeface="Times New Roman"/>
              </a:rPr>
              <a:t>k</a:t>
            </a:r>
            <a:r>
              <a:rPr dirty="0" sz="1000" spc="-60">
                <a:latin typeface="Times New Roman"/>
                <a:cs typeface="Times New Roman"/>
              </a:rPr>
              <a:t> </a:t>
            </a:r>
            <a:r>
              <a:rPr dirty="0" sz="1000" spc="-20">
                <a:latin typeface="Times New Roman"/>
                <a:cs typeface="Times New Roman"/>
              </a:rPr>
              <a:t>t</a:t>
            </a:r>
            <a:r>
              <a:rPr dirty="0" sz="1000">
                <a:latin typeface="Times New Roman"/>
                <a:cs typeface="Times New Roman"/>
              </a:rPr>
              <a:t>he</a:t>
            </a:r>
            <a:r>
              <a:rPr dirty="0" sz="1000" spc="-75">
                <a:latin typeface="Times New Roman"/>
                <a:cs typeface="Times New Roman"/>
              </a:rPr>
              <a:t> </a:t>
            </a:r>
            <a:r>
              <a:rPr dirty="0" sz="1000" spc="-35">
                <a:latin typeface="Times New Roman"/>
                <a:cs typeface="Times New Roman"/>
              </a:rPr>
              <a:t>s</a:t>
            </a:r>
            <a:r>
              <a:rPr dirty="0" sz="1000" spc="-40">
                <a:latin typeface="Times New Roman"/>
                <a:cs typeface="Times New Roman"/>
              </a:rPr>
              <a:t>e</a:t>
            </a:r>
            <a:r>
              <a:rPr dirty="0" sz="1000" spc="-15">
                <a:latin typeface="Times New Roman"/>
                <a:cs typeface="Times New Roman"/>
              </a:rPr>
              <a:t>a</a:t>
            </a:r>
            <a:r>
              <a:rPr dirty="0" sz="1000">
                <a:latin typeface="Times New Roman"/>
                <a:cs typeface="Times New Roman"/>
              </a:rPr>
              <a:t>r</a:t>
            </a:r>
            <a:r>
              <a:rPr dirty="0" sz="1000" spc="-40">
                <a:latin typeface="Times New Roman"/>
                <a:cs typeface="Times New Roman"/>
              </a:rPr>
              <a:t>c</a:t>
            </a:r>
            <a:r>
              <a:rPr dirty="0" sz="1000">
                <a:latin typeface="Times New Roman"/>
                <a:cs typeface="Times New Roman"/>
              </a:rPr>
              <a:t>h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 spc="-50">
                <a:latin typeface="Times New Roman"/>
                <a:cs typeface="Times New Roman"/>
              </a:rPr>
              <a:t>b</a:t>
            </a:r>
            <a:r>
              <a:rPr dirty="0" sz="1000" spc="-25">
                <a:latin typeface="Times New Roman"/>
                <a:cs typeface="Times New Roman"/>
              </a:rPr>
              <a:t>u</a:t>
            </a:r>
            <a:r>
              <a:rPr dirty="0" sz="1000" spc="-20">
                <a:latin typeface="Times New Roman"/>
                <a:cs typeface="Times New Roman"/>
              </a:rPr>
              <a:t>tt</a:t>
            </a:r>
            <a:r>
              <a:rPr dirty="0" sz="1000" spc="-50">
                <a:latin typeface="Times New Roman"/>
                <a:cs typeface="Times New Roman"/>
              </a:rPr>
              <a:t>o</a:t>
            </a:r>
            <a:r>
              <a:rPr dirty="0" sz="1000">
                <a:latin typeface="Times New Roman"/>
                <a:cs typeface="Times New Roman"/>
              </a:rPr>
              <a:t>n</a:t>
            </a:r>
            <a:endParaRPr sz="1000">
              <a:latin typeface="Times New Roman"/>
              <a:cs typeface="Times New Roman"/>
            </a:endParaRPr>
          </a:p>
          <a:p>
            <a:pPr marL="82550" indent="-70485">
              <a:lnSpc>
                <a:spcPct val="100000"/>
              </a:lnSpc>
              <a:buChar char="-"/>
              <a:tabLst>
                <a:tab pos="83185" algn="l"/>
              </a:tabLst>
            </a:pPr>
            <a:r>
              <a:rPr dirty="0" sz="1000" spc="-30">
                <a:latin typeface="Times New Roman"/>
                <a:cs typeface="Times New Roman"/>
              </a:rPr>
              <a:t>V</a:t>
            </a:r>
            <a:r>
              <a:rPr dirty="0" sz="1000" spc="-20">
                <a:latin typeface="Times New Roman"/>
                <a:cs typeface="Times New Roman"/>
              </a:rPr>
              <a:t>i</a:t>
            </a:r>
            <a:r>
              <a:rPr dirty="0" sz="1000" spc="-35">
                <a:latin typeface="Times New Roman"/>
                <a:cs typeface="Times New Roman"/>
              </a:rPr>
              <a:t>s</a:t>
            </a:r>
            <a:r>
              <a:rPr dirty="0" sz="1000" spc="-25">
                <a:latin typeface="Times New Roman"/>
                <a:cs typeface="Times New Roman"/>
              </a:rPr>
              <a:t>u</a:t>
            </a:r>
            <a:r>
              <a:rPr dirty="0" sz="1000" spc="-15">
                <a:latin typeface="Times New Roman"/>
                <a:cs typeface="Times New Roman"/>
              </a:rPr>
              <a:t>a</a:t>
            </a:r>
            <a:r>
              <a:rPr dirty="0" sz="1000" spc="-20">
                <a:latin typeface="Times New Roman"/>
                <a:cs typeface="Times New Roman"/>
              </a:rPr>
              <a:t>li</a:t>
            </a:r>
            <a:r>
              <a:rPr dirty="0" sz="1000" spc="-15">
                <a:latin typeface="Times New Roman"/>
                <a:cs typeface="Times New Roman"/>
              </a:rPr>
              <a:t>za</a:t>
            </a:r>
            <a:r>
              <a:rPr dirty="0" sz="1000" spc="-20">
                <a:latin typeface="Times New Roman"/>
                <a:cs typeface="Times New Roman"/>
              </a:rPr>
              <a:t>ti</a:t>
            </a:r>
            <a:r>
              <a:rPr dirty="0" sz="1000" spc="-50">
                <a:latin typeface="Times New Roman"/>
                <a:cs typeface="Times New Roman"/>
              </a:rPr>
              <a:t>o</a:t>
            </a:r>
            <a:r>
              <a:rPr dirty="0" sz="1000">
                <a:latin typeface="Times New Roman"/>
                <a:cs typeface="Times New Roman"/>
              </a:rPr>
              <a:t>n</a:t>
            </a:r>
            <a:r>
              <a:rPr dirty="0" sz="1000" spc="-60">
                <a:latin typeface="Times New Roman"/>
                <a:cs typeface="Times New Roman"/>
              </a:rPr>
              <a:t> </a:t>
            </a:r>
            <a:r>
              <a:rPr dirty="0" sz="1000" spc="-50">
                <a:latin typeface="Times New Roman"/>
                <a:cs typeface="Times New Roman"/>
              </a:rPr>
              <a:t>o</a:t>
            </a:r>
            <a:r>
              <a:rPr dirty="0" sz="1000">
                <a:latin typeface="Times New Roman"/>
                <a:cs typeface="Times New Roman"/>
              </a:rPr>
              <a:t>f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 spc="-20">
                <a:latin typeface="Times New Roman"/>
                <a:cs typeface="Times New Roman"/>
              </a:rPr>
              <a:t>t</a:t>
            </a:r>
            <a:r>
              <a:rPr dirty="0" sz="1000">
                <a:latin typeface="Times New Roman"/>
                <a:cs typeface="Times New Roman"/>
              </a:rPr>
              <a:t>he</a:t>
            </a:r>
            <a:r>
              <a:rPr dirty="0" sz="1000" spc="-7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n</a:t>
            </a:r>
            <a:r>
              <a:rPr dirty="0" sz="1000" spc="-25">
                <a:latin typeface="Times New Roman"/>
                <a:cs typeface="Times New Roman"/>
              </a:rPr>
              <a:t>u</a:t>
            </a:r>
            <a:r>
              <a:rPr dirty="0" sz="1000" spc="-15">
                <a:latin typeface="Times New Roman"/>
                <a:cs typeface="Times New Roman"/>
              </a:rPr>
              <a:t>m</a:t>
            </a:r>
            <a:r>
              <a:rPr dirty="0" sz="1000" spc="-50">
                <a:latin typeface="Times New Roman"/>
                <a:cs typeface="Times New Roman"/>
              </a:rPr>
              <a:t>b</a:t>
            </a:r>
            <a:r>
              <a:rPr dirty="0" sz="1000" spc="-40">
                <a:latin typeface="Times New Roman"/>
                <a:cs typeface="Times New Roman"/>
              </a:rPr>
              <a:t>e</a:t>
            </a:r>
            <a:r>
              <a:rPr dirty="0" sz="1000">
                <a:latin typeface="Times New Roman"/>
                <a:cs typeface="Times New Roman"/>
              </a:rPr>
              <a:t>r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50">
                <a:latin typeface="Times New Roman"/>
                <a:cs typeface="Times New Roman"/>
              </a:rPr>
              <a:t>o</a:t>
            </a:r>
            <a:r>
              <a:rPr dirty="0" sz="1000">
                <a:latin typeface="Times New Roman"/>
                <a:cs typeface="Times New Roman"/>
              </a:rPr>
              <a:t>f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 spc="-50">
                <a:latin typeface="Times New Roman"/>
                <a:cs typeface="Times New Roman"/>
              </a:rPr>
              <a:t>f</a:t>
            </a:r>
            <a:r>
              <a:rPr dirty="0" sz="1000" spc="-20">
                <a:latin typeface="Times New Roman"/>
                <a:cs typeface="Times New Roman"/>
              </a:rPr>
              <a:t>i</a:t>
            </a:r>
            <a:r>
              <a:rPr dirty="0" sz="1000" spc="-50">
                <a:latin typeface="Times New Roman"/>
                <a:cs typeface="Times New Roman"/>
              </a:rPr>
              <a:t>v</a:t>
            </a:r>
            <a:r>
              <a:rPr dirty="0" sz="1000">
                <a:latin typeface="Times New Roman"/>
                <a:cs typeface="Times New Roman"/>
              </a:rPr>
              <a:t>e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-15">
                <a:latin typeface="Times New Roman"/>
                <a:cs typeface="Times New Roman"/>
              </a:rPr>
              <a:t>m</a:t>
            </a:r>
            <a:r>
              <a:rPr dirty="0" sz="1000" spc="-15">
                <a:latin typeface="Times New Roman"/>
                <a:cs typeface="Times New Roman"/>
              </a:rPr>
              <a:t>a</a:t>
            </a:r>
            <a:r>
              <a:rPr dirty="0" sz="1000" spc="-45">
                <a:latin typeface="Times New Roman"/>
                <a:cs typeface="Times New Roman"/>
              </a:rPr>
              <a:t>j</a:t>
            </a:r>
            <a:r>
              <a:rPr dirty="0" sz="1000" spc="-50">
                <a:latin typeface="Times New Roman"/>
                <a:cs typeface="Times New Roman"/>
              </a:rPr>
              <a:t>o</a:t>
            </a:r>
            <a:r>
              <a:rPr dirty="0" sz="1000">
                <a:latin typeface="Times New Roman"/>
                <a:cs typeface="Times New Roman"/>
              </a:rPr>
              <a:t>r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 spc="-40">
                <a:latin typeface="Times New Roman"/>
                <a:cs typeface="Times New Roman"/>
              </a:rPr>
              <a:t>c</a:t>
            </a:r>
            <a:r>
              <a:rPr dirty="0" sz="1000">
                <a:latin typeface="Times New Roman"/>
                <a:cs typeface="Times New Roman"/>
              </a:rPr>
              <a:t>r</a:t>
            </a:r>
            <a:r>
              <a:rPr dirty="0" sz="1000" spc="-20">
                <a:latin typeface="Times New Roman"/>
                <a:cs typeface="Times New Roman"/>
              </a:rPr>
              <a:t>im</a:t>
            </a:r>
            <a:r>
              <a:rPr dirty="0" sz="1000" spc="-40">
                <a:latin typeface="Times New Roman"/>
                <a:cs typeface="Times New Roman"/>
              </a:rPr>
              <a:t>e</a:t>
            </a:r>
            <a:r>
              <a:rPr dirty="0" sz="1000">
                <a:latin typeface="Times New Roman"/>
                <a:cs typeface="Times New Roman"/>
              </a:rPr>
              <a:t>s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45352" y="850391"/>
            <a:ext cx="2011679" cy="40782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61232" y="850391"/>
            <a:ext cx="2014727" cy="407822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40284" y="711834"/>
            <a:ext cx="11588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Main</a:t>
            </a:r>
            <a:r>
              <a:rPr dirty="0" sz="1800" spc="-90" b="1">
                <a:latin typeface="Times New Roman"/>
                <a:cs typeface="Times New Roman"/>
              </a:rPr>
              <a:t> </a:t>
            </a:r>
            <a:r>
              <a:rPr dirty="0" sz="1800" spc="-35" b="1">
                <a:latin typeface="Times New Roman"/>
                <a:cs typeface="Times New Roman"/>
              </a:rPr>
              <a:t>Work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97278" y="711834"/>
            <a:ext cx="15551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Times New Roman"/>
                <a:cs typeface="Times New Roman"/>
              </a:rPr>
              <a:t>2.</a:t>
            </a:r>
            <a:r>
              <a:rPr dirty="0" sz="1800" spc="-95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Check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number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823" y="55879"/>
            <a:ext cx="1293495" cy="34734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100" spc="10" b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dirty="0" sz="2100" spc="5" b="0">
                <a:solidFill>
                  <a:srgbClr val="FFFFFF"/>
                </a:solidFill>
                <a:latin typeface="Arial MT"/>
                <a:cs typeface="Arial MT"/>
              </a:rPr>
              <a:t>ro</a:t>
            </a:r>
            <a:r>
              <a:rPr dirty="0" sz="2100" spc="10" b="0">
                <a:solidFill>
                  <a:srgbClr val="FFFFFF"/>
                </a:solidFill>
                <a:latin typeface="Arial MT"/>
                <a:cs typeface="Arial MT"/>
              </a:rPr>
              <a:t>j</a:t>
            </a:r>
            <a:r>
              <a:rPr dirty="0" sz="2100" spc="-15" b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dirty="0" sz="2100" spc="-20" b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dirty="0" sz="2100" b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dirty="0" sz="2100" spc="-105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100" spc="5" b="0">
                <a:solidFill>
                  <a:srgbClr val="FFFFFF"/>
                </a:solidFill>
                <a:latin typeface="Arial MT"/>
                <a:cs typeface="Arial MT"/>
              </a:rPr>
              <a:t>02.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0284" y="2190369"/>
            <a:ext cx="2808605" cy="12769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imes New Roman"/>
                <a:cs typeface="Times New Roman"/>
              </a:rPr>
              <a:t>*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Feature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introduction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>
                <a:latin typeface="Times New Roman"/>
                <a:cs typeface="Times New Roman"/>
              </a:rPr>
              <a:t>-</a:t>
            </a:r>
            <a:r>
              <a:rPr dirty="0" sz="1000" spc="-55">
                <a:latin typeface="Times New Roman"/>
                <a:cs typeface="Times New Roman"/>
              </a:rPr>
              <a:t> View</a:t>
            </a:r>
            <a:r>
              <a:rPr dirty="0" sz="1000" spc="-60">
                <a:latin typeface="Times New Roman"/>
                <a:cs typeface="Times New Roman"/>
              </a:rPr>
              <a:t> </a:t>
            </a:r>
            <a:r>
              <a:rPr dirty="0" sz="1000" spc="-50">
                <a:latin typeface="Times New Roman"/>
                <a:cs typeface="Times New Roman"/>
              </a:rPr>
              <a:t>CCTV</a:t>
            </a:r>
            <a:r>
              <a:rPr dirty="0" sz="1000" spc="-135">
                <a:latin typeface="Times New Roman"/>
                <a:cs typeface="Times New Roman"/>
              </a:rPr>
              <a:t> </a:t>
            </a:r>
            <a:r>
              <a:rPr dirty="0" sz="1000" spc="-40">
                <a:latin typeface="Times New Roman"/>
                <a:cs typeface="Times New Roman"/>
              </a:rPr>
              <a:t>map</a:t>
            </a:r>
            <a:r>
              <a:rPr dirty="0" sz="1000" spc="-105">
                <a:latin typeface="Times New Roman"/>
                <a:cs typeface="Times New Roman"/>
              </a:rPr>
              <a:t> </a:t>
            </a:r>
            <a:r>
              <a:rPr dirty="0" sz="1000" spc="-65">
                <a:latin typeface="Times New Roman"/>
                <a:cs typeface="Times New Roman"/>
              </a:rPr>
              <a:t>for</a:t>
            </a:r>
            <a:r>
              <a:rPr dirty="0" sz="1000" spc="-55">
                <a:latin typeface="Times New Roman"/>
                <a:cs typeface="Times New Roman"/>
              </a:rPr>
              <a:t> crime</a:t>
            </a:r>
            <a:r>
              <a:rPr dirty="0" sz="1000" spc="-90">
                <a:latin typeface="Times New Roman"/>
                <a:cs typeface="Times New Roman"/>
              </a:rPr>
              <a:t> </a:t>
            </a:r>
            <a:r>
              <a:rPr dirty="0" sz="1000" spc="-70">
                <a:latin typeface="Times New Roman"/>
                <a:cs typeface="Times New Roman"/>
              </a:rPr>
              <a:t>prevention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 spc="-65">
                <a:latin typeface="Times New Roman"/>
                <a:cs typeface="Times New Roman"/>
              </a:rPr>
              <a:t>across</a:t>
            </a:r>
            <a:r>
              <a:rPr dirty="0" sz="1000" spc="-40">
                <a:latin typeface="Times New Roman"/>
                <a:cs typeface="Times New Roman"/>
              </a:rPr>
              <a:t> </a:t>
            </a:r>
            <a:r>
              <a:rPr dirty="0" sz="1000" spc="-45">
                <a:latin typeface="Times New Roman"/>
                <a:cs typeface="Times New Roman"/>
              </a:rPr>
              <a:t>thecountry</a:t>
            </a:r>
            <a:r>
              <a:rPr dirty="0" sz="1000" spc="-80">
                <a:latin typeface="Times New Roman"/>
                <a:cs typeface="Times New Roman"/>
              </a:rPr>
              <a:t> </a:t>
            </a:r>
            <a:r>
              <a:rPr dirty="0" sz="1000" spc="-30">
                <a:latin typeface="Times New Roman"/>
                <a:cs typeface="Times New Roman"/>
              </a:rPr>
              <a:t>at</a:t>
            </a:r>
            <a:r>
              <a:rPr dirty="0" sz="1000" spc="-9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a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0" spc="-55">
                <a:latin typeface="Times New Roman"/>
                <a:cs typeface="Times New Roman"/>
              </a:rPr>
              <a:t>glance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dirty="0" sz="1200" b="1">
                <a:latin typeface="Times New Roman"/>
                <a:cs typeface="Times New Roman"/>
              </a:rPr>
              <a:t>*</a:t>
            </a:r>
            <a:r>
              <a:rPr dirty="0" sz="1200" spc="-5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Detail</a:t>
            </a:r>
            <a:endParaRPr sz="1200">
              <a:latin typeface="Times New Roman"/>
              <a:cs typeface="Times New Roman"/>
            </a:endParaRPr>
          </a:p>
          <a:p>
            <a:pPr marL="82550" indent="-70485">
              <a:lnSpc>
                <a:spcPct val="100000"/>
              </a:lnSpc>
              <a:spcBef>
                <a:spcPts val="10"/>
              </a:spcBef>
              <a:buChar char="-"/>
              <a:tabLst>
                <a:tab pos="83185" algn="l"/>
              </a:tabLst>
            </a:pPr>
            <a:r>
              <a:rPr dirty="0" sz="1000" spc="-25">
                <a:latin typeface="Times New Roman"/>
                <a:cs typeface="Times New Roman"/>
              </a:rPr>
              <a:t>C</a:t>
            </a:r>
            <a:r>
              <a:rPr dirty="0" sz="1000" spc="-20">
                <a:latin typeface="Times New Roman"/>
                <a:cs typeface="Times New Roman"/>
              </a:rPr>
              <a:t>li</a:t>
            </a:r>
            <a:r>
              <a:rPr dirty="0" sz="1000" spc="-45">
                <a:latin typeface="Times New Roman"/>
                <a:cs typeface="Times New Roman"/>
              </a:rPr>
              <a:t>c</a:t>
            </a:r>
            <a:r>
              <a:rPr dirty="0" sz="1000" spc="5">
                <a:latin typeface="Times New Roman"/>
                <a:cs typeface="Times New Roman"/>
              </a:rPr>
              <a:t>k</a:t>
            </a:r>
            <a:r>
              <a:rPr dirty="0" sz="1000" spc="-105">
                <a:latin typeface="Times New Roman"/>
                <a:cs typeface="Times New Roman"/>
              </a:rPr>
              <a:t> </a:t>
            </a:r>
            <a:r>
              <a:rPr dirty="0" sz="1000" spc="-20">
                <a:latin typeface="Times New Roman"/>
                <a:cs typeface="Times New Roman"/>
              </a:rPr>
              <a:t>t</a:t>
            </a:r>
            <a:r>
              <a:rPr dirty="0" sz="1000">
                <a:latin typeface="Times New Roman"/>
                <a:cs typeface="Times New Roman"/>
              </a:rPr>
              <a:t>he</a:t>
            </a:r>
            <a:r>
              <a:rPr dirty="0" sz="1000" spc="-100">
                <a:latin typeface="Times New Roman"/>
                <a:cs typeface="Times New Roman"/>
              </a:rPr>
              <a:t> </a:t>
            </a:r>
            <a:r>
              <a:rPr dirty="0" sz="1000" spc="-25">
                <a:latin typeface="Times New Roman"/>
                <a:cs typeface="Times New Roman"/>
              </a:rPr>
              <a:t>CC</a:t>
            </a:r>
            <a:r>
              <a:rPr dirty="0" sz="1000" spc="-15">
                <a:latin typeface="Times New Roman"/>
                <a:cs typeface="Times New Roman"/>
              </a:rPr>
              <a:t>T</a:t>
            </a:r>
            <a:r>
              <a:rPr dirty="0" sz="1000" spc="5">
                <a:latin typeface="Times New Roman"/>
                <a:cs typeface="Times New Roman"/>
              </a:rPr>
              <a:t>V</a:t>
            </a:r>
            <a:r>
              <a:rPr dirty="0" sz="1000" spc="-114">
                <a:latin typeface="Times New Roman"/>
                <a:cs typeface="Times New Roman"/>
              </a:rPr>
              <a:t> </a:t>
            </a:r>
            <a:r>
              <a:rPr dirty="0" sz="1000" spc="-15">
                <a:latin typeface="Times New Roman"/>
                <a:cs typeface="Times New Roman"/>
              </a:rPr>
              <a:t>ma</a:t>
            </a:r>
            <a:r>
              <a:rPr dirty="0" sz="1000" spc="5">
                <a:latin typeface="Times New Roman"/>
                <a:cs typeface="Times New Roman"/>
              </a:rPr>
              <a:t>p</a:t>
            </a:r>
            <a:r>
              <a:rPr dirty="0" sz="1000" spc="-110">
                <a:latin typeface="Times New Roman"/>
                <a:cs typeface="Times New Roman"/>
              </a:rPr>
              <a:t> </a:t>
            </a:r>
            <a:r>
              <a:rPr dirty="0" sz="1000" spc="-45">
                <a:latin typeface="Times New Roman"/>
                <a:cs typeface="Times New Roman"/>
              </a:rPr>
              <a:t>b</a:t>
            </a:r>
            <a:r>
              <a:rPr dirty="0" sz="1000" spc="-20">
                <a:latin typeface="Times New Roman"/>
                <a:cs typeface="Times New Roman"/>
              </a:rPr>
              <a:t>u</a:t>
            </a:r>
            <a:r>
              <a:rPr dirty="0" sz="1000" spc="-15">
                <a:latin typeface="Times New Roman"/>
                <a:cs typeface="Times New Roman"/>
              </a:rPr>
              <a:t>tt</a:t>
            </a:r>
            <a:r>
              <a:rPr dirty="0" sz="1000" spc="-45">
                <a:latin typeface="Times New Roman"/>
                <a:cs typeface="Times New Roman"/>
              </a:rPr>
              <a:t>o</a:t>
            </a:r>
            <a:r>
              <a:rPr dirty="0" sz="1000" spc="5">
                <a:latin typeface="Times New Roman"/>
                <a:cs typeface="Times New Roman"/>
              </a:rPr>
              <a:t>n</a:t>
            </a:r>
            <a:endParaRPr sz="1000">
              <a:latin typeface="Times New Roman"/>
              <a:cs typeface="Times New Roman"/>
            </a:endParaRPr>
          </a:p>
          <a:p>
            <a:pPr marL="79375" indent="-67310">
              <a:lnSpc>
                <a:spcPct val="100000"/>
              </a:lnSpc>
              <a:buChar char="-"/>
              <a:tabLst>
                <a:tab pos="80010" algn="l"/>
              </a:tabLst>
            </a:pPr>
            <a:r>
              <a:rPr dirty="0" sz="1000" spc="-30">
                <a:latin typeface="Times New Roman"/>
                <a:cs typeface="Times New Roman"/>
              </a:rPr>
              <a:t>M</a:t>
            </a:r>
            <a:r>
              <a:rPr dirty="0" sz="1000" spc="-50">
                <a:latin typeface="Times New Roman"/>
                <a:cs typeface="Times New Roman"/>
              </a:rPr>
              <a:t>ov</a:t>
            </a:r>
            <a:r>
              <a:rPr dirty="0" sz="1000">
                <a:latin typeface="Times New Roman"/>
                <a:cs typeface="Times New Roman"/>
              </a:rPr>
              <a:t>e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 spc="-20">
                <a:latin typeface="Times New Roman"/>
                <a:cs typeface="Times New Roman"/>
              </a:rPr>
              <a:t>t</a:t>
            </a:r>
            <a:r>
              <a:rPr dirty="0" sz="1000">
                <a:latin typeface="Times New Roman"/>
                <a:cs typeface="Times New Roman"/>
              </a:rPr>
              <a:t>o</a:t>
            </a:r>
            <a:r>
              <a:rPr dirty="0" sz="1000" spc="-85">
                <a:latin typeface="Times New Roman"/>
                <a:cs typeface="Times New Roman"/>
              </a:rPr>
              <a:t> </a:t>
            </a:r>
            <a:r>
              <a:rPr dirty="0" sz="1000" spc="-40">
                <a:latin typeface="Times New Roman"/>
                <a:cs typeface="Times New Roman"/>
              </a:rPr>
              <a:t>c</a:t>
            </a:r>
            <a:r>
              <a:rPr dirty="0" sz="1000" spc="-25">
                <a:latin typeface="Times New Roman"/>
                <a:cs typeface="Times New Roman"/>
              </a:rPr>
              <a:t>u</a:t>
            </a:r>
            <a:r>
              <a:rPr dirty="0" sz="1000">
                <a:latin typeface="Times New Roman"/>
                <a:cs typeface="Times New Roman"/>
              </a:rPr>
              <a:t>rr</a:t>
            </a:r>
            <a:r>
              <a:rPr dirty="0" sz="1000" spc="-40">
                <a:latin typeface="Times New Roman"/>
                <a:cs typeface="Times New Roman"/>
              </a:rPr>
              <a:t>e</a:t>
            </a:r>
            <a:r>
              <a:rPr dirty="0" sz="1000" spc="-25">
                <a:latin typeface="Times New Roman"/>
                <a:cs typeface="Times New Roman"/>
              </a:rPr>
              <a:t>n</a:t>
            </a:r>
            <a:r>
              <a:rPr dirty="0" sz="1000">
                <a:latin typeface="Times New Roman"/>
                <a:cs typeface="Times New Roman"/>
              </a:rPr>
              <a:t>t</a:t>
            </a:r>
            <a:r>
              <a:rPr dirty="0" sz="1000" spc="-125">
                <a:latin typeface="Times New Roman"/>
                <a:cs typeface="Times New Roman"/>
              </a:rPr>
              <a:t> </a:t>
            </a:r>
            <a:r>
              <a:rPr dirty="0" sz="1000" spc="-20">
                <a:latin typeface="Times New Roman"/>
                <a:cs typeface="Times New Roman"/>
              </a:rPr>
              <a:t>l</a:t>
            </a:r>
            <a:r>
              <a:rPr dirty="0" sz="1000" spc="-50">
                <a:latin typeface="Times New Roman"/>
                <a:cs typeface="Times New Roman"/>
              </a:rPr>
              <a:t>o</a:t>
            </a:r>
            <a:r>
              <a:rPr dirty="0" sz="1000" spc="-40">
                <a:latin typeface="Times New Roman"/>
                <a:cs typeface="Times New Roman"/>
              </a:rPr>
              <a:t>c</a:t>
            </a:r>
            <a:r>
              <a:rPr dirty="0" sz="1000" spc="-15">
                <a:latin typeface="Times New Roman"/>
                <a:cs typeface="Times New Roman"/>
              </a:rPr>
              <a:t>a</a:t>
            </a:r>
            <a:r>
              <a:rPr dirty="0" sz="1000" spc="-20">
                <a:latin typeface="Times New Roman"/>
                <a:cs typeface="Times New Roman"/>
              </a:rPr>
              <a:t>ti</a:t>
            </a:r>
            <a:r>
              <a:rPr dirty="0" sz="1000" spc="-50">
                <a:latin typeface="Times New Roman"/>
                <a:cs typeface="Times New Roman"/>
              </a:rPr>
              <a:t>o</a:t>
            </a:r>
            <a:r>
              <a:rPr dirty="0" sz="1000">
                <a:latin typeface="Times New Roman"/>
                <a:cs typeface="Times New Roman"/>
              </a:rPr>
              <a:t>n</a:t>
            </a:r>
            <a:r>
              <a:rPr dirty="0" sz="1000" spc="-105">
                <a:latin typeface="Times New Roman"/>
                <a:cs typeface="Times New Roman"/>
              </a:rPr>
              <a:t> </a:t>
            </a:r>
            <a:r>
              <a:rPr dirty="0" sz="1000" spc="-50">
                <a:latin typeface="Times New Roman"/>
                <a:cs typeface="Times New Roman"/>
              </a:rPr>
              <a:t>v</a:t>
            </a:r>
            <a:r>
              <a:rPr dirty="0" sz="1000" spc="-20">
                <a:latin typeface="Times New Roman"/>
                <a:cs typeface="Times New Roman"/>
              </a:rPr>
              <a:t>i</a:t>
            </a:r>
            <a:r>
              <a:rPr dirty="0" sz="1000">
                <a:latin typeface="Times New Roman"/>
                <a:cs typeface="Times New Roman"/>
              </a:rPr>
              <a:t>a</a:t>
            </a:r>
            <a:r>
              <a:rPr dirty="0" sz="1000" spc="-50">
                <a:latin typeface="Times New Roman"/>
                <a:cs typeface="Times New Roman"/>
              </a:rPr>
              <a:t> </a:t>
            </a:r>
            <a:r>
              <a:rPr dirty="0" sz="1000" spc="-50">
                <a:latin typeface="Times New Roman"/>
                <a:cs typeface="Times New Roman"/>
              </a:rPr>
              <a:t>b</a:t>
            </a:r>
            <a:r>
              <a:rPr dirty="0" sz="1000" spc="-25">
                <a:latin typeface="Times New Roman"/>
                <a:cs typeface="Times New Roman"/>
              </a:rPr>
              <a:t>u</a:t>
            </a:r>
            <a:r>
              <a:rPr dirty="0" sz="1000" spc="-20">
                <a:latin typeface="Times New Roman"/>
                <a:cs typeface="Times New Roman"/>
              </a:rPr>
              <a:t>tt</a:t>
            </a:r>
            <a:r>
              <a:rPr dirty="0" sz="1000" spc="-50">
                <a:latin typeface="Times New Roman"/>
                <a:cs typeface="Times New Roman"/>
              </a:rPr>
              <a:t>o</a:t>
            </a:r>
            <a:r>
              <a:rPr dirty="0" sz="1000">
                <a:latin typeface="Times New Roman"/>
                <a:cs typeface="Times New Roman"/>
              </a:rPr>
              <a:t>n</a:t>
            </a:r>
            <a:endParaRPr sz="1000">
              <a:latin typeface="Times New Roman"/>
              <a:cs typeface="Times New Roman"/>
            </a:endParaRPr>
          </a:p>
          <a:p>
            <a:pPr marL="79375" indent="-67310">
              <a:lnSpc>
                <a:spcPct val="100000"/>
              </a:lnSpc>
              <a:buChar char="-"/>
              <a:tabLst>
                <a:tab pos="80010" algn="l"/>
              </a:tabLst>
            </a:pPr>
            <a:r>
              <a:rPr dirty="0" sz="1000" spc="-35">
                <a:latin typeface="Times New Roman"/>
                <a:cs typeface="Times New Roman"/>
              </a:rPr>
              <a:t>Zoom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in</a:t>
            </a:r>
            <a:r>
              <a:rPr dirty="0" sz="1000" spc="-8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and</a:t>
            </a:r>
            <a:r>
              <a:rPr dirty="0" sz="1000" spc="-130">
                <a:latin typeface="Times New Roman"/>
                <a:cs typeface="Times New Roman"/>
              </a:rPr>
              <a:t> </a:t>
            </a:r>
            <a:r>
              <a:rPr dirty="0" sz="1000" spc="-25">
                <a:latin typeface="Times New Roman"/>
                <a:cs typeface="Times New Roman"/>
              </a:rPr>
              <a:t>out</a:t>
            </a:r>
            <a:r>
              <a:rPr dirty="0" sz="1000" spc="-50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to</a:t>
            </a:r>
            <a:r>
              <a:rPr dirty="0" sz="1000" spc="-80">
                <a:latin typeface="Times New Roman"/>
                <a:cs typeface="Times New Roman"/>
              </a:rPr>
              <a:t> </a:t>
            </a:r>
            <a:r>
              <a:rPr dirty="0" sz="1000" spc="-25">
                <a:latin typeface="Times New Roman"/>
                <a:cs typeface="Times New Roman"/>
              </a:rPr>
              <a:t>determine</a:t>
            </a:r>
            <a:r>
              <a:rPr dirty="0" sz="1000" spc="-12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 spc="-125">
                <a:latin typeface="Times New Roman"/>
                <a:cs typeface="Times New Roman"/>
              </a:rPr>
              <a:t> </a:t>
            </a:r>
            <a:r>
              <a:rPr dirty="0" sz="1000" spc="-25">
                <a:latin typeface="Times New Roman"/>
                <a:cs typeface="Times New Roman"/>
              </a:rPr>
              <a:t>location</a:t>
            </a:r>
            <a:r>
              <a:rPr dirty="0" sz="1000" spc="-80">
                <a:latin typeface="Times New Roman"/>
                <a:cs typeface="Times New Roman"/>
              </a:rPr>
              <a:t> </a:t>
            </a:r>
            <a:r>
              <a:rPr dirty="0" sz="1000" spc="-25">
                <a:latin typeface="Times New Roman"/>
                <a:cs typeface="Times New Roman"/>
              </a:rPr>
              <a:t>of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15">
                <a:latin typeface="Times New Roman"/>
                <a:cs typeface="Times New Roman"/>
              </a:rPr>
              <a:t>CCTV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99103" y="734567"/>
            <a:ext cx="2017776" cy="405993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05855" y="734567"/>
            <a:ext cx="2011679" cy="405993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40284" y="711834"/>
            <a:ext cx="11588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Main</a:t>
            </a:r>
            <a:r>
              <a:rPr dirty="0" sz="1800" spc="-90" b="1">
                <a:latin typeface="Times New Roman"/>
                <a:cs typeface="Times New Roman"/>
              </a:rPr>
              <a:t> </a:t>
            </a:r>
            <a:r>
              <a:rPr dirty="0" sz="1800" spc="-35" b="1">
                <a:latin typeface="Times New Roman"/>
                <a:cs typeface="Times New Roman"/>
              </a:rPr>
              <a:t>Work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97278" y="711834"/>
            <a:ext cx="13874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Times New Roman"/>
                <a:cs typeface="Times New Roman"/>
              </a:rPr>
              <a:t>3.</a:t>
            </a:r>
            <a:r>
              <a:rPr dirty="0" sz="1800" spc="-90">
                <a:latin typeface="Times New Roman"/>
                <a:cs typeface="Times New Roman"/>
              </a:rPr>
              <a:t> </a:t>
            </a:r>
            <a:r>
              <a:rPr dirty="0" sz="1800" spc="-30">
                <a:latin typeface="Times New Roman"/>
                <a:cs typeface="Times New Roman"/>
              </a:rPr>
              <a:t>CCTV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30">
                <a:latin typeface="Times New Roman"/>
                <a:cs typeface="Times New Roman"/>
              </a:rPr>
              <a:t>MAP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576071"/>
            <a:ext cx="1576070" cy="250190"/>
          </a:xfrm>
          <a:prstGeom prst="rect">
            <a:avLst/>
          </a:prstGeom>
          <a:solidFill>
            <a:srgbClr val="3D3D3D"/>
          </a:solidFill>
        </p:spPr>
        <p:txBody>
          <a:bodyPr wrap="square" lIns="0" tIns="76835" rIns="0" bIns="0" rtlCol="0" vert="horz">
            <a:spAutoFit/>
          </a:bodyPr>
          <a:lstStyle/>
          <a:p>
            <a:pPr marL="490220">
              <a:lnSpc>
                <a:spcPct val="100000"/>
              </a:lnSpc>
              <a:spcBef>
                <a:spcPts val="605"/>
              </a:spcBef>
            </a:pPr>
            <a:r>
              <a:rPr dirty="0" sz="1100" b="1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dirty="0" sz="1100" spc="-7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1939" y="992199"/>
            <a:ext cx="4034790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0" spc="-125"/>
              <a:t>Navigation</a:t>
            </a:r>
            <a:r>
              <a:rPr dirty="0" sz="4000" spc="200"/>
              <a:t> </a:t>
            </a:r>
            <a:r>
              <a:rPr dirty="0" sz="4000" spc="-125"/>
              <a:t>Robot</a:t>
            </a:r>
            <a:endParaRPr sz="4000"/>
          </a:p>
        </p:txBody>
      </p:sp>
      <p:grpSp>
        <p:nvGrpSpPr>
          <p:cNvPr id="4" name="object 4"/>
          <p:cNvGrpSpPr/>
          <p:nvPr/>
        </p:nvGrpSpPr>
        <p:grpSpPr>
          <a:xfrm>
            <a:off x="5833871" y="2773679"/>
            <a:ext cx="2870200" cy="39370"/>
            <a:chOff x="5833871" y="2773679"/>
            <a:chExt cx="2870200" cy="39370"/>
          </a:xfrm>
        </p:grpSpPr>
        <p:sp>
          <p:nvSpPr>
            <p:cNvPr id="5" name="object 5"/>
            <p:cNvSpPr/>
            <p:nvPr/>
          </p:nvSpPr>
          <p:spPr>
            <a:xfrm>
              <a:off x="5868923" y="2793491"/>
              <a:ext cx="2834640" cy="0"/>
            </a:xfrm>
            <a:custGeom>
              <a:avLst/>
              <a:gdLst/>
              <a:ahLst/>
              <a:cxnLst/>
              <a:rect l="l" t="t" r="r" b="b"/>
              <a:pathLst>
                <a:path w="2834640" h="0">
                  <a:moveTo>
                    <a:pt x="0" y="0"/>
                  </a:moveTo>
                  <a:lnTo>
                    <a:pt x="2834640" y="0"/>
                  </a:lnTo>
                </a:path>
              </a:pathLst>
            </a:custGeom>
            <a:ln w="9144">
              <a:solidFill>
                <a:srgbClr val="67F9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836919" y="2776727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80">
                  <a:moveTo>
                    <a:pt x="23367" y="0"/>
                  </a:moveTo>
                  <a:lnTo>
                    <a:pt x="6730" y="0"/>
                  </a:lnTo>
                  <a:lnTo>
                    <a:pt x="0" y="6731"/>
                  </a:lnTo>
                  <a:lnTo>
                    <a:pt x="0" y="23368"/>
                  </a:lnTo>
                  <a:lnTo>
                    <a:pt x="6730" y="30098"/>
                  </a:lnTo>
                  <a:lnTo>
                    <a:pt x="23367" y="30098"/>
                  </a:lnTo>
                  <a:lnTo>
                    <a:pt x="30099" y="23368"/>
                  </a:lnTo>
                  <a:lnTo>
                    <a:pt x="30099" y="6731"/>
                  </a:lnTo>
                  <a:lnTo>
                    <a:pt x="23367" y="0"/>
                  </a:lnTo>
                  <a:close/>
                </a:path>
              </a:pathLst>
            </a:custGeom>
            <a:solidFill>
              <a:srgbClr val="67F94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838443" y="277825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80">
                  <a:moveTo>
                    <a:pt x="0" y="14986"/>
                  </a:moveTo>
                  <a:lnTo>
                    <a:pt x="0" y="6731"/>
                  </a:lnTo>
                  <a:lnTo>
                    <a:pt x="6730" y="0"/>
                  </a:lnTo>
                  <a:lnTo>
                    <a:pt x="14985" y="0"/>
                  </a:lnTo>
                  <a:lnTo>
                    <a:pt x="23367" y="0"/>
                  </a:lnTo>
                  <a:lnTo>
                    <a:pt x="30098" y="6731"/>
                  </a:lnTo>
                  <a:lnTo>
                    <a:pt x="30098" y="14986"/>
                  </a:lnTo>
                  <a:lnTo>
                    <a:pt x="30098" y="23368"/>
                  </a:lnTo>
                  <a:lnTo>
                    <a:pt x="23367" y="30099"/>
                  </a:lnTo>
                  <a:lnTo>
                    <a:pt x="14985" y="30099"/>
                  </a:lnTo>
                  <a:lnTo>
                    <a:pt x="6730" y="30099"/>
                  </a:lnTo>
                  <a:lnTo>
                    <a:pt x="0" y="23368"/>
                  </a:lnTo>
                  <a:lnTo>
                    <a:pt x="0" y="14986"/>
                  </a:lnTo>
                  <a:close/>
                </a:path>
              </a:pathLst>
            </a:custGeom>
            <a:ln w="9144">
              <a:solidFill>
                <a:srgbClr val="67F9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4330953" y="2486760"/>
            <a:ext cx="4077970" cy="2281555"/>
          </a:xfrm>
          <a:prstGeom prst="rect">
            <a:avLst/>
          </a:prstGeom>
        </p:spPr>
        <p:txBody>
          <a:bodyPr wrap="square" lIns="0" tIns="1504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dirty="0" sz="1800" spc="-5">
                <a:latin typeface="Times New Roman"/>
                <a:cs typeface="Times New Roman"/>
              </a:rPr>
              <a:t>About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project</a:t>
            </a:r>
            <a:endParaRPr sz="1800">
              <a:latin typeface="Times New Roman"/>
              <a:cs typeface="Times New Roman"/>
            </a:endParaRPr>
          </a:p>
          <a:p>
            <a:pPr marL="12700" marR="121285">
              <a:lnSpc>
                <a:spcPts val="1510"/>
              </a:lnSpc>
              <a:spcBef>
                <a:spcPts val="1025"/>
              </a:spcBef>
            </a:pPr>
            <a:r>
              <a:rPr dirty="0" sz="1400" spc="-10">
                <a:latin typeface="Times New Roman"/>
                <a:cs typeface="Times New Roman"/>
              </a:rPr>
              <a:t>It </a:t>
            </a:r>
            <a:r>
              <a:rPr dirty="0" sz="1400" spc="-20">
                <a:latin typeface="Times New Roman"/>
                <a:cs typeface="Times New Roman"/>
              </a:rPr>
              <a:t>is </a:t>
            </a:r>
            <a:r>
              <a:rPr dirty="0" sz="1400" spc="-15">
                <a:latin typeface="Times New Roman"/>
                <a:cs typeface="Times New Roman"/>
              </a:rPr>
              <a:t>designed </a:t>
            </a:r>
            <a:r>
              <a:rPr dirty="0" sz="1400" spc="-10">
                <a:latin typeface="Times New Roman"/>
                <a:cs typeface="Times New Roman"/>
              </a:rPr>
              <a:t>to </a:t>
            </a:r>
            <a:r>
              <a:rPr dirty="0" sz="1400" spc="-5">
                <a:latin typeface="Times New Roman"/>
                <a:cs typeface="Times New Roman"/>
              </a:rPr>
              <a:t>detect </a:t>
            </a:r>
            <a:r>
              <a:rPr dirty="0" sz="1400" spc="-15">
                <a:latin typeface="Times New Roman"/>
                <a:cs typeface="Times New Roman"/>
              </a:rPr>
              <a:t>and avoid </a:t>
            </a:r>
            <a:r>
              <a:rPr dirty="0" sz="1400" spc="-10">
                <a:latin typeface="Times New Roman"/>
                <a:cs typeface="Times New Roman"/>
              </a:rPr>
              <a:t>obstacles </a:t>
            </a:r>
            <a:r>
              <a:rPr dirty="0" sz="1400" spc="-5">
                <a:latin typeface="Times New Roman"/>
                <a:cs typeface="Times New Roman"/>
              </a:rPr>
              <a:t>on </a:t>
            </a:r>
            <a:r>
              <a:rPr dirty="0" sz="1400" spc="-35">
                <a:latin typeface="Times New Roman"/>
                <a:cs typeface="Times New Roman"/>
              </a:rPr>
              <a:t>its </a:t>
            </a:r>
            <a:r>
              <a:rPr dirty="0" sz="1400" spc="-5">
                <a:latin typeface="Times New Roman"/>
                <a:cs typeface="Times New Roman"/>
              </a:rPr>
              <a:t>own </a:t>
            </a:r>
            <a:r>
              <a:rPr dirty="0" sz="1400" spc="-10">
                <a:latin typeface="Times New Roman"/>
                <a:cs typeface="Times New Roman"/>
              </a:rPr>
              <a:t>to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reach</a:t>
            </a:r>
            <a:r>
              <a:rPr dirty="0" sz="1400" spc="-15">
                <a:latin typeface="Times New Roman"/>
                <a:cs typeface="Times New Roman"/>
              </a:rPr>
              <a:t> its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destination.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85"/>
              </a:lnSpc>
              <a:spcBef>
                <a:spcPts val="1300"/>
              </a:spcBef>
            </a:pPr>
            <a:r>
              <a:rPr dirty="0" sz="1400" spc="-15">
                <a:latin typeface="Times New Roman"/>
                <a:cs typeface="Times New Roman"/>
              </a:rPr>
              <a:t>The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robot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starts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or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stops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through</a:t>
            </a:r>
            <a:r>
              <a:rPr dirty="0" sz="1400" spc="45">
                <a:latin typeface="Times New Roman"/>
                <a:cs typeface="Times New Roman"/>
              </a:rPr>
              <a:t> </a:t>
            </a:r>
            <a:r>
              <a:rPr dirty="0" sz="1400" spc="-35">
                <a:latin typeface="Times New Roman"/>
                <a:cs typeface="Times New Roman"/>
              </a:rPr>
              <a:t>real-time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85"/>
              </a:lnSpc>
            </a:pPr>
            <a:r>
              <a:rPr dirty="0" sz="1400" spc="-20">
                <a:latin typeface="Times New Roman"/>
                <a:cs typeface="Times New Roman"/>
              </a:rPr>
              <a:t>communication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with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the </a:t>
            </a:r>
            <a:r>
              <a:rPr dirty="0" sz="1400" spc="-25">
                <a:latin typeface="Times New Roman"/>
                <a:cs typeface="Times New Roman"/>
              </a:rPr>
              <a:t>mobile</a:t>
            </a:r>
            <a:r>
              <a:rPr dirty="0" sz="1400" spc="80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phone.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imes New Roman"/>
              <a:cs typeface="Times New Roman"/>
            </a:endParaRPr>
          </a:p>
          <a:p>
            <a:pPr algn="just" marL="12700" marR="5080">
              <a:lnSpc>
                <a:spcPct val="89400"/>
              </a:lnSpc>
            </a:pPr>
            <a:r>
              <a:rPr dirty="0" sz="1400" spc="-10">
                <a:latin typeface="Times New Roman"/>
                <a:cs typeface="Times New Roman"/>
              </a:rPr>
              <a:t>It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stores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data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on</a:t>
            </a:r>
            <a:r>
              <a:rPr dirty="0" sz="1400" spc="-6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the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robot's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movement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path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 spc="-30">
                <a:latin typeface="Times New Roman"/>
                <a:cs typeface="Times New Roman"/>
              </a:rPr>
              <a:t>and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displays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 </a:t>
            </a:r>
            <a:r>
              <a:rPr dirty="0" sz="1400" spc="-34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map showing </a:t>
            </a:r>
            <a:r>
              <a:rPr dirty="0" sz="1400">
                <a:latin typeface="Times New Roman"/>
                <a:cs typeface="Times New Roman"/>
              </a:rPr>
              <a:t>the path </a:t>
            </a:r>
            <a:r>
              <a:rPr dirty="0" sz="1400" spc="-15">
                <a:latin typeface="Times New Roman"/>
                <a:cs typeface="Times New Roman"/>
              </a:rPr>
              <a:t>and </a:t>
            </a:r>
            <a:r>
              <a:rPr dirty="0" sz="1400" spc="-5">
                <a:latin typeface="Times New Roman"/>
                <a:cs typeface="Times New Roman"/>
              </a:rPr>
              <a:t>location of </a:t>
            </a:r>
            <a:r>
              <a:rPr dirty="0" sz="1400" spc="-10">
                <a:latin typeface="Times New Roman"/>
                <a:cs typeface="Times New Roman"/>
              </a:rPr>
              <a:t>obstacles in </a:t>
            </a:r>
            <a:r>
              <a:rPr dirty="0" sz="1400">
                <a:latin typeface="Times New Roman"/>
                <a:cs typeface="Times New Roman"/>
              </a:rPr>
              <a:t>real 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time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on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the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30">
                <a:latin typeface="Times New Roman"/>
                <a:cs typeface="Times New Roman"/>
              </a:rPr>
              <a:t>LCD.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266501" y="975804"/>
          <a:ext cx="4522470" cy="40341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7115"/>
                <a:gridCol w="3460750"/>
              </a:tblGrid>
              <a:tr h="318135"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dirty="0" sz="1050" b="1">
                          <a:latin typeface="Times New Roman"/>
                          <a:cs typeface="Times New Roman"/>
                        </a:rPr>
                        <a:t>Wo</a:t>
                      </a:r>
                      <a:r>
                        <a:rPr dirty="0" sz="1050" spc="10" b="1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050" b="1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dirty="0" sz="1050" spc="-10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-15" b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050" spc="10" b="1">
                          <a:latin typeface="Times New Roman"/>
                          <a:cs typeface="Times New Roman"/>
                        </a:rPr>
                        <a:t>er</a:t>
                      </a:r>
                      <a:r>
                        <a:rPr dirty="0" sz="1050" spc="-10" b="1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050" b="1">
                          <a:latin typeface="Times New Roman"/>
                          <a:cs typeface="Times New Roman"/>
                        </a:rPr>
                        <a:t>od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858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dirty="0" sz="105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2022.</a:t>
                      </a:r>
                      <a:r>
                        <a:rPr dirty="0" sz="1050" spc="-3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r>
                        <a:rPr dirty="0" sz="1050" spc="-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~</a:t>
                      </a:r>
                      <a:r>
                        <a:rPr dirty="0" sz="1050" spc="-2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2022.</a:t>
                      </a:r>
                      <a:r>
                        <a:rPr dirty="0" sz="1050" spc="-2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r>
                        <a:rPr dirty="0" sz="1050" spc="-3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(3</a:t>
                      </a:r>
                      <a:r>
                        <a:rPr dirty="0" sz="1050" spc="-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-1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Month)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8580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403860"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dirty="0" sz="1050" spc="-5" b="1">
                          <a:latin typeface="Times New Roman"/>
                          <a:cs typeface="Times New Roman"/>
                        </a:rPr>
                        <a:t>Members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2395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dirty="0" sz="1050" spc="-1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Total</a:t>
                      </a:r>
                      <a:r>
                        <a:rPr dirty="0" sz="1050" spc="-7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dirty="0" sz="1050" spc="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-2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people</a:t>
                      </a:r>
                      <a:r>
                        <a:rPr dirty="0" sz="1050" spc="4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(100%</a:t>
                      </a:r>
                      <a:r>
                        <a:rPr dirty="0" sz="1050" spc="-3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-1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contribution</a:t>
                      </a:r>
                      <a:r>
                        <a:rPr dirty="0" sz="1050" spc="6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-1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dirty="0" sz="1050" spc="4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-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SW</a:t>
                      </a:r>
                      <a:r>
                        <a:rPr dirty="0" sz="1050" spc="-3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dirty="0" sz="1050" spc="-7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-2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Algorithm)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2395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5372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 marL="5715">
                        <a:lnSpc>
                          <a:spcPct val="100000"/>
                        </a:lnSpc>
                      </a:pPr>
                      <a:r>
                        <a:rPr dirty="0" sz="1050" spc="-10" b="1">
                          <a:latin typeface="Times New Roman"/>
                          <a:cs typeface="Times New Roman"/>
                        </a:rPr>
                        <a:t>Objective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86995">
                        <a:lnSpc>
                          <a:spcPct val="100000"/>
                        </a:lnSpc>
                      </a:pPr>
                      <a:r>
                        <a:rPr dirty="0" sz="1050" spc="-1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Design</a:t>
                      </a:r>
                      <a:r>
                        <a:rPr dirty="0" sz="105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-1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Robot</a:t>
                      </a:r>
                      <a:r>
                        <a:rPr dirty="0" sz="1050" spc="2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-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050" spc="-2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-1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detect</a:t>
                      </a:r>
                      <a:r>
                        <a:rPr dirty="0" sz="1050" spc="1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-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05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-1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avoid</a:t>
                      </a:r>
                      <a:r>
                        <a:rPr dirty="0" sz="1050" spc="-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obstacles</a:t>
                      </a:r>
                      <a:r>
                        <a:rPr dirty="0" sz="105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-1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dirty="0" sz="105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-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its</a:t>
                      </a:r>
                      <a:r>
                        <a:rPr dirty="0" sz="1050" spc="-3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own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10509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 marL="3175">
                        <a:lnSpc>
                          <a:spcPct val="100000"/>
                        </a:lnSpc>
                      </a:pPr>
                      <a:r>
                        <a:rPr dirty="0" sz="1050" spc="-5" b="1">
                          <a:latin typeface="Times New Roman"/>
                          <a:cs typeface="Times New Roman"/>
                        </a:rPr>
                        <a:t>Content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 marR="328930">
                        <a:lnSpc>
                          <a:spcPct val="100400"/>
                        </a:lnSpc>
                        <a:spcBef>
                          <a:spcPts val="275"/>
                        </a:spcBef>
                      </a:pPr>
                      <a:r>
                        <a:rPr dirty="0" sz="1050" spc="-1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It </a:t>
                      </a:r>
                      <a:r>
                        <a:rPr dirty="0" sz="1050" spc="-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dirty="0" sz="1050" spc="-1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designed</a:t>
                      </a:r>
                      <a:r>
                        <a:rPr dirty="0" sz="1050" spc="-1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-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dirty="0" sz="1050" spc="-1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detect </a:t>
                      </a:r>
                      <a:r>
                        <a:rPr dirty="0" sz="1050" spc="-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dirty="0" sz="1050" spc="-1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avoid obstacles </a:t>
                      </a:r>
                      <a:r>
                        <a:rPr dirty="0" sz="1050" spc="-1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on </a:t>
                      </a:r>
                      <a:r>
                        <a:rPr dirty="0" sz="1050" spc="-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its </a:t>
                      </a:r>
                      <a:r>
                        <a:rPr dirty="0" sz="1050" spc="-1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own to </a:t>
                      </a:r>
                      <a:r>
                        <a:rPr dirty="0" sz="1050" spc="-1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-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reach</a:t>
                      </a:r>
                      <a:r>
                        <a:rPr dirty="0" sz="1050" spc="-3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-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its</a:t>
                      </a:r>
                      <a:r>
                        <a:rPr dirty="0" sz="1050" spc="-2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-1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destination.</a:t>
                      </a:r>
                      <a:r>
                        <a:rPr dirty="0" sz="1050" spc="2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-1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050" spc="1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-1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robot</a:t>
                      </a:r>
                      <a:r>
                        <a:rPr dirty="0" sz="1050" spc="2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starts</a:t>
                      </a:r>
                      <a:r>
                        <a:rPr dirty="0" sz="1050" spc="-5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-1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dirty="0" sz="1050" spc="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-1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stops</a:t>
                      </a:r>
                      <a:r>
                        <a:rPr dirty="0" sz="1050" spc="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-1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through </a:t>
                      </a:r>
                      <a:r>
                        <a:rPr dirty="0" sz="1050" spc="-1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real-time</a:t>
                      </a:r>
                      <a:r>
                        <a:rPr dirty="0" sz="1050" spc="-5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-1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communication</a:t>
                      </a:r>
                      <a:r>
                        <a:rPr dirty="0" sz="1050" spc="8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-1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dirty="0" sz="1050" spc="3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-1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dirty="0" sz="1050" spc="-1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mobile</a:t>
                      </a:r>
                      <a:r>
                        <a:rPr dirty="0" sz="1050" spc="7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-2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phone.</a:t>
                      </a:r>
                      <a:r>
                        <a:rPr dirty="0" sz="1050" spc="8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-1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dirty="0" sz="105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-1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stores </a:t>
                      </a:r>
                      <a:r>
                        <a:rPr dirty="0" sz="1050" spc="-24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-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dirty="0" sz="1050" spc="-2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-1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dirty="0" sz="105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-1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050" spc="-1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-1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robot's</a:t>
                      </a:r>
                      <a:r>
                        <a:rPr dirty="0" sz="105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-2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movement</a:t>
                      </a:r>
                      <a:r>
                        <a:rPr dirty="0" sz="1050" spc="9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-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path</a:t>
                      </a:r>
                      <a:r>
                        <a:rPr dirty="0" sz="105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-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050" spc="-2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-1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displays</a:t>
                      </a:r>
                      <a:r>
                        <a:rPr dirty="0" sz="1050" spc="2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050" spc="-1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-3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map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86995" marR="131445">
                        <a:lnSpc>
                          <a:spcPts val="1270"/>
                        </a:lnSpc>
                        <a:spcBef>
                          <a:spcPts val="25"/>
                        </a:spcBef>
                      </a:pPr>
                      <a:r>
                        <a:rPr dirty="0" sz="1050" spc="-1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showing</a:t>
                      </a:r>
                      <a:r>
                        <a:rPr dirty="0" sz="1050" spc="7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-1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050" spc="-1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-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path and</a:t>
                      </a:r>
                      <a:r>
                        <a:rPr dirty="0" sz="1050" spc="-2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-1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location</a:t>
                      </a:r>
                      <a:r>
                        <a:rPr dirty="0" sz="1050" spc="2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-1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05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-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obstacles</a:t>
                      </a:r>
                      <a:r>
                        <a:rPr dirty="0" sz="105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-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dirty="0" sz="1050" spc="-2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real</a:t>
                      </a:r>
                      <a:r>
                        <a:rPr dirty="0" sz="1050" spc="-6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-2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time</a:t>
                      </a:r>
                      <a:r>
                        <a:rPr dirty="0" sz="1050" spc="3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-1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dirty="0" sz="105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-2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dirty="0" sz="1050" spc="-25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-2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LCD.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8249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 marL="5080">
                        <a:lnSpc>
                          <a:spcPct val="100000"/>
                        </a:lnSpc>
                      </a:pPr>
                      <a:r>
                        <a:rPr dirty="0" sz="1050" b="1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050" spc="10" b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050" spc="5" b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050" b="1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050" spc="-10" b="1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050" b="1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050" spc="-7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10" b="1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050" b="1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050" spc="-10" b="1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050" spc="10" b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050" b="1">
                          <a:latin typeface="Times New Roman"/>
                          <a:cs typeface="Times New Roman"/>
                        </a:rPr>
                        <a:t>s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5595" indent="-290195">
                        <a:lnSpc>
                          <a:spcPct val="100000"/>
                        </a:lnSpc>
                        <a:spcBef>
                          <a:spcPts val="655"/>
                        </a:spcBef>
                        <a:buAutoNum type="arabicParenR"/>
                        <a:tabLst>
                          <a:tab pos="315595" algn="l"/>
                          <a:tab pos="316230" algn="l"/>
                        </a:tabLst>
                      </a:pPr>
                      <a:r>
                        <a:rPr dirty="0" sz="1050" spc="-1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Construction</a:t>
                      </a:r>
                      <a:r>
                        <a:rPr dirty="0" sz="1050" spc="2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-1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Algorithm</a:t>
                      </a:r>
                      <a:r>
                        <a:rPr dirty="0" sz="1050" spc="1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dirty="0" sz="1050" spc="-3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SW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315595" indent="-290195">
                        <a:lnSpc>
                          <a:spcPts val="1255"/>
                        </a:lnSpc>
                        <a:spcBef>
                          <a:spcPts val="15"/>
                        </a:spcBef>
                        <a:buAutoNum type="arabicParenR"/>
                        <a:tabLst>
                          <a:tab pos="315595" algn="l"/>
                          <a:tab pos="316230" algn="l"/>
                        </a:tabLst>
                      </a:pPr>
                      <a:r>
                        <a:rPr dirty="0" sz="1050" spc="-1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Code</a:t>
                      </a:r>
                      <a:r>
                        <a:rPr dirty="0" sz="105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-2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implementation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315595" indent="-281305">
                        <a:lnSpc>
                          <a:spcPts val="1255"/>
                        </a:lnSpc>
                        <a:buAutoNum type="arabicParenR"/>
                        <a:tabLst>
                          <a:tab pos="315595" algn="l"/>
                          <a:tab pos="316230" algn="l"/>
                        </a:tabLst>
                      </a:pPr>
                      <a:r>
                        <a:rPr dirty="0" sz="1050" spc="-1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Bluetooth</a:t>
                      </a:r>
                      <a:r>
                        <a:rPr dirty="0" sz="1050" spc="5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-2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communication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315595" indent="-281305">
                        <a:lnSpc>
                          <a:spcPct val="100000"/>
                        </a:lnSpc>
                        <a:spcBef>
                          <a:spcPts val="15"/>
                        </a:spcBef>
                        <a:buAutoNum type="arabicParenR"/>
                        <a:tabLst>
                          <a:tab pos="315595" algn="l"/>
                          <a:tab pos="316230" algn="l"/>
                        </a:tabLst>
                      </a:pPr>
                      <a:r>
                        <a:rPr dirty="0" sz="1050" spc="-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Display</a:t>
                      </a:r>
                      <a:r>
                        <a:rPr dirty="0" sz="1050" spc="-3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-1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obstacle</a:t>
                      </a:r>
                      <a:r>
                        <a:rPr dirty="0" sz="1050" spc="-2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-1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dirty="0" sz="1050" spc="1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-2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LCD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3185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570865">
                <a:tc>
                  <a:txBody>
                    <a:bodyPr/>
                    <a:lstStyle/>
                    <a:p>
                      <a:pPr marL="163195" marR="157480" indent="63500">
                        <a:lnSpc>
                          <a:spcPct val="100099"/>
                        </a:lnSpc>
                        <a:spcBef>
                          <a:spcPts val="290"/>
                        </a:spcBef>
                      </a:pPr>
                      <a:r>
                        <a:rPr dirty="0" sz="1050" spc="-5" b="1">
                          <a:latin typeface="Times New Roman"/>
                          <a:cs typeface="Times New Roman"/>
                        </a:rPr>
                        <a:t>Language, </a:t>
                      </a:r>
                      <a:r>
                        <a:rPr dirty="0" sz="105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-15" b="1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050" spc="5" b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050" b="1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sz="1050" spc="5" b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050" spc="-10" b="1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050" spc="-30" b="1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050" spc="-15" b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050" spc="-20" b="1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050" spc="-15" b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050" spc="-40" b="1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050" b="1">
                          <a:latin typeface="Times New Roman"/>
                          <a:cs typeface="Times New Roman"/>
                        </a:rPr>
                        <a:t>t  </a:t>
                      </a:r>
                      <a:r>
                        <a:rPr dirty="0" sz="1050" spc="10" b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050" spc="-35" b="1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050" b="1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sz="1050" spc="-10" b="1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050" spc="10" b="1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050" b="1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050" spc="-35" b="1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050" spc="-20" b="1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050" spc="10" b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050" spc="-35" b="1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050" b="1">
                          <a:latin typeface="Times New Roman"/>
                          <a:cs typeface="Times New Roman"/>
                        </a:rPr>
                        <a:t>t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83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869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50" spc="-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C,</a:t>
                      </a:r>
                      <a:r>
                        <a:rPr dirty="0" sz="1050" spc="-3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-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STM32, </a:t>
                      </a:r>
                      <a:r>
                        <a:rPr dirty="0" sz="1050" spc="-1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IAR</a:t>
                      </a:r>
                      <a:r>
                        <a:rPr dirty="0" sz="1050" spc="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-1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Embedded</a:t>
                      </a:r>
                      <a:r>
                        <a:rPr dirty="0" sz="1050" spc="4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-1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Workbench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318134"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050" spc="-10" b="1">
                          <a:latin typeface="Times New Roman"/>
                          <a:cs typeface="Times New Roman"/>
                        </a:rPr>
                        <a:t>reference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112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u="sng" sz="1050" spc="-10">
                          <a:solidFill>
                            <a:srgbClr val="0000FF"/>
                          </a:solidFill>
                          <a:uFill>
                            <a:solidFill>
                              <a:srgbClr val="0096A7"/>
                            </a:solidFill>
                          </a:uFill>
                          <a:latin typeface="Times New Roman"/>
                          <a:cs typeface="Times New Roman"/>
                          <a:hlinkClick r:id="rId2"/>
                        </a:rPr>
                        <a:t>Github</a:t>
                      </a:r>
                      <a:r>
                        <a:rPr dirty="0" u="sng" sz="1050" spc="15">
                          <a:solidFill>
                            <a:srgbClr val="0000FF"/>
                          </a:solidFill>
                          <a:uFill>
                            <a:solidFill>
                              <a:srgbClr val="0096A7"/>
                            </a:solidFill>
                          </a:uFill>
                          <a:latin typeface="Times New Roman"/>
                          <a:cs typeface="Times New Roman"/>
                          <a:hlinkClick r:id="rId2"/>
                        </a:rPr>
                        <a:t> </a:t>
                      </a:r>
                      <a:r>
                        <a:rPr dirty="0" u="sng" sz="1050" spc="-20">
                          <a:solidFill>
                            <a:srgbClr val="0000FF"/>
                          </a:solidFill>
                          <a:uFill>
                            <a:solidFill>
                              <a:srgbClr val="0096A7"/>
                            </a:solidFill>
                          </a:uFill>
                          <a:latin typeface="Times New Roman"/>
                          <a:cs typeface="Times New Roman"/>
                          <a:hlinkClick r:id="rId2"/>
                        </a:rPr>
                        <a:t>Link</a:t>
                      </a:r>
                      <a:r>
                        <a:rPr dirty="0" sz="1400" spc="-2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dirty="0" sz="1400" spc="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sng" sz="1100" spc="-5">
                          <a:solidFill>
                            <a:srgbClr val="0000FF"/>
                          </a:solidFill>
                          <a:uFill>
                            <a:solidFill>
                              <a:srgbClr val="0096A7"/>
                            </a:solidFill>
                          </a:uFill>
                          <a:latin typeface="Times New Roman"/>
                          <a:cs typeface="Times New Roman"/>
                          <a:hlinkClick r:id="rId3"/>
                        </a:rPr>
                        <a:t>Report</a:t>
                      </a:r>
                      <a:r>
                        <a:rPr dirty="0" u="sng" sz="1100" spc="-10">
                          <a:solidFill>
                            <a:srgbClr val="0000FF"/>
                          </a:solidFill>
                          <a:uFill>
                            <a:solidFill>
                              <a:srgbClr val="0096A7"/>
                            </a:solidFill>
                          </a:uFill>
                          <a:latin typeface="Times New Roman"/>
                          <a:cs typeface="Times New Roman"/>
                          <a:hlinkClick r:id="rId3"/>
                        </a:rPr>
                        <a:t> </a:t>
                      </a:r>
                      <a:r>
                        <a:rPr dirty="0" u="sng" sz="1100" spc="-15">
                          <a:solidFill>
                            <a:srgbClr val="0000FF"/>
                          </a:solidFill>
                          <a:uFill>
                            <a:solidFill>
                              <a:srgbClr val="0096A7"/>
                            </a:solidFill>
                          </a:uFill>
                          <a:latin typeface="Times New Roman"/>
                          <a:cs typeface="Times New Roman"/>
                          <a:hlinkClick r:id="rId3"/>
                        </a:rPr>
                        <a:t>Link(kor)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4350258" y="614933"/>
            <a:ext cx="1682114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b="1">
                <a:solidFill>
                  <a:srgbClr val="585858"/>
                </a:solidFill>
                <a:latin typeface="Arial"/>
                <a:cs typeface="Arial"/>
              </a:rPr>
              <a:t>Introduce</a:t>
            </a:r>
            <a:r>
              <a:rPr dirty="0" sz="1600" spc="-10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585858"/>
                </a:solidFill>
                <a:latin typeface="Arial"/>
                <a:cs typeface="Arial"/>
              </a:rPr>
              <a:t>project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52984" y="890015"/>
            <a:ext cx="3672840" cy="3907790"/>
            <a:chOff x="252984" y="890015"/>
            <a:chExt cx="3672840" cy="3907790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2984" y="890015"/>
              <a:ext cx="3672840" cy="274624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73095" y="2996183"/>
              <a:ext cx="1219200" cy="1801367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4823" y="40640"/>
            <a:ext cx="1303020" cy="34734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100" spc="5" b="0">
                <a:solidFill>
                  <a:srgbClr val="FFFFFF"/>
                </a:solidFill>
                <a:latin typeface="Arial MT"/>
                <a:cs typeface="Arial MT"/>
              </a:rPr>
              <a:t>Project</a:t>
            </a:r>
            <a:r>
              <a:rPr dirty="0" sz="2100" spc="-130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100" spc="5" b="0">
                <a:solidFill>
                  <a:srgbClr val="FFFFFF"/>
                </a:solidFill>
                <a:latin typeface="Arial MT"/>
                <a:cs typeface="Arial MT"/>
              </a:rPr>
              <a:t>03.</a:t>
            </a:r>
            <a:endParaRPr sz="2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823" y="55879"/>
            <a:ext cx="1294765" cy="34734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100" spc="10" b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dirty="0" sz="2100" spc="5" b="0">
                <a:solidFill>
                  <a:srgbClr val="FFFFFF"/>
                </a:solidFill>
                <a:latin typeface="Arial MT"/>
                <a:cs typeface="Arial MT"/>
              </a:rPr>
              <a:t>ro</a:t>
            </a:r>
            <a:r>
              <a:rPr dirty="0" sz="2100" spc="10" b="0">
                <a:solidFill>
                  <a:srgbClr val="FFFFFF"/>
                </a:solidFill>
                <a:latin typeface="Arial MT"/>
                <a:cs typeface="Arial MT"/>
              </a:rPr>
              <a:t>j</a:t>
            </a:r>
            <a:r>
              <a:rPr dirty="0" sz="2100" spc="-15" b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dirty="0" sz="2100" spc="-20" b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dirty="0" sz="2100" b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dirty="0" sz="2100" spc="-85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100" spc="5" b="0">
                <a:solidFill>
                  <a:srgbClr val="FFFFFF"/>
                </a:solidFill>
                <a:latin typeface="Arial MT"/>
                <a:cs typeface="Arial MT"/>
              </a:rPr>
              <a:t>0</a:t>
            </a:r>
            <a:r>
              <a:rPr dirty="0" sz="2100" spc="10" b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r>
              <a:rPr dirty="0" sz="2100" b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0284" y="2190369"/>
            <a:ext cx="2466340" cy="13074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imes New Roman"/>
                <a:cs typeface="Times New Roman"/>
              </a:rPr>
              <a:t>*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Feature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introduction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>
                <a:latin typeface="Times New Roman"/>
                <a:cs typeface="Times New Roman"/>
              </a:rPr>
              <a:t>-</a:t>
            </a:r>
            <a:r>
              <a:rPr dirty="0" sz="1000" spc="-60">
                <a:latin typeface="Times New Roman"/>
                <a:cs typeface="Times New Roman"/>
              </a:rPr>
              <a:t> </a:t>
            </a:r>
            <a:r>
              <a:rPr dirty="0" sz="1000" spc="5">
                <a:latin typeface="Times New Roman"/>
                <a:cs typeface="Times New Roman"/>
              </a:rPr>
              <a:t>Algorithm</a:t>
            </a:r>
            <a:r>
              <a:rPr dirty="0" sz="1000" spc="-95">
                <a:latin typeface="Times New Roman"/>
                <a:cs typeface="Times New Roman"/>
              </a:rPr>
              <a:t> </a:t>
            </a:r>
            <a:r>
              <a:rPr dirty="0" sz="1000" spc="-15">
                <a:latin typeface="Times New Roman"/>
                <a:cs typeface="Times New Roman"/>
              </a:rPr>
              <a:t>for</a:t>
            </a:r>
            <a:r>
              <a:rPr dirty="0" sz="1000" spc="3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determining</a:t>
            </a:r>
            <a:r>
              <a:rPr dirty="0" sz="1000" spc="-80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robot</a:t>
            </a:r>
            <a:r>
              <a:rPr dirty="0" sz="1000" spc="-5">
                <a:latin typeface="Times New Roman"/>
                <a:cs typeface="Times New Roman"/>
              </a:rPr>
              <a:t> movement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b="1">
                <a:latin typeface="Times New Roman"/>
                <a:cs typeface="Times New Roman"/>
              </a:rPr>
              <a:t>*</a:t>
            </a:r>
            <a:r>
              <a:rPr dirty="0" sz="1200" spc="-5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Detail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0"/>
              </a:spcBef>
            </a:pPr>
            <a:r>
              <a:rPr dirty="0" sz="1000">
                <a:latin typeface="Times New Roman"/>
                <a:cs typeface="Times New Roman"/>
              </a:rPr>
              <a:t>-</a:t>
            </a:r>
            <a:r>
              <a:rPr dirty="0" sz="1000" spc="-6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</a:t>
            </a:r>
            <a:r>
              <a:rPr dirty="0" sz="1000">
                <a:latin typeface="Times New Roman"/>
                <a:cs typeface="Times New Roman"/>
              </a:rPr>
              <a:t>n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10">
                <a:latin typeface="Times New Roman"/>
                <a:cs typeface="Times New Roman"/>
              </a:rPr>
              <a:t>a</a:t>
            </a:r>
            <a:r>
              <a:rPr dirty="0" sz="1000" spc="5">
                <a:latin typeface="Times New Roman"/>
                <a:cs typeface="Times New Roman"/>
              </a:rPr>
              <a:t>l</a:t>
            </a:r>
            <a:r>
              <a:rPr dirty="0" sz="1000">
                <a:latin typeface="Times New Roman"/>
                <a:cs typeface="Times New Roman"/>
              </a:rPr>
              <a:t>g</a:t>
            </a:r>
            <a:r>
              <a:rPr dirty="0" sz="1000" spc="-20">
                <a:latin typeface="Times New Roman"/>
                <a:cs typeface="Times New Roman"/>
              </a:rPr>
              <a:t>o</a:t>
            </a:r>
            <a:r>
              <a:rPr dirty="0" sz="1000" spc="25">
                <a:latin typeface="Times New Roman"/>
                <a:cs typeface="Times New Roman"/>
              </a:rPr>
              <a:t>r</a:t>
            </a:r>
            <a:r>
              <a:rPr dirty="0" sz="1000" spc="5">
                <a:latin typeface="Times New Roman"/>
                <a:cs typeface="Times New Roman"/>
              </a:rPr>
              <a:t>it</a:t>
            </a:r>
            <a:r>
              <a:rPr dirty="0" sz="1000" spc="5">
                <a:latin typeface="Times New Roman"/>
                <a:cs typeface="Times New Roman"/>
              </a:rPr>
              <a:t>hm</a:t>
            </a:r>
            <a:r>
              <a:rPr dirty="0" sz="1000" spc="-11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d</a:t>
            </a:r>
            <a:r>
              <a:rPr dirty="0" sz="1000" spc="-20">
                <a:latin typeface="Times New Roman"/>
                <a:cs typeface="Times New Roman"/>
              </a:rPr>
              <a:t>e</a:t>
            </a:r>
            <a:r>
              <a:rPr dirty="0" sz="1000" spc="-10">
                <a:latin typeface="Times New Roman"/>
                <a:cs typeface="Times New Roman"/>
              </a:rPr>
              <a:t>s</a:t>
            </a:r>
            <a:r>
              <a:rPr dirty="0" sz="1000" spc="5">
                <a:latin typeface="Times New Roman"/>
                <a:cs typeface="Times New Roman"/>
              </a:rPr>
              <a:t>i</a:t>
            </a:r>
            <a:r>
              <a:rPr dirty="0" sz="1000">
                <a:latin typeface="Times New Roman"/>
                <a:cs typeface="Times New Roman"/>
              </a:rPr>
              <a:t>g</a:t>
            </a:r>
            <a:r>
              <a:rPr dirty="0" sz="1000" spc="20">
                <a:latin typeface="Times New Roman"/>
                <a:cs typeface="Times New Roman"/>
              </a:rPr>
              <a:t>n</a:t>
            </a:r>
            <a:r>
              <a:rPr dirty="0" sz="1000" spc="-15">
                <a:latin typeface="Times New Roman"/>
                <a:cs typeface="Times New Roman"/>
              </a:rPr>
              <a:t>e</a:t>
            </a:r>
            <a:r>
              <a:rPr dirty="0" sz="1000">
                <a:latin typeface="Times New Roman"/>
                <a:cs typeface="Times New Roman"/>
              </a:rPr>
              <a:t>d</a:t>
            </a:r>
            <a:r>
              <a:rPr dirty="0" sz="1000" spc="-105">
                <a:latin typeface="Times New Roman"/>
                <a:cs typeface="Times New Roman"/>
              </a:rPr>
              <a:t> </a:t>
            </a:r>
            <a:r>
              <a:rPr dirty="0" sz="1000" spc="-25">
                <a:latin typeface="Times New Roman"/>
                <a:cs typeface="Times New Roman"/>
              </a:rPr>
              <a:t>b</a:t>
            </a:r>
            <a:r>
              <a:rPr dirty="0" sz="1000" spc="5">
                <a:latin typeface="Times New Roman"/>
                <a:cs typeface="Times New Roman"/>
              </a:rPr>
              <a:t>a</a:t>
            </a:r>
            <a:r>
              <a:rPr dirty="0" sz="1000" spc="-10">
                <a:latin typeface="Times New Roman"/>
                <a:cs typeface="Times New Roman"/>
              </a:rPr>
              <a:t>s</a:t>
            </a:r>
            <a:r>
              <a:rPr dirty="0" sz="1000" spc="-15">
                <a:latin typeface="Times New Roman"/>
                <a:cs typeface="Times New Roman"/>
              </a:rPr>
              <a:t>e</a:t>
            </a:r>
            <a:r>
              <a:rPr dirty="0" sz="1000">
                <a:latin typeface="Times New Roman"/>
                <a:cs typeface="Times New Roman"/>
              </a:rPr>
              <a:t>d</a:t>
            </a:r>
            <a:r>
              <a:rPr dirty="0" sz="1000" spc="15">
                <a:latin typeface="Times New Roman"/>
                <a:cs typeface="Times New Roman"/>
              </a:rPr>
              <a:t> </a:t>
            </a:r>
            <a:r>
              <a:rPr dirty="0" sz="1000" spc="-25">
                <a:latin typeface="Times New Roman"/>
                <a:cs typeface="Times New Roman"/>
              </a:rPr>
              <a:t>o</a:t>
            </a:r>
            <a:r>
              <a:rPr dirty="0" sz="1000">
                <a:latin typeface="Times New Roman"/>
                <a:cs typeface="Times New Roman"/>
              </a:rPr>
              <a:t>n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5">
                <a:latin typeface="Times New Roman"/>
                <a:cs typeface="Times New Roman"/>
              </a:rPr>
              <a:t>t</a:t>
            </a:r>
            <a:r>
              <a:rPr dirty="0" sz="1000" spc="20">
                <a:latin typeface="Times New Roman"/>
                <a:cs typeface="Times New Roman"/>
              </a:rPr>
              <a:t>h</a:t>
            </a:r>
            <a:r>
              <a:rPr dirty="0" sz="1000">
                <a:latin typeface="Times New Roman"/>
                <a:cs typeface="Times New Roman"/>
              </a:rPr>
              <a:t>e  </a:t>
            </a:r>
            <a:r>
              <a:rPr dirty="0" sz="1000" spc="-10">
                <a:latin typeface="Times New Roman"/>
                <a:cs typeface="Times New Roman"/>
              </a:rPr>
              <a:t>assumption</a:t>
            </a:r>
            <a:r>
              <a:rPr dirty="0" sz="1000" spc="-7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that</a:t>
            </a:r>
            <a:r>
              <a:rPr dirty="0" sz="1000" spc="-7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only</a:t>
            </a:r>
            <a:r>
              <a:rPr dirty="0" sz="1000" spc="-5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90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degrees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can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 spc="-15">
                <a:latin typeface="Times New Roman"/>
                <a:cs typeface="Times New Roman"/>
              </a:rPr>
              <a:t>be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5">
                <a:latin typeface="Times New Roman"/>
                <a:cs typeface="Times New Roman"/>
              </a:rPr>
              <a:t>turned</a:t>
            </a:r>
            <a:r>
              <a:rPr dirty="0" sz="1000" spc="-75">
                <a:latin typeface="Times New Roman"/>
                <a:cs typeface="Times New Roman"/>
              </a:rPr>
              <a:t> </a:t>
            </a:r>
            <a:r>
              <a:rPr dirty="0" sz="1000" spc="5">
                <a:latin typeface="Times New Roman"/>
                <a:cs typeface="Times New Roman"/>
              </a:rPr>
              <a:t>to </a:t>
            </a:r>
            <a:r>
              <a:rPr dirty="0" sz="1000" spc="-235">
                <a:latin typeface="Times New Roman"/>
                <a:cs typeface="Times New Roman"/>
              </a:rPr>
              <a:t> </a:t>
            </a:r>
            <a:r>
              <a:rPr dirty="0" sz="1000" spc="20">
                <a:latin typeface="Times New Roman"/>
                <a:cs typeface="Times New Roman"/>
              </a:rPr>
              <a:t>r</a:t>
            </a:r>
            <a:r>
              <a:rPr dirty="0" sz="1000" spc="-15">
                <a:latin typeface="Times New Roman"/>
                <a:cs typeface="Times New Roman"/>
              </a:rPr>
              <a:t>e</a:t>
            </a:r>
            <a:r>
              <a:rPr dirty="0" sz="1000" spc="5">
                <a:latin typeface="Times New Roman"/>
                <a:cs typeface="Times New Roman"/>
              </a:rPr>
              <a:t>a</a:t>
            </a:r>
            <a:r>
              <a:rPr dirty="0" sz="1000" spc="-15">
                <a:latin typeface="Times New Roman"/>
                <a:cs typeface="Times New Roman"/>
              </a:rPr>
              <a:t>c</a:t>
            </a:r>
            <a:r>
              <a:rPr dirty="0" sz="1000">
                <a:latin typeface="Times New Roman"/>
                <a:cs typeface="Times New Roman"/>
              </a:rPr>
              <a:t>h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a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s</a:t>
            </a:r>
            <a:r>
              <a:rPr dirty="0" sz="1000" spc="-15">
                <a:latin typeface="Times New Roman"/>
                <a:cs typeface="Times New Roman"/>
              </a:rPr>
              <a:t>e</a:t>
            </a:r>
            <a:r>
              <a:rPr dirty="0" sz="1000">
                <a:latin typeface="Times New Roman"/>
                <a:cs typeface="Times New Roman"/>
              </a:rPr>
              <a:t>t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g</a:t>
            </a:r>
            <a:r>
              <a:rPr dirty="0" sz="1000" spc="-25">
                <a:latin typeface="Times New Roman"/>
                <a:cs typeface="Times New Roman"/>
              </a:rPr>
              <a:t>o</a:t>
            </a:r>
            <a:r>
              <a:rPr dirty="0" sz="1000" spc="5">
                <a:latin typeface="Times New Roman"/>
                <a:cs typeface="Times New Roman"/>
              </a:rPr>
              <a:t>al</a:t>
            </a:r>
            <a:r>
              <a:rPr dirty="0" sz="1000">
                <a:latin typeface="Times New Roman"/>
                <a:cs typeface="Times New Roman"/>
              </a:rPr>
              <a:t>,</a:t>
            </a:r>
            <a:r>
              <a:rPr dirty="0" sz="1000" spc="-45">
                <a:latin typeface="Times New Roman"/>
                <a:cs typeface="Times New Roman"/>
              </a:rPr>
              <a:t> </a:t>
            </a:r>
            <a:r>
              <a:rPr dirty="0" sz="1000" spc="-15">
                <a:latin typeface="Times New Roman"/>
                <a:cs typeface="Times New Roman"/>
              </a:rPr>
              <a:t>a</a:t>
            </a:r>
            <a:r>
              <a:rPr dirty="0" sz="1000">
                <a:latin typeface="Times New Roman"/>
                <a:cs typeface="Times New Roman"/>
              </a:rPr>
              <a:t>nd</a:t>
            </a:r>
            <a:r>
              <a:rPr dirty="0" sz="1000" spc="-60">
                <a:latin typeface="Times New Roman"/>
                <a:cs typeface="Times New Roman"/>
              </a:rPr>
              <a:t> </a:t>
            </a:r>
            <a:r>
              <a:rPr dirty="0" sz="1000" spc="5">
                <a:latin typeface="Times New Roman"/>
                <a:cs typeface="Times New Roman"/>
              </a:rPr>
              <a:t>t</a:t>
            </a:r>
            <a:r>
              <a:rPr dirty="0" sz="1000" spc="20">
                <a:latin typeface="Times New Roman"/>
                <a:cs typeface="Times New Roman"/>
              </a:rPr>
              <a:t>h</a:t>
            </a:r>
            <a:r>
              <a:rPr dirty="0" sz="1000" spc="5">
                <a:latin typeface="Times New Roman"/>
                <a:cs typeface="Times New Roman"/>
              </a:rPr>
              <a:t>a</a:t>
            </a:r>
            <a:r>
              <a:rPr dirty="0" sz="1000">
                <a:latin typeface="Times New Roman"/>
                <a:cs typeface="Times New Roman"/>
              </a:rPr>
              <a:t>t</a:t>
            </a:r>
            <a:r>
              <a:rPr dirty="0" sz="1000" spc="-70">
                <a:latin typeface="Times New Roman"/>
                <a:cs typeface="Times New Roman"/>
              </a:rPr>
              <a:t> </a:t>
            </a:r>
            <a:r>
              <a:rPr dirty="0" sz="1000" spc="-25">
                <a:latin typeface="Times New Roman"/>
                <a:cs typeface="Times New Roman"/>
              </a:rPr>
              <a:t>b</a:t>
            </a:r>
            <a:r>
              <a:rPr dirty="0" sz="1000" spc="5">
                <a:latin typeface="Times New Roman"/>
                <a:cs typeface="Times New Roman"/>
              </a:rPr>
              <a:t>a</a:t>
            </a:r>
            <a:r>
              <a:rPr dirty="0" sz="1000" spc="-15">
                <a:latin typeface="Times New Roman"/>
                <a:cs typeface="Times New Roman"/>
              </a:rPr>
              <a:t>c</a:t>
            </a:r>
            <a:r>
              <a:rPr dirty="0" sz="1000">
                <a:latin typeface="Times New Roman"/>
                <a:cs typeface="Times New Roman"/>
              </a:rPr>
              <a:t>k</a:t>
            </a:r>
            <a:r>
              <a:rPr dirty="0" sz="1000" spc="-30">
                <a:latin typeface="Times New Roman"/>
                <a:cs typeface="Times New Roman"/>
              </a:rPr>
              <a:t>w</a:t>
            </a:r>
            <a:r>
              <a:rPr dirty="0" sz="1000" spc="5">
                <a:latin typeface="Times New Roman"/>
                <a:cs typeface="Times New Roman"/>
              </a:rPr>
              <a:t>a</a:t>
            </a:r>
            <a:r>
              <a:rPr dirty="0" sz="1000" spc="20">
                <a:latin typeface="Times New Roman"/>
                <a:cs typeface="Times New Roman"/>
              </a:rPr>
              <a:t>r</a:t>
            </a:r>
            <a:r>
              <a:rPr dirty="0" sz="1000">
                <a:latin typeface="Times New Roman"/>
                <a:cs typeface="Times New Roman"/>
              </a:rPr>
              <a:t>d</a:t>
            </a:r>
            <a:r>
              <a:rPr dirty="0" sz="1000" spc="-80">
                <a:latin typeface="Times New Roman"/>
                <a:cs typeface="Times New Roman"/>
              </a:rPr>
              <a:t> </a:t>
            </a:r>
            <a:r>
              <a:rPr dirty="0" sz="1000" spc="10">
                <a:latin typeface="Times New Roman"/>
                <a:cs typeface="Times New Roman"/>
              </a:rPr>
              <a:t>m</a:t>
            </a:r>
            <a:r>
              <a:rPr dirty="0" sz="1000" spc="-25">
                <a:latin typeface="Times New Roman"/>
                <a:cs typeface="Times New Roman"/>
              </a:rPr>
              <a:t>ov</a:t>
            </a:r>
            <a:r>
              <a:rPr dirty="0" sz="1000" spc="-15">
                <a:latin typeface="Times New Roman"/>
                <a:cs typeface="Times New Roman"/>
              </a:rPr>
              <a:t>e</a:t>
            </a:r>
            <a:r>
              <a:rPr dirty="0" sz="1000" spc="10">
                <a:latin typeface="Times New Roman"/>
                <a:cs typeface="Times New Roman"/>
              </a:rPr>
              <a:t>m</a:t>
            </a:r>
            <a:r>
              <a:rPr dirty="0" sz="1000" spc="-15">
                <a:latin typeface="Times New Roman"/>
                <a:cs typeface="Times New Roman"/>
              </a:rPr>
              <a:t>e</a:t>
            </a:r>
            <a:r>
              <a:rPr dirty="0" sz="1000" spc="20">
                <a:latin typeface="Times New Roman"/>
                <a:cs typeface="Times New Roman"/>
              </a:rPr>
              <a:t>n</a:t>
            </a:r>
            <a:r>
              <a:rPr dirty="0" sz="1000">
                <a:latin typeface="Times New Roman"/>
                <a:cs typeface="Times New Roman"/>
              </a:rPr>
              <a:t>t</a:t>
            </a:r>
            <a:r>
              <a:rPr dirty="0" sz="1000" spc="-70">
                <a:latin typeface="Times New Roman"/>
                <a:cs typeface="Times New Roman"/>
              </a:rPr>
              <a:t> </a:t>
            </a:r>
            <a:r>
              <a:rPr dirty="0" sz="1000" spc="5">
                <a:latin typeface="Times New Roman"/>
                <a:cs typeface="Times New Roman"/>
              </a:rPr>
              <a:t>is  </a:t>
            </a:r>
            <a:r>
              <a:rPr dirty="0" sz="1000">
                <a:latin typeface="Times New Roman"/>
                <a:cs typeface="Times New Roman"/>
              </a:rPr>
              <a:t>not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possible.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685288" y="1066799"/>
            <a:ext cx="6181725" cy="3453765"/>
            <a:chOff x="2685288" y="1066799"/>
            <a:chExt cx="6181725" cy="34537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85288" y="1572767"/>
              <a:ext cx="3773424" cy="235915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58711" y="1066799"/>
              <a:ext cx="2407919" cy="345338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40284" y="711834"/>
            <a:ext cx="11588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Main</a:t>
            </a:r>
            <a:r>
              <a:rPr dirty="0" sz="1800" spc="-90" b="1">
                <a:latin typeface="Times New Roman"/>
                <a:cs typeface="Times New Roman"/>
              </a:rPr>
              <a:t> </a:t>
            </a:r>
            <a:r>
              <a:rPr dirty="0" sz="1800" spc="-35" b="1">
                <a:latin typeface="Times New Roman"/>
                <a:cs typeface="Times New Roman"/>
              </a:rPr>
              <a:t>Work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97278" y="711834"/>
            <a:ext cx="11728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Times New Roman"/>
                <a:cs typeface="Times New Roman"/>
              </a:rPr>
              <a:t>1</a:t>
            </a:r>
            <a:r>
              <a:rPr dirty="0" sz="1800">
                <a:latin typeface="Times New Roman"/>
                <a:cs typeface="Times New Roman"/>
              </a:rPr>
              <a:t>.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 spc="-60">
                <a:latin typeface="Times New Roman"/>
                <a:cs typeface="Times New Roman"/>
              </a:rPr>
              <a:t>A</a:t>
            </a:r>
            <a:r>
              <a:rPr dirty="0" sz="1800" spc="-20">
                <a:latin typeface="Times New Roman"/>
                <a:cs typeface="Times New Roman"/>
              </a:rPr>
              <a:t>l</a:t>
            </a:r>
            <a:r>
              <a:rPr dirty="0" sz="1800" spc="-40">
                <a:latin typeface="Times New Roman"/>
                <a:cs typeface="Times New Roman"/>
              </a:rPr>
              <a:t>g</a:t>
            </a:r>
            <a:r>
              <a:rPr dirty="0" sz="1800" spc="-15">
                <a:latin typeface="Times New Roman"/>
                <a:cs typeface="Times New Roman"/>
              </a:rPr>
              <a:t>o</a:t>
            </a:r>
            <a:r>
              <a:rPr dirty="0" sz="1800" spc="-25">
                <a:latin typeface="Times New Roman"/>
                <a:cs typeface="Times New Roman"/>
              </a:rPr>
              <a:t>r</a:t>
            </a:r>
            <a:r>
              <a:rPr dirty="0" sz="1800" spc="-20">
                <a:latin typeface="Times New Roman"/>
                <a:cs typeface="Times New Roman"/>
              </a:rPr>
              <a:t>it</a:t>
            </a:r>
            <a:r>
              <a:rPr dirty="0" sz="1800" spc="-15">
                <a:latin typeface="Times New Roman"/>
                <a:cs typeface="Times New Roman"/>
              </a:rPr>
              <a:t>h</a:t>
            </a:r>
            <a:r>
              <a:rPr dirty="0" sz="1800">
                <a:latin typeface="Times New Roman"/>
                <a:cs typeface="Times New Roman"/>
              </a:rPr>
              <a:t>m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823" y="55879"/>
            <a:ext cx="1294765" cy="34734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100" spc="10" b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dirty="0" sz="2100" spc="5" b="0">
                <a:solidFill>
                  <a:srgbClr val="FFFFFF"/>
                </a:solidFill>
                <a:latin typeface="Arial MT"/>
                <a:cs typeface="Arial MT"/>
              </a:rPr>
              <a:t>ro</a:t>
            </a:r>
            <a:r>
              <a:rPr dirty="0" sz="2100" spc="10" b="0">
                <a:solidFill>
                  <a:srgbClr val="FFFFFF"/>
                </a:solidFill>
                <a:latin typeface="Arial MT"/>
                <a:cs typeface="Arial MT"/>
              </a:rPr>
              <a:t>j</a:t>
            </a:r>
            <a:r>
              <a:rPr dirty="0" sz="2100" spc="-15" b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dirty="0" sz="2100" spc="-20" b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dirty="0" sz="2100" b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dirty="0" sz="2100" spc="-85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100" spc="5" b="0">
                <a:solidFill>
                  <a:srgbClr val="FFFFFF"/>
                </a:solidFill>
                <a:latin typeface="Arial MT"/>
                <a:cs typeface="Arial MT"/>
              </a:rPr>
              <a:t>0</a:t>
            </a:r>
            <a:r>
              <a:rPr dirty="0" sz="2100" spc="10" b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r>
              <a:rPr dirty="0" sz="2100" b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0284" y="2190369"/>
            <a:ext cx="2483485" cy="10026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imes New Roman"/>
                <a:cs typeface="Times New Roman"/>
              </a:rPr>
              <a:t>*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Feature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introduction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>
                <a:latin typeface="Times New Roman"/>
                <a:cs typeface="Times New Roman"/>
              </a:rPr>
              <a:t>-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Bluetooth</a:t>
            </a:r>
            <a:r>
              <a:rPr dirty="0" sz="1000" spc="-70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communication</a:t>
            </a:r>
            <a:r>
              <a:rPr dirty="0" sz="1000" spc="-7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with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mobile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devices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b="1">
                <a:latin typeface="Times New Roman"/>
                <a:cs typeface="Times New Roman"/>
              </a:rPr>
              <a:t>*</a:t>
            </a:r>
            <a:r>
              <a:rPr dirty="0" sz="1200" spc="-5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Detail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000">
                <a:latin typeface="Times New Roman"/>
                <a:cs typeface="Times New Roman"/>
              </a:rPr>
              <a:t>-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Implement</a:t>
            </a:r>
            <a:r>
              <a:rPr dirty="0" sz="1000" spc="-9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a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function</a:t>
            </a:r>
            <a:r>
              <a:rPr dirty="0" sz="1000" spc="-80">
                <a:latin typeface="Times New Roman"/>
                <a:cs typeface="Times New Roman"/>
              </a:rPr>
              <a:t> </a:t>
            </a:r>
            <a:r>
              <a:rPr dirty="0" sz="1000" spc="10">
                <a:latin typeface="Times New Roman"/>
                <a:cs typeface="Times New Roman"/>
              </a:rPr>
              <a:t>that</a:t>
            </a:r>
            <a:r>
              <a:rPr dirty="0" sz="1000" spc="-70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moves</a:t>
            </a:r>
            <a:r>
              <a:rPr dirty="0" sz="1000" spc="3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forward</a:t>
            </a:r>
            <a:r>
              <a:rPr dirty="0" sz="1000" spc="-5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when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0" spc="-40">
                <a:latin typeface="Times New Roman"/>
                <a:cs typeface="Times New Roman"/>
              </a:rPr>
              <a:t>you</a:t>
            </a:r>
            <a:r>
              <a:rPr dirty="0" sz="1000" spc="3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press</a:t>
            </a:r>
            <a:r>
              <a:rPr dirty="0" sz="1000" spc="-40">
                <a:latin typeface="Times New Roman"/>
                <a:cs typeface="Times New Roman"/>
              </a:rPr>
              <a:t> </a:t>
            </a:r>
            <a:r>
              <a:rPr dirty="0" sz="1000" spc="5">
                <a:latin typeface="Times New Roman"/>
                <a:cs typeface="Times New Roman"/>
              </a:rPr>
              <a:t>g</a:t>
            </a:r>
            <a:r>
              <a:rPr dirty="0" sz="1000" spc="-45">
                <a:latin typeface="Times New Roman"/>
                <a:cs typeface="Times New Roman"/>
              </a:rPr>
              <a:t> </a:t>
            </a:r>
            <a:r>
              <a:rPr dirty="0" sz="1000" spc="10">
                <a:latin typeface="Times New Roman"/>
                <a:cs typeface="Times New Roman"/>
              </a:rPr>
              <a:t>and</a:t>
            </a:r>
            <a:r>
              <a:rPr dirty="0" sz="1000" spc="-6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stops</a:t>
            </a:r>
            <a:r>
              <a:rPr dirty="0" sz="1000" spc="-5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when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 spc="-25">
                <a:latin typeface="Times New Roman"/>
                <a:cs typeface="Times New Roman"/>
              </a:rPr>
              <a:t>you</a:t>
            </a:r>
            <a:r>
              <a:rPr dirty="0" sz="1000" spc="3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press</a:t>
            </a:r>
            <a:r>
              <a:rPr dirty="0" sz="1000" spc="-45">
                <a:latin typeface="Times New Roman"/>
                <a:cs typeface="Times New Roman"/>
              </a:rPr>
              <a:t> </a:t>
            </a:r>
            <a:r>
              <a:rPr dirty="0" sz="1000" spc="-35">
                <a:latin typeface="Times New Roman"/>
                <a:cs typeface="Times New Roman"/>
              </a:rPr>
              <a:t>s.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10128" y="1316735"/>
            <a:ext cx="1667255" cy="22951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66944" y="786382"/>
            <a:ext cx="2938272" cy="428244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40284" y="711834"/>
            <a:ext cx="11588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Main</a:t>
            </a:r>
            <a:r>
              <a:rPr dirty="0" sz="1800" spc="-90" b="1">
                <a:latin typeface="Times New Roman"/>
                <a:cs typeface="Times New Roman"/>
              </a:rPr>
              <a:t> </a:t>
            </a:r>
            <a:r>
              <a:rPr dirty="0" sz="1800" spc="-35" b="1">
                <a:latin typeface="Times New Roman"/>
                <a:cs typeface="Times New Roman"/>
              </a:rPr>
              <a:t>Work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97278" y="711834"/>
            <a:ext cx="11277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Times New Roman"/>
                <a:cs typeface="Times New Roman"/>
              </a:rPr>
              <a:t>2</a:t>
            </a:r>
            <a:r>
              <a:rPr dirty="0" sz="1800">
                <a:latin typeface="Times New Roman"/>
                <a:cs typeface="Times New Roman"/>
              </a:rPr>
              <a:t>.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 spc="-30">
                <a:latin typeface="Times New Roman"/>
                <a:cs typeface="Times New Roman"/>
              </a:rPr>
              <a:t>B</a:t>
            </a:r>
            <a:r>
              <a:rPr dirty="0" sz="1800" spc="-20">
                <a:latin typeface="Times New Roman"/>
                <a:cs typeface="Times New Roman"/>
              </a:rPr>
              <a:t>l</a:t>
            </a:r>
            <a:r>
              <a:rPr dirty="0" sz="1800" spc="-15">
                <a:latin typeface="Times New Roman"/>
                <a:cs typeface="Times New Roman"/>
              </a:rPr>
              <a:t>u</a:t>
            </a:r>
            <a:r>
              <a:rPr dirty="0" sz="1800" spc="-35">
                <a:latin typeface="Times New Roman"/>
                <a:cs typeface="Times New Roman"/>
              </a:rPr>
              <a:t>e</a:t>
            </a:r>
            <a:r>
              <a:rPr dirty="0" sz="1800" spc="-20">
                <a:latin typeface="Times New Roman"/>
                <a:cs typeface="Times New Roman"/>
              </a:rPr>
              <a:t>t</a:t>
            </a:r>
            <a:r>
              <a:rPr dirty="0" sz="1800" spc="-15">
                <a:latin typeface="Times New Roman"/>
                <a:cs typeface="Times New Roman"/>
              </a:rPr>
              <a:t>oo</a:t>
            </a:r>
            <a:r>
              <a:rPr dirty="0" sz="1800" spc="-20">
                <a:latin typeface="Times New Roman"/>
                <a:cs typeface="Times New Roman"/>
              </a:rPr>
              <a:t>t</a:t>
            </a:r>
            <a:r>
              <a:rPr dirty="0" sz="1800">
                <a:latin typeface="Times New Roman"/>
                <a:cs typeface="Times New Roman"/>
              </a:rPr>
              <a:t>h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9328" y="498805"/>
            <a:ext cx="1382395" cy="4064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-5">
                <a:latin typeface="Times New Roman"/>
                <a:cs typeface="Times New Roman"/>
              </a:rPr>
              <a:t>About</a:t>
            </a:r>
            <a:r>
              <a:rPr dirty="0" sz="2500" spc="-80">
                <a:latin typeface="Times New Roman"/>
                <a:cs typeface="Times New Roman"/>
              </a:rPr>
              <a:t> </a:t>
            </a:r>
            <a:r>
              <a:rPr dirty="0" sz="2500" spc="-40">
                <a:latin typeface="Times New Roman"/>
                <a:cs typeface="Times New Roman"/>
              </a:rPr>
              <a:t>Me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59351" y="1186005"/>
            <a:ext cx="3556000" cy="3103880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dirty="0" sz="1350" spc="-5">
                <a:latin typeface="Times New Roman"/>
                <a:cs typeface="Times New Roman"/>
              </a:rPr>
              <a:t>I</a:t>
            </a:r>
            <a:r>
              <a:rPr dirty="0" sz="1350" spc="45">
                <a:latin typeface="Times New Roman"/>
                <a:cs typeface="Times New Roman"/>
              </a:rPr>
              <a:t> </a:t>
            </a:r>
            <a:r>
              <a:rPr dirty="0" sz="1350" spc="-5">
                <a:latin typeface="Times New Roman"/>
                <a:cs typeface="Times New Roman"/>
              </a:rPr>
              <a:t>am</a:t>
            </a:r>
            <a:r>
              <a:rPr dirty="0" sz="1350" spc="55">
                <a:latin typeface="Times New Roman"/>
                <a:cs typeface="Times New Roman"/>
              </a:rPr>
              <a:t> </a:t>
            </a:r>
            <a:r>
              <a:rPr dirty="0" sz="1350" spc="-10">
                <a:latin typeface="Times New Roman"/>
                <a:cs typeface="Times New Roman"/>
              </a:rPr>
              <a:t>Junwoo</a:t>
            </a:r>
            <a:r>
              <a:rPr dirty="0" sz="1350" spc="90">
                <a:latin typeface="Times New Roman"/>
                <a:cs typeface="Times New Roman"/>
              </a:rPr>
              <a:t> </a:t>
            </a:r>
            <a:r>
              <a:rPr dirty="0" sz="1350" spc="-10">
                <a:latin typeface="Times New Roman"/>
                <a:cs typeface="Times New Roman"/>
              </a:rPr>
              <a:t>Kang,</a:t>
            </a:r>
            <a:r>
              <a:rPr dirty="0" sz="1350" spc="95">
                <a:latin typeface="Times New Roman"/>
                <a:cs typeface="Times New Roman"/>
              </a:rPr>
              <a:t> </a:t>
            </a:r>
            <a:r>
              <a:rPr dirty="0" sz="1350" spc="-5">
                <a:latin typeface="Times New Roman"/>
                <a:cs typeface="Times New Roman"/>
              </a:rPr>
              <a:t>a</a:t>
            </a:r>
            <a:r>
              <a:rPr dirty="0" sz="1350" spc="70">
                <a:latin typeface="Times New Roman"/>
                <a:cs typeface="Times New Roman"/>
              </a:rPr>
              <a:t> </a:t>
            </a:r>
            <a:r>
              <a:rPr dirty="0" sz="1350" spc="-10">
                <a:latin typeface="Times New Roman"/>
                <a:cs typeface="Times New Roman"/>
              </a:rPr>
              <a:t>developer</a:t>
            </a:r>
            <a:r>
              <a:rPr dirty="0" sz="1350" spc="100">
                <a:latin typeface="Times New Roman"/>
                <a:cs typeface="Times New Roman"/>
              </a:rPr>
              <a:t> </a:t>
            </a:r>
            <a:r>
              <a:rPr dirty="0" sz="1350" spc="-20">
                <a:latin typeface="Times New Roman"/>
                <a:cs typeface="Times New Roman"/>
              </a:rPr>
              <a:t>who</a:t>
            </a:r>
            <a:r>
              <a:rPr dirty="0" sz="1350" spc="90">
                <a:latin typeface="Times New Roman"/>
                <a:cs typeface="Times New Roman"/>
              </a:rPr>
              <a:t> </a:t>
            </a:r>
            <a:r>
              <a:rPr dirty="0" sz="1350" spc="-10">
                <a:latin typeface="Times New Roman"/>
                <a:cs typeface="Times New Roman"/>
              </a:rPr>
              <a:t>enjoys</a:t>
            </a: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350" spc="-10">
                <a:latin typeface="Times New Roman"/>
                <a:cs typeface="Times New Roman"/>
              </a:rPr>
              <a:t>designing</a:t>
            </a:r>
            <a:r>
              <a:rPr dirty="0" sz="1350" spc="135">
                <a:latin typeface="Times New Roman"/>
                <a:cs typeface="Times New Roman"/>
              </a:rPr>
              <a:t> </a:t>
            </a:r>
            <a:r>
              <a:rPr dirty="0" sz="1350" spc="-5">
                <a:latin typeface="Times New Roman"/>
                <a:cs typeface="Times New Roman"/>
              </a:rPr>
              <a:t>and</a:t>
            </a:r>
            <a:r>
              <a:rPr dirty="0" sz="1350" spc="60">
                <a:latin typeface="Times New Roman"/>
                <a:cs typeface="Times New Roman"/>
              </a:rPr>
              <a:t> </a:t>
            </a:r>
            <a:r>
              <a:rPr dirty="0" sz="1350" spc="-10">
                <a:latin typeface="Times New Roman"/>
                <a:cs typeface="Times New Roman"/>
              </a:rPr>
              <a:t>optimizing</a:t>
            </a:r>
            <a:r>
              <a:rPr dirty="0" sz="1350" spc="110">
                <a:latin typeface="Times New Roman"/>
                <a:cs typeface="Times New Roman"/>
              </a:rPr>
              <a:t> </a:t>
            </a:r>
            <a:r>
              <a:rPr dirty="0" sz="1350" spc="-10">
                <a:latin typeface="Times New Roman"/>
                <a:cs typeface="Times New Roman"/>
              </a:rPr>
              <a:t>algorithms.</a:t>
            </a:r>
            <a:endParaRPr sz="1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350" spc="-5">
                <a:latin typeface="Times New Roman"/>
                <a:cs typeface="Times New Roman"/>
              </a:rPr>
              <a:t>I</a:t>
            </a:r>
            <a:r>
              <a:rPr dirty="0" sz="1350" spc="40">
                <a:latin typeface="Times New Roman"/>
                <a:cs typeface="Times New Roman"/>
              </a:rPr>
              <a:t> </a:t>
            </a:r>
            <a:r>
              <a:rPr dirty="0" sz="1350" spc="-20">
                <a:latin typeface="Times New Roman"/>
                <a:cs typeface="Times New Roman"/>
              </a:rPr>
              <a:t>always</a:t>
            </a:r>
            <a:r>
              <a:rPr dirty="0" sz="1350" spc="13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ask</a:t>
            </a:r>
            <a:r>
              <a:rPr dirty="0" sz="1350" spc="40">
                <a:latin typeface="Times New Roman"/>
                <a:cs typeface="Times New Roman"/>
              </a:rPr>
              <a:t> </a:t>
            </a:r>
            <a:r>
              <a:rPr dirty="0" sz="1350" spc="-15">
                <a:latin typeface="Times New Roman"/>
                <a:cs typeface="Times New Roman"/>
              </a:rPr>
              <a:t>myself</a:t>
            </a:r>
            <a:r>
              <a:rPr dirty="0" sz="1350" spc="95">
                <a:latin typeface="Times New Roman"/>
                <a:cs typeface="Times New Roman"/>
              </a:rPr>
              <a:t> </a:t>
            </a:r>
            <a:r>
              <a:rPr dirty="0" sz="1350" spc="-20">
                <a:latin typeface="Times New Roman"/>
                <a:cs typeface="Times New Roman"/>
              </a:rPr>
              <a:t>‘Why?’</a:t>
            </a:r>
            <a:endParaRPr sz="1350">
              <a:latin typeface="Times New Roman"/>
              <a:cs typeface="Times New Roman"/>
            </a:endParaRPr>
          </a:p>
          <a:p>
            <a:pPr marL="12700" marR="5080">
              <a:lnSpc>
                <a:spcPct val="108300"/>
              </a:lnSpc>
              <a:spcBef>
                <a:spcPts val="1080"/>
              </a:spcBef>
            </a:pPr>
            <a:r>
              <a:rPr dirty="0" sz="1350" spc="-5">
                <a:latin typeface="Times New Roman"/>
                <a:cs typeface="Times New Roman"/>
              </a:rPr>
              <a:t>I</a:t>
            </a:r>
            <a:r>
              <a:rPr dirty="0" sz="1350" spc="30">
                <a:latin typeface="Times New Roman"/>
                <a:cs typeface="Times New Roman"/>
              </a:rPr>
              <a:t> </a:t>
            </a:r>
            <a:r>
              <a:rPr dirty="0" sz="1350" spc="-5">
                <a:latin typeface="Times New Roman"/>
                <a:cs typeface="Times New Roman"/>
              </a:rPr>
              <a:t>am</a:t>
            </a:r>
            <a:r>
              <a:rPr dirty="0" sz="1350" spc="55">
                <a:latin typeface="Times New Roman"/>
                <a:cs typeface="Times New Roman"/>
              </a:rPr>
              <a:t> </a:t>
            </a:r>
            <a:r>
              <a:rPr dirty="0" sz="1350" spc="-5">
                <a:latin typeface="Times New Roman"/>
                <a:cs typeface="Times New Roman"/>
              </a:rPr>
              <a:t>a</a:t>
            </a:r>
            <a:r>
              <a:rPr dirty="0" sz="1350" spc="30">
                <a:latin typeface="Times New Roman"/>
                <a:cs typeface="Times New Roman"/>
              </a:rPr>
              <a:t> </a:t>
            </a:r>
            <a:r>
              <a:rPr dirty="0" sz="1350" spc="-5">
                <a:latin typeface="Times New Roman"/>
                <a:cs typeface="Times New Roman"/>
              </a:rPr>
              <a:t>person</a:t>
            </a:r>
            <a:r>
              <a:rPr dirty="0" sz="1350" spc="45">
                <a:latin typeface="Times New Roman"/>
                <a:cs typeface="Times New Roman"/>
              </a:rPr>
              <a:t> </a:t>
            </a:r>
            <a:r>
              <a:rPr dirty="0" sz="1350" spc="-20">
                <a:latin typeface="Times New Roman"/>
                <a:cs typeface="Times New Roman"/>
              </a:rPr>
              <a:t>who</a:t>
            </a:r>
            <a:r>
              <a:rPr dirty="0" sz="1350" spc="75">
                <a:latin typeface="Times New Roman"/>
                <a:cs typeface="Times New Roman"/>
              </a:rPr>
              <a:t> </a:t>
            </a:r>
            <a:r>
              <a:rPr dirty="0" sz="1350" spc="-10">
                <a:latin typeface="Times New Roman"/>
                <a:cs typeface="Times New Roman"/>
              </a:rPr>
              <a:t>is</a:t>
            </a:r>
            <a:r>
              <a:rPr dirty="0" sz="1350" spc="50">
                <a:latin typeface="Times New Roman"/>
                <a:cs typeface="Times New Roman"/>
              </a:rPr>
              <a:t> </a:t>
            </a:r>
            <a:r>
              <a:rPr dirty="0" sz="1350" spc="-10">
                <a:latin typeface="Times New Roman"/>
                <a:cs typeface="Times New Roman"/>
              </a:rPr>
              <a:t>active</a:t>
            </a:r>
            <a:r>
              <a:rPr dirty="0" sz="1350" spc="75">
                <a:latin typeface="Times New Roman"/>
                <a:cs typeface="Times New Roman"/>
              </a:rPr>
              <a:t> </a:t>
            </a:r>
            <a:r>
              <a:rPr dirty="0" sz="1350" spc="-5">
                <a:latin typeface="Times New Roman"/>
                <a:cs typeface="Times New Roman"/>
              </a:rPr>
              <a:t>and</a:t>
            </a:r>
            <a:r>
              <a:rPr dirty="0" sz="1350" spc="55">
                <a:latin typeface="Times New Roman"/>
                <a:cs typeface="Times New Roman"/>
              </a:rPr>
              <a:t> </a:t>
            </a:r>
            <a:r>
              <a:rPr dirty="0" sz="1350" spc="-10">
                <a:latin typeface="Times New Roman"/>
                <a:cs typeface="Times New Roman"/>
              </a:rPr>
              <a:t>enjoys</a:t>
            </a:r>
            <a:r>
              <a:rPr dirty="0" sz="1350" spc="165">
                <a:latin typeface="Times New Roman"/>
                <a:cs typeface="Times New Roman"/>
              </a:rPr>
              <a:t> </a:t>
            </a:r>
            <a:r>
              <a:rPr dirty="0" sz="1350" spc="-10">
                <a:latin typeface="Times New Roman"/>
                <a:cs typeface="Times New Roman"/>
              </a:rPr>
              <a:t>socializing </a:t>
            </a:r>
            <a:r>
              <a:rPr dirty="0" sz="1350" spc="-325">
                <a:latin typeface="Times New Roman"/>
                <a:cs typeface="Times New Roman"/>
              </a:rPr>
              <a:t> </a:t>
            </a:r>
            <a:r>
              <a:rPr dirty="0" sz="1350" spc="-5">
                <a:latin typeface="Times New Roman"/>
                <a:cs typeface="Times New Roman"/>
              </a:rPr>
              <a:t>and</a:t>
            </a:r>
            <a:r>
              <a:rPr dirty="0" sz="1350" spc="65">
                <a:latin typeface="Times New Roman"/>
                <a:cs typeface="Times New Roman"/>
              </a:rPr>
              <a:t> </a:t>
            </a:r>
            <a:r>
              <a:rPr dirty="0" sz="1350" spc="-10">
                <a:latin typeface="Times New Roman"/>
                <a:cs typeface="Times New Roman"/>
              </a:rPr>
              <a:t>communicating</a:t>
            </a:r>
            <a:r>
              <a:rPr dirty="0" sz="1350" spc="125">
                <a:latin typeface="Times New Roman"/>
                <a:cs typeface="Times New Roman"/>
              </a:rPr>
              <a:t> </a:t>
            </a:r>
            <a:r>
              <a:rPr dirty="0" sz="1350" spc="-15">
                <a:latin typeface="Times New Roman"/>
                <a:cs typeface="Times New Roman"/>
              </a:rPr>
              <a:t>with</a:t>
            </a:r>
            <a:r>
              <a:rPr dirty="0" sz="1350" spc="120">
                <a:latin typeface="Times New Roman"/>
                <a:cs typeface="Times New Roman"/>
              </a:rPr>
              <a:t> </a:t>
            </a:r>
            <a:r>
              <a:rPr dirty="0" sz="1350" spc="-5">
                <a:latin typeface="Times New Roman"/>
                <a:cs typeface="Times New Roman"/>
              </a:rPr>
              <a:t>other</a:t>
            </a:r>
            <a:r>
              <a:rPr dirty="0" sz="1350" spc="85">
                <a:latin typeface="Times New Roman"/>
                <a:cs typeface="Times New Roman"/>
              </a:rPr>
              <a:t> </a:t>
            </a:r>
            <a:r>
              <a:rPr dirty="0" sz="1350" spc="-5">
                <a:latin typeface="Times New Roman"/>
                <a:cs typeface="Times New Roman"/>
              </a:rPr>
              <a:t>people.</a:t>
            </a:r>
            <a:endParaRPr sz="1350">
              <a:latin typeface="Times New Roman"/>
              <a:cs typeface="Times New Roman"/>
            </a:endParaRPr>
          </a:p>
          <a:p>
            <a:pPr marL="12700" marR="66675">
              <a:lnSpc>
                <a:spcPct val="108200"/>
              </a:lnSpc>
              <a:spcBef>
                <a:spcPts val="1200"/>
              </a:spcBef>
            </a:pPr>
            <a:r>
              <a:rPr dirty="0" sz="1350" spc="-5">
                <a:latin typeface="Times New Roman"/>
                <a:cs typeface="Times New Roman"/>
              </a:rPr>
              <a:t>I </a:t>
            </a:r>
            <a:r>
              <a:rPr dirty="0" sz="1350" spc="-20">
                <a:latin typeface="Times New Roman"/>
                <a:cs typeface="Times New Roman"/>
              </a:rPr>
              <a:t>always</a:t>
            </a:r>
            <a:r>
              <a:rPr dirty="0" sz="1350" spc="-15">
                <a:latin typeface="Times New Roman"/>
                <a:cs typeface="Times New Roman"/>
              </a:rPr>
              <a:t> </a:t>
            </a:r>
            <a:r>
              <a:rPr dirty="0" sz="1350" spc="-5">
                <a:latin typeface="Times New Roman"/>
                <a:cs typeface="Times New Roman"/>
              </a:rPr>
              <a:t>think </a:t>
            </a:r>
            <a:r>
              <a:rPr dirty="0" sz="1350" spc="-10">
                <a:latin typeface="Times New Roman"/>
                <a:cs typeface="Times New Roman"/>
              </a:rPr>
              <a:t>how </a:t>
            </a:r>
            <a:r>
              <a:rPr dirty="0" sz="1350">
                <a:latin typeface="Times New Roman"/>
                <a:cs typeface="Times New Roman"/>
              </a:rPr>
              <a:t>to </a:t>
            </a:r>
            <a:r>
              <a:rPr dirty="0" sz="1350" spc="-5">
                <a:latin typeface="Times New Roman"/>
                <a:cs typeface="Times New Roman"/>
              </a:rPr>
              <a:t>efficiently</a:t>
            </a:r>
            <a:r>
              <a:rPr dirty="0" sz="1350">
                <a:latin typeface="Times New Roman"/>
                <a:cs typeface="Times New Roman"/>
              </a:rPr>
              <a:t> </a:t>
            </a:r>
            <a:r>
              <a:rPr dirty="0" sz="1350" spc="-35">
                <a:latin typeface="Times New Roman"/>
                <a:cs typeface="Times New Roman"/>
              </a:rPr>
              <a:t>solve </a:t>
            </a:r>
            <a:r>
              <a:rPr dirty="0" sz="1350" spc="-10">
                <a:latin typeface="Times New Roman"/>
                <a:cs typeface="Times New Roman"/>
              </a:rPr>
              <a:t>various </a:t>
            </a:r>
            <a:r>
              <a:rPr dirty="0" sz="1350" spc="-5">
                <a:latin typeface="Times New Roman"/>
                <a:cs typeface="Times New Roman"/>
              </a:rPr>
              <a:t> </a:t>
            </a:r>
            <a:r>
              <a:rPr dirty="0" sz="1350" spc="-10">
                <a:latin typeface="Times New Roman"/>
                <a:cs typeface="Times New Roman"/>
              </a:rPr>
              <a:t>problems</a:t>
            </a:r>
            <a:r>
              <a:rPr dirty="0" sz="1350" spc="-5">
                <a:latin typeface="Times New Roman"/>
                <a:cs typeface="Times New Roman"/>
              </a:rPr>
              <a:t> </a:t>
            </a:r>
            <a:r>
              <a:rPr dirty="0" sz="1350" spc="-10">
                <a:latin typeface="Times New Roman"/>
                <a:cs typeface="Times New Roman"/>
              </a:rPr>
              <a:t>in daily life </a:t>
            </a:r>
            <a:r>
              <a:rPr dirty="0" sz="1350" spc="-5">
                <a:latin typeface="Times New Roman"/>
                <a:cs typeface="Times New Roman"/>
              </a:rPr>
              <a:t>and </a:t>
            </a:r>
            <a:r>
              <a:rPr dirty="0" sz="1350" spc="-10">
                <a:latin typeface="Times New Roman"/>
                <a:cs typeface="Times New Roman"/>
              </a:rPr>
              <a:t>aim </a:t>
            </a:r>
            <a:r>
              <a:rPr dirty="0" sz="1350">
                <a:latin typeface="Times New Roman"/>
                <a:cs typeface="Times New Roman"/>
              </a:rPr>
              <a:t>to </a:t>
            </a:r>
            <a:r>
              <a:rPr dirty="0" sz="1350" spc="-10">
                <a:latin typeface="Times New Roman"/>
                <a:cs typeface="Times New Roman"/>
              </a:rPr>
              <a:t>take</a:t>
            </a:r>
            <a:r>
              <a:rPr dirty="0" sz="1350" spc="-5">
                <a:latin typeface="Times New Roman"/>
                <a:cs typeface="Times New Roman"/>
              </a:rPr>
              <a:t> </a:t>
            </a:r>
            <a:r>
              <a:rPr dirty="0" sz="1350" spc="-20">
                <a:latin typeface="Times New Roman"/>
                <a:cs typeface="Times New Roman"/>
              </a:rPr>
              <a:t>the </a:t>
            </a:r>
            <a:r>
              <a:rPr dirty="0" sz="1350">
                <a:latin typeface="Times New Roman"/>
                <a:cs typeface="Times New Roman"/>
              </a:rPr>
              <a:t>effort </a:t>
            </a:r>
            <a:r>
              <a:rPr dirty="0" sz="1350" spc="5">
                <a:latin typeface="Times New Roman"/>
                <a:cs typeface="Times New Roman"/>
              </a:rPr>
              <a:t>to </a:t>
            </a:r>
            <a:r>
              <a:rPr dirty="0" sz="1350" spc="-325">
                <a:latin typeface="Times New Roman"/>
                <a:cs typeface="Times New Roman"/>
              </a:rPr>
              <a:t> </a:t>
            </a:r>
            <a:r>
              <a:rPr dirty="0" sz="1350" spc="-10">
                <a:latin typeface="Times New Roman"/>
                <a:cs typeface="Times New Roman"/>
              </a:rPr>
              <a:t>comment</a:t>
            </a:r>
            <a:r>
              <a:rPr dirty="0" sz="1350" spc="105">
                <a:latin typeface="Times New Roman"/>
                <a:cs typeface="Times New Roman"/>
              </a:rPr>
              <a:t> </a:t>
            </a:r>
            <a:r>
              <a:rPr dirty="0" sz="1350" spc="-10">
                <a:latin typeface="Times New Roman"/>
                <a:cs typeface="Times New Roman"/>
              </a:rPr>
              <a:t>every</a:t>
            </a:r>
            <a:r>
              <a:rPr dirty="0" sz="1350" spc="70">
                <a:latin typeface="Times New Roman"/>
                <a:cs typeface="Times New Roman"/>
              </a:rPr>
              <a:t> </a:t>
            </a:r>
            <a:r>
              <a:rPr dirty="0" sz="1350" spc="-5">
                <a:latin typeface="Times New Roman"/>
                <a:cs typeface="Times New Roman"/>
              </a:rPr>
              <a:t>code.</a:t>
            </a:r>
            <a:endParaRPr sz="1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100" spc="-10" b="1">
                <a:latin typeface="Times New Roman"/>
                <a:cs typeface="Times New Roman"/>
              </a:rPr>
              <a:t>Interests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100" spc="-10" b="1">
                <a:latin typeface="Times New Roman"/>
                <a:cs typeface="Times New Roman"/>
              </a:rPr>
              <a:t>#Algorithm</a:t>
            </a:r>
            <a:r>
              <a:rPr dirty="0" sz="1100" spc="30" b="1">
                <a:latin typeface="Times New Roman"/>
                <a:cs typeface="Times New Roman"/>
              </a:rPr>
              <a:t> </a:t>
            </a:r>
            <a:r>
              <a:rPr dirty="0" sz="1100" spc="-15" b="1">
                <a:latin typeface="Times New Roman"/>
                <a:cs typeface="Times New Roman"/>
              </a:rPr>
              <a:t>#Optimization</a:t>
            </a:r>
            <a:r>
              <a:rPr dirty="0" sz="1100" spc="80" b="1">
                <a:latin typeface="Times New Roman"/>
                <a:cs typeface="Times New Roman"/>
              </a:rPr>
              <a:t> </a:t>
            </a:r>
            <a:r>
              <a:rPr dirty="0" sz="1100" spc="-15" b="1">
                <a:latin typeface="Times New Roman"/>
                <a:cs typeface="Times New Roman"/>
              </a:rPr>
              <a:t>#Platform</a:t>
            </a:r>
            <a:r>
              <a:rPr dirty="0" sz="1100" spc="110" b="1">
                <a:latin typeface="Times New Roman"/>
                <a:cs typeface="Times New Roman"/>
              </a:rPr>
              <a:t> </a:t>
            </a:r>
            <a:r>
              <a:rPr dirty="0" sz="1100" spc="-15" b="1">
                <a:latin typeface="Times New Roman"/>
                <a:cs typeface="Times New Roman"/>
              </a:rPr>
              <a:t>#FullStack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1100" spc="-15" b="1">
                <a:latin typeface="Times New Roman"/>
                <a:cs typeface="Times New Roman"/>
              </a:rPr>
              <a:t>#HelpingOther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7319" y="1152143"/>
            <a:ext cx="2139696" cy="313944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823" y="55879"/>
            <a:ext cx="1293495" cy="34734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100" spc="10" b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dirty="0" sz="2100" spc="5" b="0">
                <a:solidFill>
                  <a:srgbClr val="FFFFFF"/>
                </a:solidFill>
                <a:latin typeface="Arial MT"/>
                <a:cs typeface="Arial MT"/>
              </a:rPr>
              <a:t>ro</a:t>
            </a:r>
            <a:r>
              <a:rPr dirty="0" sz="2100" spc="10" b="0">
                <a:solidFill>
                  <a:srgbClr val="FFFFFF"/>
                </a:solidFill>
                <a:latin typeface="Arial MT"/>
                <a:cs typeface="Arial MT"/>
              </a:rPr>
              <a:t>j</a:t>
            </a:r>
            <a:r>
              <a:rPr dirty="0" sz="2100" spc="-15" b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dirty="0" sz="2100" spc="-20" b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dirty="0" sz="2100" b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dirty="0" sz="2100" spc="-105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100" spc="5" b="0">
                <a:solidFill>
                  <a:srgbClr val="FFFFFF"/>
                </a:solidFill>
                <a:latin typeface="Arial MT"/>
                <a:cs typeface="Arial MT"/>
              </a:rPr>
              <a:t>03.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0284" y="2190369"/>
            <a:ext cx="2497455" cy="13074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imes New Roman"/>
                <a:cs typeface="Times New Roman"/>
              </a:rPr>
              <a:t>*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Feature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introduction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>
                <a:latin typeface="Times New Roman"/>
                <a:cs typeface="Times New Roman"/>
              </a:rPr>
              <a:t>-</a:t>
            </a:r>
            <a:r>
              <a:rPr dirty="0" sz="1000" spc="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Ability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5">
                <a:latin typeface="Times New Roman"/>
                <a:cs typeface="Times New Roman"/>
              </a:rPr>
              <a:t>to</a:t>
            </a:r>
            <a:r>
              <a:rPr dirty="0" sz="1000" spc="1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display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obstacles</a:t>
            </a:r>
            <a:r>
              <a:rPr dirty="0" sz="1000" spc="3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on</a:t>
            </a:r>
            <a:r>
              <a:rPr dirty="0" sz="1000" spc="5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the</a:t>
            </a:r>
            <a:r>
              <a:rPr dirty="0" sz="1000" spc="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LCD</a:t>
            </a:r>
            <a:r>
              <a:rPr dirty="0" sz="1000" spc="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in</a:t>
            </a:r>
            <a:r>
              <a:rPr dirty="0" sz="1000" spc="5">
                <a:latin typeface="Times New Roman"/>
                <a:cs typeface="Times New Roman"/>
              </a:rPr>
              <a:t> real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0" spc="-15">
                <a:latin typeface="Times New Roman"/>
                <a:cs typeface="Times New Roman"/>
              </a:rPr>
              <a:t>time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1200" b="1">
                <a:latin typeface="Times New Roman"/>
                <a:cs typeface="Times New Roman"/>
              </a:rPr>
              <a:t>*</a:t>
            </a:r>
            <a:r>
              <a:rPr dirty="0" sz="1200" spc="-5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Detail</a:t>
            </a:r>
            <a:endParaRPr sz="1200">
              <a:latin typeface="Times New Roman"/>
              <a:cs typeface="Times New Roman"/>
            </a:endParaRPr>
          </a:p>
          <a:p>
            <a:pPr algn="just" marL="12700" marR="7620">
              <a:lnSpc>
                <a:spcPct val="100000"/>
              </a:lnSpc>
              <a:spcBef>
                <a:spcPts val="10"/>
              </a:spcBef>
            </a:pPr>
            <a:r>
              <a:rPr dirty="0" sz="1000">
                <a:latin typeface="Times New Roman"/>
                <a:cs typeface="Times New Roman"/>
              </a:rPr>
              <a:t>-</a:t>
            </a:r>
            <a:r>
              <a:rPr dirty="0" sz="1000" spc="5">
                <a:latin typeface="Times New Roman"/>
                <a:cs typeface="Times New Roman"/>
              </a:rPr>
              <a:t> A</a:t>
            </a:r>
            <a:r>
              <a:rPr dirty="0" sz="1000" spc="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sensor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that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detects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obstacles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displays </a:t>
            </a:r>
            <a:r>
              <a:rPr dirty="0" sz="1000" spc="-2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obstacles </a:t>
            </a:r>
            <a:r>
              <a:rPr dirty="0" sz="1000" spc="-25">
                <a:latin typeface="Times New Roman"/>
                <a:cs typeface="Times New Roman"/>
              </a:rPr>
              <a:t>on </a:t>
            </a:r>
            <a:r>
              <a:rPr dirty="0" sz="1000">
                <a:latin typeface="Times New Roman"/>
                <a:cs typeface="Times New Roman"/>
              </a:rPr>
              <a:t>the </a:t>
            </a:r>
            <a:r>
              <a:rPr dirty="0" sz="1000" spc="-5">
                <a:latin typeface="Times New Roman"/>
                <a:cs typeface="Times New Roman"/>
              </a:rPr>
              <a:t>LCD </a:t>
            </a:r>
            <a:r>
              <a:rPr dirty="0" sz="1000" spc="-10">
                <a:latin typeface="Times New Roman"/>
                <a:cs typeface="Times New Roman"/>
              </a:rPr>
              <a:t>in </a:t>
            </a:r>
            <a:r>
              <a:rPr dirty="0" sz="1000" spc="5">
                <a:latin typeface="Times New Roman"/>
                <a:cs typeface="Times New Roman"/>
              </a:rPr>
              <a:t>real </a:t>
            </a:r>
            <a:r>
              <a:rPr dirty="0" sz="1000">
                <a:latin typeface="Times New Roman"/>
                <a:cs typeface="Times New Roman"/>
              </a:rPr>
              <a:t>time </a:t>
            </a:r>
            <a:r>
              <a:rPr dirty="0" sz="1000" spc="-10">
                <a:latin typeface="Times New Roman"/>
                <a:cs typeface="Times New Roman"/>
              </a:rPr>
              <a:t>based on </a:t>
            </a:r>
            <a:r>
              <a:rPr dirty="0" sz="1000">
                <a:latin typeface="Times New Roman"/>
                <a:cs typeface="Times New Roman"/>
              </a:rPr>
              <a:t>the </a:t>
            </a:r>
            <a:r>
              <a:rPr dirty="0" sz="1000" spc="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current</a:t>
            </a:r>
            <a:r>
              <a:rPr dirty="0" sz="1000" spc="-12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location</a:t>
            </a:r>
            <a:r>
              <a:rPr dirty="0" sz="1000" spc="-8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and</a:t>
            </a:r>
            <a:r>
              <a:rPr dirty="0" sz="1000" spc="-8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rotation</a:t>
            </a:r>
            <a:r>
              <a:rPr dirty="0" sz="1000" spc="-5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direction.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61103" y="3093719"/>
            <a:ext cx="1219200" cy="180136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05271" y="786382"/>
            <a:ext cx="3209544" cy="428244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35223" y="1088135"/>
            <a:ext cx="1210055" cy="18074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248911" y="1088135"/>
            <a:ext cx="1219200" cy="179832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932176" y="3093719"/>
            <a:ext cx="1210055" cy="180136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40284" y="668782"/>
            <a:ext cx="11588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Main</a:t>
            </a:r>
            <a:r>
              <a:rPr dirty="0" sz="1800" spc="-90" b="1">
                <a:latin typeface="Times New Roman"/>
                <a:cs typeface="Times New Roman"/>
              </a:rPr>
              <a:t> </a:t>
            </a:r>
            <a:r>
              <a:rPr dirty="0" sz="1800" spc="-35" b="1">
                <a:latin typeface="Times New Roman"/>
                <a:cs typeface="Times New Roman"/>
              </a:rPr>
              <a:t>Work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97278" y="668782"/>
            <a:ext cx="22675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Times New Roman"/>
                <a:cs typeface="Times New Roman"/>
              </a:rPr>
              <a:t>3.</a:t>
            </a:r>
            <a:r>
              <a:rPr dirty="0" sz="1800" spc="-75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Obstacle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Visualization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1715" y="2400045"/>
            <a:ext cx="2014855" cy="314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End</a:t>
            </a:r>
            <a:r>
              <a:rPr dirty="0" spc="-30"/>
              <a:t> </a:t>
            </a:r>
            <a:r>
              <a:rPr dirty="0" spc="-10"/>
              <a:t>of</a:t>
            </a:r>
            <a:r>
              <a:rPr dirty="0" spc="-35"/>
              <a:t> </a:t>
            </a:r>
            <a:r>
              <a:rPr dirty="0" spc="-10"/>
              <a:t>Document</a:t>
            </a:r>
          </a:p>
        </p:txBody>
      </p:sp>
      <p:sp>
        <p:nvSpPr>
          <p:cNvPr id="3" name="object 3"/>
          <p:cNvSpPr/>
          <p:nvPr/>
        </p:nvSpPr>
        <p:spPr>
          <a:xfrm>
            <a:off x="3572255" y="2773679"/>
            <a:ext cx="2002155" cy="0"/>
          </a:xfrm>
          <a:custGeom>
            <a:avLst/>
            <a:gdLst/>
            <a:ahLst/>
            <a:cxnLst/>
            <a:rect l="l" t="t" r="r" b="b"/>
            <a:pathLst>
              <a:path w="2002154" h="0">
                <a:moveTo>
                  <a:pt x="0" y="0"/>
                </a:moveTo>
                <a:lnTo>
                  <a:pt x="2001901" y="0"/>
                </a:lnTo>
              </a:path>
            </a:pathLst>
          </a:custGeom>
          <a:ln w="18288">
            <a:solidFill>
              <a:srgbClr val="67F942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4151" y="515111"/>
            <a:ext cx="2855595" cy="0"/>
          </a:xfrm>
          <a:custGeom>
            <a:avLst/>
            <a:gdLst/>
            <a:ahLst/>
            <a:cxnLst/>
            <a:rect l="l" t="t" r="r" b="b"/>
            <a:pathLst>
              <a:path w="2855595" h="0">
                <a:moveTo>
                  <a:pt x="0" y="0"/>
                </a:moveTo>
                <a:lnTo>
                  <a:pt x="2855341" y="0"/>
                </a:lnTo>
              </a:path>
            </a:pathLst>
          </a:custGeom>
          <a:ln w="36576">
            <a:solidFill>
              <a:srgbClr val="67F94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6186" y="554558"/>
            <a:ext cx="2797175" cy="1231265"/>
          </a:xfrm>
          <a:prstGeom prst="rect"/>
        </p:spPr>
        <p:txBody>
          <a:bodyPr wrap="square" lIns="0" tIns="42544" rIns="0" bIns="0" rtlCol="0" vert="horz">
            <a:spAutoFit/>
          </a:bodyPr>
          <a:lstStyle/>
          <a:p>
            <a:pPr marL="12700" marR="5080">
              <a:lnSpc>
                <a:spcPts val="4680"/>
              </a:lnSpc>
              <a:spcBef>
                <a:spcPts val="334"/>
              </a:spcBef>
            </a:pPr>
            <a:r>
              <a:rPr dirty="0" sz="4000" spc="-130"/>
              <a:t>P</a:t>
            </a:r>
            <a:r>
              <a:rPr dirty="0" sz="4000" spc="-165"/>
              <a:t>O</a:t>
            </a:r>
            <a:r>
              <a:rPr dirty="0" sz="4000" spc="-250"/>
              <a:t>R</a:t>
            </a:r>
            <a:r>
              <a:rPr dirty="0" sz="4000" spc="-170"/>
              <a:t>T</a:t>
            </a:r>
            <a:r>
              <a:rPr dirty="0" sz="4000" spc="-95"/>
              <a:t>F</a:t>
            </a:r>
            <a:r>
              <a:rPr dirty="0" sz="4000" spc="-190"/>
              <a:t>O</a:t>
            </a:r>
            <a:r>
              <a:rPr dirty="0" sz="4000" spc="-335"/>
              <a:t>L</a:t>
            </a:r>
            <a:r>
              <a:rPr dirty="0" sz="4000" spc="-110"/>
              <a:t>I</a:t>
            </a:r>
            <a:r>
              <a:rPr dirty="0" sz="4000" spc="-60"/>
              <a:t>O  </a:t>
            </a:r>
            <a:r>
              <a:rPr dirty="0" sz="4000" spc="-145"/>
              <a:t>CONTENTS</a:t>
            </a:r>
            <a:endParaRPr sz="4000"/>
          </a:p>
        </p:txBody>
      </p:sp>
      <p:sp>
        <p:nvSpPr>
          <p:cNvPr id="4" name="object 4"/>
          <p:cNvSpPr/>
          <p:nvPr/>
        </p:nvSpPr>
        <p:spPr>
          <a:xfrm>
            <a:off x="1263396" y="3019044"/>
            <a:ext cx="7586345" cy="0"/>
          </a:xfrm>
          <a:custGeom>
            <a:avLst/>
            <a:gdLst/>
            <a:ahLst/>
            <a:cxnLst/>
            <a:rect l="l" t="t" r="r" b="b"/>
            <a:pathLst>
              <a:path w="7586345" h="0">
                <a:moveTo>
                  <a:pt x="0" y="0"/>
                </a:moveTo>
                <a:lnTo>
                  <a:pt x="7586218" y="0"/>
                </a:lnTo>
              </a:path>
            </a:pathLst>
          </a:custGeom>
          <a:ln w="9144">
            <a:solidFill>
              <a:srgbClr val="BDBD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63396" y="3525011"/>
            <a:ext cx="7586345" cy="0"/>
          </a:xfrm>
          <a:custGeom>
            <a:avLst/>
            <a:gdLst/>
            <a:ahLst/>
            <a:cxnLst/>
            <a:rect l="l" t="t" r="r" b="b"/>
            <a:pathLst>
              <a:path w="7586345" h="0">
                <a:moveTo>
                  <a:pt x="0" y="0"/>
                </a:moveTo>
                <a:lnTo>
                  <a:pt x="7586218" y="0"/>
                </a:lnTo>
              </a:path>
            </a:pathLst>
          </a:custGeom>
          <a:ln w="9144">
            <a:solidFill>
              <a:srgbClr val="BDBD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263396" y="4165091"/>
            <a:ext cx="7586345" cy="0"/>
          </a:xfrm>
          <a:custGeom>
            <a:avLst/>
            <a:gdLst/>
            <a:ahLst/>
            <a:cxnLst/>
            <a:rect l="l" t="t" r="r" b="b"/>
            <a:pathLst>
              <a:path w="7586345" h="0">
                <a:moveTo>
                  <a:pt x="0" y="0"/>
                </a:moveTo>
                <a:lnTo>
                  <a:pt x="7586218" y="0"/>
                </a:lnTo>
              </a:path>
            </a:pathLst>
          </a:custGeom>
          <a:ln w="9144">
            <a:solidFill>
              <a:srgbClr val="BDBD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523491" y="2550032"/>
            <a:ext cx="3975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A4A4A4"/>
                </a:solidFill>
                <a:latin typeface="Times New Roman"/>
                <a:cs typeface="Times New Roman"/>
              </a:rPr>
              <a:t>01.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00857" y="2650616"/>
            <a:ext cx="8915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Times New Roman"/>
                <a:cs typeface="Times New Roman"/>
              </a:rPr>
              <a:t>Smart</a:t>
            </a:r>
            <a:r>
              <a:rPr dirty="0" sz="1200" spc="-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Factory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81880" y="2559176"/>
            <a:ext cx="42754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spc="-15">
                <a:latin typeface="Times New Roman"/>
                <a:cs typeface="Times New Roman"/>
              </a:rPr>
              <a:t>Final </a:t>
            </a:r>
            <a:r>
              <a:rPr dirty="0" sz="1200" spc="-5">
                <a:latin typeface="Times New Roman"/>
                <a:cs typeface="Times New Roman"/>
              </a:rPr>
              <a:t>project was </a:t>
            </a:r>
            <a:r>
              <a:rPr dirty="0" sz="1200" spc="-10">
                <a:latin typeface="Times New Roman"/>
                <a:cs typeface="Times New Roman"/>
              </a:rPr>
              <a:t>performed with </a:t>
            </a:r>
            <a:r>
              <a:rPr dirty="0" sz="1200">
                <a:latin typeface="Times New Roman"/>
                <a:cs typeface="Times New Roman"/>
              </a:rPr>
              <a:t>the goal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 spc="-15">
                <a:latin typeface="Times New Roman"/>
                <a:cs typeface="Times New Roman"/>
              </a:rPr>
              <a:t>“developing </a:t>
            </a:r>
            <a:r>
              <a:rPr dirty="0" sz="1200" spc="-5">
                <a:latin typeface="Times New Roman"/>
                <a:cs typeface="Times New Roman"/>
              </a:rPr>
              <a:t>an </a:t>
            </a:r>
            <a:r>
              <a:rPr dirty="0" sz="1200" spc="-30">
                <a:latin typeface="Times New Roman"/>
                <a:cs typeface="Times New Roman"/>
              </a:rPr>
              <a:t>AI </a:t>
            </a:r>
            <a:r>
              <a:rPr dirty="0" sz="1200" spc="-10">
                <a:latin typeface="Times New Roman"/>
                <a:cs typeface="Times New Roman"/>
              </a:rPr>
              <a:t>model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detecting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classifying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steel</a:t>
            </a:r>
            <a:r>
              <a:rPr dirty="0" sz="1200" spc="-6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surface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defects”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23491" y="3056077"/>
            <a:ext cx="39751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0" b="1">
                <a:solidFill>
                  <a:srgbClr val="A4A4A4"/>
                </a:solidFill>
                <a:latin typeface="Times New Roman"/>
                <a:cs typeface="Times New Roman"/>
              </a:rPr>
              <a:t>02.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02966" y="3156661"/>
            <a:ext cx="60007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30">
                <a:latin typeface="Times New Roman"/>
                <a:cs typeface="Times New Roman"/>
              </a:rPr>
              <a:t>N</a:t>
            </a:r>
            <a:r>
              <a:rPr dirty="0" sz="1200">
                <a:latin typeface="Times New Roman"/>
                <a:cs typeface="Times New Roman"/>
              </a:rPr>
              <a:t>o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35">
                <a:latin typeface="Times New Roman"/>
                <a:cs typeface="Times New Roman"/>
              </a:rPr>
              <a:t>C</a:t>
            </a:r>
            <a:r>
              <a:rPr dirty="0" sz="1200" spc="-20">
                <a:latin typeface="Times New Roman"/>
                <a:cs typeface="Times New Roman"/>
              </a:rPr>
              <a:t>r</a:t>
            </a:r>
            <a:r>
              <a:rPr dirty="0" sz="1200" spc="-70">
                <a:latin typeface="Times New Roman"/>
                <a:cs typeface="Times New Roman"/>
              </a:rPr>
              <a:t>i</a:t>
            </a:r>
            <a:r>
              <a:rPr dirty="0" sz="1200" spc="-75">
                <a:latin typeface="Times New Roman"/>
                <a:cs typeface="Times New Roman"/>
              </a:rPr>
              <a:t>m</a:t>
            </a:r>
            <a:r>
              <a:rPr dirty="0" sz="1200">
                <a:latin typeface="Times New Roman"/>
                <a:cs typeface="Times New Roman"/>
              </a:rPr>
              <a:t>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81880" y="3156661"/>
            <a:ext cx="260985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latin typeface="Times New Roman"/>
                <a:cs typeface="Times New Roman"/>
              </a:rPr>
              <a:t>Application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35">
                <a:latin typeface="Times New Roman"/>
                <a:cs typeface="Times New Roman"/>
              </a:rPr>
              <a:t>Service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that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30">
                <a:latin typeface="Times New Roman"/>
                <a:cs typeface="Times New Roman"/>
              </a:rPr>
              <a:t>predicts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40">
                <a:latin typeface="Times New Roman"/>
                <a:cs typeface="Times New Roman"/>
              </a:rPr>
              <a:t>crime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 spc="-35">
                <a:latin typeface="Times New Roman"/>
                <a:cs typeface="Times New Roman"/>
              </a:rPr>
              <a:t>risk.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23491" y="3629964"/>
            <a:ext cx="3975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A4A4A4"/>
                </a:solidFill>
                <a:latin typeface="Times New Roman"/>
                <a:cs typeface="Times New Roman"/>
              </a:rPr>
              <a:t>03.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90876" y="3730548"/>
            <a:ext cx="11106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Times New Roman"/>
                <a:cs typeface="Times New Roman"/>
              </a:rPr>
              <a:t>Navigation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Robot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81880" y="3547364"/>
            <a:ext cx="408368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Direction </a:t>
            </a:r>
            <a:r>
              <a:rPr dirty="0" sz="1200" spc="-15">
                <a:latin typeface="Times New Roman"/>
                <a:cs typeface="Times New Roman"/>
              </a:rPr>
              <a:t>guidance </a:t>
            </a:r>
            <a:r>
              <a:rPr dirty="0" sz="1200" spc="-5">
                <a:latin typeface="Times New Roman"/>
                <a:cs typeface="Times New Roman"/>
              </a:rPr>
              <a:t>autonomous </a:t>
            </a:r>
            <a:r>
              <a:rPr dirty="0" sz="1200" spc="-20">
                <a:latin typeface="Times New Roman"/>
                <a:cs typeface="Times New Roman"/>
              </a:rPr>
              <a:t>driving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robot </a:t>
            </a:r>
            <a:r>
              <a:rPr dirty="0" sz="1200" spc="-10">
                <a:latin typeface="Times New Roman"/>
                <a:cs typeface="Times New Roman"/>
              </a:rPr>
              <a:t>with </a:t>
            </a:r>
            <a:r>
              <a:rPr dirty="0" sz="1200" spc="-5">
                <a:latin typeface="Times New Roman"/>
                <a:cs typeface="Times New Roman"/>
              </a:rPr>
              <a:t>bluetooth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displaying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0">
                <a:latin typeface="Times New Roman"/>
                <a:cs typeface="Times New Roman"/>
              </a:rPr>
              <a:t> map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showing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path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location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obstacles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in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real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time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on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30">
                <a:latin typeface="Times New Roman"/>
                <a:cs typeface="Times New Roman"/>
              </a:rPr>
              <a:t>LCD.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576071"/>
            <a:ext cx="1576070" cy="363220"/>
          </a:xfrm>
          <a:prstGeom prst="rect">
            <a:avLst/>
          </a:prstGeom>
          <a:solidFill>
            <a:srgbClr val="3D3D3D"/>
          </a:solidFill>
        </p:spPr>
        <p:txBody>
          <a:bodyPr wrap="square" lIns="0" tIns="76835" rIns="0" bIns="0" rtlCol="0" vert="horz">
            <a:spAutoFit/>
          </a:bodyPr>
          <a:lstStyle/>
          <a:p>
            <a:pPr marL="490220">
              <a:lnSpc>
                <a:spcPct val="100000"/>
              </a:lnSpc>
              <a:spcBef>
                <a:spcPts val="605"/>
              </a:spcBef>
            </a:pPr>
            <a:r>
              <a:rPr dirty="0" sz="1100" b="1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dirty="0" sz="1100" spc="-7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0311" y="984961"/>
            <a:ext cx="3315970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0" spc="-70"/>
              <a:t>Smart</a:t>
            </a:r>
            <a:r>
              <a:rPr dirty="0" sz="4000" spc="140"/>
              <a:t> </a:t>
            </a:r>
            <a:r>
              <a:rPr dirty="0" sz="4000" spc="-130"/>
              <a:t>Factory</a:t>
            </a:r>
            <a:endParaRPr sz="4000"/>
          </a:p>
        </p:txBody>
      </p:sp>
      <p:grpSp>
        <p:nvGrpSpPr>
          <p:cNvPr id="4" name="object 4"/>
          <p:cNvGrpSpPr/>
          <p:nvPr/>
        </p:nvGrpSpPr>
        <p:grpSpPr>
          <a:xfrm>
            <a:off x="6114288" y="2773679"/>
            <a:ext cx="2588895" cy="39370"/>
            <a:chOff x="6114288" y="2773679"/>
            <a:chExt cx="2588895" cy="39370"/>
          </a:xfrm>
        </p:grpSpPr>
        <p:sp>
          <p:nvSpPr>
            <p:cNvPr id="5" name="object 5"/>
            <p:cNvSpPr/>
            <p:nvPr/>
          </p:nvSpPr>
          <p:spPr>
            <a:xfrm>
              <a:off x="6149340" y="2793491"/>
              <a:ext cx="2553970" cy="0"/>
            </a:xfrm>
            <a:custGeom>
              <a:avLst/>
              <a:gdLst/>
              <a:ahLst/>
              <a:cxnLst/>
              <a:rect l="l" t="t" r="r" b="b"/>
              <a:pathLst>
                <a:path w="2553970" h="0">
                  <a:moveTo>
                    <a:pt x="0" y="0"/>
                  </a:moveTo>
                  <a:lnTo>
                    <a:pt x="2553716" y="0"/>
                  </a:lnTo>
                </a:path>
              </a:pathLst>
            </a:custGeom>
            <a:ln w="9144">
              <a:solidFill>
                <a:srgbClr val="67F9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117336" y="2776727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80">
                  <a:moveTo>
                    <a:pt x="23367" y="0"/>
                  </a:moveTo>
                  <a:lnTo>
                    <a:pt x="6730" y="0"/>
                  </a:lnTo>
                  <a:lnTo>
                    <a:pt x="0" y="6731"/>
                  </a:lnTo>
                  <a:lnTo>
                    <a:pt x="0" y="23368"/>
                  </a:lnTo>
                  <a:lnTo>
                    <a:pt x="6730" y="30098"/>
                  </a:lnTo>
                  <a:lnTo>
                    <a:pt x="23367" y="30098"/>
                  </a:lnTo>
                  <a:lnTo>
                    <a:pt x="30099" y="23368"/>
                  </a:lnTo>
                  <a:lnTo>
                    <a:pt x="30099" y="6731"/>
                  </a:lnTo>
                  <a:lnTo>
                    <a:pt x="23367" y="0"/>
                  </a:lnTo>
                  <a:close/>
                </a:path>
              </a:pathLst>
            </a:custGeom>
            <a:solidFill>
              <a:srgbClr val="67F94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118860" y="277825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80">
                  <a:moveTo>
                    <a:pt x="0" y="14986"/>
                  </a:moveTo>
                  <a:lnTo>
                    <a:pt x="0" y="6731"/>
                  </a:lnTo>
                  <a:lnTo>
                    <a:pt x="6730" y="0"/>
                  </a:lnTo>
                  <a:lnTo>
                    <a:pt x="14986" y="0"/>
                  </a:lnTo>
                  <a:lnTo>
                    <a:pt x="23367" y="0"/>
                  </a:lnTo>
                  <a:lnTo>
                    <a:pt x="30099" y="6731"/>
                  </a:lnTo>
                  <a:lnTo>
                    <a:pt x="30099" y="14986"/>
                  </a:lnTo>
                  <a:lnTo>
                    <a:pt x="30099" y="23368"/>
                  </a:lnTo>
                  <a:lnTo>
                    <a:pt x="23367" y="30099"/>
                  </a:lnTo>
                  <a:lnTo>
                    <a:pt x="14986" y="30099"/>
                  </a:lnTo>
                  <a:lnTo>
                    <a:pt x="6730" y="30099"/>
                  </a:lnTo>
                  <a:lnTo>
                    <a:pt x="0" y="23368"/>
                  </a:lnTo>
                  <a:lnTo>
                    <a:pt x="0" y="14986"/>
                  </a:lnTo>
                  <a:close/>
                </a:path>
              </a:pathLst>
            </a:custGeom>
            <a:ln w="9144">
              <a:solidFill>
                <a:srgbClr val="67F9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4330953" y="2486760"/>
            <a:ext cx="3724910" cy="1708150"/>
          </a:xfrm>
          <a:prstGeom prst="rect">
            <a:avLst/>
          </a:prstGeom>
        </p:spPr>
        <p:txBody>
          <a:bodyPr wrap="square" lIns="0" tIns="1504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dirty="0" sz="1800" spc="-10" b="1">
                <a:latin typeface="Times New Roman"/>
                <a:cs typeface="Times New Roman"/>
              </a:rPr>
              <a:t>About</a:t>
            </a:r>
            <a:r>
              <a:rPr dirty="0" sz="1800" spc="-6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project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dirty="0" sz="1400" spc="-10">
                <a:latin typeface="Times New Roman"/>
                <a:cs typeface="Times New Roman"/>
              </a:rPr>
              <a:t>A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service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that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detects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defective</a:t>
            </a:r>
            <a:r>
              <a:rPr dirty="0" sz="1400" spc="5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parts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in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steel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images.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95"/>
              </a:lnSpc>
              <a:spcBef>
                <a:spcPts val="1325"/>
              </a:spcBef>
            </a:pPr>
            <a:r>
              <a:rPr dirty="0" sz="1400" spc="-5">
                <a:latin typeface="Times New Roman"/>
                <a:cs typeface="Times New Roman"/>
              </a:rPr>
              <a:t>We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used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our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own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defect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detection </a:t>
            </a:r>
            <a:r>
              <a:rPr dirty="0" sz="1400" spc="-20">
                <a:latin typeface="Times New Roman"/>
                <a:cs typeface="Times New Roman"/>
              </a:rPr>
              <a:t>AI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model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30">
                <a:latin typeface="Times New Roman"/>
                <a:cs typeface="Times New Roman"/>
              </a:rPr>
              <a:t>and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95"/>
              </a:lnSpc>
            </a:pPr>
            <a:r>
              <a:rPr dirty="0" sz="1400" spc="-15">
                <a:latin typeface="Times New Roman"/>
                <a:cs typeface="Times New Roman"/>
              </a:rPr>
              <a:t>distributed</a:t>
            </a:r>
            <a:r>
              <a:rPr dirty="0" sz="1400" spc="-20">
                <a:latin typeface="Times New Roman"/>
                <a:cs typeface="Times New Roman"/>
              </a:rPr>
              <a:t> it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as</a:t>
            </a:r>
            <a:r>
              <a:rPr dirty="0" sz="1400" spc="-5">
                <a:latin typeface="Times New Roman"/>
                <a:cs typeface="Times New Roman"/>
              </a:rPr>
              <a:t> an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app</a:t>
            </a:r>
            <a:r>
              <a:rPr dirty="0" sz="1400" spc="-15">
                <a:latin typeface="Times New Roman"/>
                <a:cs typeface="Times New Roman"/>
              </a:rPr>
              <a:t> service.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dirty="0" sz="1400" spc="-10">
                <a:latin typeface="Times New Roman"/>
                <a:cs typeface="Times New Roman"/>
              </a:rPr>
              <a:t>Received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A+,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silver</a:t>
            </a:r>
            <a:r>
              <a:rPr dirty="0" sz="1400" spc="4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award</a:t>
            </a:r>
            <a:r>
              <a:rPr dirty="0" sz="1400" spc="-15">
                <a:latin typeface="Times New Roman"/>
                <a:cs typeface="Times New Roman"/>
              </a:rPr>
              <a:t> out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of</a:t>
            </a:r>
            <a:r>
              <a:rPr dirty="0" sz="1400" spc="-30">
                <a:latin typeface="Times New Roman"/>
                <a:cs typeface="Times New Roman"/>
              </a:rPr>
              <a:t> 14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teams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015" y="55879"/>
            <a:ext cx="1299210" cy="34734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100" spc="5" b="0">
                <a:solidFill>
                  <a:srgbClr val="FFFFFF"/>
                </a:solidFill>
                <a:latin typeface="Arial MT"/>
                <a:cs typeface="Arial MT"/>
              </a:rPr>
              <a:t>Project</a:t>
            </a:r>
            <a:r>
              <a:rPr dirty="0" sz="2100" spc="-95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100" spc="-20" b="0">
                <a:solidFill>
                  <a:srgbClr val="FFFFFF"/>
                </a:solidFill>
                <a:latin typeface="Arial MT"/>
                <a:cs typeface="Arial MT"/>
              </a:rPr>
              <a:t>01.</a:t>
            </a:r>
            <a:endParaRPr sz="2100">
              <a:latin typeface="Arial MT"/>
              <a:cs typeface="Arial M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266501" y="975804"/>
          <a:ext cx="4522470" cy="40182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7115"/>
                <a:gridCol w="3460750"/>
              </a:tblGrid>
              <a:tr h="318135"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dirty="0" sz="1050" b="1">
                          <a:latin typeface="Times New Roman"/>
                          <a:cs typeface="Times New Roman"/>
                        </a:rPr>
                        <a:t>Wo</a:t>
                      </a:r>
                      <a:r>
                        <a:rPr dirty="0" sz="1050" spc="10" b="1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050" b="1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dirty="0" sz="1050" spc="-10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-15" b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050" spc="10" b="1">
                          <a:latin typeface="Times New Roman"/>
                          <a:cs typeface="Times New Roman"/>
                        </a:rPr>
                        <a:t>er</a:t>
                      </a:r>
                      <a:r>
                        <a:rPr dirty="0" sz="1050" spc="-10" b="1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050" b="1">
                          <a:latin typeface="Times New Roman"/>
                          <a:cs typeface="Times New Roman"/>
                        </a:rPr>
                        <a:t>od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858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dirty="0" sz="105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2023.</a:t>
                      </a:r>
                      <a:r>
                        <a:rPr dirty="0" sz="1050" spc="-3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04</a:t>
                      </a:r>
                      <a:r>
                        <a:rPr dirty="0" sz="1050" spc="-3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~</a:t>
                      </a:r>
                      <a:r>
                        <a:rPr dirty="0" sz="1050" spc="-2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2023.</a:t>
                      </a:r>
                      <a:r>
                        <a:rPr dirty="0" sz="1050" spc="-3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r>
                        <a:rPr dirty="0" sz="1050" spc="-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(7</a:t>
                      </a:r>
                      <a:r>
                        <a:rPr dirty="0" sz="1050" spc="-6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-1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Months)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8580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403860"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dirty="0" sz="1050" spc="-5" b="1">
                          <a:latin typeface="Times New Roman"/>
                          <a:cs typeface="Times New Roman"/>
                        </a:rPr>
                        <a:t>Members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2395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dirty="0" sz="1050" spc="-1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Total</a:t>
                      </a:r>
                      <a:r>
                        <a:rPr dirty="0" sz="1050" spc="-5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dirty="0" sz="1050" spc="-2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people</a:t>
                      </a:r>
                      <a:r>
                        <a:rPr dirty="0" sz="1050" spc="3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(100%</a:t>
                      </a:r>
                      <a:r>
                        <a:rPr dirty="0" sz="1050" spc="-3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-1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contribution</a:t>
                      </a:r>
                      <a:r>
                        <a:rPr dirty="0" sz="1050" spc="5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-1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dirty="0" sz="1050" spc="3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BE,</a:t>
                      </a:r>
                      <a:r>
                        <a:rPr dirty="0" sz="1050" spc="-2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-2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FE)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2395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6407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 marL="5715">
                        <a:lnSpc>
                          <a:spcPct val="100000"/>
                        </a:lnSpc>
                      </a:pPr>
                      <a:r>
                        <a:rPr dirty="0" sz="1050" spc="-10" b="1">
                          <a:latin typeface="Times New Roman"/>
                          <a:cs typeface="Times New Roman"/>
                        </a:rPr>
                        <a:t>Objective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86995">
                        <a:lnSpc>
                          <a:spcPts val="1255"/>
                        </a:lnSpc>
                      </a:pPr>
                      <a:r>
                        <a:rPr dirty="0" sz="1050" spc="-1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Bringing</a:t>
                      </a:r>
                      <a:r>
                        <a:rPr dirty="0" sz="1050" spc="4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-1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050" spc="-1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-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capabilities</a:t>
                      </a:r>
                      <a:r>
                        <a:rPr dirty="0" sz="1050" spc="-3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-1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needed</a:t>
                      </a:r>
                      <a:r>
                        <a:rPr dirty="0" sz="1050" spc="4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-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050" spc="-3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areas</a:t>
                      </a:r>
                      <a:r>
                        <a:rPr dirty="0" sz="1050" spc="-5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-1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05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-1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050" spc="-1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-1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factory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86995">
                        <a:lnSpc>
                          <a:spcPts val="1255"/>
                        </a:lnSpc>
                      </a:pPr>
                      <a:r>
                        <a:rPr dirty="0" sz="1050" spc="-1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industry</a:t>
                      </a:r>
                      <a:r>
                        <a:rPr dirty="0" sz="1050" spc="5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-1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where</a:t>
                      </a:r>
                      <a:r>
                        <a:rPr dirty="0" sz="1050" spc="-8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-1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AI</a:t>
                      </a:r>
                      <a:r>
                        <a:rPr dirty="0" sz="1050" spc="1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-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1050" spc="-3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-1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needed</a:t>
                      </a:r>
                      <a:r>
                        <a:rPr dirty="0" sz="1050" spc="5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-2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most</a:t>
                      </a:r>
                      <a:r>
                        <a:rPr dirty="0" sz="1050" spc="7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-1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but</a:t>
                      </a:r>
                      <a:r>
                        <a:rPr dirty="0" sz="1050" spc="-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-2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most</a:t>
                      </a:r>
                      <a:r>
                        <a:rPr dirty="0" sz="1050" spc="5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-1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difficult</a:t>
                      </a:r>
                      <a:r>
                        <a:rPr dirty="0" sz="1050" spc="6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-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050" spc="-2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-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reach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5454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 marL="3175">
                        <a:lnSpc>
                          <a:spcPct val="100000"/>
                        </a:lnSpc>
                      </a:pPr>
                      <a:r>
                        <a:rPr dirty="0" sz="1050" spc="-5" b="1">
                          <a:latin typeface="Times New Roman"/>
                          <a:cs typeface="Times New Roman"/>
                        </a:rPr>
                        <a:t>Content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05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86995">
                        <a:lnSpc>
                          <a:spcPct val="100000"/>
                        </a:lnSpc>
                      </a:pPr>
                      <a:r>
                        <a:rPr dirty="0" sz="105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050" spc="-6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-1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service</a:t>
                      </a:r>
                      <a:r>
                        <a:rPr dirty="0" sz="1050" spc="-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that</a:t>
                      </a:r>
                      <a:r>
                        <a:rPr dirty="0" sz="1050" spc="-3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-1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detects</a:t>
                      </a:r>
                      <a:r>
                        <a:rPr dirty="0" sz="105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-1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defective</a:t>
                      </a:r>
                      <a:r>
                        <a:rPr dirty="0" sz="1050" spc="6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-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parts</a:t>
                      </a:r>
                      <a:r>
                        <a:rPr dirty="0" sz="1050" spc="-4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-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dirty="0" sz="1050" spc="-2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-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steel</a:t>
                      </a:r>
                      <a:r>
                        <a:rPr dirty="0" sz="1050" spc="-1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-1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images.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05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12109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 marL="5080">
                        <a:lnSpc>
                          <a:spcPct val="100000"/>
                        </a:lnSpc>
                      </a:pPr>
                      <a:r>
                        <a:rPr dirty="0" sz="1050" b="1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050" spc="5" b="1">
                          <a:latin typeface="Times New Roman"/>
                          <a:cs typeface="Times New Roman"/>
                        </a:rPr>
                        <a:t>et</a:t>
                      </a:r>
                      <a:r>
                        <a:rPr dirty="0" sz="1050" b="1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050" spc="-10" b="1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050" b="1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050" spc="-7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5" b="1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050" b="1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050" spc="-10" b="1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050" spc="5" b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050" b="1">
                          <a:latin typeface="Times New Roman"/>
                          <a:cs typeface="Times New Roman"/>
                        </a:rPr>
                        <a:t>s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5595" marR="408305" indent="-289560">
                        <a:lnSpc>
                          <a:spcPct val="101000"/>
                        </a:lnSpc>
                        <a:spcBef>
                          <a:spcPts val="275"/>
                        </a:spcBef>
                        <a:buAutoNum type="arabicParenR"/>
                        <a:tabLst>
                          <a:tab pos="315595" algn="l"/>
                          <a:tab pos="316230" algn="l"/>
                        </a:tabLst>
                      </a:pPr>
                      <a:r>
                        <a:rPr dirty="0" sz="1050" spc="-1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UI/UX planning </a:t>
                      </a:r>
                      <a:r>
                        <a:rPr dirty="0" sz="1050" spc="-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dirty="0" sz="1050" spc="-1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development</a:t>
                      </a:r>
                      <a:r>
                        <a:rPr dirty="0" sz="1050" spc="-1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using Flutter </a:t>
                      </a:r>
                      <a:r>
                        <a:rPr dirty="0" sz="1050" spc="-2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dirty="0" sz="1050" spc="-25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-2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Figma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315595" indent="-290195">
                        <a:lnSpc>
                          <a:spcPts val="1250"/>
                        </a:lnSpc>
                        <a:buAutoNum type="arabicParenR"/>
                        <a:tabLst>
                          <a:tab pos="315595" algn="l"/>
                          <a:tab pos="316230" algn="l"/>
                        </a:tabLst>
                      </a:pPr>
                      <a:r>
                        <a:rPr dirty="0" sz="105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BE</a:t>
                      </a:r>
                      <a:r>
                        <a:rPr dirty="0" sz="1050" spc="-2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development</a:t>
                      </a:r>
                      <a:r>
                        <a:rPr dirty="0" sz="1050" spc="9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-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050" spc="-1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DB</a:t>
                      </a:r>
                      <a:r>
                        <a:rPr dirty="0" sz="1050" spc="-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-1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server</a:t>
                      </a:r>
                      <a:r>
                        <a:rPr dirty="0" sz="1050" spc="1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-1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construction</a:t>
                      </a:r>
                      <a:r>
                        <a:rPr dirty="0" sz="1050" spc="8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-1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using</a:t>
                      </a:r>
                      <a:r>
                        <a:rPr dirty="0" sz="1050" spc="-2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-1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AWS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315595">
                        <a:lnSpc>
                          <a:spcPts val="1255"/>
                        </a:lnSpc>
                        <a:spcBef>
                          <a:spcPts val="15"/>
                        </a:spcBef>
                      </a:pPr>
                      <a:r>
                        <a:rPr dirty="0" sz="1050" spc="-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050" spc="-4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-1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Spring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315595" indent="-290195">
                        <a:lnSpc>
                          <a:spcPts val="1255"/>
                        </a:lnSpc>
                        <a:buAutoNum type="arabicParenR" startAt="3"/>
                        <a:tabLst>
                          <a:tab pos="315595" algn="l"/>
                          <a:tab pos="316230" algn="l"/>
                        </a:tabLst>
                      </a:pPr>
                      <a:r>
                        <a:rPr dirty="0" sz="1050" spc="-1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Developing</a:t>
                      </a:r>
                      <a:r>
                        <a:rPr dirty="0" sz="1050" spc="7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050" spc="-4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-2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filming</a:t>
                      </a:r>
                      <a:r>
                        <a:rPr dirty="0" sz="1050" spc="8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-1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device</a:t>
                      </a:r>
                      <a:r>
                        <a:rPr dirty="0" sz="1050" spc="3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-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050" spc="-2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-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replace</a:t>
                      </a:r>
                      <a:r>
                        <a:rPr dirty="0" sz="1050" spc="-1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-2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embedded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315595">
                        <a:lnSpc>
                          <a:spcPts val="1255"/>
                        </a:lnSpc>
                        <a:spcBef>
                          <a:spcPts val="10"/>
                        </a:spcBef>
                      </a:pPr>
                      <a:r>
                        <a:rPr dirty="0" sz="1050" spc="-1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systems</a:t>
                      </a:r>
                      <a:r>
                        <a:rPr dirty="0" sz="1050" spc="4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-1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through</a:t>
                      </a:r>
                      <a:r>
                        <a:rPr dirty="0" sz="1050" spc="5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-1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cell</a:t>
                      </a:r>
                      <a:r>
                        <a:rPr dirty="0" sz="1050" spc="-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-2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phone</a:t>
                      </a:r>
                      <a:r>
                        <a:rPr dirty="0" sz="1050" spc="5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-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050" spc="-2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-1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camera</a:t>
                      </a:r>
                      <a:r>
                        <a:rPr dirty="0" sz="1050" spc="1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-1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control</a:t>
                      </a:r>
                      <a:r>
                        <a:rPr dirty="0" sz="1050" spc="2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-2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functions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315595" indent="-281305">
                        <a:lnSpc>
                          <a:spcPts val="1255"/>
                        </a:lnSpc>
                        <a:buAutoNum type="arabicParenR" startAt="4"/>
                        <a:tabLst>
                          <a:tab pos="315595" algn="l"/>
                          <a:tab pos="316230" algn="l"/>
                        </a:tabLst>
                      </a:pPr>
                      <a:r>
                        <a:rPr dirty="0" sz="1050" spc="-1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Building</a:t>
                      </a:r>
                      <a:r>
                        <a:rPr dirty="0" sz="1050" spc="4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-1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CI/CD</a:t>
                      </a:r>
                      <a:r>
                        <a:rPr dirty="0" sz="1050" spc="-2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-1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using</a:t>
                      </a:r>
                      <a:r>
                        <a:rPr dirty="0" sz="1050" spc="-2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-2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AWS</a:t>
                      </a:r>
                      <a:r>
                        <a:rPr dirty="0" sz="1050" spc="-3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-1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elasticbeanstalk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570865">
                <a:tc>
                  <a:txBody>
                    <a:bodyPr/>
                    <a:lstStyle/>
                    <a:p>
                      <a:pPr marL="163195" marR="157480" indent="63500">
                        <a:lnSpc>
                          <a:spcPct val="100099"/>
                        </a:lnSpc>
                        <a:spcBef>
                          <a:spcPts val="290"/>
                        </a:spcBef>
                      </a:pPr>
                      <a:r>
                        <a:rPr dirty="0" sz="1050" spc="-5" b="1">
                          <a:latin typeface="Times New Roman"/>
                          <a:cs typeface="Times New Roman"/>
                        </a:rPr>
                        <a:t>Language, </a:t>
                      </a:r>
                      <a:r>
                        <a:rPr dirty="0" sz="105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-15" b="1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050" spc="5" b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050" b="1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sz="1050" spc="5" b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050" spc="-10" b="1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050" spc="-30" b="1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050" spc="-15" b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050" spc="-20" b="1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050" spc="-15" b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050" spc="-40" b="1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050" b="1">
                          <a:latin typeface="Times New Roman"/>
                          <a:cs typeface="Times New Roman"/>
                        </a:rPr>
                        <a:t>t  </a:t>
                      </a:r>
                      <a:r>
                        <a:rPr dirty="0" sz="1050" spc="10" b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050" spc="-35" b="1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050" b="1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sz="1050" spc="-10" b="1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050" spc="10" b="1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050" b="1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050" spc="-35" b="1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050" spc="-20" b="1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050" spc="10" b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050" spc="-35" b="1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050" b="1">
                          <a:latin typeface="Times New Roman"/>
                          <a:cs typeface="Times New Roman"/>
                        </a:rPr>
                        <a:t>t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83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 marR="252729">
                        <a:lnSpc>
                          <a:spcPct val="101000"/>
                        </a:lnSpc>
                        <a:spcBef>
                          <a:spcPts val="910"/>
                        </a:spcBef>
                      </a:pPr>
                      <a:r>
                        <a:rPr dirty="0" sz="1050" spc="-1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1050" spc="-1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050" spc="-2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sz="1050" spc="-1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tt</a:t>
                      </a:r>
                      <a:r>
                        <a:rPr dirty="0" sz="1050" spc="-1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050" spc="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05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dirty="0" sz="1050" spc="-2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-2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050" spc="1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050" spc="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050" spc="-1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05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dirty="0" sz="1050" spc="-7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-2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050" spc="1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dirty="0" sz="1050" spc="-1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05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dirty="0" sz="1050" spc="-7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-1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050" spc="-1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050" spc="1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05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050" spc="-1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050" spc="-1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050" spc="-1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05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dirty="0" sz="1050" spc="-1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050" spc="1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050" spc="-2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05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050" spc="-1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050" spc="1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050" spc="-1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050" spc="-2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dirty="0" sz="105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dirty="0" sz="1050" spc="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050" spc="-2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050" spc="-1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050" spc="-2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dirty="0" sz="1050" spc="-1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050" spc="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05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dirty="0" sz="1050" spc="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-5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J</a:t>
                      </a:r>
                      <a:r>
                        <a:rPr dirty="0" sz="1050" spc="-9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AVA</a:t>
                      </a:r>
                      <a:r>
                        <a:rPr dirty="0" sz="105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dirty="0" sz="105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-1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050" spc="-2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050" spc="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050" spc="-1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050" spc="-2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05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g  </a:t>
                      </a:r>
                      <a:r>
                        <a:rPr dirty="0" sz="1050" spc="-35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Boot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5570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318134"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050" spc="-10" b="1">
                          <a:latin typeface="Times New Roman"/>
                          <a:cs typeface="Times New Roman"/>
                        </a:rPr>
                        <a:t>reference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112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u="sng" sz="1050" spc="-10">
                          <a:solidFill>
                            <a:srgbClr val="0000FF"/>
                          </a:solidFill>
                          <a:uFill>
                            <a:solidFill>
                              <a:srgbClr val="0096A7"/>
                            </a:solidFill>
                          </a:uFill>
                          <a:latin typeface="Times New Roman"/>
                          <a:cs typeface="Times New Roman"/>
                          <a:hlinkClick r:id="rId2"/>
                        </a:rPr>
                        <a:t>Github</a:t>
                      </a:r>
                      <a:r>
                        <a:rPr dirty="0" u="sng" sz="1050" spc="-20">
                          <a:solidFill>
                            <a:srgbClr val="0000FF"/>
                          </a:solidFill>
                          <a:uFill>
                            <a:solidFill>
                              <a:srgbClr val="0096A7"/>
                            </a:solidFill>
                          </a:uFill>
                          <a:latin typeface="Times New Roman"/>
                          <a:cs typeface="Times New Roman"/>
                          <a:hlinkClick r:id="rId2"/>
                        </a:rPr>
                        <a:t> </a:t>
                      </a:r>
                      <a:r>
                        <a:rPr dirty="0" u="sng" sz="1050" spc="-30">
                          <a:solidFill>
                            <a:srgbClr val="0000FF"/>
                          </a:solidFill>
                          <a:uFill>
                            <a:solidFill>
                              <a:srgbClr val="0096A7"/>
                            </a:solidFill>
                          </a:uFill>
                          <a:latin typeface="Times New Roman"/>
                          <a:cs typeface="Times New Roman"/>
                          <a:hlinkClick r:id="rId2"/>
                        </a:rPr>
                        <a:t>Link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1120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350258" y="614933"/>
            <a:ext cx="1682114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b="1">
                <a:latin typeface="Arial"/>
                <a:cs typeface="Arial"/>
              </a:rPr>
              <a:t>Introduce</a:t>
            </a:r>
            <a:r>
              <a:rPr dirty="0" sz="1600" spc="-105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project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112" y="1319783"/>
            <a:ext cx="3953255" cy="246583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823" y="55879"/>
            <a:ext cx="1293495" cy="34734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100" spc="10" b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dirty="0" sz="2100" spc="5" b="0">
                <a:solidFill>
                  <a:srgbClr val="FFFFFF"/>
                </a:solidFill>
                <a:latin typeface="Arial MT"/>
                <a:cs typeface="Arial MT"/>
              </a:rPr>
              <a:t>ro</a:t>
            </a:r>
            <a:r>
              <a:rPr dirty="0" sz="2100" spc="10" b="0">
                <a:solidFill>
                  <a:srgbClr val="FFFFFF"/>
                </a:solidFill>
                <a:latin typeface="Arial MT"/>
                <a:cs typeface="Arial MT"/>
              </a:rPr>
              <a:t>j</a:t>
            </a:r>
            <a:r>
              <a:rPr dirty="0" sz="2100" spc="-15" b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dirty="0" sz="2100" spc="-20" b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dirty="0" sz="2100" b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dirty="0" sz="2100" spc="-105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100" spc="5" b="0">
                <a:solidFill>
                  <a:srgbClr val="FFFFFF"/>
                </a:solidFill>
                <a:latin typeface="Arial MT"/>
                <a:cs typeface="Arial MT"/>
              </a:rPr>
              <a:t>01.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0284" y="2190369"/>
            <a:ext cx="2719070" cy="1012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imes New Roman"/>
                <a:cs typeface="Times New Roman"/>
              </a:rPr>
              <a:t>*</a:t>
            </a:r>
            <a:r>
              <a:rPr dirty="0" sz="1200" spc="-5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Feature</a:t>
            </a:r>
            <a:r>
              <a:rPr dirty="0" sz="1200" spc="-4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introduction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>
                <a:latin typeface="Times New Roman"/>
                <a:cs typeface="Times New Roman"/>
              </a:rPr>
              <a:t>-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I</a:t>
            </a:r>
            <a:r>
              <a:rPr dirty="0" sz="1000" spc="5">
                <a:latin typeface="Times New Roman"/>
                <a:cs typeface="Times New Roman"/>
              </a:rPr>
              <a:t>ma</a:t>
            </a:r>
            <a:r>
              <a:rPr dirty="0" sz="1000">
                <a:latin typeface="Times New Roman"/>
                <a:cs typeface="Times New Roman"/>
              </a:rPr>
              <a:t>ge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s</a:t>
            </a:r>
            <a:r>
              <a:rPr dirty="0" sz="1000" spc="20">
                <a:latin typeface="Times New Roman"/>
                <a:cs typeface="Times New Roman"/>
              </a:rPr>
              <a:t>h</a:t>
            </a:r>
            <a:r>
              <a:rPr dirty="0" sz="1000" spc="-25">
                <a:latin typeface="Times New Roman"/>
                <a:cs typeface="Times New Roman"/>
              </a:rPr>
              <a:t>oo</a:t>
            </a:r>
            <a:r>
              <a:rPr dirty="0" sz="1000" spc="5">
                <a:latin typeface="Times New Roman"/>
                <a:cs typeface="Times New Roman"/>
              </a:rPr>
              <a:t>t</a:t>
            </a:r>
            <a:r>
              <a:rPr dirty="0" sz="1000" spc="-20">
                <a:latin typeface="Times New Roman"/>
                <a:cs typeface="Times New Roman"/>
              </a:rPr>
              <a:t>i</a:t>
            </a:r>
            <a:r>
              <a:rPr dirty="0" sz="1000">
                <a:latin typeface="Times New Roman"/>
                <a:cs typeface="Times New Roman"/>
              </a:rPr>
              <a:t>ng</a:t>
            </a:r>
            <a:r>
              <a:rPr dirty="0" sz="1000" spc="-105">
                <a:latin typeface="Times New Roman"/>
                <a:cs typeface="Times New Roman"/>
              </a:rPr>
              <a:t> </a:t>
            </a:r>
            <a:r>
              <a:rPr dirty="0" sz="1000" spc="5">
                <a:latin typeface="Times New Roman"/>
                <a:cs typeface="Times New Roman"/>
              </a:rPr>
              <a:t>a</a:t>
            </a:r>
            <a:r>
              <a:rPr dirty="0" sz="1000" spc="20">
                <a:latin typeface="Times New Roman"/>
                <a:cs typeface="Times New Roman"/>
              </a:rPr>
              <a:t>n</a:t>
            </a:r>
            <a:r>
              <a:rPr dirty="0" sz="1000">
                <a:latin typeface="Times New Roman"/>
                <a:cs typeface="Times New Roman"/>
              </a:rPr>
              <a:t>d</a:t>
            </a:r>
            <a:r>
              <a:rPr dirty="0" sz="1000" spc="-60">
                <a:latin typeface="Times New Roman"/>
                <a:cs typeface="Times New Roman"/>
              </a:rPr>
              <a:t> </a:t>
            </a:r>
            <a:r>
              <a:rPr dirty="0" sz="1000" spc="-15">
                <a:latin typeface="Times New Roman"/>
                <a:cs typeface="Times New Roman"/>
              </a:rPr>
              <a:t>e</a:t>
            </a:r>
            <a:r>
              <a:rPr dirty="0" sz="1000">
                <a:latin typeface="Times New Roman"/>
                <a:cs typeface="Times New Roman"/>
              </a:rPr>
              <a:t>d</a:t>
            </a:r>
            <a:r>
              <a:rPr dirty="0" sz="1000" spc="5">
                <a:latin typeface="Times New Roman"/>
                <a:cs typeface="Times New Roman"/>
              </a:rPr>
              <a:t>it</a:t>
            </a:r>
            <a:r>
              <a:rPr dirty="0" sz="1000" spc="-20">
                <a:latin typeface="Times New Roman"/>
                <a:cs typeface="Times New Roman"/>
              </a:rPr>
              <a:t>i</a:t>
            </a:r>
            <a:r>
              <a:rPr dirty="0" sz="1000">
                <a:latin typeface="Times New Roman"/>
                <a:cs typeface="Times New Roman"/>
              </a:rPr>
              <a:t>ng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b="1">
                <a:latin typeface="Times New Roman"/>
                <a:cs typeface="Times New Roman"/>
              </a:rPr>
              <a:t>*</a:t>
            </a:r>
            <a:r>
              <a:rPr dirty="0" sz="1200" spc="-5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Detail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>
                <a:latin typeface="Times New Roman"/>
                <a:cs typeface="Times New Roman"/>
              </a:rPr>
              <a:t>-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20">
                <a:latin typeface="Times New Roman"/>
                <a:cs typeface="Times New Roman"/>
              </a:rPr>
              <a:t>B</a:t>
            </a:r>
            <a:r>
              <a:rPr dirty="0" sz="1000" spc="-15">
                <a:latin typeface="Times New Roman"/>
                <a:cs typeface="Times New Roman"/>
              </a:rPr>
              <a:t>e</a:t>
            </a:r>
            <a:r>
              <a:rPr dirty="0" sz="1000" spc="-25">
                <a:latin typeface="Times New Roman"/>
                <a:cs typeface="Times New Roman"/>
              </a:rPr>
              <a:t>fo</a:t>
            </a:r>
            <a:r>
              <a:rPr dirty="0" sz="1000" spc="20">
                <a:latin typeface="Times New Roman"/>
                <a:cs typeface="Times New Roman"/>
              </a:rPr>
              <a:t>r</a:t>
            </a:r>
            <a:r>
              <a:rPr dirty="0" sz="1000">
                <a:latin typeface="Times New Roman"/>
                <a:cs typeface="Times New Roman"/>
              </a:rPr>
              <a:t>e</a:t>
            </a:r>
            <a:r>
              <a:rPr dirty="0" sz="1000" spc="45">
                <a:latin typeface="Times New Roman"/>
                <a:cs typeface="Times New Roman"/>
              </a:rPr>
              <a:t> </a:t>
            </a:r>
            <a:r>
              <a:rPr dirty="0" sz="1000" spc="5">
                <a:latin typeface="Times New Roman"/>
                <a:cs typeface="Times New Roman"/>
              </a:rPr>
              <a:t>i</a:t>
            </a:r>
            <a:r>
              <a:rPr dirty="0" sz="1000" spc="20">
                <a:latin typeface="Times New Roman"/>
                <a:cs typeface="Times New Roman"/>
              </a:rPr>
              <a:t>n</a:t>
            </a:r>
            <a:r>
              <a:rPr dirty="0" sz="1000">
                <a:latin typeface="Times New Roman"/>
                <a:cs typeface="Times New Roman"/>
              </a:rPr>
              <a:t>p</a:t>
            </a:r>
            <a:r>
              <a:rPr dirty="0" sz="1000" spc="-25">
                <a:latin typeface="Times New Roman"/>
                <a:cs typeface="Times New Roman"/>
              </a:rPr>
              <a:t>u</a:t>
            </a:r>
            <a:r>
              <a:rPr dirty="0" sz="1000" spc="-20">
                <a:latin typeface="Times New Roman"/>
                <a:cs typeface="Times New Roman"/>
              </a:rPr>
              <a:t>tti</a:t>
            </a:r>
            <a:r>
              <a:rPr dirty="0" sz="1000">
                <a:latin typeface="Times New Roman"/>
                <a:cs typeface="Times New Roman"/>
              </a:rPr>
              <a:t>ng</a:t>
            </a:r>
            <a:r>
              <a:rPr dirty="0" sz="1000" spc="-105">
                <a:latin typeface="Times New Roman"/>
                <a:cs typeface="Times New Roman"/>
              </a:rPr>
              <a:t> </a:t>
            </a:r>
            <a:r>
              <a:rPr dirty="0" sz="1000" spc="-15">
                <a:latin typeface="Times New Roman"/>
                <a:cs typeface="Times New Roman"/>
              </a:rPr>
              <a:t>c</a:t>
            </a:r>
            <a:r>
              <a:rPr dirty="0" sz="1000" spc="5">
                <a:latin typeface="Times New Roman"/>
                <a:cs typeface="Times New Roman"/>
              </a:rPr>
              <a:t>a</a:t>
            </a:r>
            <a:r>
              <a:rPr dirty="0" sz="1000">
                <a:latin typeface="Times New Roman"/>
                <a:cs typeface="Times New Roman"/>
              </a:rPr>
              <a:t>p</a:t>
            </a:r>
            <a:r>
              <a:rPr dirty="0" sz="1000" spc="5">
                <a:latin typeface="Times New Roman"/>
                <a:cs typeface="Times New Roman"/>
              </a:rPr>
              <a:t>t</a:t>
            </a:r>
            <a:r>
              <a:rPr dirty="0" sz="1000">
                <a:latin typeface="Times New Roman"/>
                <a:cs typeface="Times New Roman"/>
              </a:rPr>
              <a:t>ur</a:t>
            </a:r>
            <a:r>
              <a:rPr dirty="0" sz="1000" spc="-20">
                <a:latin typeface="Times New Roman"/>
                <a:cs typeface="Times New Roman"/>
              </a:rPr>
              <a:t>e</a:t>
            </a:r>
            <a:r>
              <a:rPr dirty="0" sz="1000">
                <a:latin typeface="Times New Roman"/>
                <a:cs typeface="Times New Roman"/>
              </a:rPr>
              <a:t>d</a:t>
            </a:r>
            <a:r>
              <a:rPr dirty="0" sz="1000" spc="-80">
                <a:latin typeface="Times New Roman"/>
                <a:cs typeface="Times New Roman"/>
              </a:rPr>
              <a:t> </a:t>
            </a:r>
            <a:r>
              <a:rPr dirty="0" sz="1000" spc="5">
                <a:latin typeface="Times New Roman"/>
                <a:cs typeface="Times New Roman"/>
              </a:rPr>
              <a:t>ima</a:t>
            </a:r>
            <a:r>
              <a:rPr dirty="0" sz="1000">
                <a:latin typeface="Times New Roman"/>
                <a:cs typeface="Times New Roman"/>
              </a:rPr>
              <a:t>g</a:t>
            </a:r>
            <a:r>
              <a:rPr dirty="0" sz="1000" spc="-20">
                <a:latin typeface="Times New Roman"/>
                <a:cs typeface="Times New Roman"/>
              </a:rPr>
              <a:t>e</a:t>
            </a:r>
            <a:r>
              <a:rPr dirty="0" sz="1000">
                <a:latin typeface="Times New Roman"/>
                <a:cs typeface="Times New Roman"/>
              </a:rPr>
              <a:t>s</a:t>
            </a:r>
            <a:r>
              <a:rPr dirty="0" sz="1000" spc="-40">
                <a:latin typeface="Times New Roman"/>
                <a:cs typeface="Times New Roman"/>
              </a:rPr>
              <a:t> </a:t>
            </a:r>
            <a:r>
              <a:rPr dirty="0" sz="1000" spc="5">
                <a:latin typeface="Times New Roman"/>
                <a:cs typeface="Times New Roman"/>
              </a:rPr>
              <a:t>i</a:t>
            </a:r>
            <a:r>
              <a:rPr dirty="0" sz="1000" spc="20">
                <a:latin typeface="Times New Roman"/>
                <a:cs typeface="Times New Roman"/>
              </a:rPr>
              <a:t>n</a:t>
            </a:r>
            <a:r>
              <a:rPr dirty="0" sz="1000" spc="5">
                <a:latin typeface="Times New Roman"/>
                <a:cs typeface="Times New Roman"/>
              </a:rPr>
              <a:t>t</a:t>
            </a:r>
            <a:r>
              <a:rPr dirty="0" sz="1000">
                <a:latin typeface="Times New Roman"/>
                <a:cs typeface="Times New Roman"/>
              </a:rPr>
              <a:t>o</a:t>
            </a:r>
            <a:r>
              <a:rPr dirty="0" sz="1000" spc="-80">
                <a:latin typeface="Times New Roman"/>
                <a:cs typeface="Times New Roman"/>
              </a:rPr>
              <a:t> </a:t>
            </a:r>
            <a:r>
              <a:rPr dirty="0" sz="1000" spc="-15">
                <a:latin typeface="Times New Roman"/>
                <a:cs typeface="Times New Roman"/>
              </a:rPr>
              <a:t>t</a:t>
            </a:r>
            <a:r>
              <a:rPr dirty="0" sz="1000">
                <a:latin typeface="Times New Roman"/>
                <a:cs typeface="Times New Roman"/>
              </a:rPr>
              <a:t>he</a:t>
            </a:r>
            <a:r>
              <a:rPr dirty="0" sz="1000" spc="-1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</a:t>
            </a:r>
            <a:r>
              <a:rPr dirty="0" sz="1000">
                <a:latin typeface="Times New Roman"/>
                <a:cs typeface="Times New Roman"/>
              </a:rPr>
              <a:t>I</a:t>
            </a:r>
            <a:r>
              <a:rPr dirty="0" sz="1000" spc="10">
                <a:latin typeface="Times New Roman"/>
                <a:cs typeface="Times New Roman"/>
              </a:rPr>
              <a:t> </a:t>
            </a:r>
            <a:r>
              <a:rPr dirty="0" sz="1000" spc="10">
                <a:latin typeface="Times New Roman"/>
                <a:cs typeface="Times New Roman"/>
              </a:rPr>
              <a:t>m</a:t>
            </a:r>
            <a:r>
              <a:rPr dirty="0" sz="1000" spc="-25">
                <a:latin typeface="Times New Roman"/>
                <a:cs typeface="Times New Roman"/>
              </a:rPr>
              <a:t>o</a:t>
            </a:r>
            <a:r>
              <a:rPr dirty="0" sz="1000">
                <a:latin typeface="Times New Roman"/>
                <a:cs typeface="Times New Roman"/>
              </a:rPr>
              <a:t>d</a:t>
            </a:r>
            <a:r>
              <a:rPr dirty="0" sz="1000" spc="-20">
                <a:latin typeface="Times New Roman"/>
                <a:cs typeface="Times New Roman"/>
              </a:rPr>
              <a:t>e</a:t>
            </a:r>
            <a:r>
              <a:rPr dirty="0" sz="1000" spc="5">
                <a:latin typeface="Times New Roman"/>
                <a:cs typeface="Times New Roman"/>
              </a:rPr>
              <a:t>l</a:t>
            </a:r>
            <a:r>
              <a:rPr dirty="0" sz="1000">
                <a:latin typeface="Times New Roman"/>
                <a:cs typeface="Times New Roman"/>
              </a:rPr>
              <a:t>,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latin typeface="Times New Roman"/>
                <a:cs typeface="Times New Roman"/>
              </a:rPr>
              <a:t>remove</a:t>
            </a:r>
            <a:r>
              <a:rPr dirty="0" sz="1000" spc="-5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unnecessary</a:t>
            </a:r>
            <a:r>
              <a:rPr dirty="0" sz="1000" spc="-60">
                <a:latin typeface="Times New Roman"/>
                <a:cs typeface="Times New Roman"/>
              </a:rPr>
              <a:t> </a:t>
            </a:r>
            <a:r>
              <a:rPr dirty="0" sz="1000" spc="10">
                <a:latin typeface="Times New Roman"/>
                <a:cs typeface="Times New Roman"/>
              </a:rPr>
              <a:t>parts</a:t>
            </a:r>
            <a:r>
              <a:rPr dirty="0" sz="1000" spc="-40">
                <a:latin typeface="Times New Roman"/>
                <a:cs typeface="Times New Roman"/>
              </a:rPr>
              <a:t> </a:t>
            </a:r>
            <a:r>
              <a:rPr dirty="0" sz="1000" spc="5">
                <a:latin typeface="Times New Roman"/>
                <a:cs typeface="Times New Roman"/>
              </a:rPr>
              <a:t>to</a:t>
            </a:r>
            <a:r>
              <a:rPr dirty="0" sz="1000" spc="-4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produce</a:t>
            </a:r>
            <a:r>
              <a:rPr dirty="0" sz="1000" spc="-10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optimal</a:t>
            </a:r>
            <a:r>
              <a:rPr dirty="0" sz="1000" spc="-9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results.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6032" y="1289303"/>
            <a:ext cx="1563624" cy="34747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79591" y="1289303"/>
            <a:ext cx="2404871" cy="347472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40284" y="711834"/>
            <a:ext cx="11588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Main</a:t>
            </a:r>
            <a:r>
              <a:rPr dirty="0" sz="1800" spc="-90" b="1">
                <a:latin typeface="Times New Roman"/>
                <a:cs typeface="Times New Roman"/>
              </a:rPr>
              <a:t> </a:t>
            </a:r>
            <a:r>
              <a:rPr dirty="0" sz="1800" spc="-35" b="1">
                <a:latin typeface="Times New Roman"/>
                <a:cs typeface="Times New Roman"/>
              </a:rPr>
              <a:t>Work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97278" y="711834"/>
            <a:ext cx="13804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Times New Roman"/>
                <a:cs typeface="Times New Roman"/>
              </a:rPr>
              <a:t>1.</a:t>
            </a:r>
            <a:r>
              <a:rPr dirty="0" sz="1800" spc="-90">
                <a:latin typeface="Times New Roman"/>
                <a:cs typeface="Times New Roman"/>
              </a:rPr>
              <a:t> </a:t>
            </a:r>
            <a:r>
              <a:rPr dirty="0" sz="1800" spc="-35">
                <a:latin typeface="Times New Roman"/>
                <a:cs typeface="Times New Roman"/>
              </a:rPr>
              <a:t>Camera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App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823" y="55879"/>
            <a:ext cx="1294765" cy="34734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100" spc="10" b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dirty="0" sz="2100" spc="5" b="0">
                <a:solidFill>
                  <a:srgbClr val="FFFFFF"/>
                </a:solidFill>
                <a:latin typeface="Arial MT"/>
                <a:cs typeface="Arial MT"/>
              </a:rPr>
              <a:t>ro</a:t>
            </a:r>
            <a:r>
              <a:rPr dirty="0" sz="2100" spc="10" b="0">
                <a:solidFill>
                  <a:srgbClr val="FFFFFF"/>
                </a:solidFill>
                <a:latin typeface="Arial MT"/>
                <a:cs typeface="Arial MT"/>
              </a:rPr>
              <a:t>j</a:t>
            </a:r>
            <a:r>
              <a:rPr dirty="0" sz="2100" spc="-15" b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dirty="0" sz="2100" spc="-20" b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dirty="0" sz="2100" b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dirty="0" sz="2100" spc="-85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100" spc="5" b="0">
                <a:solidFill>
                  <a:srgbClr val="FFFFFF"/>
                </a:solidFill>
                <a:latin typeface="Arial MT"/>
                <a:cs typeface="Arial MT"/>
              </a:rPr>
              <a:t>0</a:t>
            </a:r>
            <a:r>
              <a:rPr dirty="0" sz="2100" spc="10" b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r>
              <a:rPr dirty="0" sz="2100" b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0284" y="2190369"/>
            <a:ext cx="3594100" cy="13227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imes New Roman"/>
                <a:cs typeface="Times New Roman"/>
              </a:rPr>
              <a:t>*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Feature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introduction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>
                <a:latin typeface="Times New Roman"/>
                <a:cs typeface="Times New Roman"/>
              </a:rPr>
              <a:t>-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Send</a:t>
            </a:r>
            <a:r>
              <a:rPr dirty="0" sz="1000" spc="-6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images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5">
                <a:latin typeface="Times New Roman"/>
                <a:cs typeface="Times New Roman"/>
              </a:rPr>
              <a:t>to</a:t>
            </a:r>
            <a:r>
              <a:rPr dirty="0" sz="1000" spc="-6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models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10">
                <a:latin typeface="Times New Roman"/>
                <a:cs typeface="Times New Roman"/>
              </a:rPr>
              <a:t>and</a:t>
            </a:r>
            <a:r>
              <a:rPr dirty="0" sz="1000" spc="-6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receive</a:t>
            </a:r>
            <a:r>
              <a:rPr dirty="0" sz="1000" spc="-5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results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using</a:t>
            </a:r>
            <a:r>
              <a:rPr dirty="0" sz="1000" spc="-8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HTTP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0" spc="-10">
                <a:latin typeface="Times New Roman"/>
                <a:cs typeface="Times New Roman"/>
              </a:rPr>
              <a:t>communication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b="1">
                <a:latin typeface="Times New Roman"/>
                <a:cs typeface="Times New Roman"/>
              </a:rPr>
              <a:t>*</a:t>
            </a:r>
            <a:r>
              <a:rPr dirty="0" sz="1200" spc="-5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Detail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0"/>
              </a:spcBef>
            </a:pPr>
            <a:r>
              <a:rPr dirty="0" sz="1000">
                <a:latin typeface="Times New Roman"/>
                <a:cs typeface="Times New Roman"/>
              </a:rPr>
              <a:t>-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10">
                <a:latin typeface="Times New Roman"/>
                <a:cs typeface="Times New Roman"/>
              </a:rPr>
              <a:t>T</a:t>
            </a:r>
            <a:r>
              <a:rPr dirty="0" sz="1000" spc="25">
                <a:latin typeface="Times New Roman"/>
                <a:cs typeface="Times New Roman"/>
              </a:rPr>
              <a:t>h</a:t>
            </a:r>
            <a:r>
              <a:rPr dirty="0" sz="1000">
                <a:latin typeface="Times New Roman"/>
                <a:cs typeface="Times New Roman"/>
              </a:rPr>
              <a:t>e</a:t>
            </a:r>
            <a:r>
              <a:rPr dirty="0" sz="1000" spc="-12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</a:t>
            </a:r>
            <a:r>
              <a:rPr dirty="0" sz="1000">
                <a:latin typeface="Times New Roman"/>
                <a:cs typeface="Times New Roman"/>
              </a:rPr>
              <a:t>I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 spc="10">
                <a:latin typeface="Times New Roman"/>
                <a:cs typeface="Times New Roman"/>
              </a:rPr>
              <a:t>m</a:t>
            </a:r>
            <a:r>
              <a:rPr dirty="0" sz="1000" spc="-25">
                <a:latin typeface="Times New Roman"/>
                <a:cs typeface="Times New Roman"/>
              </a:rPr>
              <a:t>o</a:t>
            </a:r>
            <a:r>
              <a:rPr dirty="0" sz="1000" spc="5">
                <a:latin typeface="Times New Roman"/>
                <a:cs typeface="Times New Roman"/>
              </a:rPr>
              <a:t>d</a:t>
            </a:r>
            <a:r>
              <a:rPr dirty="0" sz="1000" spc="-20">
                <a:latin typeface="Times New Roman"/>
                <a:cs typeface="Times New Roman"/>
              </a:rPr>
              <a:t>e</a:t>
            </a:r>
            <a:r>
              <a:rPr dirty="0" sz="1000">
                <a:latin typeface="Times New Roman"/>
                <a:cs typeface="Times New Roman"/>
              </a:rPr>
              <a:t>l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5">
                <a:latin typeface="Times New Roman"/>
                <a:cs typeface="Times New Roman"/>
              </a:rPr>
              <a:t>d</a:t>
            </a:r>
            <a:r>
              <a:rPr dirty="0" sz="1000" spc="-20">
                <a:latin typeface="Times New Roman"/>
                <a:cs typeface="Times New Roman"/>
              </a:rPr>
              <a:t>e</a:t>
            </a:r>
            <a:r>
              <a:rPr dirty="0" sz="1000" spc="-25">
                <a:latin typeface="Times New Roman"/>
                <a:cs typeface="Times New Roman"/>
              </a:rPr>
              <a:t>v</a:t>
            </a:r>
            <a:r>
              <a:rPr dirty="0" sz="1000" spc="-20">
                <a:latin typeface="Times New Roman"/>
                <a:cs typeface="Times New Roman"/>
              </a:rPr>
              <a:t>e</a:t>
            </a:r>
            <a:r>
              <a:rPr dirty="0" sz="1000" spc="5">
                <a:latin typeface="Times New Roman"/>
                <a:cs typeface="Times New Roman"/>
              </a:rPr>
              <a:t>l</a:t>
            </a:r>
            <a:r>
              <a:rPr dirty="0" sz="1000" spc="-25">
                <a:latin typeface="Times New Roman"/>
                <a:cs typeface="Times New Roman"/>
              </a:rPr>
              <a:t>o</a:t>
            </a:r>
            <a:r>
              <a:rPr dirty="0" sz="1000" spc="5">
                <a:latin typeface="Times New Roman"/>
                <a:cs typeface="Times New Roman"/>
              </a:rPr>
              <a:t>p</a:t>
            </a:r>
            <a:r>
              <a:rPr dirty="0" sz="1000" spc="-20">
                <a:latin typeface="Times New Roman"/>
                <a:cs typeface="Times New Roman"/>
              </a:rPr>
              <a:t>e</a:t>
            </a:r>
            <a:r>
              <a:rPr dirty="0" sz="1000" spc="5">
                <a:latin typeface="Times New Roman"/>
                <a:cs typeface="Times New Roman"/>
              </a:rPr>
              <a:t>d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25">
                <a:latin typeface="Times New Roman"/>
                <a:cs typeface="Times New Roman"/>
              </a:rPr>
              <a:t>b</a:t>
            </a:r>
            <a:r>
              <a:rPr dirty="0" sz="1000" spc="5">
                <a:latin typeface="Times New Roman"/>
                <a:cs typeface="Times New Roman"/>
              </a:rPr>
              <a:t>y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a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5">
                <a:latin typeface="Times New Roman"/>
                <a:cs typeface="Times New Roman"/>
              </a:rPr>
              <a:t>t</a:t>
            </a:r>
            <a:r>
              <a:rPr dirty="0" sz="1000" spc="-20">
                <a:latin typeface="Times New Roman"/>
                <a:cs typeface="Times New Roman"/>
              </a:rPr>
              <a:t>e</a:t>
            </a:r>
            <a:r>
              <a:rPr dirty="0" sz="1000" spc="5">
                <a:latin typeface="Times New Roman"/>
                <a:cs typeface="Times New Roman"/>
              </a:rPr>
              <a:t>a</a:t>
            </a:r>
            <a:r>
              <a:rPr dirty="0" sz="1000" spc="5">
                <a:latin typeface="Times New Roman"/>
                <a:cs typeface="Times New Roman"/>
              </a:rPr>
              <a:t>m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 spc="10">
                <a:latin typeface="Times New Roman"/>
                <a:cs typeface="Times New Roman"/>
              </a:rPr>
              <a:t>m</a:t>
            </a:r>
            <a:r>
              <a:rPr dirty="0" sz="1000" spc="-20">
                <a:latin typeface="Times New Roman"/>
                <a:cs typeface="Times New Roman"/>
              </a:rPr>
              <a:t>e</a:t>
            </a:r>
            <a:r>
              <a:rPr dirty="0" sz="1000" spc="10">
                <a:latin typeface="Times New Roman"/>
                <a:cs typeface="Times New Roman"/>
              </a:rPr>
              <a:t>m</a:t>
            </a:r>
            <a:r>
              <a:rPr dirty="0" sz="1000" spc="-25">
                <a:latin typeface="Times New Roman"/>
                <a:cs typeface="Times New Roman"/>
              </a:rPr>
              <a:t>b</a:t>
            </a:r>
            <a:r>
              <a:rPr dirty="0" sz="1000" spc="-20">
                <a:latin typeface="Times New Roman"/>
                <a:cs typeface="Times New Roman"/>
              </a:rPr>
              <a:t>e</a:t>
            </a:r>
            <a:r>
              <a:rPr dirty="0" sz="1000">
                <a:latin typeface="Times New Roman"/>
                <a:cs typeface="Times New Roman"/>
              </a:rPr>
              <a:t>r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5">
                <a:latin typeface="Times New Roman"/>
                <a:cs typeface="Times New Roman"/>
              </a:rPr>
              <a:t>i</a:t>
            </a:r>
            <a:r>
              <a:rPr dirty="0" sz="1000">
                <a:latin typeface="Times New Roman"/>
                <a:cs typeface="Times New Roman"/>
              </a:rPr>
              <a:t>s</a:t>
            </a:r>
            <a:r>
              <a:rPr dirty="0" sz="1000" spc="-20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s</a:t>
            </a:r>
            <a:r>
              <a:rPr dirty="0" sz="1000" spc="-20">
                <a:latin typeface="Times New Roman"/>
                <a:cs typeface="Times New Roman"/>
              </a:rPr>
              <a:t>e</a:t>
            </a:r>
            <a:r>
              <a:rPr dirty="0" sz="1000" spc="25">
                <a:latin typeface="Times New Roman"/>
                <a:cs typeface="Times New Roman"/>
              </a:rPr>
              <a:t>n</a:t>
            </a:r>
            <a:r>
              <a:rPr dirty="0" sz="1000">
                <a:latin typeface="Times New Roman"/>
                <a:cs typeface="Times New Roman"/>
              </a:rPr>
              <a:t>t</a:t>
            </a:r>
            <a:r>
              <a:rPr dirty="0" sz="1000" spc="-55">
                <a:latin typeface="Times New Roman"/>
                <a:cs typeface="Times New Roman"/>
              </a:rPr>
              <a:t> </a:t>
            </a:r>
            <a:r>
              <a:rPr dirty="0" sz="1000" spc="-20">
                <a:latin typeface="Times New Roman"/>
                <a:cs typeface="Times New Roman"/>
              </a:rPr>
              <a:t>t</a:t>
            </a:r>
            <a:r>
              <a:rPr dirty="0" sz="1000" spc="5">
                <a:latin typeface="Times New Roman"/>
                <a:cs typeface="Times New Roman"/>
              </a:rPr>
              <a:t>o</a:t>
            </a:r>
            <a:r>
              <a:rPr dirty="0" sz="1000" spc="-40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F</a:t>
            </a:r>
            <a:r>
              <a:rPr dirty="0" sz="1000" spc="5">
                <a:latin typeface="Times New Roman"/>
                <a:cs typeface="Times New Roman"/>
              </a:rPr>
              <a:t>la</a:t>
            </a:r>
            <a:r>
              <a:rPr dirty="0" sz="1000" spc="-10">
                <a:latin typeface="Times New Roman"/>
                <a:cs typeface="Times New Roman"/>
              </a:rPr>
              <a:t>s</a:t>
            </a:r>
            <a:r>
              <a:rPr dirty="0" sz="1000" spc="5">
                <a:latin typeface="Times New Roman"/>
                <a:cs typeface="Times New Roman"/>
              </a:rPr>
              <a:t>k</a:t>
            </a:r>
            <a:r>
              <a:rPr dirty="0" sz="1000" spc="-55">
                <a:latin typeface="Times New Roman"/>
                <a:cs typeface="Times New Roman"/>
              </a:rPr>
              <a:t> </a:t>
            </a:r>
            <a:r>
              <a:rPr dirty="0" sz="1000" spc="-25">
                <a:latin typeface="Times New Roman"/>
                <a:cs typeface="Times New Roman"/>
              </a:rPr>
              <a:t>for  </a:t>
            </a:r>
            <a:r>
              <a:rPr dirty="0" sz="1000" spc="-10">
                <a:latin typeface="Times New Roman"/>
                <a:cs typeface="Times New Roman"/>
              </a:rPr>
              <a:t>transmission,</a:t>
            </a:r>
            <a:r>
              <a:rPr dirty="0" sz="1000" spc="-80">
                <a:latin typeface="Times New Roman"/>
                <a:cs typeface="Times New Roman"/>
              </a:rPr>
              <a:t> </a:t>
            </a:r>
            <a:r>
              <a:rPr dirty="0" sz="1000" spc="10">
                <a:latin typeface="Times New Roman"/>
                <a:cs typeface="Times New Roman"/>
              </a:rPr>
              <a:t>and</a:t>
            </a:r>
            <a:r>
              <a:rPr dirty="0" sz="1000" spc="-50">
                <a:latin typeface="Times New Roman"/>
                <a:cs typeface="Times New Roman"/>
              </a:rPr>
              <a:t> </a:t>
            </a:r>
            <a:r>
              <a:rPr dirty="0" sz="1000" spc="10">
                <a:latin typeface="Times New Roman"/>
                <a:cs typeface="Times New Roman"/>
              </a:rPr>
              <a:t>the</a:t>
            </a:r>
            <a:r>
              <a:rPr dirty="0" sz="1000" spc="-6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model's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classification</a:t>
            </a:r>
            <a:r>
              <a:rPr dirty="0" sz="1000" spc="-7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results</a:t>
            </a:r>
            <a:r>
              <a:rPr dirty="0" sz="1000" spc="-55">
                <a:latin typeface="Times New Roman"/>
                <a:cs typeface="Times New Roman"/>
              </a:rPr>
              <a:t> </a:t>
            </a:r>
            <a:r>
              <a:rPr dirty="0" sz="1000" spc="10">
                <a:latin typeface="Times New Roman"/>
                <a:cs typeface="Times New Roman"/>
              </a:rPr>
              <a:t>and</a:t>
            </a:r>
            <a:r>
              <a:rPr dirty="0" sz="1000" spc="-4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detected</a:t>
            </a:r>
            <a:r>
              <a:rPr dirty="0" sz="1000" spc="-4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images </a:t>
            </a:r>
            <a:r>
              <a:rPr dirty="0" sz="1000" spc="-235">
                <a:latin typeface="Times New Roman"/>
                <a:cs typeface="Times New Roman"/>
              </a:rPr>
              <a:t> </a:t>
            </a:r>
            <a:r>
              <a:rPr dirty="0" sz="1000" spc="10">
                <a:latin typeface="Times New Roman"/>
                <a:cs typeface="Times New Roman"/>
              </a:rPr>
              <a:t>are</a:t>
            </a:r>
            <a:r>
              <a:rPr dirty="0" sz="1000" spc="-5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received.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16552" y="1237487"/>
            <a:ext cx="1563624" cy="34747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99632" y="1237487"/>
            <a:ext cx="2249423" cy="347472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40284" y="711834"/>
            <a:ext cx="11588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Main</a:t>
            </a:r>
            <a:r>
              <a:rPr dirty="0" sz="1800" spc="-90" b="1">
                <a:latin typeface="Times New Roman"/>
                <a:cs typeface="Times New Roman"/>
              </a:rPr>
              <a:t> </a:t>
            </a:r>
            <a:r>
              <a:rPr dirty="0" sz="1800" spc="-35" b="1">
                <a:latin typeface="Times New Roman"/>
                <a:cs typeface="Times New Roman"/>
              </a:rPr>
              <a:t>Work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97278" y="711834"/>
            <a:ext cx="13804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Times New Roman"/>
                <a:cs typeface="Times New Roman"/>
              </a:rPr>
              <a:t>1.</a:t>
            </a:r>
            <a:r>
              <a:rPr dirty="0" sz="1800" spc="-90">
                <a:latin typeface="Times New Roman"/>
                <a:cs typeface="Times New Roman"/>
              </a:rPr>
              <a:t> </a:t>
            </a:r>
            <a:r>
              <a:rPr dirty="0" sz="1800" spc="-35">
                <a:latin typeface="Times New Roman"/>
                <a:cs typeface="Times New Roman"/>
              </a:rPr>
              <a:t>Camera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App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823" y="55879"/>
            <a:ext cx="1294765" cy="34734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100" spc="10" b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dirty="0" sz="2100" spc="5" b="0">
                <a:solidFill>
                  <a:srgbClr val="FFFFFF"/>
                </a:solidFill>
                <a:latin typeface="Arial MT"/>
                <a:cs typeface="Arial MT"/>
              </a:rPr>
              <a:t>ro</a:t>
            </a:r>
            <a:r>
              <a:rPr dirty="0" sz="2100" spc="10" b="0">
                <a:solidFill>
                  <a:srgbClr val="FFFFFF"/>
                </a:solidFill>
                <a:latin typeface="Arial MT"/>
                <a:cs typeface="Arial MT"/>
              </a:rPr>
              <a:t>j</a:t>
            </a:r>
            <a:r>
              <a:rPr dirty="0" sz="2100" spc="-15" b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dirty="0" sz="2100" spc="-20" b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dirty="0" sz="2100" b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dirty="0" sz="2100" spc="-85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100" spc="5" b="0">
                <a:solidFill>
                  <a:srgbClr val="FFFFFF"/>
                </a:solidFill>
                <a:latin typeface="Arial MT"/>
                <a:cs typeface="Arial MT"/>
              </a:rPr>
              <a:t>0</a:t>
            </a:r>
            <a:r>
              <a:rPr dirty="0" sz="2100" spc="10" b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r>
              <a:rPr dirty="0" sz="2100" b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0284" y="2190369"/>
            <a:ext cx="3046730" cy="1765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imes New Roman"/>
                <a:cs typeface="Times New Roman"/>
              </a:rPr>
              <a:t>*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Feature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introduction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>
                <a:latin typeface="Times New Roman"/>
                <a:cs typeface="Times New Roman"/>
              </a:rPr>
              <a:t>-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5">
                <a:latin typeface="Times New Roman"/>
                <a:cs typeface="Times New Roman"/>
              </a:rPr>
              <a:t>C</a:t>
            </a:r>
            <a:r>
              <a:rPr dirty="0" sz="1000" spc="-25">
                <a:latin typeface="Times New Roman"/>
                <a:cs typeface="Times New Roman"/>
              </a:rPr>
              <a:t>o</a:t>
            </a:r>
            <a:r>
              <a:rPr dirty="0" sz="1000" spc="20">
                <a:latin typeface="Times New Roman"/>
                <a:cs typeface="Times New Roman"/>
              </a:rPr>
              <a:t>n</a:t>
            </a:r>
            <a:r>
              <a:rPr dirty="0" sz="1000" spc="-25">
                <a:latin typeface="Times New Roman"/>
                <a:cs typeface="Times New Roman"/>
              </a:rPr>
              <a:t>v</a:t>
            </a:r>
            <a:r>
              <a:rPr dirty="0" sz="1000" spc="-15">
                <a:latin typeface="Times New Roman"/>
                <a:cs typeface="Times New Roman"/>
              </a:rPr>
              <a:t>e</a:t>
            </a:r>
            <a:r>
              <a:rPr dirty="0" sz="1000" spc="20">
                <a:latin typeface="Times New Roman"/>
                <a:cs typeface="Times New Roman"/>
              </a:rPr>
              <a:t>r</a:t>
            </a:r>
            <a:r>
              <a:rPr dirty="0" sz="1000">
                <a:latin typeface="Times New Roman"/>
                <a:cs typeface="Times New Roman"/>
              </a:rPr>
              <a:t>t</a:t>
            </a:r>
            <a:r>
              <a:rPr dirty="0" sz="1000" spc="-95">
                <a:latin typeface="Times New Roman"/>
                <a:cs typeface="Times New Roman"/>
              </a:rPr>
              <a:t> </a:t>
            </a:r>
            <a:r>
              <a:rPr dirty="0" sz="1000" spc="5">
                <a:latin typeface="Times New Roman"/>
                <a:cs typeface="Times New Roman"/>
              </a:rPr>
              <a:t>t</a:t>
            </a:r>
            <a:r>
              <a:rPr dirty="0" sz="1000" spc="20">
                <a:latin typeface="Times New Roman"/>
                <a:cs typeface="Times New Roman"/>
              </a:rPr>
              <a:t>h</a:t>
            </a:r>
            <a:r>
              <a:rPr dirty="0" sz="1000">
                <a:latin typeface="Times New Roman"/>
                <a:cs typeface="Times New Roman"/>
              </a:rPr>
              <a:t>e</a:t>
            </a:r>
            <a:r>
              <a:rPr dirty="0" sz="1000" spc="-50">
                <a:latin typeface="Times New Roman"/>
                <a:cs typeface="Times New Roman"/>
              </a:rPr>
              <a:t> </a:t>
            </a:r>
            <a:r>
              <a:rPr dirty="0" sz="1000" spc="20">
                <a:latin typeface="Times New Roman"/>
                <a:cs typeface="Times New Roman"/>
              </a:rPr>
              <a:t>r</a:t>
            </a:r>
            <a:r>
              <a:rPr dirty="0" sz="1000" spc="-15">
                <a:latin typeface="Times New Roman"/>
                <a:cs typeface="Times New Roman"/>
              </a:rPr>
              <a:t>e</a:t>
            </a:r>
            <a:r>
              <a:rPr dirty="0" sz="1000" spc="-10">
                <a:latin typeface="Times New Roman"/>
                <a:cs typeface="Times New Roman"/>
              </a:rPr>
              <a:t>s</a:t>
            </a:r>
            <a:r>
              <a:rPr dirty="0" sz="1000">
                <a:latin typeface="Times New Roman"/>
                <a:cs typeface="Times New Roman"/>
              </a:rPr>
              <a:t>u</a:t>
            </a:r>
            <a:r>
              <a:rPr dirty="0" sz="1000" spc="5">
                <a:latin typeface="Times New Roman"/>
                <a:cs typeface="Times New Roman"/>
              </a:rPr>
              <a:t>l</a:t>
            </a:r>
            <a:r>
              <a:rPr dirty="0" sz="1000" spc="-20">
                <a:latin typeface="Times New Roman"/>
                <a:cs typeface="Times New Roman"/>
              </a:rPr>
              <a:t>ti</a:t>
            </a:r>
            <a:r>
              <a:rPr dirty="0" sz="1000">
                <a:latin typeface="Times New Roman"/>
                <a:cs typeface="Times New Roman"/>
              </a:rPr>
              <a:t>ng</a:t>
            </a:r>
            <a:r>
              <a:rPr dirty="0" sz="1000" spc="-105">
                <a:latin typeface="Times New Roman"/>
                <a:cs typeface="Times New Roman"/>
              </a:rPr>
              <a:t> </a:t>
            </a:r>
            <a:r>
              <a:rPr dirty="0" sz="1000" spc="5">
                <a:latin typeface="Times New Roman"/>
                <a:cs typeface="Times New Roman"/>
              </a:rPr>
              <a:t>im</a:t>
            </a:r>
            <a:r>
              <a:rPr dirty="0" sz="1000" spc="10">
                <a:latin typeface="Times New Roman"/>
                <a:cs typeface="Times New Roman"/>
              </a:rPr>
              <a:t>a</a:t>
            </a:r>
            <a:r>
              <a:rPr dirty="0" sz="1000">
                <a:latin typeface="Times New Roman"/>
                <a:cs typeface="Times New Roman"/>
              </a:rPr>
              <a:t>ge</a:t>
            </a:r>
            <a:r>
              <a:rPr dirty="0" sz="1000" spc="-55">
                <a:latin typeface="Times New Roman"/>
                <a:cs typeface="Times New Roman"/>
              </a:rPr>
              <a:t> </a:t>
            </a:r>
            <a:r>
              <a:rPr dirty="0" sz="1000" spc="5">
                <a:latin typeface="Times New Roman"/>
                <a:cs typeface="Times New Roman"/>
              </a:rPr>
              <a:t>i</a:t>
            </a:r>
            <a:r>
              <a:rPr dirty="0" sz="1000" spc="20">
                <a:latin typeface="Times New Roman"/>
                <a:cs typeface="Times New Roman"/>
              </a:rPr>
              <a:t>n</a:t>
            </a:r>
            <a:r>
              <a:rPr dirty="0" sz="1000" spc="5">
                <a:latin typeface="Times New Roman"/>
                <a:cs typeface="Times New Roman"/>
              </a:rPr>
              <a:t>t</a:t>
            </a:r>
            <a:r>
              <a:rPr dirty="0" sz="1000">
                <a:latin typeface="Times New Roman"/>
                <a:cs typeface="Times New Roman"/>
              </a:rPr>
              <a:t>o</a:t>
            </a:r>
            <a:r>
              <a:rPr dirty="0" sz="1000" spc="-8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a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d</a:t>
            </a:r>
            <a:r>
              <a:rPr dirty="0" sz="1000" spc="-25">
                <a:latin typeface="Times New Roman"/>
                <a:cs typeface="Times New Roman"/>
              </a:rPr>
              <a:t>o</a:t>
            </a:r>
            <a:r>
              <a:rPr dirty="0" sz="1000" spc="-30">
                <a:latin typeface="Times New Roman"/>
                <a:cs typeface="Times New Roman"/>
              </a:rPr>
              <a:t>w</a:t>
            </a:r>
            <a:r>
              <a:rPr dirty="0" sz="1000" spc="20">
                <a:latin typeface="Times New Roman"/>
                <a:cs typeface="Times New Roman"/>
              </a:rPr>
              <a:t>n</a:t>
            </a:r>
            <a:r>
              <a:rPr dirty="0" sz="1000" spc="5">
                <a:latin typeface="Times New Roman"/>
                <a:cs typeface="Times New Roman"/>
              </a:rPr>
              <a:t>l</a:t>
            </a:r>
            <a:r>
              <a:rPr dirty="0" sz="1000" spc="-25">
                <a:latin typeface="Times New Roman"/>
                <a:cs typeface="Times New Roman"/>
              </a:rPr>
              <a:t>o</a:t>
            </a:r>
            <a:r>
              <a:rPr dirty="0" sz="1000" spc="5">
                <a:latin typeface="Times New Roman"/>
                <a:cs typeface="Times New Roman"/>
              </a:rPr>
              <a:t>a</a:t>
            </a:r>
            <a:r>
              <a:rPr dirty="0" sz="1000">
                <a:latin typeface="Times New Roman"/>
                <a:cs typeface="Times New Roman"/>
              </a:rPr>
              <a:t>d</a:t>
            </a:r>
            <a:r>
              <a:rPr dirty="0" sz="1000" spc="5">
                <a:latin typeface="Times New Roman"/>
                <a:cs typeface="Times New Roman"/>
              </a:rPr>
              <a:t>a</a:t>
            </a:r>
            <a:r>
              <a:rPr dirty="0" sz="1000" spc="-25">
                <a:latin typeface="Times New Roman"/>
                <a:cs typeface="Times New Roman"/>
              </a:rPr>
              <a:t>b</a:t>
            </a:r>
            <a:r>
              <a:rPr dirty="0" sz="1000" spc="-20">
                <a:latin typeface="Times New Roman"/>
                <a:cs typeface="Times New Roman"/>
              </a:rPr>
              <a:t>l</a:t>
            </a:r>
            <a:r>
              <a:rPr dirty="0" sz="1000">
                <a:latin typeface="Times New Roman"/>
                <a:cs typeface="Times New Roman"/>
              </a:rPr>
              <a:t>e</a:t>
            </a:r>
            <a:r>
              <a:rPr dirty="0" sz="1000" spc="-90">
                <a:latin typeface="Times New Roman"/>
                <a:cs typeface="Times New Roman"/>
              </a:rPr>
              <a:t> </a:t>
            </a:r>
            <a:r>
              <a:rPr dirty="0" sz="1000" spc="-55">
                <a:latin typeface="Times New Roman"/>
                <a:cs typeface="Times New Roman"/>
              </a:rPr>
              <a:t>U</a:t>
            </a:r>
            <a:r>
              <a:rPr dirty="0" sz="1000" spc="-45">
                <a:latin typeface="Times New Roman"/>
                <a:cs typeface="Times New Roman"/>
              </a:rPr>
              <a:t>R</a:t>
            </a:r>
            <a:r>
              <a:rPr dirty="0" sz="1000">
                <a:latin typeface="Times New Roman"/>
                <a:cs typeface="Times New Roman"/>
              </a:rPr>
              <a:t>L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0" spc="-25">
                <a:latin typeface="Times New Roman"/>
                <a:cs typeface="Times New Roman"/>
              </a:rPr>
              <a:t>f</a:t>
            </a:r>
            <a:r>
              <a:rPr dirty="0" sz="1000" spc="-25">
                <a:latin typeface="Times New Roman"/>
                <a:cs typeface="Times New Roman"/>
              </a:rPr>
              <a:t>o</a:t>
            </a:r>
            <a:r>
              <a:rPr dirty="0" sz="1000" spc="20">
                <a:latin typeface="Times New Roman"/>
                <a:cs typeface="Times New Roman"/>
              </a:rPr>
              <a:t>r</a:t>
            </a:r>
            <a:r>
              <a:rPr dirty="0" sz="1000" spc="10">
                <a:latin typeface="Times New Roman"/>
                <a:cs typeface="Times New Roman"/>
              </a:rPr>
              <a:t>ma</a:t>
            </a:r>
            <a:r>
              <a:rPr dirty="0" sz="1000">
                <a:latin typeface="Times New Roman"/>
                <a:cs typeface="Times New Roman"/>
              </a:rPr>
              <a:t>t</a:t>
            </a:r>
            <a:r>
              <a:rPr dirty="0" sz="1000" spc="-45">
                <a:latin typeface="Times New Roman"/>
                <a:cs typeface="Times New Roman"/>
              </a:rPr>
              <a:t> </a:t>
            </a:r>
            <a:r>
              <a:rPr dirty="0" sz="1000" spc="5">
                <a:latin typeface="Times New Roman"/>
                <a:cs typeface="Times New Roman"/>
              </a:rPr>
              <a:t>a</a:t>
            </a:r>
            <a:r>
              <a:rPr dirty="0" sz="1000" spc="25">
                <a:latin typeface="Times New Roman"/>
                <a:cs typeface="Times New Roman"/>
              </a:rPr>
              <a:t>n</a:t>
            </a:r>
            <a:r>
              <a:rPr dirty="0" sz="1000" spc="5">
                <a:latin typeface="Times New Roman"/>
                <a:cs typeface="Times New Roman"/>
              </a:rPr>
              <a:t>d</a:t>
            </a:r>
            <a:r>
              <a:rPr dirty="0" sz="1000" spc="-60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s</a:t>
            </a:r>
            <a:r>
              <a:rPr dirty="0" sz="1000" spc="5">
                <a:latin typeface="Times New Roman"/>
                <a:cs typeface="Times New Roman"/>
              </a:rPr>
              <a:t>a</a:t>
            </a:r>
            <a:r>
              <a:rPr dirty="0" sz="1000" spc="-25">
                <a:latin typeface="Times New Roman"/>
                <a:cs typeface="Times New Roman"/>
              </a:rPr>
              <a:t>v</a:t>
            </a:r>
            <a:r>
              <a:rPr dirty="0" sz="1000">
                <a:latin typeface="Times New Roman"/>
                <a:cs typeface="Times New Roman"/>
              </a:rPr>
              <a:t>e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 spc="5">
                <a:latin typeface="Times New Roman"/>
                <a:cs typeface="Times New Roman"/>
              </a:rPr>
              <a:t>i</a:t>
            </a:r>
            <a:r>
              <a:rPr dirty="0" sz="1000" spc="5">
                <a:latin typeface="Times New Roman"/>
                <a:cs typeface="Times New Roman"/>
              </a:rPr>
              <a:t>n</a:t>
            </a:r>
            <a:r>
              <a:rPr dirty="0" sz="1000" spc="-60">
                <a:latin typeface="Times New Roman"/>
                <a:cs typeface="Times New Roman"/>
              </a:rPr>
              <a:t> </a:t>
            </a:r>
            <a:r>
              <a:rPr dirty="0" sz="1000" spc="5">
                <a:latin typeface="Times New Roman"/>
                <a:cs typeface="Times New Roman"/>
              </a:rPr>
              <a:t>t</a:t>
            </a:r>
            <a:r>
              <a:rPr dirty="0" sz="1000" spc="25">
                <a:latin typeface="Times New Roman"/>
                <a:cs typeface="Times New Roman"/>
              </a:rPr>
              <a:t>h</a:t>
            </a:r>
            <a:r>
              <a:rPr dirty="0" sz="1000">
                <a:latin typeface="Times New Roman"/>
                <a:cs typeface="Times New Roman"/>
              </a:rPr>
              <a:t>e</a:t>
            </a:r>
            <a:r>
              <a:rPr dirty="0" sz="1000" spc="-75">
                <a:latin typeface="Times New Roman"/>
                <a:cs typeface="Times New Roman"/>
              </a:rPr>
              <a:t> </a:t>
            </a:r>
            <a:r>
              <a:rPr dirty="0" sz="1000" spc="-30">
                <a:latin typeface="Times New Roman"/>
                <a:cs typeface="Times New Roman"/>
              </a:rPr>
              <a:t>D</a:t>
            </a:r>
            <a:r>
              <a:rPr dirty="0" sz="1000" spc="-45">
                <a:latin typeface="Times New Roman"/>
                <a:cs typeface="Times New Roman"/>
              </a:rPr>
              <a:t>B</a:t>
            </a:r>
            <a:r>
              <a:rPr dirty="0" sz="1000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b="1">
                <a:latin typeface="Times New Roman"/>
                <a:cs typeface="Times New Roman"/>
              </a:rPr>
              <a:t>*</a:t>
            </a:r>
            <a:r>
              <a:rPr dirty="0" sz="1200" spc="-5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Detail</a:t>
            </a:r>
            <a:endParaRPr sz="1200">
              <a:latin typeface="Times New Roman"/>
              <a:cs typeface="Times New Roman"/>
            </a:endParaRPr>
          </a:p>
          <a:p>
            <a:pPr marL="85725" indent="-73660">
              <a:lnSpc>
                <a:spcPct val="100000"/>
              </a:lnSpc>
              <a:spcBef>
                <a:spcPts val="10"/>
              </a:spcBef>
              <a:buChar char="-"/>
              <a:tabLst>
                <a:tab pos="86360" algn="l"/>
              </a:tabLst>
            </a:pPr>
            <a:r>
              <a:rPr dirty="0" sz="1000" spc="-5">
                <a:latin typeface="Times New Roman"/>
                <a:cs typeface="Times New Roman"/>
              </a:rPr>
              <a:t>Convert</a:t>
            </a:r>
            <a:r>
              <a:rPr dirty="0" sz="1000" spc="-95">
                <a:latin typeface="Times New Roman"/>
                <a:cs typeface="Times New Roman"/>
              </a:rPr>
              <a:t> </a:t>
            </a:r>
            <a:r>
              <a:rPr dirty="0" sz="1000" spc="10">
                <a:latin typeface="Times New Roman"/>
                <a:cs typeface="Times New Roman"/>
              </a:rPr>
              <a:t>the</a:t>
            </a:r>
            <a:r>
              <a:rPr dirty="0" sz="1000" spc="-5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resulting</a:t>
            </a:r>
            <a:r>
              <a:rPr dirty="0" sz="1000" spc="-110">
                <a:latin typeface="Times New Roman"/>
                <a:cs typeface="Times New Roman"/>
              </a:rPr>
              <a:t> </a:t>
            </a:r>
            <a:r>
              <a:rPr dirty="0" sz="1000" spc="5">
                <a:latin typeface="Times New Roman"/>
                <a:cs typeface="Times New Roman"/>
              </a:rPr>
              <a:t>image</a:t>
            </a:r>
            <a:r>
              <a:rPr dirty="0" sz="1000" spc="-55">
                <a:latin typeface="Times New Roman"/>
                <a:cs typeface="Times New Roman"/>
              </a:rPr>
              <a:t> </a:t>
            </a:r>
            <a:r>
              <a:rPr dirty="0" sz="1000" spc="10">
                <a:latin typeface="Times New Roman"/>
                <a:cs typeface="Times New Roman"/>
              </a:rPr>
              <a:t>into</a:t>
            </a:r>
            <a:r>
              <a:rPr dirty="0" sz="1000" spc="-8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a </a:t>
            </a:r>
            <a:r>
              <a:rPr dirty="0" sz="1000" spc="-5">
                <a:latin typeface="Times New Roman"/>
                <a:cs typeface="Times New Roman"/>
              </a:rPr>
              <a:t>downloadable</a:t>
            </a:r>
            <a:r>
              <a:rPr dirty="0" sz="1000" spc="-95">
                <a:latin typeface="Times New Roman"/>
                <a:cs typeface="Times New Roman"/>
              </a:rPr>
              <a:t> </a:t>
            </a:r>
            <a:r>
              <a:rPr dirty="0" sz="1000" spc="-30">
                <a:latin typeface="Times New Roman"/>
                <a:cs typeface="Times New Roman"/>
              </a:rPr>
              <a:t>URL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0" spc="-25">
                <a:latin typeface="Times New Roman"/>
                <a:cs typeface="Times New Roman"/>
              </a:rPr>
              <a:t>fo</a:t>
            </a:r>
            <a:r>
              <a:rPr dirty="0" sz="1000" spc="20">
                <a:latin typeface="Times New Roman"/>
                <a:cs typeface="Times New Roman"/>
              </a:rPr>
              <a:t>r</a:t>
            </a:r>
            <a:r>
              <a:rPr dirty="0" sz="1000" spc="5">
                <a:latin typeface="Times New Roman"/>
                <a:cs typeface="Times New Roman"/>
              </a:rPr>
              <a:t>ma</a:t>
            </a:r>
            <a:r>
              <a:rPr dirty="0" sz="1000">
                <a:latin typeface="Times New Roman"/>
                <a:cs typeface="Times New Roman"/>
              </a:rPr>
              <a:t>t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 spc="5">
                <a:latin typeface="Times New Roman"/>
                <a:cs typeface="Times New Roman"/>
              </a:rPr>
              <a:t>t</a:t>
            </a:r>
            <a:r>
              <a:rPr dirty="0" sz="1000" spc="20">
                <a:latin typeface="Times New Roman"/>
                <a:cs typeface="Times New Roman"/>
              </a:rPr>
              <a:t>h</a:t>
            </a:r>
            <a:r>
              <a:rPr dirty="0" sz="1000">
                <a:latin typeface="Times New Roman"/>
                <a:cs typeface="Times New Roman"/>
              </a:rPr>
              <a:t>r</a:t>
            </a:r>
            <a:r>
              <a:rPr dirty="0" sz="1000" spc="-25">
                <a:latin typeface="Times New Roman"/>
                <a:cs typeface="Times New Roman"/>
              </a:rPr>
              <a:t>o</a:t>
            </a:r>
            <a:r>
              <a:rPr dirty="0" sz="1000">
                <a:latin typeface="Times New Roman"/>
                <a:cs typeface="Times New Roman"/>
              </a:rPr>
              <a:t>u</a:t>
            </a:r>
            <a:r>
              <a:rPr dirty="0" sz="1000" spc="-25">
                <a:latin typeface="Times New Roman"/>
                <a:cs typeface="Times New Roman"/>
              </a:rPr>
              <a:t>g</a:t>
            </a:r>
            <a:r>
              <a:rPr dirty="0" sz="1000">
                <a:latin typeface="Times New Roman"/>
                <a:cs typeface="Times New Roman"/>
              </a:rPr>
              <a:t>h</a:t>
            </a:r>
            <a:r>
              <a:rPr dirty="0" sz="1000" spc="-105">
                <a:latin typeface="Times New Roman"/>
                <a:cs typeface="Times New Roman"/>
              </a:rPr>
              <a:t> </a:t>
            </a:r>
            <a:r>
              <a:rPr dirty="0" sz="1000" spc="-25">
                <a:latin typeface="Times New Roman"/>
                <a:cs typeface="Times New Roman"/>
              </a:rPr>
              <a:t>f</a:t>
            </a:r>
            <a:r>
              <a:rPr dirty="0" sz="1000" spc="5">
                <a:latin typeface="Times New Roman"/>
                <a:cs typeface="Times New Roman"/>
              </a:rPr>
              <a:t>i</a:t>
            </a:r>
            <a:r>
              <a:rPr dirty="0" sz="1000" spc="20">
                <a:latin typeface="Times New Roman"/>
                <a:cs typeface="Times New Roman"/>
              </a:rPr>
              <a:t>r</a:t>
            </a:r>
            <a:r>
              <a:rPr dirty="0" sz="1000" spc="-15">
                <a:latin typeface="Times New Roman"/>
                <a:cs typeface="Times New Roman"/>
              </a:rPr>
              <a:t>e</a:t>
            </a:r>
            <a:r>
              <a:rPr dirty="0" sz="1000" spc="-10">
                <a:latin typeface="Times New Roman"/>
                <a:cs typeface="Times New Roman"/>
              </a:rPr>
              <a:t>s</a:t>
            </a:r>
            <a:r>
              <a:rPr dirty="0" sz="1000" spc="5">
                <a:latin typeface="Times New Roman"/>
                <a:cs typeface="Times New Roman"/>
              </a:rPr>
              <a:t>t</a:t>
            </a:r>
            <a:r>
              <a:rPr dirty="0" sz="1000" spc="-25">
                <a:latin typeface="Times New Roman"/>
                <a:cs typeface="Times New Roman"/>
              </a:rPr>
              <a:t>o</a:t>
            </a:r>
            <a:r>
              <a:rPr dirty="0" sz="1000">
                <a:latin typeface="Times New Roman"/>
                <a:cs typeface="Times New Roman"/>
              </a:rPr>
              <a:t>re</a:t>
            </a:r>
            <a:r>
              <a:rPr dirty="0" sz="1000" spc="-95">
                <a:latin typeface="Times New Roman"/>
                <a:cs typeface="Times New Roman"/>
              </a:rPr>
              <a:t> </a:t>
            </a:r>
            <a:r>
              <a:rPr dirty="0" sz="1000" spc="5">
                <a:latin typeface="Times New Roman"/>
                <a:cs typeface="Times New Roman"/>
              </a:rPr>
              <a:t>a</a:t>
            </a:r>
            <a:r>
              <a:rPr dirty="0" sz="1000" spc="20">
                <a:latin typeface="Times New Roman"/>
                <a:cs typeface="Times New Roman"/>
              </a:rPr>
              <a:t>n</a:t>
            </a:r>
            <a:r>
              <a:rPr dirty="0" sz="1000">
                <a:latin typeface="Times New Roman"/>
                <a:cs typeface="Times New Roman"/>
              </a:rPr>
              <a:t>d</a:t>
            </a:r>
            <a:r>
              <a:rPr dirty="0" sz="1000" spc="-60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s</a:t>
            </a:r>
            <a:r>
              <a:rPr dirty="0" sz="1000" spc="5">
                <a:latin typeface="Times New Roman"/>
                <a:cs typeface="Times New Roman"/>
              </a:rPr>
              <a:t>a</a:t>
            </a:r>
            <a:r>
              <a:rPr dirty="0" sz="1000" spc="-25">
                <a:latin typeface="Times New Roman"/>
                <a:cs typeface="Times New Roman"/>
              </a:rPr>
              <a:t>v</a:t>
            </a:r>
            <a:r>
              <a:rPr dirty="0" sz="1000">
                <a:latin typeface="Times New Roman"/>
                <a:cs typeface="Times New Roman"/>
              </a:rPr>
              <a:t>e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5">
                <a:latin typeface="Times New Roman"/>
                <a:cs typeface="Times New Roman"/>
              </a:rPr>
              <a:t>t</a:t>
            </a:r>
            <a:r>
              <a:rPr dirty="0" sz="1000" spc="20">
                <a:latin typeface="Times New Roman"/>
                <a:cs typeface="Times New Roman"/>
              </a:rPr>
              <a:t>h</a:t>
            </a:r>
            <a:r>
              <a:rPr dirty="0" sz="1000">
                <a:latin typeface="Times New Roman"/>
                <a:cs typeface="Times New Roman"/>
              </a:rPr>
              <a:t>e</a:t>
            </a:r>
            <a:r>
              <a:rPr dirty="0" sz="1000" spc="-75">
                <a:latin typeface="Times New Roman"/>
                <a:cs typeface="Times New Roman"/>
              </a:rPr>
              <a:t> </a:t>
            </a:r>
            <a:r>
              <a:rPr dirty="0" sz="1000" spc="-30">
                <a:latin typeface="Times New Roman"/>
                <a:cs typeface="Times New Roman"/>
              </a:rPr>
              <a:t>U</a:t>
            </a:r>
            <a:r>
              <a:rPr dirty="0" sz="1000" spc="-20">
                <a:latin typeface="Times New Roman"/>
                <a:cs typeface="Times New Roman"/>
              </a:rPr>
              <a:t>R</a:t>
            </a:r>
            <a:r>
              <a:rPr dirty="0" sz="1000">
                <a:latin typeface="Times New Roman"/>
                <a:cs typeface="Times New Roman"/>
              </a:rPr>
              <a:t>L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5">
                <a:latin typeface="Times New Roman"/>
                <a:cs typeface="Times New Roman"/>
              </a:rPr>
              <a:t>i</a:t>
            </a:r>
            <a:r>
              <a:rPr dirty="0" sz="1000">
                <a:latin typeface="Times New Roman"/>
                <a:cs typeface="Times New Roman"/>
              </a:rPr>
              <a:t>n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5">
                <a:latin typeface="Times New Roman"/>
                <a:cs typeface="Times New Roman"/>
              </a:rPr>
              <a:t>t</a:t>
            </a:r>
            <a:r>
              <a:rPr dirty="0" sz="1000" spc="20">
                <a:latin typeface="Times New Roman"/>
                <a:cs typeface="Times New Roman"/>
              </a:rPr>
              <a:t>h</a:t>
            </a:r>
            <a:r>
              <a:rPr dirty="0" sz="1000">
                <a:latin typeface="Times New Roman"/>
                <a:cs typeface="Times New Roman"/>
              </a:rPr>
              <a:t>e</a:t>
            </a:r>
            <a:r>
              <a:rPr dirty="0" sz="1000" spc="-75">
                <a:latin typeface="Times New Roman"/>
                <a:cs typeface="Times New Roman"/>
              </a:rPr>
              <a:t> </a:t>
            </a:r>
            <a:r>
              <a:rPr dirty="0" sz="1000" spc="-30">
                <a:latin typeface="Times New Roman"/>
                <a:cs typeface="Times New Roman"/>
              </a:rPr>
              <a:t>D</a:t>
            </a:r>
            <a:r>
              <a:rPr dirty="0" sz="1000" spc="-45">
                <a:latin typeface="Times New Roman"/>
                <a:cs typeface="Times New Roman"/>
              </a:rPr>
              <a:t>B</a:t>
            </a:r>
            <a:r>
              <a:rPr dirty="0" sz="1000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buChar char="-"/>
              <a:tabLst>
                <a:tab pos="86360" algn="l"/>
              </a:tabLst>
            </a:pPr>
            <a:r>
              <a:rPr dirty="0" sz="1000" spc="10">
                <a:latin typeface="Times New Roman"/>
                <a:cs typeface="Times New Roman"/>
              </a:rPr>
              <a:t>The </a:t>
            </a:r>
            <a:r>
              <a:rPr dirty="0" sz="1000" spc="-5">
                <a:latin typeface="Times New Roman"/>
                <a:cs typeface="Times New Roman"/>
              </a:rPr>
              <a:t>reason </a:t>
            </a:r>
            <a:r>
              <a:rPr dirty="0" sz="1000" spc="-15">
                <a:latin typeface="Times New Roman"/>
                <a:cs typeface="Times New Roman"/>
              </a:rPr>
              <a:t>for </a:t>
            </a:r>
            <a:r>
              <a:rPr dirty="0" sz="1000">
                <a:latin typeface="Times New Roman"/>
                <a:cs typeface="Times New Roman"/>
              </a:rPr>
              <a:t>doing </a:t>
            </a:r>
            <a:r>
              <a:rPr dirty="0" sz="1000" spc="10">
                <a:latin typeface="Times New Roman"/>
                <a:cs typeface="Times New Roman"/>
              </a:rPr>
              <a:t>this </a:t>
            </a:r>
            <a:r>
              <a:rPr dirty="0" sz="1000" spc="5">
                <a:latin typeface="Times New Roman"/>
                <a:cs typeface="Times New Roman"/>
              </a:rPr>
              <a:t>is to </a:t>
            </a:r>
            <a:r>
              <a:rPr dirty="0" sz="1000" spc="-10">
                <a:latin typeface="Times New Roman"/>
                <a:cs typeface="Times New Roman"/>
              </a:rPr>
              <a:t>solve </a:t>
            </a:r>
            <a:r>
              <a:rPr dirty="0" sz="1000" spc="10">
                <a:latin typeface="Times New Roman"/>
                <a:cs typeface="Times New Roman"/>
              </a:rPr>
              <a:t>the </a:t>
            </a:r>
            <a:r>
              <a:rPr dirty="0" sz="1000" spc="-5">
                <a:latin typeface="Times New Roman"/>
                <a:cs typeface="Times New Roman"/>
              </a:rPr>
              <a:t>problem </a:t>
            </a:r>
            <a:r>
              <a:rPr dirty="0" sz="1000" spc="-10">
                <a:latin typeface="Times New Roman"/>
                <a:cs typeface="Times New Roman"/>
              </a:rPr>
              <a:t>that both </a:t>
            </a:r>
            <a:r>
              <a:rPr dirty="0" sz="1000" spc="-235">
                <a:latin typeface="Times New Roman"/>
                <a:cs typeface="Times New Roman"/>
              </a:rPr>
              <a:t> </a:t>
            </a:r>
            <a:r>
              <a:rPr dirty="0" sz="1000" spc="5">
                <a:latin typeface="Times New Roman"/>
                <a:cs typeface="Times New Roman"/>
              </a:rPr>
              <a:t>t</a:t>
            </a:r>
            <a:r>
              <a:rPr dirty="0" sz="1000" spc="20">
                <a:latin typeface="Times New Roman"/>
                <a:cs typeface="Times New Roman"/>
              </a:rPr>
              <a:t>h</a:t>
            </a:r>
            <a:r>
              <a:rPr dirty="0" sz="1000">
                <a:latin typeface="Times New Roman"/>
                <a:cs typeface="Times New Roman"/>
              </a:rPr>
              <a:t>e</a:t>
            </a:r>
            <a:r>
              <a:rPr dirty="0" sz="1000" spc="-75">
                <a:latin typeface="Times New Roman"/>
                <a:cs typeface="Times New Roman"/>
              </a:rPr>
              <a:t> </a:t>
            </a:r>
            <a:r>
              <a:rPr dirty="0" sz="1000" spc="-25">
                <a:latin typeface="Times New Roman"/>
                <a:cs typeface="Times New Roman"/>
              </a:rPr>
              <a:t>o</a:t>
            </a:r>
            <a:r>
              <a:rPr dirty="0" sz="1000" spc="20">
                <a:latin typeface="Times New Roman"/>
                <a:cs typeface="Times New Roman"/>
              </a:rPr>
              <a:t>r</a:t>
            </a:r>
            <a:r>
              <a:rPr dirty="0" sz="1000" spc="5">
                <a:latin typeface="Times New Roman"/>
                <a:cs typeface="Times New Roman"/>
              </a:rPr>
              <a:t>i</a:t>
            </a:r>
            <a:r>
              <a:rPr dirty="0" sz="1000">
                <a:latin typeface="Times New Roman"/>
                <a:cs typeface="Times New Roman"/>
              </a:rPr>
              <a:t>g</a:t>
            </a:r>
            <a:r>
              <a:rPr dirty="0" sz="1000" spc="-20">
                <a:latin typeface="Times New Roman"/>
                <a:cs typeface="Times New Roman"/>
              </a:rPr>
              <a:t>i</a:t>
            </a:r>
            <a:r>
              <a:rPr dirty="0" sz="1000">
                <a:latin typeface="Times New Roman"/>
                <a:cs typeface="Times New Roman"/>
              </a:rPr>
              <a:t>n</a:t>
            </a:r>
            <a:r>
              <a:rPr dirty="0" sz="1000" spc="5">
                <a:latin typeface="Times New Roman"/>
                <a:cs typeface="Times New Roman"/>
              </a:rPr>
              <a:t>a</a:t>
            </a:r>
            <a:r>
              <a:rPr dirty="0" sz="1000">
                <a:latin typeface="Times New Roman"/>
                <a:cs typeface="Times New Roman"/>
              </a:rPr>
              <a:t>l</a:t>
            </a:r>
            <a:r>
              <a:rPr dirty="0" sz="1000" spc="-120">
                <a:latin typeface="Times New Roman"/>
                <a:cs typeface="Times New Roman"/>
              </a:rPr>
              <a:t> </a:t>
            </a:r>
            <a:r>
              <a:rPr dirty="0" sz="1000" spc="5">
                <a:latin typeface="Times New Roman"/>
                <a:cs typeface="Times New Roman"/>
              </a:rPr>
              <a:t>ima</a:t>
            </a:r>
            <a:r>
              <a:rPr dirty="0" sz="1000">
                <a:latin typeface="Times New Roman"/>
                <a:cs typeface="Times New Roman"/>
              </a:rPr>
              <a:t>ge</a:t>
            </a:r>
            <a:r>
              <a:rPr dirty="0" sz="1000" spc="-75">
                <a:latin typeface="Times New Roman"/>
                <a:cs typeface="Times New Roman"/>
              </a:rPr>
              <a:t> </a:t>
            </a:r>
            <a:r>
              <a:rPr dirty="0" sz="1000" spc="5">
                <a:latin typeface="Times New Roman"/>
                <a:cs typeface="Times New Roman"/>
              </a:rPr>
              <a:t>a</a:t>
            </a:r>
            <a:r>
              <a:rPr dirty="0" sz="1000" spc="20">
                <a:latin typeface="Times New Roman"/>
                <a:cs typeface="Times New Roman"/>
              </a:rPr>
              <a:t>n</a:t>
            </a:r>
            <a:r>
              <a:rPr dirty="0" sz="1000">
                <a:latin typeface="Times New Roman"/>
                <a:cs typeface="Times New Roman"/>
              </a:rPr>
              <a:t>d</a:t>
            </a:r>
            <a:r>
              <a:rPr dirty="0" sz="1000" spc="-60">
                <a:latin typeface="Times New Roman"/>
                <a:cs typeface="Times New Roman"/>
              </a:rPr>
              <a:t> </a:t>
            </a:r>
            <a:r>
              <a:rPr dirty="0" sz="1000" spc="5">
                <a:latin typeface="Times New Roman"/>
                <a:cs typeface="Times New Roman"/>
              </a:rPr>
              <a:t>t</a:t>
            </a:r>
            <a:r>
              <a:rPr dirty="0" sz="1000" spc="25">
                <a:latin typeface="Times New Roman"/>
                <a:cs typeface="Times New Roman"/>
              </a:rPr>
              <a:t>h</a:t>
            </a:r>
            <a:r>
              <a:rPr dirty="0" sz="1000">
                <a:latin typeface="Times New Roman"/>
                <a:cs typeface="Times New Roman"/>
              </a:rPr>
              <a:t>e</a:t>
            </a:r>
            <a:r>
              <a:rPr dirty="0" sz="1000" spc="-75">
                <a:latin typeface="Times New Roman"/>
                <a:cs typeface="Times New Roman"/>
              </a:rPr>
              <a:t> </a:t>
            </a:r>
            <a:r>
              <a:rPr dirty="0" sz="1000" spc="20">
                <a:latin typeface="Times New Roman"/>
                <a:cs typeface="Times New Roman"/>
              </a:rPr>
              <a:t>r</a:t>
            </a:r>
            <a:r>
              <a:rPr dirty="0" sz="1000" spc="-15">
                <a:latin typeface="Times New Roman"/>
                <a:cs typeface="Times New Roman"/>
              </a:rPr>
              <a:t>e</a:t>
            </a:r>
            <a:r>
              <a:rPr dirty="0" sz="1000" spc="-10">
                <a:latin typeface="Times New Roman"/>
                <a:cs typeface="Times New Roman"/>
              </a:rPr>
              <a:t>s</a:t>
            </a:r>
            <a:r>
              <a:rPr dirty="0" sz="1000">
                <a:latin typeface="Times New Roman"/>
                <a:cs typeface="Times New Roman"/>
              </a:rPr>
              <a:t>u</a:t>
            </a:r>
            <a:r>
              <a:rPr dirty="0" sz="1000" spc="5">
                <a:latin typeface="Times New Roman"/>
                <a:cs typeface="Times New Roman"/>
              </a:rPr>
              <a:t>l</a:t>
            </a:r>
            <a:r>
              <a:rPr dirty="0" sz="1000" spc="-20">
                <a:latin typeface="Times New Roman"/>
                <a:cs typeface="Times New Roman"/>
              </a:rPr>
              <a:t>ti</a:t>
            </a:r>
            <a:r>
              <a:rPr dirty="0" sz="1000" spc="-25">
                <a:latin typeface="Times New Roman"/>
                <a:cs typeface="Times New Roman"/>
              </a:rPr>
              <a:t>n</a:t>
            </a:r>
            <a:r>
              <a:rPr dirty="0" sz="1000">
                <a:latin typeface="Times New Roman"/>
                <a:cs typeface="Times New Roman"/>
              </a:rPr>
              <a:t>g</a:t>
            </a:r>
            <a:r>
              <a:rPr dirty="0" sz="1000" spc="-105">
                <a:latin typeface="Times New Roman"/>
                <a:cs typeface="Times New Roman"/>
              </a:rPr>
              <a:t> </a:t>
            </a:r>
            <a:r>
              <a:rPr dirty="0" sz="1000" spc="5">
                <a:latin typeface="Times New Roman"/>
                <a:cs typeface="Times New Roman"/>
              </a:rPr>
              <a:t>ima</a:t>
            </a:r>
            <a:r>
              <a:rPr dirty="0" sz="1000">
                <a:latin typeface="Times New Roman"/>
                <a:cs typeface="Times New Roman"/>
              </a:rPr>
              <a:t>ge</a:t>
            </a:r>
            <a:r>
              <a:rPr dirty="0" sz="1000" spc="-7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n</a:t>
            </a:r>
            <a:r>
              <a:rPr dirty="0" sz="1000" spc="-40">
                <a:latin typeface="Times New Roman"/>
                <a:cs typeface="Times New Roman"/>
              </a:rPr>
              <a:t>ee</a:t>
            </a:r>
            <a:r>
              <a:rPr dirty="0" sz="1000">
                <a:latin typeface="Times New Roman"/>
                <a:cs typeface="Times New Roman"/>
              </a:rPr>
              <a:t>d</a:t>
            </a:r>
            <a:r>
              <a:rPr dirty="0" sz="1000">
                <a:latin typeface="Times New Roman"/>
                <a:cs typeface="Times New Roman"/>
              </a:rPr>
              <a:t>  </a:t>
            </a:r>
            <a:r>
              <a:rPr dirty="0" sz="1000" spc="15">
                <a:latin typeface="Times New Roman"/>
                <a:cs typeface="Times New Roman"/>
              </a:rPr>
              <a:t> </a:t>
            </a:r>
            <a:r>
              <a:rPr dirty="0" sz="1000" spc="5">
                <a:latin typeface="Times New Roman"/>
                <a:cs typeface="Times New Roman"/>
              </a:rPr>
              <a:t>t</a:t>
            </a:r>
            <a:r>
              <a:rPr dirty="0" sz="1000">
                <a:latin typeface="Times New Roman"/>
                <a:cs typeface="Times New Roman"/>
              </a:rPr>
              <a:t>o</a:t>
            </a:r>
            <a:r>
              <a:rPr dirty="0" sz="1000" spc="-60">
                <a:latin typeface="Times New Roman"/>
                <a:cs typeface="Times New Roman"/>
              </a:rPr>
              <a:t> </a:t>
            </a:r>
            <a:r>
              <a:rPr dirty="0" sz="1000" spc="-25">
                <a:latin typeface="Times New Roman"/>
                <a:cs typeface="Times New Roman"/>
              </a:rPr>
              <a:t>b</a:t>
            </a:r>
            <a:r>
              <a:rPr dirty="0" sz="1000">
                <a:latin typeface="Times New Roman"/>
                <a:cs typeface="Times New Roman"/>
              </a:rPr>
              <a:t>e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s</a:t>
            </a:r>
            <a:r>
              <a:rPr dirty="0" sz="1000" spc="5">
                <a:latin typeface="Times New Roman"/>
                <a:cs typeface="Times New Roman"/>
              </a:rPr>
              <a:t>a</a:t>
            </a:r>
            <a:r>
              <a:rPr dirty="0" sz="1000" spc="-25">
                <a:latin typeface="Times New Roman"/>
                <a:cs typeface="Times New Roman"/>
              </a:rPr>
              <a:t>v</a:t>
            </a:r>
            <a:r>
              <a:rPr dirty="0" sz="1000" spc="-15">
                <a:latin typeface="Times New Roman"/>
                <a:cs typeface="Times New Roman"/>
              </a:rPr>
              <a:t>e</a:t>
            </a:r>
            <a:r>
              <a:rPr dirty="0" sz="1000">
                <a:latin typeface="Times New Roman"/>
                <a:cs typeface="Times New Roman"/>
              </a:rPr>
              <a:t>d  </a:t>
            </a:r>
            <a:r>
              <a:rPr dirty="0" sz="1000" spc="5">
                <a:latin typeface="Times New Roman"/>
                <a:cs typeface="Times New Roman"/>
              </a:rPr>
              <a:t>i</a:t>
            </a:r>
            <a:r>
              <a:rPr dirty="0" sz="1000">
                <a:latin typeface="Times New Roman"/>
                <a:cs typeface="Times New Roman"/>
              </a:rPr>
              <a:t>n</a:t>
            </a:r>
            <a:r>
              <a:rPr dirty="0" sz="1000" spc="-60">
                <a:latin typeface="Times New Roman"/>
                <a:cs typeface="Times New Roman"/>
              </a:rPr>
              <a:t> </a:t>
            </a:r>
            <a:r>
              <a:rPr dirty="0" sz="1000" spc="-25">
                <a:latin typeface="Times New Roman"/>
                <a:cs typeface="Times New Roman"/>
              </a:rPr>
              <a:t>o</a:t>
            </a:r>
            <a:r>
              <a:rPr dirty="0" sz="1000" spc="20">
                <a:latin typeface="Times New Roman"/>
                <a:cs typeface="Times New Roman"/>
              </a:rPr>
              <a:t>n</a:t>
            </a:r>
            <a:r>
              <a:rPr dirty="0" sz="1000">
                <a:latin typeface="Times New Roman"/>
                <a:cs typeface="Times New Roman"/>
              </a:rPr>
              <a:t>e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 spc="20">
                <a:latin typeface="Times New Roman"/>
                <a:cs typeface="Times New Roman"/>
              </a:rPr>
              <a:t>r</a:t>
            </a:r>
            <a:r>
              <a:rPr dirty="0" sz="1000" spc="-15">
                <a:latin typeface="Times New Roman"/>
                <a:cs typeface="Times New Roman"/>
              </a:rPr>
              <a:t>ec</a:t>
            </a:r>
            <a:r>
              <a:rPr dirty="0" sz="1000" spc="-25">
                <a:latin typeface="Times New Roman"/>
                <a:cs typeface="Times New Roman"/>
              </a:rPr>
              <a:t>o</a:t>
            </a:r>
            <a:r>
              <a:rPr dirty="0" sz="1000" spc="20">
                <a:latin typeface="Times New Roman"/>
                <a:cs typeface="Times New Roman"/>
              </a:rPr>
              <a:t>r</a:t>
            </a:r>
            <a:r>
              <a:rPr dirty="0" sz="1000">
                <a:latin typeface="Times New Roman"/>
                <a:cs typeface="Times New Roman"/>
              </a:rPr>
              <a:t>d,</a:t>
            </a:r>
            <a:r>
              <a:rPr dirty="0" sz="1000" spc="-95">
                <a:latin typeface="Times New Roman"/>
                <a:cs typeface="Times New Roman"/>
              </a:rPr>
              <a:t> </a:t>
            </a:r>
            <a:r>
              <a:rPr dirty="0" sz="1000" spc="-25">
                <a:latin typeface="Times New Roman"/>
                <a:cs typeface="Times New Roman"/>
              </a:rPr>
              <a:t>b</a:t>
            </a:r>
            <a:r>
              <a:rPr dirty="0" sz="1000">
                <a:latin typeface="Times New Roman"/>
                <a:cs typeface="Times New Roman"/>
              </a:rPr>
              <a:t>ut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 spc="-25">
                <a:latin typeface="Times New Roman"/>
                <a:cs typeface="Times New Roman"/>
              </a:rPr>
              <a:t>o</a:t>
            </a:r>
            <a:r>
              <a:rPr dirty="0" sz="1000" spc="20">
                <a:latin typeface="Times New Roman"/>
                <a:cs typeface="Times New Roman"/>
              </a:rPr>
              <a:t>n</a:t>
            </a:r>
            <a:r>
              <a:rPr dirty="0" sz="1000" spc="5">
                <a:latin typeface="Times New Roman"/>
                <a:cs typeface="Times New Roman"/>
              </a:rPr>
              <a:t>l</a:t>
            </a:r>
            <a:r>
              <a:rPr dirty="0" sz="1000">
                <a:latin typeface="Times New Roman"/>
                <a:cs typeface="Times New Roman"/>
              </a:rPr>
              <a:t>y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25">
                <a:latin typeface="Times New Roman"/>
                <a:cs typeface="Times New Roman"/>
              </a:rPr>
              <a:t>o</a:t>
            </a:r>
            <a:r>
              <a:rPr dirty="0" sz="1000" spc="25">
                <a:latin typeface="Times New Roman"/>
                <a:cs typeface="Times New Roman"/>
              </a:rPr>
              <a:t>n</a:t>
            </a:r>
            <a:r>
              <a:rPr dirty="0" sz="1000">
                <a:latin typeface="Times New Roman"/>
                <a:cs typeface="Times New Roman"/>
              </a:rPr>
              <a:t>e</a:t>
            </a:r>
            <a:r>
              <a:rPr dirty="0" sz="1000" spc="-55">
                <a:latin typeface="Times New Roman"/>
                <a:cs typeface="Times New Roman"/>
              </a:rPr>
              <a:t> </a:t>
            </a:r>
            <a:r>
              <a:rPr dirty="0" sz="1000" spc="5">
                <a:latin typeface="Times New Roman"/>
                <a:cs typeface="Times New Roman"/>
              </a:rPr>
              <a:t>ima</a:t>
            </a:r>
            <a:r>
              <a:rPr dirty="0" sz="1000">
                <a:latin typeface="Times New Roman"/>
                <a:cs typeface="Times New Roman"/>
              </a:rPr>
              <a:t>ge</a:t>
            </a:r>
            <a:r>
              <a:rPr dirty="0" sz="1000" spc="-75">
                <a:latin typeface="Times New Roman"/>
                <a:cs typeface="Times New Roman"/>
              </a:rPr>
              <a:t> </a:t>
            </a:r>
            <a:r>
              <a:rPr dirty="0" sz="1000" spc="-25">
                <a:latin typeface="Times New Roman"/>
                <a:cs typeface="Times New Roman"/>
              </a:rPr>
              <a:t>f</a:t>
            </a:r>
            <a:r>
              <a:rPr dirty="0" sz="1000" spc="5">
                <a:latin typeface="Times New Roman"/>
                <a:cs typeface="Times New Roman"/>
              </a:rPr>
              <a:t>il</a:t>
            </a:r>
            <a:r>
              <a:rPr dirty="0" sz="1000">
                <a:latin typeface="Times New Roman"/>
                <a:cs typeface="Times New Roman"/>
              </a:rPr>
              <a:t>e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 spc="-20">
                <a:latin typeface="Times New Roman"/>
                <a:cs typeface="Times New Roman"/>
              </a:rPr>
              <a:t>i</a:t>
            </a:r>
            <a:r>
              <a:rPr dirty="0" sz="1000">
                <a:latin typeface="Times New Roman"/>
                <a:cs typeface="Times New Roman"/>
              </a:rPr>
              <a:t>s</a:t>
            </a:r>
            <a:r>
              <a:rPr dirty="0" sz="1000" spc="-4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s</a:t>
            </a:r>
            <a:r>
              <a:rPr dirty="0" sz="1000" spc="10">
                <a:latin typeface="Times New Roman"/>
                <a:cs typeface="Times New Roman"/>
              </a:rPr>
              <a:t>a</a:t>
            </a:r>
            <a:r>
              <a:rPr dirty="0" sz="1000" spc="-25">
                <a:latin typeface="Times New Roman"/>
                <a:cs typeface="Times New Roman"/>
              </a:rPr>
              <a:t>v</a:t>
            </a:r>
            <a:r>
              <a:rPr dirty="0" sz="1000" spc="-15">
                <a:latin typeface="Times New Roman"/>
                <a:cs typeface="Times New Roman"/>
              </a:rPr>
              <a:t>e</a:t>
            </a:r>
            <a:r>
              <a:rPr dirty="0" sz="1000">
                <a:latin typeface="Times New Roman"/>
                <a:cs typeface="Times New Roman"/>
              </a:rPr>
              <a:t>d</a:t>
            </a:r>
            <a:r>
              <a:rPr dirty="0" sz="1000" spc="5">
                <a:latin typeface="Times New Roman"/>
                <a:cs typeface="Times New Roman"/>
              </a:rPr>
              <a:t> </a:t>
            </a:r>
            <a:r>
              <a:rPr dirty="0" sz="1000" spc="5">
                <a:latin typeface="Times New Roman"/>
                <a:cs typeface="Times New Roman"/>
              </a:rPr>
              <a:t>i</a:t>
            </a:r>
            <a:r>
              <a:rPr dirty="0" sz="1000">
                <a:latin typeface="Times New Roman"/>
                <a:cs typeface="Times New Roman"/>
              </a:rPr>
              <a:t>n</a:t>
            </a:r>
            <a:r>
              <a:rPr dirty="0" sz="1000" spc="-60">
                <a:latin typeface="Times New Roman"/>
                <a:cs typeface="Times New Roman"/>
              </a:rPr>
              <a:t> </a:t>
            </a:r>
            <a:r>
              <a:rPr dirty="0" sz="1000" spc="10">
                <a:latin typeface="Times New Roman"/>
                <a:cs typeface="Times New Roman"/>
              </a:rPr>
              <a:t>m</a:t>
            </a:r>
            <a:r>
              <a:rPr dirty="0" sz="1000" spc="-50">
                <a:latin typeface="Times New Roman"/>
                <a:cs typeface="Times New Roman"/>
              </a:rPr>
              <a:t>y</a:t>
            </a:r>
            <a:r>
              <a:rPr dirty="0" sz="1000" spc="-10">
                <a:latin typeface="Times New Roman"/>
                <a:cs typeface="Times New Roman"/>
              </a:rPr>
              <a:t>s</a:t>
            </a:r>
            <a:r>
              <a:rPr dirty="0" sz="1000">
                <a:latin typeface="Times New Roman"/>
                <a:cs typeface="Times New Roman"/>
              </a:rPr>
              <a:t>q</a:t>
            </a:r>
            <a:r>
              <a:rPr dirty="0" sz="1000" spc="5">
                <a:latin typeface="Times New Roman"/>
                <a:cs typeface="Times New Roman"/>
              </a:rPr>
              <a:t>l</a:t>
            </a:r>
            <a:r>
              <a:rPr dirty="0" sz="1000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66615" y="1399031"/>
            <a:ext cx="1563624" cy="34747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21679" y="1399031"/>
            <a:ext cx="2203704" cy="347472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40284" y="711834"/>
            <a:ext cx="11588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Main</a:t>
            </a:r>
            <a:r>
              <a:rPr dirty="0" sz="1800" spc="-90" b="1">
                <a:latin typeface="Times New Roman"/>
                <a:cs typeface="Times New Roman"/>
              </a:rPr>
              <a:t> </a:t>
            </a:r>
            <a:r>
              <a:rPr dirty="0" sz="1800" spc="-35" b="1">
                <a:latin typeface="Times New Roman"/>
                <a:cs typeface="Times New Roman"/>
              </a:rPr>
              <a:t>Work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97278" y="711834"/>
            <a:ext cx="13804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Times New Roman"/>
                <a:cs typeface="Times New Roman"/>
              </a:rPr>
              <a:t>1.</a:t>
            </a:r>
            <a:r>
              <a:rPr dirty="0" sz="1800" spc="-90">
                <a:latin typeface="Times New Roman"/>
                <a:cs typeface="Times New Roman"/>
              </a:rPr>
              <a:t> </a:t>
            </a:r>
            <a:r>
              <a:rPr dirty="0" sz="1800" spc="-35">
                <a:latin typeface="Times New Roman"/>
                <a:cs typeface="Times New Roman"/>
              </a:rPr>
              <a:t>Camera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App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823" y="55879"/>
            <a:ext cx="1294765" cy="34734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100" spc="10" b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dirty="0" sz="2100" spc="5" b="0">
                <a:solidFill>
                  <a:srgbClr val="FFFFFF"/>
                </a:solidFill>
                <a:latin typeface="Arial MT"/>
                <a:cs typeface="Arial MT"/>
              </a:rPr>
              <a:t>ro</a:t>
            </a:r>
            <a:r>
              <a:rPr dirty="0" sz="2100" spc="10" b="0">
                <a:solidFill>
                  <a:srgbClr val="FFFFFF"/>
                </a:solidFill>
                <a:latin typeface="Arial MT"/>
                <a:cs typeface="Arial MT"/>
              </a:rPr>
              <a:t>j</a:t>
            </a:r>
            <a:r>
              <a:rPr dirty="0" sz="2100" spc="-15" b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dirty="0" sz="2100" spc="-20" b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dirty="0" sz="2100" b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dirty="0" sz="2100" spc="-85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100" spc="5" b="0">
                <a:solidFill>
                  <a:srgbClr val="FFFFFF"/>
                </a:solidFill>
                <a:latin typeface="Arial MT"/>
                <a:cs typeface="Arial MT"/>
              </a:rPr>
              <a:t>0</a:t>
            </a:r>
            <a:r>
              <a:rPr dirty="0" sz="2100" spc="10" b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r>
              <a:rPr dirty="0" sz="2100" b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0284" y="711834"/>
            <a:ext cx="11588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Main</a:t>
            </a:r>
            <a:r>
              <a:rPr dirty="0" sz="1800" spc="-90" b="1">
                <a:latin typeface="Times New Roman"/>
                <a:cs typeface="Times New Roman"/>
              </a:rPr>
              <a:t> </a:t>
            </a:r>
            <a:r>
              <a:rPr dirty="0" sz="1800" spc="-35" b="1">
                <a:latin typeface="Times New Roman"/>
                <a:cs typeface="Times New Roman"/>
              </a:rPr>
              <a:t>Work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97278" y="711834"/>
            <a:ext cx="21310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Times New Roman"/>
                <a:cs typeface="Times New Roman"/>
              </a:rPr>
              <a:t>2.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Factory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-35">
                <a:latin typeface="Times New Roman"/>
                <a:cs typeface="Times New Roman"/>
              </a:rPr>
              <a:t>manager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app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0284" y="2190369"/>
            <a:ext cx="3178810" cy="13074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imes New Roman"/>
                <a:cs typeface="Times New Roman"/>
              </a:rPr>
              <a:t>*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Feature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introduction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>
                <a:latin typeface="Times New Roman"/>
                <a:cs typeface="Times New Roman"/>
              </a:rPr>
              <a:t>-  </a:t>
            </a:r>
            <a:r>
              <a:rPr dirty="0" sz="1000" spc="15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Provides</a:t>
            </a:r>
            <a:r>
              <a:rPr dirty="0" sz="1000" spc="65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original</a:t>
            </a:r>
            <a:r>
              <a:rPr dirty="0" sz="1000" spc="64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images,</a:t>
            </a:r>
            <a:r>
              <a:rPr dirty="0" sz="1000" spc="64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result  </a:t>
            </a:r>
            <a:r>
              <a:rPr dirty="0" sz="1000" spc="14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images</a:t>
            </a:r>
            <a:r>
              <a:rPr dirty="0" sz="1000" spc="650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image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0" spc="5">
                <a:latin typeface="Times New Roman"/>
                <a:cs typeface="Times New Roman"/>
              </a:rPr>
              <a:t>i</a:t>
            </a:r>
            <a:r>
              <a:rPr dirty="0" sz="1000" spc="25">
                <a:latin typeface="Times New Roman"/>
                <a:cs typeface="Times New Roman"/>
              </a:rPr>
              <a:t>n</a:t>
            </a:r>
            <a:r>
              <a:rPr dirty="0" sz="1000" spc="-25">
                <a:latin typeface="Times New Roman"/>
                <a:cs typeface="Times New Roman"/>
              </a:rPr>
              <a:t>f</a:t>
            </a:r>
            <a:r>
              <a:rPr dirty="0" sz="1000" spc="-25">
                <a:latin typeface="Times New Roman"/>
                <a:cs typeface="Times New Roman"/>
              </a:rPr>
              <a:t>o</a:t>
            </a:r>
            <a:r>
              <a:rPr dirty="0" sz="1000" spc="20">
                <a:latin typeface="Times New Roman"/>
                <a:cs typeface="Times New Roman"/>
              </a:rPr>
              <a:t>r</a:t>
            </a:r>
            <a:r>
              <a:rPr dirty="0" sz="1000" spc="-20">
                <a:latin typeface="Times New Roman"/>
                <a:cs typeface="Times New Roman"/>
              </a:rPr>
              <a:t>mati</a:t>
            </a:r>
            <a:r>
              <a:rPr dirty="0" sz="1000" spc="-25">
                <a:latin typeface="Times New Roman"/>
                <a:cs typeface="Times New Roman"/>
              </a:rPr>
              <a:t>o</a:t>
            </a:r>
            <a:r>
              <a:rPr dirty="0" sz="1000" spc="5">
                <a:latin typeface="Times New Roman"/>
                <a:cs typeface="Times New Roman"/>
              </a:rPr>
              <a:t>n</a:t>
            </a:r>
            <a:r>
              <a:rPr dirty="0" sz="1000" spc="-80">
                <a:latin typeface="Times New Roman"/>
                <a:cs typeface="Times New Roman"/>
              </a:rPr>
              <a:t> </a:t>
            </a:r>
            <a:r>
              <a:rPr dirty="0" sz="1000" spc="-25">
                <a:latin typeface="Times New Roman"/>
                <a:cs typeface="Times New Roman"/>
              </a:rPr>
              <a:t>fo</a:t>
            </a:r>
            <a:r>
              <a:rPr dirty="0" sz="1000">
                <a:latin typeface="Times New Roman"/>
                <a:cs typeface="Times New Roman"/>
              </a:rPr>
              <a:t>r</a:t>
            </a:r>
            <a:r>
              <a:rPr dirty="0" sz="1000" spc="35">
                <a:latin typeface="Times New Roman"/>
                <a:cs typeface="Times New Roman"/>
              </a:rPr>
              <a:t> </a:t>
            </a:r>
            <a:r>
              <a:rPr dirty="0" sz="1000" spc="5">
                <a:latin typeface="Times New Roman"/>
                <a:cs typeface="Times New Roman"/>
              </a:rPr>
              <a:t>al</a:t>
            </a:r>
            <a:r>
              <a:rPr dirty="0" sz="1000">
                <a:latin typeface="Times New Roman"/>
                <a:cs typeface="Times New Roman"/>
              </a:rPr>
              <a:t>l</a:t>
            </a:r>
            <a:r>
              <a:rPr dirty="0" sz="1000" spc="-5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s</a:t>
            </a:r>
            <a:r>
              <a:rPr dirty="0" sz="1000" spc="5">
                <a:latin typeface="Times New Roman"/>
                <a:cs typeface="Times New Roman"/>
              </a:rPr>
              <a:t>a</a:t>
            </a:r>
            <a:r>
              <a:rPr dirty="0" sz="1000" spc="-25">
                <a:latin typeface="Times New Roman"/>
                <a:cs typeface="Times New Roman"/>
              </a:rPr>
              <a:t>v</a:t>
            </a:r>
            <a:r>
              <a:rPr dirty="0" sz="1000" spc="-20">
                <a:latin typeface="Times New Roman"/>
                <a:cs typeface="Times New Roman"/>
              </a:rPr>
              <a:t>e</a:t>
            </a:r>
            <a:r>
              <a:rPr dirty="0" sz="1000" spc="5">
                <a:latin typeface="Times New Roman"/>
                <a:cs typeface="Times New Roman"/>
              </a:rPr>
              <a:t>d</a:t>
            </a:r>
            <a:r>
              <a:rPr dirty="0" sz="1000" spc="15">
                <a:latin typeface="Times New Roman"/>
                <a:cs typeface="Times New Roman"/>
              </a:rPr>
              <a:t> </a:t>
            </a:r>
            <a:r>
              <a:rPr dirty="0" sz="1000" spc="10">
                <a:latin typeface="Times New Roman"/>
                <a:cs typeface="Times New Roman"/>
              </a:rPr>
              <a:t>ima</a:t>
            </a:r>
            <a:r>
              <a:rPr dirty="0" sz="1000" spc="5">
                <a:latin typeface="Times New Roman"/>
                <a:cs typeface="Times New Roman"/>
              </a:rPr>
              <a:t>g</a:t>
            </a:r>
            <a:r>
              <a:rPr dirty="0" sz="1000" spc="-20">
                <a:latin typeface="Times New Roman"/>
                <a:cs typeface="Times New Roman"/>
              </a:rPr>
              <a:t>e</a:t>
            </a:r>
            <a:r>
              <a:rPr dirty="0" sz="1000">
                <a:latin typeface="Times New Roman"/>
                <a:cs typeface="Times New Roman"/>
              </a:rPr>
              <a:t>s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1100" b="1">
                <a:latin typeface="Times New Roman"/>
                <a:cs typeface="Times New Roman"/>
              </a:rPr>
              <a:t>*</a:t>
            </a:r>
            <a:r>
              <a:rPr dirty="0" sz="1100" spc="-50" b="1">
                <a:latin typeface="Times New Roman"/>
                <a:cs typeface="Times New Roman"/>
              </a:rPr>
              <a:t> </a:t>
            </a:r>
            <a:r>
              <a:rPr dirty="0" sz="1100" spc="-15" b="1">
                <a:latin typeface="Times New Roman"/>
                <a:cs typeface="Times New Roman"/>
              </a:rPr>
              <a:t>Detail</a:t>
            </a:r>
            <a:endParaRPr sz="11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00000"/>
              </a:lnSpc>
              <a:spcBef>
                <a:spcPts val="5"/>
              </a:spcBef>
            </a:pPr>
            <a:r>
              <a:rPr dirty="0" sz="1000">
                <a:latin typeface="Times New Roman"/>
                <a:cs typeface="Times New Roman"/>
              </a:rPr>
              <a:t>- </a:t>
            </a:r>
            <a:r>
              <a:rPr dirty="0" sz="1000" spc="-5">
                <a:latin typeface="Times New Roman"/>
                <a:cs typeface="Times New Roman"/>
              </a:rPr>
              <a:t>Images </a:t>
            </a:r>
            <a:r>
              <a:rPr dirty="0" sz="1000" spc="-10">
                <a:latin typeface="Times New Roman"/>
                <a:cs typeface="Times New Roman"/>
              </a:rPr>
              <a:t>determined </a:t>
            </a:r>
            <a:r>
              <a:rPr dirty="0" sz="1000" spc="5">
                <a:latin typeface="Times New Roman"/>
                <a:cs typeface="Times New Roman"/>
              </a:rPr>
              <a:t>to </a:t>
            </a:r>
            <a:r>
              <a:rPr dirty="0" sz="1000" spc="-15">
                <a:latin typeface="Times New Roman"/>
                <a:cs typeface="Times New Roman"/>
              </a:rPr>
              <a:t>be defective </a:t>
            </a:r>
            <a:r>
              <a:rPr dirty="0" sz="1000">
                <a:latin typeface="Times New Roman"/>
                <a:cs typeface="Times New Roman"/>
              </a:rPr>
              <a:t>are </a:t>
            </a:r>
            <a:r>
              <a:rPr dirty="0" sz="1000" spc="-15">
                <a:latin typeface="Times New Roman"/>
                <a:cs typeface="Times New Roman"/>
              </a:rPr>
              <a:t>displayed </a:t>
            </a:r>
            <a:r>
              <a:rPr dirty="0" sz="1000" spc="-20">
                <a:latin typeface="Times New Roman"/>
                <a:cs typeface="Times New Roman"/>
              </a:rPr>
              <a:t>in </a:t>
            </a:r>
            <a:r>
              <a:rPr dirty="0" sz="1000">
                <a:latin typeface="Times New Roman"/>
                <a:cs typeface="Times New Roman"/>
              </a:rPr>
              <a:t>red </a:t>
            </a:r>
            <a:r>
              <a:rPr dirty="0" sz="1000" spc="5">
                <a:latin typeface="Times New Roman"/>
                <a:cs typeface="Times New Roman"/>
              </a:rPr>
              <a:t>at </a:t>
            </a:r>
            <a:r>
              <a:rPr dirty="0" sz="1000" spc="-5">
                <a:latin typeface="Times New Roman"/>
                <a:cs typeface="Times New Roman"/>
              </a:rPr>
              <a:t>the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top </a:t>
            </a:r>
            <a:r>
              <a:rPr dirty="0" sz="1000" spc="-10">
                <a:latin typeface="Times New Roman"/>
                <a:cs typeface="Times New Roman"/>
              </a:rPr>
              <a:t>left of </a:t>
            </a:r>
            <a:r>
              <a:rPr dirty="0" sz="1000">
                <a:latin typeface="Times New Roman"/>
                <a:cs typeface="Times New Roman"/>
              </a:rPr>
              <a:t>the image </a:t>
            </a:r>
            <a:r>
              <a:rPr dirty="0" sz="1000" spc="5">
                <a:latin typeface="Times New Roman"/>
                <a:cs typeface="Times New Roman"/>
              </a:rPr>
              <a:t>and </a:t>
            </a:r>
            <a:r>
              <a:rPr dirty="0" sz="1000" spc="-10">
                <a:latin typeface="Times New Roman"/>
                <a:cs typeface="Times New Roman"/>
              </a:rPr>
              <a:t>click on </a:t>
            </a:r>
            <a:r>
              <a:rPr dirty="0" sz="1000">
                <a:latin typeface="Times New Roman"/>
                <a:cs typeface="Times New Roman"/>
              </a:rPr>
              <a:t>the </a:t>
            </a:r>
            <a:r>
              <a:rPr dirty="0" sz="1000" spc="-5">
                <a:latin typeface="Times New Roman"/>
                <a:cs typeface="Times New Roman"/>
              </a:rPr>
              <a:t>image </a:t>
            </a:r>
            <a:r>
              <a:rPr dirty="0" sz="1000" spc="5">
                <a:latin typeface="Times New Roman"/>
                <a:cs typeface="Times New Roman"/>
              </a:rPr>
              <a:t>to </a:t>
            </a:r>
            <a:r>
              <a:rPr dirty="0" sz="1000" spc="-10">
                <a:latin typeface="Times New Roman"/>
                <a:cs typeface="Times New Roman"/>
              </a:rPr>
              <a:t>enlarge it for </a:t>
            </a:r>
            <a:r>
              <a:rPr dirty="0" sz="1000" spc="-5">
                <a:latin typeface="Times New Roman"/>
                <a:cs typeface="Times New Roman"/>
              </a:rPr>
              <a:t> comparison.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84776" y="3328415"/>
            <a:ext cx="3529583" cy="174345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84776" y="1082039"/>
            <a:ext cx="3529583" cy="218236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2024-07-30T05:28:41Z</dcterms:created>
  <dcterms:modified xsi:type="dcterms:W3CDTF">2024-07-30T05:28:41Z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2024-07-11T00:00:00Z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2024-07-30T00:00:00Z</vt:filetime>
  </property>
</Properties>
</file>