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60" y="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50507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gur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DB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ala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246631"/>
            <a:ext cx="2471928" cy="3742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1246631"/>
            <a:ext cx="2923031" cy="3224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dirty="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“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철강 표면 결함 검출 및 분류 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AI 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모델 개발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”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을 </a:t>
            </a:r>
            <a:endParaRPr lang="en-US" altLang="ko-KR" sz="120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5" dirty="0" smtClean="0">
                <a:latin typeface="Times New Roman"/>
                <a:cs typeface="Times New Roman"/>
              </a:rPr>
              <a:t>목표로 진행된 프로젝트</a:t>
            </a:r>
            <a:endParaRPr lang="en-US" sz="1200" spc="-1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5" dirty="0" err="1" smtClean="0">
                <a:latin typeface="Times New Roman"/>
                <a:cs typeface="Times New Roman"/>
              </a:rPr>
              <a:t>범죄율</a:t>
            </a:r>
            <a:r>
              <a:rPr lang="ko-KR" altLang="en-US" sz="1200" spc="-25" dirty="0" smtClean="0">
                <a:latin typeface="Times New Roman"/>
                <a:cs typeface="Times New Roman"/>
              </a:rPr>
              <a:t> 예측 애플리케이션 서비스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80" y="3639456"/>
            <a:ext cx="408368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블루투스 통신을 이용한 방향 안내 및 자동 주행 로봇</a:t>
            </a:r>
            <a:endParaRPr lang="en-US" altLang="ko-KR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장애물과 움직인 경로를 실시간으로 모니터에 표시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640578" y="2773679"/>
            <a:ext cx="2904724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57242" y="2486760"/>
            <a:ext cx="4905758" cy="138820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철강 이미지에서 불량인 부분을 찾아내는 서비스</a:t>
            </a:r>
            <a:endParaRPr lang="en-US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자체 개발한 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AI, JPA 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서버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AWS ec2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제작 및 배포함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50000"/>
              </a:lnSpc>
            </a:pP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은상 수상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(52</a:t>
            </a: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팀 중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4" y="55879"/>
            <a:ext cx="16055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07865" cy="4008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Months)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people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BE,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FE)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Bringing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capabilities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areas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factory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industry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050" spc="-8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difficult</a:t>
                      </a:r>
                      <a:r>
                        <a:rPr sz="1050" spc="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defective</a:t>
                      </a:r>
                      <a:r>
                        <a:rPr sz="1050" spc="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parts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steel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images.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UI/UX planning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using Flutter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Figma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development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DB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Spring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filming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 startAt="4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CI/CD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elasticbeanstalk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Boot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1319783"/>
            <a:ext cx="3953255" cy="2465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71907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oo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ur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remove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unnecessary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parts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produce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optimal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289303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591" y="1289303"/>
            <a:ext cx="2404871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59410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HTTP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la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for  </a:t>
            </a:r>
            <a:r>
              <a:rPr sz="1000" spc="-10" dirty="0">
                <a:latin typeface="Times New Roman"/>
                <a:cs typeface="Times New Roman"/>
              </a:rPr>
              <a:t>transmission,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model's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classification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552" y="1237487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2" y="1237487"/>
            <a:ext cx="2249423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046730" cy="176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Convert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resulting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downloadable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URL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86360" algn="l"/>
              </a:tabLst>
            </a:pP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reason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dirty="0">
                <a:latin typeface="Times New Roman"/>
                <a:cs typeface="Times New Roman"/>
              </a:rPr>
              <a:t>doing </a:t>
            </a:r>
            <a:r>
              <a:rPr sz="1000" spc="10" dirty="0">
                <a:latin typeface="Times New Roman"/>
                <a:cs typeface="Times New Roman"/>
              </a:rPr>
              <a:t>this </a:t>
            </a:r>
            <a:r>
              <a:rPr sz="1000" spc="5" dirty="0">
                <a:latin typeface="Times New Roman"/>
                <a:cs typeface="Times New Roman"/>
              </a:rPr>
              <a:t>is to </a:t>
            </a:r>
            <a:r>
              <a:rPr sz="1000" spc="-10" dirty="0">
                <a:latin typeface="Times New Roman"/>
                <a:cs typeface="Times New Roman"/>
              </a:rPr>
              <a:t>solve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problem </a:t>
            </a:r>
            <a:r>
              <a:rPr sz="1000" spc="-10" dirty="0">
                <a:latin typeface="Times New Roman"/>
                <a:cs typeface="Times New Roman"/>
              </a:rPr>
              <a:t>that both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ee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615" y="1399031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79" y="1399031"/>
            <a:ext cx="2203704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17881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 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6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original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images,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  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images</a:t>
            </a:r>
            <a:r>
              <a:rPr sz="1000" spc="6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ima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*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Detail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sz="1000" spc="-5" dirty="0">
                <a:latin typeface="Times New Roman"/>
                <a:cs typeface="Times New Roman"/>
              </a:rPr>
              <a:t>Images </a:t>
            </a:r>
            <a:r>
              <a:rPr sz="1000" spc="-10" dirty="0">
                <a:latin typeface="Times New Roman"/>
                <a:cs typeface="Times New Roman"/>
              </a:rPr>
              <a:t>determined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5" dirty="0">
                <a:latin typeface="Times New Roman"/>
                <a:cs typeface="Times New Roman"/>
              </a:rPr>
              <a:t>be defective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5" dirty="0">
                <a:latin typeface="Times New Roman"/>
                <a:cs typeface="Times New Roman"/>
              </a:rPr>
              <a:t>displayed </a:t>
            </a:r>
            <a:r>
              <a:rPr sz="1000" spc="-2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 </a:t>
            </a:r>
            <a:r>
              <a:rPr sz="1000" spc="-10" dirty="0">
                <a:latin typeface="Times New Roman"/>
                <a:cs typeface="Times New Roman"/>
              </a:rPr>
              <a:t>left of </a:t>
            </a:r>
            <a:r>
              <a:rPr sz="1000" dirty="0">
                <a:latin typeface="Times New Roman"/>
                <a:cs typeface="Times New Roman"/>
              </a:rPr>
              <a:t>the image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click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image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enlarge it for </a:t>
            </a:r>
            <a:r>
              <a:rPr sz="1000" spc="-5" dirty="0">
                <a:latin typeface="Times New Roman"/>
                <a:cs typeface="Times New Roman"/>
              </a:rPr>
              <a:t> comparison.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1142</Words>
  <Application>Microsoft Office PowerPoint</Application>
  <PresentationFormat>사용자 지정</PresentationFormat>
  <Paragraphs>244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7</cp:revision>
  <dcterms:created xsi:type="dcterms:W3CDTF">2024-07-30T05:28:41Z</dcterms:created>
  <dcterms:modified xsi:type="dcterms:W3CDTF">2024-07-30T06:12:50Z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