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6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gur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ala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07865" cy="382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640578" y="2773679"/>
            <a:ext cx="2904724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7242" y="2486760"/>
            <a:ext cx="4905758" cy="138820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철강 이미지에서 불량인 부분을 찾아내는 서비스</a:t>
            </a:r>
            <a:endParaRPr lang="en-US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자체 개발한 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JPA 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서버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AWS ec2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제작 및 배포함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은상 수상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(52</a:t>
            </a: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팀 중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4" y="55879"/>
            <a:ext cx="1605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2423"/>
              </p:ext>
            </p:extLst>
          </p:nvPr>
        </p:nvGraphicFramePr>
        <p:xfrm>
          <a:off x="4266501" y="974725"/>
          <a:ext cx="4507865" cy="400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od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개월</a:t>
                      </a:r>
                      <a:r>
                        <a:rPr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Members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총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3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명</a:t>
                      </a:r>
                      <a:r>
                        <a:rPr sz="1050" spc="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기여</a:t>
                      </a:r>
                      <a:r>
                        <a:rPr sz="1050" spc="5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제외한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FE, BE</a:t>
                      </a:r>
                      <a:r>
                        <a:rPr sz="1050" spc="-2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+mj-lt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+mj-lt"/>
                          <a:cs typeface="Times New Roman"/>
                        </a:rPr>
                        <a:t>Objective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데이터의 불균형을 해결하는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모델을 개발하고 </a:t>
                      </a:r>
                      <a:endParaRPr lang="en-US" altLang="ko-KR" sz="1050" spc="-1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이미지 데이터를 저장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관리할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과 서버의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+mj-lt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Content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 개발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User Interface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AWS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의 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RDS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로 전송 및 저장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90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+mj-lt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Flutter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spc="-1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UI/UX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계획 및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BE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개발과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모델의 성능을 위한 이미지 전처리 </a:t>
                      </a:r>
                      <a:r>
                        <a:rPr lang="en-US" altLang="ko-KR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spc="-15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 </a:t>
                      </a:r>
                      <a:r>
                        <a:rPr lang="en-US" altLang="ko-KR" sz="1050" spc="-10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elasticbeanstalk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을 이용한</a:t>
                      </a: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CI/CD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3492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g  </a:t>
                      </a:r>
                      <a:r>
                        <a:rPr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Boot</a:t>
                      </a:r>
                      <a:r>
                        <a:rPr lang="en-US"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en-US" sz="1050" spc="-3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050" b="1" spc="-10" dirty="0" smtClean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spc="-10" dirty="0" smtClean="0">
                          <a:latin typeface="+mj-lt"/>
                          <a:cs typeface="Times New Roman"/>
                        </a:rPr>
                        <a:t>eference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Link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" y="1736725"/>
            <a:ext cx="4093574" cy="262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7190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oo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ur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remove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unnecessary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parts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optimal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289303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289303"/>
            <a:ext cx="2404871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59410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for  </a:t>
            </a:r>
            <a:r>
              <a:rPr sz="1000" spc="-10" dirty="0">
                <a:latin typeface="Times New Roman"/>
                <a:cs typeface="Times New Roman"/>
              </a:rPr>
              <a:t>transmission,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model's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classification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1237487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1237487"/>
            <a:ext cx="2249423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046730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Convert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resulting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downloadable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reason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doing </a:t>
            </a:r>
            <a:r>
              <a:rPr sz="1000" spc="10" dirty="0">
                <a:latin typeface="Times New Roman"/>
                <a:cs typeface="Times New Roman"/>
              </a:rPr>
              <a:t>this </a:t>
            </a:r>
            <a:r>
              <a:rPr sz="1000" spc="5" dirty="0">
                <a:latin typeface="Times New Roman"/>
                <a:cs typeface="Times New Roman"/>
              </a:rPr>
              <a:t>is to </a:t>
            </a:r>
            <a:r>
              <a:rPr sz="1000" spc="-10" dirty="0">
                <a:latin typeface="Times New Roman"/>
                <a:cs typeface="Times New Roman"/>
              </a:rPr>
              <a:t>solve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problem </a:t>
            </a:r>
            <a:r>
              <a:rPr sz="1000" spc="-10" dirty="0">
                <a:latin typeface="Times New Roman"/>
                <a:cs typeface="Times New Roman"/>
              </a:rPr>
              <a:t>that both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15" y="1399031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399031"/>
            <a:ext cx="2203704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6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original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images,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 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images</a:t>
            </a:r>
            <a:r>
              <a:rPr sz="1000" spc="6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ima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*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sz="1000" spc="-5" dirty="0">
                <a:latin typeface="Times New Roman"/>
                <a:cs typeface="Times New Roman"/>
              </a:rPr>
              <a:t>Images </a:t>
            </a:r>
            <a:r>
              <a:rPr sz="1000" spc="-10" dirty="0">
                <a:latin typeface="Times New Roman"/>
                <a:cs typeface="Times New Roman"/>
              </a:rPr>
              <a:t>determined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be defective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5" dirty="0">
                <a:latin typeface="Times New Roman"/>
                <a:cs typeface="Times New Roman"/>
              </a:rPr>
              <a:t>displayed </a:t>
            </a:r>
            <a:r>
              <a:rPr sz="1000" spc="-2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 </a:t>
            </a:r>
            <a:r>
              <a:rPr sz="1000" spc="-10" dirty="0">
                <a:latin typeface="Times New Roman"/>
                <a:cs typeface="Times New Roman"/>
              </a:rPr>
              <a:t>left of </a:t>
            </a:r>
            <a:r>
              <a:rPr sz="1000" dirty="0">
                <a:latin typeface="Times New Roman"/>
                <a:cs typeface="Times New Roman"/>
              </a:rPr>
              <a:t>the image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click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image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enlarge it for </a:t>
            </a:r>
            <a:r>
              <a:rPr sz="1000" spc="-5" dirty="0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1148</Words>
  <Application>Microsoft Office PowerPoint</Application>
  <PresentationFormat>사용자 지정</PresentationFormat>
  <Paragraphs>242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12</cp:revision>
  <dcterms:created xsi:type="dcterms:W3CDTF">2024-07-30T05:28:41Z</dcterms:created>
  <dcterms:modified xsi:type="dcterms:W3CDTF">2024-07-30T06:47:10Z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