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8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6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2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9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48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8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1458-6FF5-48DB-8CB5-0707D26B810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90C5-6235-4A4E-8032-46B15024A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8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1079" y="1701745"/>
            <a:ext cx="2534652" cy="333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91079" y="1529747"/>
            <a:ext cx="2534652" cy="99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91079" y="174567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Cat_num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8897" y="32566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kind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8897" y="36007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8897" y="4288997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profile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8897" y="3944879"/>
            <a:ext cx="141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Create_date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8897" y="2568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Cat_name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151944" y="1700822"/>
            <a:ext cx="2534652" cy="333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151944" y="1528824"/>
            <a:ext cx="2534652" cy="99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51944" y="178631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Cat_num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43714" y="2653979"/>
            <a:ext cx="122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cowardice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43714" y="3433465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aggressive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43714" y="38232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whim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43714" y="421295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friendly</a:t>
            </a:r>
            <a:endParaRPr lang="ko-KR" altLang="en-US" dirty="0"/>
          </a:p>
        </p:txBody>
      </p:sp>
      <p:cxnSp>
        <p:nvCxnSpPr>
          <p:cNvPr id="26" name="직선 연결선 25"/>
          <p:cNvCxnSpPr>
            <a:endCxn id="18" idx="1"/>
          </p:cNvCxnSpPr>
          <p:nvPr/>
        </p:nvCxnSpPr>
        <p:spPr>
          <a:xfrm>
            <a:off x="5893974" y="1970981"/>
            <a:ext cx="225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43714" y="3043722"/>
            <a:ext cx="111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extrovert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86354" y="1660703"/>
            <a:ext cx="2534652" cy="333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6354" y="1418758"/>
            <a:ext cx="2534652" cy="996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18184" y="1601649"/>
            <a:ext cx="10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Cat_num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18184" y="262604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lng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22680" y="30404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lat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8133" y="959204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63059" y="9616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583990" y="946592"/>
            <a:ext cx="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Charc</a:t>
            </a:r>
            <a:endParaRPr lang="ko-KR" altLang="en-US" dirty="0"/>
          </a:p>
        </p:txBody>
      </p:sp>
      <p:cxnSp>
        <p:nvCxnSpPr>
          <p:cNvPr id="38" name="직선 연결선 37"/>
          <p:cNvCxnSpPr>
            <a:endCxn id="5" idx="1"/>
          </p:cNvCxnSpPr>
          <p:nvPr/>
        </p:nvCxnSpPr>
        <p:spPr>
          <a:xfrm>
            <a:off x="2172320" y="1818525"/>
            <a:ext cx="2518759" cy="111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51944" y="2089775"/>
            <a:ext cx="13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Charc_num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8184" y="1946132"/>
            <a:ext cx="158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Address_num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68897" y="291252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Cat_age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68897" y="4633116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8</cp:revision>
  <dcterms:created xsi:type="dcterms:W3CDTF">2021-04-15T05:58:50Z</dcterms:created>
  <dcterms:modified xsi:type="dcterms:W3CDTF">2021-04-16T13:31:05Z</dcterms:modified>
</cp:coreProperties>
</file>