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gaP3z8JkZxYaOYYzKiEfUuGRZ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Relationship Id="rId5" Type="http://schemas.openxmlformats.org/officeDocument/2006/relationships/image" Target="../media/image22.jpg"/><Relationship Id="rId6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74" y="395365"/>
            <a:ext cx="3122260" cy="520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93" y="395365"/>
            <a:ext cx="3122260" cy="520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7127" y="395365"/>
            <a:ext cx="3122260" cy="520376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776451" y="615652"/>
            <a:ext cx="1064029" cy="72320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3851979" y="989047"/>
            <a:ext cx="1391825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" name="Google Shape;89;p1"/>
          <p:cNvSpPr/>
          <p:nvPr/>
        </p:nvSpPr>
        <p:spPr>
          <a:xfrm>
            <a:off x="5243804" y="214606"/>
            <a:ext cx="6680718" cy="56076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129003" y="6106885"/>
            <a:ext cx="2299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전 MainPage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146637" y="6106885"/>
            <a:ext cx="4967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이용을 위한 회원가입 및 로그인 Page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"/>
          <p:cNvGrpSpPr/>
          <p:nvPr/>
        </p:nvGrpSpPr>
        <p:grpSpPr>
          <a:xfrm>
            <a:off x="1885159" y="784599"/>
            <a:ext cx="8421682" cy="5822440"/>
            <a:chOff x="849231" y="784599"/>
            <a:chExt cx="8421682" cy="5822440"/>
          </a:xfrm>
        </p:grpSpPr>
        <p:pic>
          <p:nvPicPr>
            <p:cNvPr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9231" y="795336"/>
              <a:ext cx="2609850" cy="528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27178" y="795336"/>
              <a:ext cx="2638425" cy="530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42013" y="784599"/>
              <a:ext cx="2628900" cy="530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2"/>
            <p:cNvSpPr txBox="1"/>
            <p:nvPr/>
          </p:nvSpPr>
          <p:spPr>
            <a:xfrm>
              <a:off x="989042" y="6228182"/>
              <a:ext cx="22990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전 MainPage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4451515" y="6237707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가입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7517881" y="6226970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777850" y="97322"/>
            <a:ext cx="10636301" cy="6663428"/>
            <a:chOff x="583720" y="63748"/>
            <a:chExt cx="10636301" cy="6663428"/>
          </a:xfrm>
        </p:grpSpPr>
        <p:pic>
          <p:nvPicPr>
            <p:cNvPr id="108" name="Google Shape;10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3721" y="63748"/>
              <a:ext cx="1823439" cy="3039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04456" y="63748"/>
              <a:ext cx="1823439" cy="3039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3720" y="3443597"/>
              <a:ext cx="1823439" cy="303906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1" name="Google Shape;111;p3"/>
            <p:cNvCxnSpPr>
              <a:stCxn id="112" idx="0"/>
            </p:cNvCxnSpPr>
            <p:nvPr/>
          </p:nvCxnSpPr>
          <p:spPr>
            <a:xfrm flipH="1" rot="10800000">
              <a:off x="1478881" y="685728"/>
              <a:ext cx="3884400" cy="29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3" name="Google Shape;113;p3"/>
            <p:cNvCxnSpPr/>
            <p:nvPr/>
          </p:nvCxnSpPr>
          <p:spPr>
            <a:xfrm flipH="1">
              <a:off x="2153857" y="1694811"/>
              <a:ext cx="2523" cy="174878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4" name="Google Shape;114;p3"/>
            <p:cNvSpPr txBox="1"/>
            <p:nvPr/>
          </p:nvSpPr>
          <p:spPr>
            <a:xfrm>
              <a:off x="813202" y="3088877"/>
              <a:ext cx="13917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후 MainPage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5" name="Google Shape;115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26616" y="3443597"/>
              <a:ext cx="1822371" cy="3037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3"/>
            <p:cNvSpPr/>
            <p:nvPr/>
          </p:nvSpPr>
          <p:spPr>
            <a:xfrm>
              <a:off x="803906" y="714828"/>
              <a:ext cx="1349951" cy="587683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892300" y="1393825"/>
              <a:ext cx="502159" cy="317499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2394459" y="1282713"/>
              <a:ext cx="15792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=&gt;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등록된 냉장고 목록 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최근 추천된 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요리 조회 가능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894143" y="6480876"/>
              <a:ext cx="1470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냉장고 추가 Page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5633937" y="3117451"/>
              <a:ext cx="13756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 냉장고 관리 Page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5800635" y="6480883"/>
              <a:ext cx="10855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요리 추천 Page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1" name="Google Shape;121;p3"/>
            <p:cNvGrpSpPr/>
            <p:nvPr/>
          </p:nvGrpSpPr>
          <p:grpSpPr>
            <a:xfrm>
              <a:off x="7348448" y="721798"/>
              <a:ext cx="2864889" cy="1722964"/>
              <a:chOff x="7348448" y="459333"/>
              <a:chExt cx="2864889" cy="1722964"/>
            </a:xfrm>
          </p:grpSpPr>
          <p:sp>
            <p:nvSpPr>
              <p:cNvPr id="122" name="Google Shape;122;p3"/>
              <p:cNvSpPr txBox="1"/>
              <p:nvPr/>
            </p:nvSpPr>
            <p:spPr>
              <a:xfrm>
                <a:off x="7348449" y="459333"/>
                <a:ext cx="286488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재료 추가 Modal 창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유통기한 등의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정보 입력 및 위치 선정 후 추가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사용한 재료 제거 가능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유통기한이 순서대로 정렬된 재료 제공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p3"/>
              <p:cNvSpPr txBox="1"/>
              <p:nvPr/>
            </p:nvSpPr>
            <p:spPr>
              <a:xfrm>
                <a:off x="7348448" y="1535966"/>
                <a:ext cx="23567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Noto Sans Symbols"/>
                  <a:buChar char="⇒"/>
                </a:pPr>
                <a:r>
                  <a:rPr lang="ko-KR" sz="120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재료의 위치를 알 수 있다.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Noto Sans Symbols"/>
                  <a:buChar char="⇒"/>
                </a:pPr>
                <a:r>
                  <a:rPr lang="ko-KR" sz="120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냉장고 문 여는 시간을 줄임.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Noto Sans Symbols"/>
                  <a:buChar char="⇒"/>
                </a:pPr>
                <a:r>
                  <a:rPr lang="ko-KR" sz="120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자연 보호!</a:t>
                </a:r>
                <a:endParaRPr/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7348448" y="4408242"/>
              <a:ext cx="3871573" cy="1107996"/>
              <a:chOff x="7348448" y="4065151"/>
              <a:chExt cx="3871573" cy="1107996"/>
            </a:xfrm>
          </p:grpSpPr>
          <p:sp>
            <p:nvSpPr>
              <p:cNvPr id="125" name="Google Shape;125;p3"/>
              <p:cNvSpPr txBox="1"/>
              <p:nvPr/>
            </p:nvSpPr>
            <p:spPr>
              <a:xfrm>
                <a:off x="7348448" y="4065151"/>
                <a:ext cx="222849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냉장고에 보유한 재료들 중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유통기한 순으로 요리를 추천.</a:t>
                </a:r>
                <a:endParaRPr/>
              </a:p>
            </p:txBody>
          </p:sp>
          <p:sp>
            <p:nvSpPr>
              <p:cNvPr id="126" name="Google Shape;126;p3"/>
              <p:cNvSpPr txBox="1"/>
              <p:nvPr/>
            </p:nvSpPr>
            <p:spPr>
              <a:xfrm>
                <a:off x="7348448" y="4526816"/>
                <a:ext cx="387157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Noto Sans Symbols"/>
                  <a:buChar char="⇒"/>
                </a:pPr>
                <a:r>
                  <a:rPr lang="ko-KR" sz="120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유통기한이 얼마 남지 않은 재료의 활용도를 높임 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Noto Sans Symbols"/>
                  <a:buChar char="⇒"/>
                </a:pPr>
                <a:r>
                  <a:rPr lang="ko-KR" sz="120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음식물 쓰레기를 줄임</a:t>
                </a:r>
                <a:endParaRPr sz="12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Noto Sans Symbols"/>
                  <a:buChar char="⇒"/>
                </a:pPr>
                <a:r>
                  <a:rPr lang="ko-KR" sz="120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자연 보호!</a:t>
                </a:r>
                <a:endParaRPr/>
              </a:p>
            </p:txBody>
          </p:sp>
        </p:grpSp>
        <p:sp>
          <p:nvSpPr>
            <p:cNvPr id="127" name="Google Shape;127;p3"/>
            <p:cNvSpPr txBox="1"/>
            <p:nvPr/>
          </p:nvSpPr>
          <p:spPr>
            <a:xfrm>
              <a:off x="2407159" y="4547631"/>
              <a:ext cx="14702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보유한 냉장고의 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디자인과 동일한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냉장고를 본인의 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냉장고로 추가가능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887" y="457198"/>
            <a:ext cx="2619375" cy="53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9263" y="457198"/>
            <a:ext cx="2609850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236" y="466724"/>
            <a:ext cx="2609850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5550" y="457198"/>
            <a:ext cx="26098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3596133" y="5950206"/>
            <a:ext cx="2008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냉장고 관리 Page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574775" y="5950206"/>
            <a:ext cx="2071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냉장고 추가 Page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9755163" y="5950206"/>
            <a:ext cx="1778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추천 Page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34648" y="5950206"/>
            <a:ext cx="2299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MainPage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5"/>
          <p:cNvGrpSpPr/>
          <p:nvPr/>
        </p:nvGrpSpPr>
        <p:grpSpPr>
          <a:xfrm>
            <a:off x="1326847" y="118748"/>
            <a:ext cx="9538307" cy="6678575"/>
            <a:chOff x="1165263" y="118748"/>
            <a:chExt cx="9538307" cy="6678575"/>
          </a:xfrm>
        </p:grpSpPr>
        <p:pic>
          <p:nvPicPr>
            <p:cNvPr id="145" name="Google Shape;14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5263" y="3513816"/>
              <a:ext cx="1822372" cy="3037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9755" y="118748"/>
              <a:ext cx="1822372" cy="3037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65264" y="118748"/>
              <a:ext cx="1822371" cy="3037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19755" y="3513816"/>
              <a:ext cx="1822372" cy="3037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5"/>
            <p:cNvSpPr/>
            <p:nvPr/>
          </p:nvSpPr>
          <p:spPr>
            <a:xfrm>
              <a:off x="1933575" y="1389741"/>
              <a:ext cx="752475" cy="227691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0" name="Google Shape;150;p5"/>
            <p:cNvCxnSpPr/>
            <p:nvPr/>
          </p:nvCxnSpPr>
          <p:spPr>
            <a:xfrm>
              <a:off x="2547937" y="1617432"/>
              <a:ext cx="0" cy="1896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1" name="Google Shape;151;p5"/>
            <p:cNvSpPr txBox="1"/>
            <p:nvPr/>
          </p:nvSpPr>
          <p:spPr>
            <a:xfrm>
              <a:off x="1539283" y="3156034"/>
              <a:ext cx="10855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요리 추천 Page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1539282" y="6551102"/>
              <a:ext cx="10855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요리 상세 Page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867897" y="247650"/>
              <a:ext cx="680040" cy="3905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4" name="Google Shape;154;p5"/>
            <p:cNvCxnSpPr/>
            <p:nvPr/>
          </p:nvCxnSpPr>
          <p:spPr>
            <a:xfrm>
              <a:off x="2448347" y="304841"/>
              <a:ext cx="3271408" cy="2853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5" name="Google Shape;155;p5"/>
            <p:cNvCxnSpPr>
              <a:stCxn id="153" idx="7"/>
            </p:cNvCxnSpPr>
            <p:nvPr/>
          </p:nvCxnSpPr>
          <p:spPr>
            <a:xfrm>
              <a:off x="2448348" y="304841"/>
              <a:ext cx="3271500" cy="368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6" name="Google Shape;156;p5"/>
            <p:cNvSpPr txBox="1"/>
            <p:nvPr/>
          </p:nvSpPr>
          <p:spPr>
            <a:xfrm>
              <a:off x="6244456" y="3150258"/>
              <a:ext cx="78418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구독 Page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6029655" y="6545328"/>
              <a:ext cx="121379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레시피 등록 Page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7542127" y="1406559"/>
              <a:ext cx="31614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구독한 등록자의 게시글을 볼 수 있고,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요리에 대한 정보를 볼 수 있다.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스크롤을 통해 추가정보를 가져 올 수 있다.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59" name="Google Shape;15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54334" y="3513818"/>
            <a:ext cx="1818906" cy="303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8262500" y="6545330"/>
            <a:ext cx="12137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상세 Page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9809617" y="4706407"/>
            <a:ext cx="2382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레시피를 등록할 수 있고,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다른사람의 레시피도 확인하고,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구독이 가능.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6"/>
          <p:cNvGrpSpPr/>
          <p:nvPr/>
        </p:nvGrpSpPr>
        <p:grpSpPr>
          <a:xfrm>
            <a:off x="352619" y="536688"/>
            <a:ext cx="11486011" cy="5890915"/>
            <a:chOff x="352619" y="536688"/>
            <a:chExt cx="11486011" cy="5890915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3624903" y="6058271"/>
              <a:ext cx="2008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레시피 등록 Page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7010022" y="6058271"/>
              <a:ext cx="1234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구독 Page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768519" y="6058271"/>
              <a:ext cx="17780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요리 상세 Page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0" name="Google Shape;17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19657" y="574788"/>
              <a:ext cx="2619375" cy="530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2619" y="565263"/>
              <a:ext cx="2609850" cy="531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08126" y="536688"/>
              <a:ext cx="2638425" cy="534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03661" y="574788"/>
              <a:ext cx="2634969" cy="530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6"/>
            <p:cNvSpPr txBox="1"/>
            <p:nvPr/>
          </p:nvSpPr>
          <p:spPr>
            <a:xfrm>
              <a:off x="9516704" y="6058271"/>
              <a:ext cx="2008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레시피 상세 Page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2021-04-19T05:00:02Z</dcterms:created>
  <dc:creator>multicampus</dc:creator>
</cp:coreProperties>
</file>