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9" r:id="rId3"/>
    <p:sldId id="260" r:id="rId4"/>
    <p:sldId id="261" r:id="rId5"/>
    <p:sldId id="262" r:id="rId6"/>
    <p:sldId id="263" r:id="rId7"/>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74">
          <p15:clr>
            <a:srgbClr val="A4A3A4"/>
          </p15:clr>
        </p15:guide>
        <p15:guide id="2" pos="267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32" autoAdjust="0"/>
  </p:normalViewPr>
  <p:slideViewPr>
    <p:cSldViewPr snapToGrid="0" snapToObjects="1" showGuides="1">
      <p:cViewPr varScale="1">
        <p:scale>
          <a:sx n="23" d="100"/>
          <a:sy n="23" d="100"/>
        </p:scale>
        <p:origin x="1626" y="54"/>
      </p:cViewPr>
      <p:guideLst>
        <p:guide orient="horz" pos="18474"/>
        <p:guide pos="2678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FDD7564-EFFA-A944-A1A7-83D830D96081}"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C1767-5E94-FB4E-B4C4-872BBD8B6F27}" type="slidenum">
              <a:rPr lang="en-US" smtClean="0"/>
              <a:t>‹#›</a:t>
            </a:fld>
            <a:endParaRPr lang="en-US"/>
          </a:p>
        </p:txBody>
      </p:sp>
    </p:spTree>
    <p:extLst>
      <p:ext uri="{BB962C8B-B14F-4D97-AF65-F5344CB8AC3E}">
        <p14:creationId xmlns:p14="http://schemas.microsoft.com/office/powerpoint/2010/main" val="108563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DD7564-EFFA-A944-A1A7-83D830D96081}"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C1767-5E94-FB4E-B4C4-872BBD8B6F27}" type="slidenum">
              <a:rPr lang="en-US" smtClean="0"/>
              <a:t>‹#›</a:t>
            </a:fld>
            <a:endParaRPr lang="en-US"/>
          </a:p>
        </p:txBody>
      </p:sp>
    </p:spTree>
    <p:extLst>
      <p:ext uri="{BB962C8B-B14F-4D97-AF65-F5344CB8AC3E}">
        <p14:creationId xmlns:p14="http://schemas.microsoft.com/office/powerpoint/2010/main" val="4051852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4"/>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4"/>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DD7564-EFFA-A944-A1A7-83D830D96081}"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C1767-5E94-FB4E-B4C4-872BBD8B6F27}" type="slidenum">
              <a:rPr lang="en-US" smtClean="0"/>
              <a:t>‹#›</a:t>
            </a:fld>
            <a:endParaRPr lang="en-US"/>
          </a:p>
        </p:txBody>
      </p:sp>
    </p:spTree>
    <p:extLst>
      <p:ext uri="{BB962C8B-B14F-4D97-AF65-F5344CB8AC3E}">
        <p14:creationId xmlns:p14="http://schemas.microsoft.com/office/powerpoint/2010/main" val="1996601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DD7564-EFFA-A944-A1A7-83D830D96081}"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C1767-5E94-FB4E-B4C4-872BBD8B6F27}" type="slidenum">
              <a:rPr lang="en-US" smtClean="0"/>
              <a:t>‹#›</a:t>
            </a:fld>
            <a:endParaRPr lang="en-US"/>
          </a:p>
        </p:txBody>
      </p:sp>
    </p:spTree>
    <p:extLst>
      <p:ext uri="{BB962C8B-B14F-4D97-AF65-F5344CB8AC3E}">
        <p14:creationId xmlns:p14="http://schemas.microsoft.com/office/powerpoint/2010/main" val="2441614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600">
                <a:solidFill>
                  <a:schemeClr val="tx1">
                    <a:tint val="75000"/>
                  </a:schemeClr>
                </a:solidFill>
              </a:defRPr>
            </a:lvl3pPr>
            <a:lvl4pPr marL="6583680" indent="0">
              <a:buNone/>
              <a:defRPr sz="6800">
                <a:solidFill>
                  <a:schemeClr val="tx1">
                    <a:tint val="75000"/>
                  </a:schemeClr>
                </a:solidFill>
              </a:defRPr>
            </a:lvl4pPr>
            <a:lvl5pPr marL="8778240" indent="0">
              <a:buNone/>
              <a:defRPr sz="6800">
                <a:solidFill>
                  <a:schemeClr val="tx1">
                    <a:tint val="75000"/>
                  </a:schemeClr>
                </a:solidFill>
              </a:defRPr>
            </a:lvl5pPr>
            <a:lvl6pPr marL="10972800" indent="0">
              <a:buNone/>
              <a:defRPr sz="6800">
                <a:solidFill>
                  <a:schemeClr val="tx1">
                    <a:tint val="75000"/>
                  </a:schemeClr>
                </a:solidFill>
              </a:defRPr>
            </a:lvl6pPr>
            <a:lvl7pPr marL="13167360" indent="0">
              <a:buNone/>
              <a:defRPr sz="6800">
                <a:solidFill>
                  <a:schemeClr val="tx1">
                    <a:tint val="75000"/>
                  </a:schemeClr>
                </a:solidFill>
              </a:defRPr>
            </a:lvl7pPr>
            <a:lvl8pPr marL="15361920" indent="0">
              <a:buNone/>
              <a:defRPr sz="6800">
                <a:solidFill>
                  <a:schemeClr val="tx1">
                    <a:tint val="75000"/>
                  </a:schemeClr>
                </a:solidFill>
              </a:defRPr>
            </a:lvl8pPr>
            <a:lvl9pPr marL="17556480" indent="0">
              <a:buNone/>
              <a:defRPr sz="6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DD7564-EFFA-A944-A1A7-83D830D96081}"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C1767-5E94-FB4E-B4C4-872BBD8B6F27}" type="slidenum">
              <a:rPr lang="en-US" smtClean="0"/>
              <a:t>‹#›</a:t>
            </a:fld>
            <a:endParaRPr lang="en-US"/>
          </a:p>
        </p:txBody>
      </p:sp>
    </p:spTree>
    <p:extLst>
      <p:ext uri="{BB962C8B-B14F-4D97-AF65-F5344CB8AC3E}">
        <p14:creationId xmlns:p14="http://schemas.microsoft.com/office/powerpoint/2010/main" val="2920120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6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6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DD7564-EFFA-A944-A1A7-83D830D96081}" type="datetimeFigureOut">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2C1767-5E94-FB4E-B4C4-872BBD8B6F27}" type="slidenum">
              <a:rPr lang="en-US" smtClean="0"/>
              <a:t>‹#›</a:t>
            </a:fld>
            <a:endParaRPr lang="en-US"/>
          </a:p>
        </p:txBody>
      </p:sp>
    </p:spTree>
    <p:extLst>
      <p:ext uri="{BB962C8B-B14F-4D97-AF65-F5344CB8AC3E}">
        <p14:creationId xmlns:p14="http://schemas.microsoft.com/office/powerpoint/2010/main" val="1469430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3"/>
            <a:ext cx="19392902" cy="3070858"/>
          </a:xfrm>
        </p:spPr>
        <p:txBody>
          <a:bodyPr anchor="b"/>
          <a:lstStyle>
            <a:lvl1pPr marL="0" indent="0">
              <a:buNone/>
              <a:defRPr sz="11600" b="1"/>
            </a:lvl1pPr>
            <a:lvl2pPr marL="2194560" indent="0">
              <a:buNone/>
              <a:defRPr sz="9600" b="1"/>
            </a:lvl2pPr>
            <a:lvl3pPr marL="4389120" indent="0">
              <a:buNone/>
              <a:defRPr sz="8600" b="1"/>
            </a:lvl3pPr>
            <a:lvl4pPr marL="6583680" indent="0">
              <a:buNone/>
              <a:defRPr sz="7600" b="1"/>
            </a:lvl4pPr>
            <a:lvl5pPr marL="8778240" indent="0">
              <a:buNone/>
              <a:defRPr sz="7600" b="1"/>
            </a:lvl5pPr>
            <a:lvl6pPr marL="10972800" indent="0">
              <a:buNone/>
              <a:defRPr sz="7600" b="1"/>
            </a:lvl6pPr>
            <a:lvl7pPr marL="13167360" indent="0">
              <a:buNone/>
              <a:defRPr sz="7600" b="1"/>
            </a:lvl7pPr>
            <a:lvl8pPr marL="15361920" indent="0">
              <a:buNone/>
              <a:defRPr sz="7600" b="1"/>
            </a:lvl8pPr>
            <a:lvl9pPr marL="17556480" indent="0">
              <a:buNone/>
              <a:defRPr sz="7600" b="1"/>
            </a:lvl9pPr>
          </a:lstStyle>
          <a:p>
            <a:pPr lvl="0"/>
            <a:r>
              <a:rPr lang="en-US"/>
              <a:t>Click to edit Master text styles</a:t>
            </a:r>
          </a:p>
        </p:txBody>
      </p:sp>
      <p:sp>
        <p:nvSpPr>
          <p:cNvPr id="4" name="Content Placeholder 3"/>
          <p:cNvSpPr>
            <a:spLocks noGrp="1"/>
          </p:cNvSpPr>
          <p:nvPr>
            <p:ph sz="half" idx="2"/>
          </p:nvPr>
        </p:nvSpPr>
        <p:spPr>
          <a:xfrm>
            <a:off x="2194561" y="10439401"/>
            <a:ext cx="19392902" cy="18966182"/>
          </a:xfrm>
        </p:spPr>
        <p:txBody>
          <a:bodyPr/>
          <a:lstStyle>
            <a:lvl1pPr>
              <a:defRPr sz="11600"/>
            </a:lvl1pPr>
            <a:lvl2pPr>
              <a:defRPr sz="9600"/>
            </a:lvl2pPr>
            <a:lvl3pPr>
              <a:defRPr sz="8600"/>
            </a:lvl3pPr>
            <a:lvl4pPr>
              <a:defRPr sz="7600"/>
            </a:lvl4pPr>
            <a:lvl5pPr>
              <a:defRPr sz="7600"/>
            </a:lvl5pPr>
            <a:lvl6pPr>
              <a:defRPr sz="7600"/>
            </a:lvl6pPr>
            <a:lvl7pPr>
              <a:defRPr sz="7600"/>
            </a:lvl7pPr>
            <a:lvl8pPr>
              <a:defRPr sz="7600"/>
            </a:lvl8pPr>
            <a:lvl9pPr>
              <a:defRPr sz="7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3"/>
            <a:ext cx="19400520" cy="3070858"/>
          </a:xfrm>
        </p:spPr>
        <p:txBody>
          <a:bodyPr anchor="b"/>
          <a:lstStyle>
            <a:lvl1pPr marL="0" indent="0">
              <a:buNone/>
              <a:defRPr sz="11600" b="1"/>
            </a:lvl1pPr>
            <a:lvl2pPr marL="2194560" indent="0">
              <a:buNone/>
              <a:defRPr sz="9600" b="1"/>
            </a:lvl2pPr>
            <a:lvl3pPr marL="4389120" indent="0">
              <a:buNone/>
              <a:defRPr sz="8600" b="1"/>
            </a:lvl3pPr>
            <a:lvl4pPr marL="6583680" indent="0">
              <a:buNone/>
              <a:defRPr sz="7600" b="1"/>
            </a:lvl4pPr>
            <a:lvl5pPr marL="8778240" indent="0">
              <a:buNone/>
              <a:defRPr sz="7600" b="1"/>
            </a:lvl5pPr>
            <a:lvl6pPr marL="10972800" indent="0">
              <a:buNone/>
              <a:defRPr sz="7600" b="1"/>
            </a:lvl6pPr>
            <a:lvl7pPr marL="13167360" indent="0">
              <a:buNone/>
              <a:defRPr sz="7600" b="1"/>
            </a:lvl7pPr>
            <a:lvl8pPr marL="15361920" indent="0">
              <a:buNone/>
              <a:defRPr sz="7600" b="1"/>
            </a:lvl8pPr>
            <a:lvl9pPr marL="17556480" indent="0">
              <a:buNone/>
              <a:defRPr sz="7600" b="1"/>
            </a:lvl9pPr>
          </a:lstStyle>
          <a:p>
            <a:pPr lvl="0"/>
            <a:r>
              <a:rPr lang="en-US"/>
              <a:t>Click to edit Master text styles</a:t>
            </a:r>
          </a:p>
        </p:txBody>
      </p:sp>
      <p:sp>
        <p:nvSpPr>
          <p:cNvPr id="6" name="Content Placeholder 5"/>
          <p:cNvSpPr>
            <a:spLocks noGrp="1"/>
          </p:cNvSpPr>
          <p:nvPr>
            <p:ph sz="quarter" idx="4"/>
          </p:nvPr>
        </p:nvSpPr>
        <p:spPr>
          <a:xfrm>
            <a:off x="22296122" y="10439401"/>
            <a:ext cx="19400520" cy="18966182"/>
          </a:xfrm>
        </p:spPr>
        <p:txBody>
          <a:bodyPr/>
          <a:lstStyle>
            <a:lvl1pPr>
              <a:defRPr sz="11600"/>
            </a:lvl1pPr>
            <a:lvl2pPr>
              <a:defRPr sz="9600"/>
            </a:lvl2pPr>
            <a:lvl3pPr>
              <a:defRPr sz="8600"/>
            </a:lvl3pPr>
            <a:lvl4pPr>
              <a:defRPr sz="7600"/>
            </a:lvl4pPr>
            <a:lvl5pPr>
              <a:defRPr sz="7600"/>
            </a:lvl5pPr>
            <a:lvl6pPr>
              <a:defRPr sz="7600"/>
            </a:lvl6pPr>
            <a:lvl7pPr>
              <a:defRPr sz="7600"/>
            </a:lvl7pPr>
            <a:lvl8pPr>
              <a:defRPr sz="7600"/>
            </a:lvl8pPr>
            <a:lvl9pPr>
              <a:defRPr sz="7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DD7564-EFFA-A944-A1A7-83D830D96081}" type="datetimeFigureOut">
              <a:rPr lang="en-US" smtClean="0"/>
              <a:t>4/21/2022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2C1767-5E94-FB4E-B4C4-872BBD8B6F27}" type="slidenum">
              <a:rPr lang="en-US" smtClean="0"/>
              <a:t>‹#›</a:t>
            </a:fld>
            <a:endParaRPr lang="en-US"/>
          </a:p>
        </p:txBody>
      </p:sp>
    </p:spTree>
    <p:extLst>
      <p:ext uri="{BB962C8B-B14F-4D97-AF65-F5344CB8AC3E}">
        <p14:creationId xmlns:p14="http://schemas.microsoft.com/office/powerpoint/2010/main" val="4266844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DD7564-EFFA-A944-A1A7-83D830D96081}" type="datetimeFigureOut">
              <a:rPr lang="en-US" smtClean="0"/>
              <a:t>4/21/2022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2C1767-5E94-FB4E-B4C4-872BBD8B6F27}" type="slidenum">
              <a:rPr lang="en-US" smtClean="0"/>
              <a:t>‹#›</a:t>
            </a:fld>
            <a:endParaRPr lang="en-US"/>
          </a:p>
        </p:txBody>
      </p:sp>
    </p:spTree>
    <p:extLst>
      <p:ext uri="{BB962C8B-B14F-4D97-AF65-F5344CB8AC3E}">
        <p14:creationId xmlns:p14="http://schemas.microsoft.com/office/powerpoint/2010/main" val="1086132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DD7564-EFFA-A944-A1A7-83D830D96081}" type="datetimeFigureOut">
              <a:rPr lang="en-US" smtClean="0"/>
              <a:t>4/21/2022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2C1767-5E94-FB4E-B4C4-872BBD8B6F27}" type="slidenum">
              <a:rPr lang="en-US" smtClean="0"/>
              <a:t>‹#›</a:t>
            </a:fld>
            <a:endParaRPr lang="en-US"/>
          </a:p>
        </p:txBody>
      </p:sp>
    </p:spTree>
    <p:extLst>
      <p:ext uri="{BB962C8B-B14F-4D97-AF65-F5344CB8AC3E}">
        <p14:creationId xmlns:p14="http://schemas.microsoft.com/office/powerpoint/2010/main" val="4266114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6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800"/>
            </a:lvl1pPr>
            <a:lvl2pPr marL="2194560" indent="0">
              <a:buNone/>
              <a:defRPr sz="5800"/>
            </a:lvl2pPr>
            <a:lvl3pPr marL="4389120" indent="0">
              <a:buNone/>
              <a:defRPr sz="4800"/>
            </a:lvl3pPr>
            <a:lvl4pPr marL="6583680" indent="0">
              <a:buNone/>
              <a:defRPr sz="4400"/>
            </a:lvl4pPr>
            <a:lvl5pPr marL="8778240" indent="0">
              <a:buNone/>
              <a:defRPr sz="4400"/>
            </a:lvl5pPr>
            <a:lvl6pPr marL="10972800" indent="0">
              <a:buNone/>
              <a:defRPr sz="4400"/>
            </a:lvl6pPr>
            <a:lvl7pPr marL="13167360" indent="0">
              <a:buNone/>
              <a:defRPr sz="4400"/>
            </a:lvl7pPr>
            <a:lvl8pPr marL="15361920" indent="0">
              <a:buNone/>
              <a:defRPr sz="4400"/>
            </a:lvl8pPr>
            <a:lvl9pPr marL="17556480" indent="0">
              <a:buNone/>
              <a:defRPr sz="4400"/>
            </a:lvl9pPr>
          </a:lstStyle>
          <a:p>
            <a:pPr lvl="0"/>
            <a:r>
              <a:rPr lang="en-US"/>
              <a:t>Click to edit Master text styles</a:t>
            </a:r>
          </a:p>
        </p:txBody>
      </p:sp>
      <p:sp>
        <p:nvSpPr>
          <p:cNvPr id="5" name="Date Placeholder 4"/>
          <p:cNvSpPr>
            <a:spLocks noGrp="1"/>
          </p:cNvSpPr>
          <p:nvPr>
            <p:ph type="dt" sz="half" idx="10"/>
          </p:nvPr>
        </p:nvSpPr>
        <p:spPr/>
        <p:txBody>
          <a:bodyPr/>
          <a:lstStyle/>
          <a:p>
            <a:fld id="{DFDD7564-EFFA-A944-A1A7-83D830D96081}" type="datetimeFigureOut">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2C1767-5E94-FB4E-B4C4-872BBD8B6F27}" type="slidenum">
              <a:rPr lang="en-US" smtClean="0"/>
              <a:t>‹#›</a:t>
            </a:fld>
            <a:endParaRPr lang="en-US"/>
          </a:p>
        </p:txBody>
      </p:sp>
    </p:spTree>
    <p:extLst>
      <p:ext uri="{BB962C8B-B14F-4D97-AF65-F5344CB8AC3E}">
        <p14:creationId xmlns:p14="http://schemas.microsoft.com/office/powerpoint/2010/main" val="2766507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1"/>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6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3"/>
            <a:ext cx="26334720" cy="3863338"/>
          </a:xfrm>
        </p:spPr>
        <p:txBody>
          <a:bodyPr/>
          <a:lstStyle>
            <a:lvl1pPr marL="0" indent="0">
              <a:buNone/>
              <a:defRPr sz="6800"/>
            </a:lvl1pPr>
            <a:lvl2pPr marL="2194560" indent="0">
              <a:buNone/>
              <a:defRPr sz="5800"/>
            </a:lvl2pPr>
            <a:lvl3pPr marL="4389120" indent="0">
              <a:buNone/>
              <a:defRPr sz="4800"/>
            </a:lvl3pPr>
            <a:lvl4pPr marL="6583680" indent="0">
              <a:buNone/>
              <a:defRPr sz="4400"/>
            </a:lvl4pPr>
            <a:lvl5pPr marL="8778240" indent="0">
              <a:buNone/>
              <a:defRPr sz="4400"/>
            </a:lvl5pPr>
            <a:lvl6pPr marL="10972800" indent="0">
              <a:buNone/>
              <a:defRPr sz="4400"/>
            </a:lvl6pPr>
            <a:lvl7pPr marL="13167360" indent="0">
              <a:buNone/>
              <a:defRPr sz="4400"/>
            </a:lvl7pPr>
            <a:lvl8pPr marL="15361920" indent="0">
              <a:buNone/>
              <a:defRPr sz="4400"/>
            </a:lvl8pPr>
            <a:lvl9pPr marL="17556480" indent="0">
              <a:buNone/>
              <a:defRPr sz="4400"/>
            </a:lvl9pPr>
          </a:lstStyle>
          <a:p>
            <a:pPr lvl="0"/>
            <a:r>
              <a:rPr lang="en-US"/>
              <a:t>Click to edit Master text styles</a:t>
            </a:r>
          </a:p>
        </p:txBody>
      </p:sp>
      <p:sp>
        <p:nvSpPr>
          <p:cNvPr id="5" name="Date Placeholder 4"/>
          <p:cNvSpPr>
            <a:spLocks noGrp="1"/>
          </p:cNvSpPr>
          <p:nvPr>
            <p:ph type="dt" sz="half" idx="10"/>
          </p:nvPr>
        </p:nvSpPr>
        <p:spPr/>
        <p:txBody>
          <a:bodyPr/>
          <a:lstStyle/>
          <a:p>
            <a:fld id="{DFDD7564-EFFA-A944-A1A7-83D830D96081}" type="datetimeFigureOut">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2C1767-5E94-FB4E-B4C4-872BBD8B6F27}" type="slidenum">
              <a:rPr lang="en-US" smtClean="0"/>
              <a:t>‹#›</a:t>
            </a:fld>
            <a:endParaRPr lang="en-US"/>
          </a:p>
        </p:txBody>
      </p:sp>
    </p:spTree>
    <p:extLst>
      <p:ext uri="{BB962C8B-B14F-4D97-AF65-F5344CB8AC3E}">
        <p14:creationId xmlns:p14="http://schemas.microsoft.com/office/powerpoint/2010/main" val="2657941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DFDD7564-EFFA-A944-A1A7-83D830D96081}" type="datetimeFigureOut">
              <a:rPr lang="en-US" smtClean="0"/>
              <a:t>4/21/2022</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462C1767-5E94-FB4E-B4C4-872BBD8B6F27}" type="slidenum">
              <a:rPr lang="en-US" smtClean="0"/>
              <a:t>‹#›</a:t>
            </a:fld>
            <a:endParaRPr lang="en-US"/>
          </a:p>
        </p:txBody>
      </p:sp>
    </p:spTree>
    <p:extLst>
      <p:ext uri="{BB962C8B-B14F-4D97-AF65-F5344CB8AC3E}">
        <p14:creationId xmlns:p14="http://schemas.microsoft.com/office/powerpoint/2010/main" val="2994846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2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6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0" y="30175200"/>
            <a:ext cx="43891200" cy="2743200"/>
          </a:xfrm>
          <a:prstGeom prst="rect">
            <a:avLst/>
          </a:prstGeom>
        </p:spPr>
      </p:pic>
      <p:sp>
        <p:nvSpPr>
          <p:cNvPr id="9" name="object 2"/>
          <p:cNvSpPr txBox="1">
            <a:spLocks/>
          </p:cNvSpPr>
          <p:nvPr/>
        </p:nvSpPr>
        <p:spPr>
          <a:xfrm>
            <a:off x="1377951" y="706780"/>
            <a:ext cx="33796584" cy="1987113"/>
          </a:xfrm>
          <a:prstGeom prst="rect">
            <a:avLst/>
          </a:prstGeom>
        </p:spPr>
        <p:txBody>
          <a:bodyPr vert="horz" wrap="square" lIns="0" tIns="0" rIns="0" bIns="0" rtlCol="0" anchor="b" anchorCtr="0">
            <a:noAutofit/>
          </a:bodyPr>
          <a:lstStyle>
            <a:lvl1pPr>
              <a:defRPr sz="5000" b="1" i="0">
                <a:solidFill>
                  <a:schemeClr val="bg1"/>
                </a:solidFill>
                <a:latin typeface="Arial"/>
                <a:ea typeface="+mj-ea"/>
                <a:cs typeface="Arial"/>
              </a:defRPr>
            </a:lvl1pPr>
          </a:lstStyle>
          <a:p>
            <a:pPr defTabSz="1828800">
              <a:lnSpc>
                <a:spcPts val="9000"/>
              </a:lnSpc>
              <a:defRPr/>
            </a:pPr>
            <a:r>
              <a:rPr lang="en-US" sz="10000" kern="0" dirty="0">
                <a:solidFill>
                  <a:schemeClr val="tx1"/>
                </a:solidFill>
              </a:rPr>
              <a:t>Las Vegas Traffic Data Analysis</a:t>
            </a:r>
          </a:p>
        </p:txBody>
      </p:sp>
      <p:sp>
        <p:nvSpPr>
          <p:cNvPr id="10" name="object 3"/>
          <p:cNvSpPr txBox="1"/>
          <p:nvPr/>
        </p:nvSpPr>
        <p:spPr>
          <a:xfrm>
            <a:off x="1377950" y="2748894"/>
            <a:ext cx="32918400" cy="1420893"/>
          </a:xfrm>
          <a:prstGeom prst="rect">
            <a:avLst/>
          </a:prstGeom>
        </p:spPr>
        <p:txBody>
          <a:bodyPr vert="horz" wrap="square" lIns="0" tIns="0" rIns="0" bIns="0" rtlCol="0">
            <a:noAutofit/>
          </a:bodyPr>
          <a:lstStyle/>
          <a:p>
            <a:pPr>
              <a:lnSpc>
                <a:spcPts val="6024"/>
              </a:lnSpc>
            </a:pPr>
            <a:r>
              <a:rPr lang="en-US" sz="5000" spc="-142" dirty="0">
                <a:latin typeface="Arial"/>
                <a:cs typeface="Arial"/>
              </a:rPr>
              <a:t>Junyan Liang, </a:t>
            </a:r>
            <a:endParaRPr sz="5000" dirty="0">
              <a:latin typeface="Arial"/>
              <a:cs typeface="Arial"/>
            </a:endParaRPr>
          </a:p>
        </p:txBody>
      </p:sp>
      <p:sp>
        <p:nvSpPr>
          <p:cNvPr id="13" name="object 4"/>
          <p:cNvSpPr txBox="1"/>
          <p:nvPr/>
        </p:nvSpPr>
        <p:spPr>
          <a:xfrm>
            <a:off x="1342033" y="5450148"/>
            <a:ext cx="9253728" cy="25383744"/>
          </a:xfrm>
          <a:prstGeom prst="rect">
            <a:avLst/>
          </a:prstGeom>
        </p:spPr>
        <p:txBody>
          <a:bodyPr vert="horz" wrap="square" lIns="0" tIns="0" rIns="0" bIns="0" rtlCol="0" anchor="t" anchorCtr="0">
            <a:noAutofit/>
          </a:bodyPr>
          <a:lstStyle>
            <a:defPPr>
              <a:defRPr lang="en-US"/>
            </a:defPPr>
            <a:lvl1pPr marL="0" algn="l" defTabSz="498988" rtl="0" eaLnBrk="1" latinLnBrk="0" hangingPunct="1">
              <a:defRPr sz="2000" kern="1200">
                <a:solidFill>
                  <a:schemeClr val="tx1"/>
                </a:solidFill>
                <a:latin typeface="+mn-lt"/>
                <a:ea typeface="+mn-ea"/>
                <a:cs typeface="+mn-cs"/>
              </a:defRPr>
            </a:lvl1pPr>
            <a:lvl2pPr marL="498988" algn="l" defTabSz="498988" rtl="0" eaLnBrk="1" latinLnBrk="0" hangingPunct="1">
              <a:defRPr sz="2000" kern="1200">
                <a:solidFill>
                  <a:schemeClr val="tx1"/>
                </a:solidFill>
                <a:latin typeface="+mn-lt"/>
                <a:ea typeface="+mn-ea"/>
                <a:cs typeface="+mn-cs"/>
              </a:defRPr>
            </a:lvl2pPr>
            <a:lvl3pPr marL="997976" algn="l" defTabSz="498988" rtl="0" eaLnBrk="1" latinLnBrk="0" hangingPunct="1">
              <a:defRPr sz="2000" kern="1200">
                <a:solidFill>
                  <a:schemeClr val="tx1"/>
                </a:solidFill>
                <a:latin typeface="+mn-lt"/>
                <a:ea typeface="+mn-ea"/>
                <a:cs typeface="+mn-cs"/>
              </a:defRPr>
            </a:lvl3pPr>
            <a:lvl4pPr marL="1496964" algn="l" defTabSz="498988" rtl="0" eaLnBrk="1" latinLnBrk="0" hangingPunct="1">
              <a:defRPr sz="2000" kern="1200">
                <a:solidFill>
                  <a:schemeClr val="tx1"/>
                </a:solidFill>
                <a:latin typeface="+mn-lt"/>
                <a:ea typeface="+mn-ea"/>
                <a:cs typeface="+mn-cs"/>
              </a:defRPr>
            </a:lvl4pPr>
            <a:lvl5pPr marL="1995952" algn="l" defTabSz="498988" rtl="0" eaLnBrk="1" latinLnBrk="0" hangingPunct="1">
              <a:defRPr sz="2000" kern="1200">
                <a:solidFill>
                  <a:schemeClr val="tx1"/>
                </a:solidFill>
                <a:latin typeface="+mn-lt"/>
                <a:ea typeface="+mn-ea"/>
                <a:cs typeface="+mn-cs"/>
              </a:defRPr>
            </a:lvl5pPr>
            <a:lvl6pPr marL="2494940" algn="l" defTabSz="498988" rtl="0" eaLnBrk="1" latinLnBrk="0" hangingPunct="1">
              <a:defRPr sz="2000" kern="1200">
                <a:solidFill>
                  <a:schemeClr val="tx1"/>
                </a:solidFill>
                <a:latin typeface="+mn-lt"/>
                <a:ea typeface="+mn-ea"/>
                <a:cs typeface="+mn-cs"/>
              </a:defRPr>
            </a:lvl6pPr>
            <a:lvl7pPr marL="2993928" algn="l" defTabSz="498988" rtl="0" eaLnBrk="1" latinLnBrk="0" hangingPunct="1">
              <a:defRPr sz="2000" kern="1200">
                <a:solidFill>
                  <a:schemeClr val="tx1"/>
                </a:solidFill>
                <a:latin typeface="+mn-lt"/>
                <a:ea typeface="+mn-ea"/>
                <a:cs typeface="+mn-cs"/>
              </a:defRPr>
            </a:lvl7pPr>
            <a:lvl8pPr marL="3492917" algn="l" defTabSz="498988" rtl="0" eaLnBrk="1" latinLnBrk="0" hangingPunct="1">
              <a:defRPr sz="2000" kern="1200">
                <a:solidFill>
                  <a:schemeClr val="tx1"/>
                </a:solidFill>
                <a:latin typeface="+mn-lt"/>
                <a:ea typeface="+mn-ea"/>
                <a:cs typeface="+mn-cs"/>
              </a:defRPr>
            </a:lvl8pPr>
            <a:lvl9pPr marL="3991905" algn="l" defTabSz="498988" rtl="0" eaLnBrk="1" latinLnBrk="0" hangingPunct="1">
              <a:defRPr sz="2000" kern="1200">
                <a:solidFill>
                  <a:schemeClr val="tx1"/>
                </a:solidFill>
                <a:latin typeface="+mn-lt"/>
                <a:ea typeface="+mn-ea"/>
                <a:cs typeface="+mn-cs"/>
              </a:defRPr>
            </a:lvl9pPr>
          </a:lstStyle>
          <a:p>
            <a:pPr>
              <a:spcAft>
                <a:spcPts val="1200"/>
              </a:spcAft>
            </a:pPr>
            <a:r>
              <a:rPr sz="4000" b="1" dirty="0">
                <a:solidFill>
                  <a:srgbClr val="231F20"/>
                </a:solidFill>
                <a:latin typeface="Arial"/>
                <a:cs typeface="Arial"/>
              </a:rPr>
              <a:t>ABSTRACT</a:t>
            </a:r>
          </a:p>
          <a:p>
            <a:pPr marR="11088">
              <a:lnSpc>
                <a:spcPts val="3600"/>
              </a:lnSpc>
              <a:spcAft>
                <a:spcPts val="1600"/>
              </a:spcAft>
            </a:pPr>
            <a:r>
              <a:rPr sz="2800" spc="22" dirty="0">
                <a:solidFill>
                  <a:srgbClr val="231F20"/>
                </a:solidFill>
                <a:latin typeface="Arial"/>
                <a:cs typeface="Arial"/>
              </a:rPr>
              <a:t>This editable template is in the most common poster size  (48” x 36”).</a:t>
            </a:r>
          </a:p>
          <a:p>
            <a:pPr marR="11088">
              <a:lnSpc>
                <a:spcPts val="3600"/>
              </a:lnSpc>
              <a:spcAft>
                <a:spcPts val="1600"/>
              </a:spcAft>
            </a:pPr>
            <a:r>
              <a:rPr lang="en-US" sz="2800" spc="22" dirty="0" err="1">
                <a:solidFill>
                  <a:srgbClr val="231F20"/>
                </a:solidFill>
                <a:latin typeface="Arial"/>
                <a:cs typeface="Arial"/>
              </a:rPr>
              <a:t>Parcimi</a:t>
            </a:r>
            <a:r>
              <a:rPr lang="en-US" sz="2800" spc="22" dirty="0">
                <a:solidFill>
                  <a:srgbClr val="231F20"/>
                </a:solidFill>
                <a:latin typeface="Arial"/>
                <a:cs typeface="Arial"/>
              </a:rPr>
              <a:t> </a:t>
            </a:r>
            <a:r>
              <a:rPr lang="en-US" sz="2800" spc="22" dirty="0" err="1">
                <a:solidFill>
                  <a:srgbClr val="231F20"/>
                </a:solidFill>
                <a:latin typeface="Arial"/>
                <a:cs typeface="Arial"/>
              </a:rPr>
              <a:t>nvelige</a:t>
            </a:r>
            <a:r>
              <a:rPr lang="en-US" sz="2800" spc="22" dirty="0">
                <a:solidFill>
                  <a:srgbClr val="231F20"/>
                </a:solidFill>
                <a:latin typeface="Arial"/>
                <a:cs typeface="Arial"/>
              </a:rPr>
              <a:t> </a:t>
            </a:r>
            <a:r>
              <a:rPr lang="en-US" sz="2800" spc="22" dirty="0" err="1">
                <a:solidFill>
                  <a:srgbClr val="231F20"/>
                </a:solidFill>
                <a:latin typeface="Arial"/>
                <a:cs typeface="Arial"/>
              </a:rPr>
              <a:t>ndiam</a:t>
            </a:r>
            <a:r>
              <a:rPr lang="en-US" sz="2800" spc="22" dirty="0">
                <a:solidFill>
                  <a:srgbClr val="231F20"/>
                </a:solidFill>
                <a:latin typeface="Arial"/>
                <a:cs typeface="Arial"/>
              </a:rPr>
              <a:t>, </a:t>
            </a:r>
            <a:r>
              <a:rPr lang="en-US" sz="2800" spc="22" dirty="0" err="1">
                <a:solidFill>
                  <a:srgbClr val="231F20"/>
                </a:solidFill>
                <a:latin typeface="Arial"/>
                <a:cs typeface="Arial"/>
              </a:rPr>
              <a:t>vendae</a:t>
            </a:r>
            <a:r>
              <a:rPr lang="en-US" sz="2800" spc="22" dirty="0">
                <a:solidFill>
                  <a:srgbClr val="231F20"/>
                </a:solidFill>
                <a:latin typeface="Arial"/>
                <a:cs typeface="Arial"/>
              </a:rPr>
              <a:t> </a:t>
            </a:r>
            <a:r>
              <a:rPr lang="en-US" sz="2800" spc="22" dirty="0" err="1">
                <a:solidFill>
                  <a:srgbClr val="231F20"/>
                </a:solidFill>
                <a:latin typeface="Arial"/>
                <a:cs typeface="Arial"/>
              </a:rPr>
              <a:t>eaquame</a:t>
            </a:r>
            <a:r>
              <a:rPr lang="en-US" sz="2800" spc="22" dirty="0">
                <a:solidFill>
                  <a:srgbClr val="231F20"/>
                </a:solidFill>
                <a:latin typeface="Arial"/>
                <a:cs typeface="Arial"/>
              </a:rPr>
              <a:t> </a:t>
            </a:r>
            <a:r>
              <a:rPr lang="en-US" sz="2800" spc="22" dirty="0" err="1">
                <a:solidFill>
                  <a:srgbClr val="231F20"/>
                </a:solidFill>
                <a:latin typeface="Arial"/>
                <a:cs typeface="Arial"/>
              </a:rPr>
              <a:t>nulpari</a:t>
            </a:r>
            <a:r>
              <a:rPr lang="en-US" sz="2800" spc="22" dirty="0">
                <a:solidFill>
                  <a:srgbClr val="231F20"/>
                </a:solidFill>
                <a:latin typeface="Arial"/>
                <a:cs typeface="Arial"/>
              </a:rPr>
              <a:t> </a:t>
            </a:r>
            <a:r>
              <a:rPr lang="en-US" sz="2800" spc="22" dirty="0" err="1">
                <a:solidFill>
                  <a:srgbClr val="231F20"/>
                </a:solidFill>
                <a:latin typeface="Arial"/>
                <a:cs typeface="Arial"/>
              </a:rPr>
              <a:t>onetur</a:t>
            </a:r>
            <a:r>
              <a:rPr lang="en-US" sz="2800" spc="22" dirty="0">
                <a:solidFill>
                  <a:srgbClr val="231F20"/>
                </a:solidFill>
                <a:latin typeface="Arial"/>
                <a:cs typeface="Arial"/>
              </a:rPr>
              <a:t> sit </a:t>
            </a:r>
            <a:r>
              <a:rPr lang="en-US" sz="2800" spc="22" dirty="0" err="1">
                <a:solidFill>
                  <a:srgbClr val="231F20"/>
                </a:solidFill>
                <a:latin typeface="Arial"/>
                <a:cs typeface="Arial"/>
              </a:rPr>
              <a:t>aut</a:t>
            </a:r>
            <a:r>
              <a:rPr lang="en-US" sz="2800" spc="22" dirty="0">
                <a:solidFill>
                  <a:srgbClr val="231F20"/>
                </a:solidFill>
                <a:latin typeface="Arial"/>
                <a:cs typeface="Arial"/>
              </a:rPr>
              <a:t> </a:t>
            </a:r>
            <a:r>
              <a:rPr lang="en-US" sz="2800" spc="22" dirty="0" err="1">
                <a:solidFill>
                  <a:srgbClr val="231F20"/>
                </a:solidFill>
                <a:latin typeface="Arial"/>
                <a:cs typeface="Arial"/>
              </a:rPr>
              <a:t>quis</a:t>
            </a:r>
            <a:r>
              <a:rPr lang="en-US" sz="2800" spc="22" dirty="0">
                <a:solidFill>
                  <a:srgbClr val="231F20"/>
                </a:solidFill>
                <a:latin typeface="Arial"/>
                <a:cs typeface="Arial"/>
              </a:rPr>
              <a:t> </a:t>
            </a:r>
            <a:r>
              <a:rPr lang="en-US" sz="2800" spc="22" dirty="0" err="1">
                <a:solidFill>
                  <a:srgbClr val="231F20"/>
                </a:solidFill>
                <a:latin typeface="Arial"/>
                <a:cs typeface="Arial"/>
              </a:rPr>
              <a:t>dem</a:t>
            </a:r>
            <a:r>
              <a:rPr lang="en-US" sz="2800" spc="22" dirty="0">
                <a:solidFill>
                  <a:srgbClr val="231F20"/>
                </a:solidFill>
                <a:latin typeface="Arial"/>
                <a:cs typeface="Arial"/>
              </a:rPr>
              <a:t> quam, </a:t>
            </a:r>
            <a:r>
              <a:rPr lang="en-US" sz="2800" spc="22" dirty="0" err="1">
                <a:solidFill>
                  <a:srgbClr val="231F20"/>
                </a:solidFill>
                <a:latin typeface="Arial"/>
                <a:cs typeface="Arial"/>
              </a:rPr>
              <a:t>elit</a:t>
            </a:r>
            <a:r>
              <a:rPr lang="en-US" sz="2800" spc="22" dirty="0">
                <a:solidFill>
                  <a:srgbClr val="231F20"/>
                </a:solidFill>
                <a:latin typeface="Arial"/>
                <a:cs typeface="Arial"/>
              </a:rPr>
              <a:t>, </a:t>
            </a:r>
            <a:r>
              <a:rPr lang="en-US" sz="2800" spc="22" dirty="0" err="1">
                <a:solidFill>
                  <a:srgbClr val="231F20"/>
                </a:solidFill>
                <a:latin typeface="Arial"/>
                <a:cs typeface="Arial"/>
              </a:rPr>
              <a:t>ut</a:t>
            </a:r>
            <a:r>
              <a:rPr lang="en-US" sz="2800" spc="22" dirty="0">
                <a:solidFill>
                  <a:srgbClr val="231F20"/>
                </a:solidFill>
                <a:latin typeface="Arial"/>
                <a:cs typeface="Arial"/>
              </a:rPr>
              <a:t> qui </a:t>
            </a:r>
            <a:r>
              <a:rPr lang="en-US" sz="2800" spc="22" dirty="0" err="1">
                <a:solidFill>
                  <a:srgbClr val="231F20"/>
                </a:solidFill>
                <a:latin typeface="Arial"/>
                <a:cs typeface="Arial"/>
              </a:rPr>
              <a:t>ut</a:t>
            </a:r>
            <a:r>
              <a:rPr lang="en-US" sz="2800" spc="22" dirty="0">
                <a:solidFill>
                  <a:srgbClr val="231F20"/>
                </a:solidFill>
                <a:latin typeface="Arial"/>
                <a:cs typeface="Arial"/>
              </a:rPr>
              <a:t> </a:t>
            </a:r>
            <a:r>
              <a:rPr lang="en-US" sz="2800" spc="22" dirty="0" err="1">
                <a:solidFill>
                  <a:srgbClr val="231F20"/>
                </a:solidFill>
                <a:latin typeface="Arial"/>
                <a:cs typeface="Arial"/>
              </a:rPr>
              <a:t>haruntiur</a:t>
            </a:r>
            <a:r>
              <a:rPr lang="en-US" sz="2800" spc="22" dirty="0">
                <a:solidFill>
                  <a:srgbClr val="231F20"/>
                </a:solidFill>
                <a:latin typeface="Arial"/>
                <a:cs typeface="Arial"/>
              </a:rPr>
              <a:t>? Pore </a:t>
            </a:r>
            <a:r>
              <a:rPr lang="en-US" sz="2800" spc="22" dirty="0" err="1">
                <a:solidFill>
                  <a:srgbClr val="231F20"/>
                </a:solidFill>
                <a:latin typeface="Arial"/>
                <a:cs typeface="Arial"/>
              </a:rPr>
              <a:t>nimporu</a:t>
            </a:r>
            <a:r>
              <a:rPr lang="en-US" sz="2800" spc="22" dirty="0">
                <a:solidFill>
                  <a:srgbClr val="231F20"/>
                </a:solidFill>
                <a:latin typeface="Arial"/>
                <a:cs typeface="Arial"/>
              </a:rPr>
              <a:t> </a:t>
            </a:r>
            <a:r>
              <a:rPr lang="en-US" sz="2800" spc="22" dirty="0" err="1">
                <a:solidFill>
                  <a:srgbClr val="231F20"/>
                </a:solidFill>
                <a:latin typeface="Arial"/>
                <a:cs typeface="Arial"/>
              </a:rPr>
              <a:t>menihic</a:t>
            </a:r>
            <a:r>
              <a:rPr lang="en-US" sz="2800" spc="22" dirty="0">
                <a:solidFill>
                  <a:srgbClr val="231F20"/>
                </a:solidFill>
                <a:latin typeface="Arial"/>
                <a:cs typeface="Arial"/>
              </a:rPr>
              <a:t> </a:t>
            </a:r>
            <a:r>
              <a:rPr lang="en-US" sz="2800" spc="22" dirty="0" err="1">
                <a:solidFill>
                  <a:srgbClr val="231F20"/>
                </a:solidFill>
                <a:latin typeface="Arial"/>
                <a:cs typeface="Arial"/>
              </a:rPr>
              <a:t>iaeprae</a:t>
            </a:r>
            <a:r>
              <a:rPr lang="en-US" sz="2800" spc="22" dirty="0">
                <a:solidFill>
                  <a:srgbClr val="231F20"/>
                </a:solidFill>
                <a:latin typeface="Arial"/>
                <a:cs typeface="Arial"/>
              </a:rPr>
              <a:t> </a:t>
            </a:r>
            <a:r>
              <a:rPr lang="en-US" sz="2800" spc="22" dirty="0" err="1">
                <a:solidFill>
                  <a:srgbClr val="231F20"/>
                </a:solidFill>
                <a:latin typeface="Arial"/>
                <a:cs typeface="Arial"/>
              </a:rPr>
              <a:t>ommoluptis</a:t>
            </a:r>
            <a:r>
              <a:rPr lang="en-US" sz="2800" spc="22" dirty="0">
                <a:solidFill>
                  <a:srgbClr val="231F20"/>
                </a:solidFill>
                <a:latin typeface="Arial"/>
                <a:cs typeface="Arial"/>
              </a:rPr>
              <a:t> et </a:t>
            </a:r>
            <a:r>
              <a:rPr lang="en-US" sz="2800" spc="22" dirty="0" err="1">
                <a:solidFill>
                  <a:srgbClr val="231F20"/>
                </a:solidFill>
                <a:latin typeface="Arial"/>
                <a:cs typeface="Arial"/>
              </a:rPr>
              <a:t>dolorum</a:t>
            </a:r>
            <a:r>
              <a:rPr lang="en-US" sz="2800" spc="22" dirty="0">
                <a:solidFill>
                  <a:srgbClr val="231F20"/>
                </a:solidFill>
                <a:latin typeface="Arial"/>
                <a:cs typeface="Arial"/>
              </a:rPr>
              <a:t> </a:t>
            </a:r>
            <a:r>
              <a:rPr lang="en-US" sz="2800" spc="22" dirty="0" err="1">
                <a:solidFill>
                  <a:srgbClr val="231F20"/>
                </a:solidFill>
                <a:latin typeface="Arial"/>
                <a:cs typeface="Arial"/>
              </a:rPr>
              <a:t>eveliqu</a:t>
            </a:r>
            <a:r>
              <a:rPr lang="en-US" sz="2800" spc="22" dirty="0">
                <a:solidFill>
                  <a:srgbClr val="231F20"/>
                </a:solidFill>
                <a:latin typeface="Arial"/>
                <a:cs typeface="Arial"/>
              </a:rPr>
              <a:t> </a:t>
            </a:r>
            <a:r>
              <a:rPr lang="en-US" sz="2800" spc="22" dirty="0" err="1">
                <a:solidFill>
                  <a:srgbClr val="231F20"/>
                </a:solidFill>
                <a:latin typeface="Arial"/>
                <a:cs typeface="Arial"/>
              </a:rPr>
              <a:t>atemped</a:t>
            </a:r>
            <a:r>
              <a:rPr lang="en-US" sz="2800" spc="22" dirty="0">
                <a:solidFill>
                  <a:srgbClr val="231F20"/>
                </a:solidFill>
                <a:latin typeface="Arial"/>
                <a:cs typeface="Arial"/>
              </a:rPr>
              <a:t> </a:t>
            </a:r>
            <a:r>
              <a:rPr lang="en-US" sz="2800" spc="22" dirty="0" err="1">
                <a:solidFill>
                  <a:srgbClr val="231F20"/>
                </a:solidFill>
                <a:latin typeface="Arial"/>
                <a:cs typeface="Arial"/>
              </a:rPr>
              <a:t>explabo</a:t>
            </a:r>
            <a:r>
              <a:rPr lang="en-US" sz="2800" spc="22" dirty="0">
                <a:solidFill>
                  <a:srgbClr val="231F20"/>
                </a:solidFill>
                <a:latin typeface="Arial"/>
                <a:cs typeface="Arial"/>
              </a:rPr>
              <a:t>. Et </a:t>
            </a:r>
            <a:r>
              <a:rPr lang="en-US" sz="2800" spc="22" dirty="0" err="1">
                <a:solidFill>
                  <a:srgbClr val="231F20"/>
                </a:solidFill>
                <a:latin typeface="Arial"/>
                <a:cs typeface="Arial"/>
              </a:rPr>
              <a:t>occum</a:t>
            </a:r>
            <a:r>
              <a:rPr lang="en-US" sz="2800" spc="22" dirty="0">
                <a:solidFill>
                  <a:srgbClr val="231F20"/>
                </a:solidFill>
                <a:latin typeface="Arial"/>
                <a:cs typeface="Arial"/>
              </a:rPr>
              <a:t> </a:t>
            </a:r>
            <a:r>
              <a:rPr lang="en-US" sz="2800" spc="22" dirty="0" err="1">
                <a:solidFill>
                  <a:srgbClr val="231F20"/>
                </a:solidFill>
                <a:latin typeface="Arial"/>
                <a:cs typeface="Arial"/>
              </a:rPr>
              <a:t>eiur</a:t>
            </a:r>
            <a:r>
              <a:rPr lang="en-US" sz="2800" spc="22" dirty="0">
                <a:solidFill>
                  <a:srgbClr val="231F20"/>
                </a:solidFill>
                <a:latin typeface="Arial"/>
                <a:cs typeface="Arial"/>
              </a:rPr>
              <a:t>? </a:t>
            </a:r>
            <a:r>
              <a:rPr lang="en-US" sz="2800" spc="22" dirty="0" err="1">
                <a:solidFill>
                  <a:srgbClr val="231F20"/>
                </a:solidFill>
                <a:latin typeface="Arial"/>
                <a:cs typeface="Arial"/>
              </a:rPr>
              <a:t>restiberunt</a:t>
            </a:r>
            <a:r>
              <a:rPr lang="en-US" sz="2800" spc="22" dirty="0">
                <a:solidFill>
                  <a:srgbClr val="231F20"/>
                </a:solidFill>
                <a:latin typeface="Arial"/>
                <a:cs typeface="Arial"/>
              </a:rPr>
              <a:t> </a:t>
            </a:r>
            <a:r>
              <a:rPr lang="en-US" sz="2800" spc="22" dirty="0" err="1">
                <a:solidFill>
                  <a:srgbClr val="231F20"/>
                </a:solidFill>
                <a:latin typeface="Arial"/>
                <a:cs typeface="Arial"/>
              </a:rPr>
              <a:t>accae</a:t>
            </a:r>
            <a:r>
              <a:rPr lang="en-US" sz="2800" spc="22" dirty="0">
                <a:solidFill>
                  <a:srgbClr val="231F20"/>
                </a:solidFill>
                <a:latin typeface="Arial"/>
                <a:cs typeface="Arial"/>
              </a:rPr>
              <a:t>. </a:t>
            </a:r>
            <a:r>
              <a:rPr lang="en-US" sz="2800" spc="22" dirty="0" err="1">
                <a:solidFill>
                  <a:srgbClr val="231F20"/>
                </a:solidFill>
                <a:latin typeface="Arial"/>
                <a:cs typeface="Arial"/>
              </a:rPr>
              <a:t>Itatur</a:t>
            </a:r>
            <a:r>
              <a:rPr lang="en-US" sz="2800" spc="22" dirty="0">
                <a:solidFill>
                  <a:srgbClr val="231F20"/>
                </a:solidFill>
                <a:latin typeface="Arial"/>
                <a:cs typeface="Arial"/>
              </a:rPr>
              <a:t> </a:t>
            </a:r>
            <a:r>
              <a:rPr lang="en-US" sz="2800" spc="22" dirty="0" err="1">
                <a:solidFill>
                  <a:srgbClr val="231F20"/>
                </a:solidFill>
                <a:latin typeface="Arial"/>
                <a:cs typeface="Arial"/>
              </a:rPr>
              <a:t>acepro</a:t>
            </a:r>
            <a:r>
              <a:rPr lang="en-US" sz="2800" spc="22" dirty="0">
                <a:solidFill>
                  <a:srgbClr val="231F20"/>
                </a:solidFill>
                <a:latin typeface="Arial"/>
                <a:cs typeface="Arial"/>
              </a:rPr>
              <a:t> mod </a:t>
            </a:r>
            <a:r>
              <a:rPr lang="en-US" sz="2800" spc="22" dirty="0" err="1">
                <a:solidFill>
                  <a:srgbClr val="231F20"/>
                </a:solidFill>
                <a:latin typeface="Arial"/>
                <a:cs typeface="Arial"/>
              </a:rPr>
              <a:t>endaepera</a:t>
            </a:r>
            <a:r>
              <a:rPr lang="en-US" sz="2800" spc="22" dirty="0">
                <a:solidFill>
                  <a:srgbClr val="231F20"/>
                </a:solidFill>
                <a:latin typeface="Arial"/>
                <a:cs typeface="Arial"/>
              </a:rPr>
              <a:t> </a:t>
            </a:r>
            <a:r>
              <a:rPr lang="en-US" sz="2800" spc="22" dirty="0" err="1">
                <a:solidFill>
                  <a:srgbClr val="231F20"/>
                </a:solidFill>
                <a:latin typeface="Arial"/>
                <a:cs typeface="Arial"/>
              </a:rPr>
              <a:t>volum</a:t>
            </a:r>
            <a:r>
              <a:rPr lang="en-US" sz="2800" spc="22" dirty="0">
                <a:solidFill>
                  <a:srgbClr val="231F20"/>
                </a:solidFill>
                <a:latin typeface="Arial"/>
                <a:cs typeface="Arial"/>
              </a:rPr>
              <a:t> rem </a:t>
            </a:r>
            <a:r>
              <a:rPr lang="en-US" sz="2800" spc="22" dirty="0" err="1">
                <a:solidFill>
                  <a:srgbClr val="231F20"/>
                </a:solidFill>
                <a:latin typeface="Arial"/>
                <a:cs typeface="Arial"/>
              </a:rPr>
              <a:t>aut</a:t>
            </a:r>
            <a:r>
              <a:rPr lang="en-US" sz="2800" spc="22" dirty="0">
                <a:solidFill>
                  <a:srgbClr val="231F20"/>
                </a:solidFill>
                <a:latin typeface="Arial"/>
                <a:cs typeface="Arial"/>
              </a:rPr>
              <a:t> </a:t>
            </a:r>
            <a:r>
              <a:rPr lang="en-US" sz="2800" spc="22" dirty="0" err="1">
                <a:solidFill>
                  <a:srgbClr val="231F20"/>
                </a:solidFill>
                <a:latin typeface="Arial"/>
                <a:cs typeface="Arial"/>
              </a:rPr>
              <a:t>adio</a:t>
            </a:r>
            <a:r>
              <a:rPr lang="en-US" sz="2800" spc="22" dirty="0">
                <a:solidFill>
                  <a:srgbClr val="231F20"/>
                </a:solidFill>
                <a:latin typeface="Arial"/>
                <a:cs typeface="Arial"/>
              </a:rPr>
              <a:t> </a:t>
            </a:r>
            <a:r>
              <a:rPr lang="en-US" sz="2800" spc="22" dirty="0" err="1">
                <a:solidFill>
                  <a:srgbClr val="231F20"/>
                </a:solidFill>
                <a:latin typeface="Arial"/>
                <a:cs typeface="Arial"/>
              </a:rPr>
              <a:t>verferumet</a:t>
            </a:r>
            <a:r>
              <a:rPr lang="en-US" sz="2800" spc="22" dirty="0">
                <a:solidFill>
                  <a:srgbClr val="231F20"/>
                </a:solidFill>
                <a:latin typeface="Arial"/>
                <a:cs typeface="Arial"/>
              </a:rPr>
              <a:t>, </a:t>
            </a:r>
            <a:r>
              <a:rPr lang="en-US" sz="2800" spc="22" dirty="0" err="1">
                <a:solidFill>
                  <a:srgbClr val="231F20"/>
                </a:solidFill>
                <a:latin typeface="Arial"/>
                <a:cs typeface="Arial"/>
              </a:rPr>
              <a:t>undelit</a:t>
            </a:r>
            <a:r>
              <a:rPr lang="en-US" sz="2800" spc="22" dirty="0">
                <a:solidFill>
                  <a:srgbClr val="231F20"/>
                </a:solidFill>
                <a:latin typeface="Arial"/>
                <a:cs typeface="Arial"/>
              </a:rPr>
              <a:t> as cum </a:t>
            </a:r>
            <a:r>
              <a:rPr lang="en-US" sz="2800" spc="22" dirty="0" err="1">
                <a:solidFill>
                  <a:srgbClr val="231F20"/>
                </a:solidFill>
                <a:latin typeface="Arial"/>
                <a:cs typeface="Arial"/>
              </a:rPr>
              <a:t>quia</a:t>
            </a:r>
            <a:r>
              <a:rPr lang="en-US" sz="2800" spc="22" dirty="0">
                <a:solidFill>
                  <a:srgbClr val="231F20"/>
                </a:solidFill>
                <a:latin typeface="Arial"/>
                <a:cs typeface="Arial"/>
              </a:rPr>
              <a:t> am </a:t>
            </a:r>
            <a:r>
              <a:rPr lang="en-US" sz="2800" spc="22" dirty="0" err="1">
                <a:solidFill>
                  <a:srgbClr val="231F20"/>
                </a:solidFill>
                <a:latin typeface="Arial"/>
                <a:cs typeface="Arial"/>
              </a:rPr>
              <a:t>facerci</a:t>
            </a:r>
            <a:r>
              <a:rPr lang="en-US" sz="2800" spc="22" dirty="0">
                <a:solidFill>
                  <a:srgbClr val="231F20"/>
                </a:solidFill>
                <a:latin typeface="Arial"/>
                <a:cs typeface="Arial"/>
              </a:rPr>
              <a:t> </a:t>
            </a:r>
            <a:r>
              <a:rPr lang="en-US" sz="2800" spc="22" dirty="0" err="1">
                <a:solidFill>
                  <a:srgbClr val="231F20"/>
                </a:solidFill>
                <a:latin typeface="Arial"/>
                <a:cs typeface="Arial"/>
              </a:rPr>
              <a:t>ut</a:t>
            </a:r>
            <a:r>
              <a:rPr lang="en-US" sz="2800" spc="22" dirty="0">
                <a:solidFill>
                  <a:srgbClr val="231F20"/>
                </a:solidFill>
                <a:latin typeface="Arial"/>
                <a:cs typeface="Arial"/>
              </a:rPr>
              <a:t> </a:t>
            </a:r>
            <a:r>
              <a:rPr lang="en-US" sz="2800" spc="22" dirty="0" err="1">
                <a:solidFill>
                  <a:srgbClr val="231F20"/>
                </a:solidFill>
                <a:latin typeface="Arial"/>
                <a:cs typeface="Arial"/>
              </a:rPr>
              <a:t>idus</a:t>
            </a:r>
            <a:r>
              <a:rPr lang="en-US" sz="2800" spc="22" dirty="0">
                <a:solidFill>
                  <a:srgbClr val="231F20"/>
                </a:solidFill>
                <a:latin typeface="Arial"/>
                <a:cs typeface="Arial"/>
              </a:rPr>
              <a:t>.</a:t>
            </a:r>
          </a:p>
          <a:p>
            <a:pPr marR="11088">
              <a:lnSpc>
                <a:spcPts val="3600"/>
              </a:lnSpc>
              <a:spcAft>
                <a:spcPts val="1600"/>
              </a:spcAft>
            </a:pPr>
            <a:r>
              <a:rPr lang="en-US" sz="2800" spc="22" dirty="0" err="1">
                <a:solidFill>
                  <a:srgbClr val="231F20"/>
                </a:solidFill>
                <a:latin typeface="Arial"/>
                <a:cs typeface="Arial"/>
              </a:rPr>
              <a:t>Ucius</a:t>
            </a:r>
            <a:r>
              <a:rPr lang="en-US" sz="2800" spc="22" dirty="0">
                <a:solidFill>
                  <a:srgbClr val="231F20"/>
                </a:solidFill>
                <a:latin typeface="Arial"/>
                <a:cs typeface="Arial"/>
              </a:rPr>
              <a:t>, </a:t>
            </a:r>
            <a:r>
              <a:rPr lang="en-US" sz="2800" spc="22" dirty="0" err="1">
                <a:solidFill>
                  <a:srgbClr val="231F20"/>
                </a:solidFill>
                <a:latin typeface="Arial"/>
                <a:cs typeface="Arial"/>
              </a:rPr>
              <a:t>eum</a:t>
            </a:r>
            <a:r>
              <a:rPr lang="en-US" sz="2800" spc="22" dirty="0">
                <a:solidFill>
                  <a:srgbClr val="231F20"/>
                </a:solidFill>
                <a:latin typeface="Arial"/>
                <a:cs typeface="Arial"/>
              </a:rPr>
              <a:t> </a:t>
            </a:r>
            <a:r>
              <a:rPr lang="en-US" sz="2800" spc="22" dirty="0" err="1">
                <a:solidFill>
                  <a:srgbClr val="231F20"/>
                </a:solidFill>
                <a:latin typeface="Arial"/>
                <a:cs typeface="Arial"/>
              </a:rPr>
              <a:t>nestio</a:t>
            </a:r>
            <a:r>
              <a:rPr lang="en-US" sz="2800" spc="22" dirty="0">
                <a:solidFill>
                  <a:srgbClr val="231F20"/>
                </a:solidFill>
                <a:latin typeface="Arial"/>
                <a:cs typeface="Arial"/>
              </a:rPr>
              <a:t>. Et arum </a:t>
            </a:r>
            <a:r>
              <a:rPr lang="en-US" sz="2800" spc="22" dirty="0" err="1">
                <a:solidFill>
                  <a:srgbClr val="231F20"/>
                </a:solidFill>
                <a:latin typeface="Arial"/>
                <a:cs typeface="Arial"/>
              </a:rPr>
              <a:t>es</a:t>
            </a:r>
            <a:r>
              <a:rPr lang="en-US" sz="2800" spc="22" dirty="0">
                <a:solidFill>
                  <a:srgbClr val="231F20"/>
                </a:solidFill>
                <a:latin typeface="Arial"/>
                <a:cs typeface="Arial"/>
              </a:rPr>
              <a:t> </a:t>
            </a:r>
            <a:r>
              <a:rPr lang="en-US" sz="2800" spc="22" dirty="0" err="1">
                <a:solidFill>
                  <a:srgbClr val="231F20"/>
                </a:solidFill>
                <a:latin typeface="Arial"/>
                <a:cs typeface="Arial"/>
              </a:rPr>
              <a:t>veliae</a:t>
            </a:r>
            <a:r>
              <a:rPr lang="en-US" sz="2800" spc="22" dirty="0">
                <a:solidFill>
                  <a:srgbClr val="231F20"/>
                </a:solidFill>
                <a:latin typeface="Arial"/>
                <a:cs typeface="Arial"/>
              </a:rPr>
              <a:t> </a:t>
            </a:r>
            <a:r>
              <a:rPr lang="en-US" sz="2800" spc="22" dirty="0" err="1">
                <a:solidFill>
                  <a:srgbClr val="231F20"/>
                </a:solidFill>
                <a:latin typeface="Arial"/>
                <a:cs typeface="Arial"/>
              </a:rPr>
              <a:t>consed</a:t>
            </a:r>
            <a:r>
              <a:rPr lang="en-US" sz="2800" spc="22" dirty="0">
                <a:solidFill>
                  <a:srgbClr val="231F20"/>
                </a:solidFill>
                <a:latin typeface="Arial"/>
                <a:cs typeface="Arial"/>
              </a:rPr>
              <a:t> </a:t>
            </a:r>
            <a:r>
              <a:rPr lang="en-US" sz="2800" spc="22" dirty="0" err="1">
                <a:solidFill>
                  <a:srgbClr val="231F20"/>
                </a:solidFill>
                <a:latin typeface="Arial"/>
                <a:cs typeface="Arial"/>
              </a:rPr>
              <a:t>molorro</a:t>
            </a:r>
            <a:r>
              <a:rPr lang="en-US" sz="2800" spc="22" dirty="0">
                <a:solidFill>
                  <a:srgbClr val="231F20"/>
                </a:solidFill>
                <a:latin typeface="Arial"/>
                <a:cs typeface="Arial"/>
              </a:rPr>
              <a:t> </a:t>
            </a:r>
            <a:r>
              <a:rPr lang="en-US" sz="2800" spc="22" dirty="0" err="1">
                <a:solidFill>
                  <a:srgbClr val="231F20"/>
                </a:solidFill>
                <a:latin typeface="Arial"/>
                <a:cs typeface="Arial"/>
              </a:rPr>
              <a:t>que</a:t>
            </a:r>
            <a:r>
              <a:rPr lang="en-US" sz="2800" spc="22" dirty="0">
                <a:solidFill>
                  <a:srgbClr val="231F20"/>
                </a:solidFill>
                <a:latin typeface="Arial"/>
                <a:cs typeface="Arial"/>
              </a:rPr>
              <a:t> </a:t>
            </a:r>
            <a:r>
              <a:rPr lang="en-US" sz="2800" spc="22" dirty="0" err="1">
                <a:solidFill>
                  <a:srgbClr val="231F20"/>
                </a:solidFill>
                <a:latin typeface="Arial"/>
                <a:cs typeface="Arial"/>
              </a:rPr>
              <a:t>ellaut</a:t>
            </a:r>
            <a:r>
              <a:rPr lang="en-US" sz="2800" spc="22" dirty="0">
                <a:solidFill>
                  <a:srgbClr val="231F20"/>
                </a:solidFill>
                <a:latin typeface="Arial"/>
                <a:cs typeface="Arial"/>
              </a:rPr>
              <a:t> </a:t>
            </a:r>
            <a:r>
              <a:rPr lang="en-US" sz="2800" spc="22" dirty="0" err="1">
                <a:solidFill>
                  <a:srgbClr val="231F20"/>
                </a:solidFill>
                <a:latin typeface="Arial"/>
                <a:cs typeface="Arial"/>
              </a:rPr>
              <a:t>ut</a:t>
            </a:r>
            <a:r>
              <a:rPr lang="en-US" sz="2800" spc="22" dirty="0">
                <a:solidFill>
                  <a:srgbClr val="231F20"/>
                </a:solidFill>
                <a:latin typeface="Arial"/>
                <a:cs typeface="Arial"/>
              </a:rPr>
              <a:t> </a:t>
            </a:r>
            <a:r>
              <a:rPr lang="en-US" sz="2800" spc="22" dirty="0" err="1">
                <a:solidFill>
                  <a:srgbClr val="231F20"/>
                </a:solidFill>
                <a:latin typeface="Arial"/>
                <a:cs typeface="Arial"/>
              </a:rPr>
              <a:t>laborae</a:t>
            </a:r>
            <a:r>
              <a:rPr lang="en-US" sz="2800" spc="22" dirty="0">
                <a:solidFill>
                  <a:srgbClr val="231F20"/>
                </a:solidFill>
                <a:latin typeface="Arial"/>
                <a:cs typeface="Arial"/>
              </a:rPr>
              <a:t>. </a:t>
            </a:r>
            <a:r>
              <a:rPr lang="en-US" sz="2800" spc="22" dirty="0" err="1">
                <a:solidFill>
                  <a:srgbClr val="231F20"/>
                </a:solidFill>
                <a:latin typeface="Arial"/>
                <a:cs typeface="Arial"/>
              </a:rPr>
              <a:t>Ipsum</a:t>
            </a:r>
            <a:r>
              <a:rPr lang="en-US" sz="2800" spc="22" dirty="0">
                <a:solidFill>
                  <a:srgbClr val="231F20"/>
                </a:solidFill>
                <a:latin typeface="Arial"/>
                <a:cs typeface="Arial"/>
              </a:rPr>
              <a:t> </a:t>
            </a:r>
            <a:r>
              <a:rPr lang="en-US" sz="2800" spc="22" dirty="0" err="1">
                <a:solidFill>
                  <a:srgbClr val="231F20"/>
                </a:solidFill>
                <a:latin typeface="Arial"/>
                <a:cs typeface="Arial"/>
              </a:rPr>
              <a:t>dendigent</a:t>
            </a:r>
            <a:r>
              <a:rPr lang="en-US" sz="2800" spc="22" dirty="0">
                <a:solidFill>
                  <a:srgbClr val="231F20"/>
                </a:solidFill>
                <a:latin typeface="Arial"/>
                <a:cs typeface="Arial"/>
              </a:rPr>
              <a:t> </a:t>
            </a:r>
            <a:r>
              <a:rPr lang="en-US" sz="2800" spc="22" dirty="0" err="1">
                <a:solidFill>
                  <a:srgbClr val="231F20"/>
                </a:solidFill>
                <a:latin typeface="Arial"/>
                <a:cs typeface="Arial"/>
              </a:rPr>
              <a:t>odic</a:t>
            </a:r>
            <a:r>
              <a:rPr lang="en-US" sz="2800" spc="22" dirty="0">
                <a:solidFill>
                  <a:srgbClr val="231F20"/>
                </a:solidFill>
                <a:latin typeface="Arial"/>
                <a:cs typeface="Arial"/>
              </a:rPr>
              <a:t> tem </a:t>
            </a:r>
            <a:r>
              <a:rPr lang="en-US" sz="2800" spc="22" dirty="0" err="1">
                <a:solidFill>
                  <a:srgbClr val="231F20"/>
                </a:solidFill>
                <a:latin typeface="Arial"/>
                <a:cs typeface="Arial"/>
              </a:rPr>
              <a:t>iligent</a:t>
            </a:r>
            <a:r>
              <a:rPr lang="en-US" sz="2800" spc="22" dirty="0">
                <a:solidFill>
                  <a:srgbClr val="231F20"/>
                </a:solidFill>
                <a:latin typeface="Arial"/>
                <a:cs typeface="Arial"/>
              </a:rPr>
              <a:t>, </a:t>
            </a:r>
            <a:r>
              <a:rPr lang="en-US" sz="2800" spc="22" dirty="0" err="1">
                <a:solidFill>
                  <a:srgbClr val="231F20"/>
                </a:solidFill>
                <a:latin typeface="Arial"/>
                <a:cs typeface="Arial"/>
              </a:rPr>
              <a:t>sediame</a:t>
            </a:r>
            <a:r>
              <a:rPr lang="en-US" sz="2800" spc="22" dirty="0">
                <a:solidFill>
                  <a:srgbClr val="231F20"/>
                </a:solidFill>
                <a:latin typeface="Arial"/>
                <a:cs typeface="Arial"/>
              </a:rPr>
              <a:t> </a:t>
            </a:r>
            <a:r>
              <a:rPr lang="en-US" sz="2800" spc="22" dirty="0" err="1">
                <a:solidFill>
                  <a:srgbClr val="231F20"/>
                </a:solidFill>
                <a:latin typeface="Arial"/>
                <a:cs typeface="Arial"/>
              </a:rPr>
              <a:t>sitat</a:t>
            </a:r>
            <a:r>
              <a:rPr lang="en-US" sz="2800" spc="22" dirty="0">
                <a:solidFill>
                  <a:srgbClr val="231F20"/>
                </a:solidFill>
                <a:latin typeface="Arial"/>
                <a:cs typeface="Arial"/>
              </a:rPr>
              <a:t> </a:t>
            </a:r>
            <a:r>
              <a:rPr lang="en-US" sz="2800" spc="22" dirty="0" err="1">
                <a:solidFill>
                  <a:srgbClr val="231F20"/>
                </a:solidFill>
                <a:latin typeface="Arial"/>
                <a:cs typeface="Arial"/>
              </a:rPr>
              <a:t>laboriatis</a:t>
            </a:r>
            <a:r>
              <a:rPr lang="en-US" sz="2800" spc="22" dirty="0">
                <a:solidFill>
                  <a:srgbClr val="231F20"/>
                </a:solidFill>
                <a:latin typeface="Arial"/>
                <a:cs typeface="Arial"/>
              </a:rPr>
              <a:t> </a:t>
            </a:r>
            <a:r>
              <a:rPr lang="en-US" sz="2800" spc="22" dirty="0" err="1">
                <a:solidFill>
                  <a:srgbClr val="231F20"/>
                </a:solidFill>
                <a:latin typeface="Arial"/>
                <a:cs typeface="Arial"/>
              </a:rPr>
              <a:t>molecae</a:t>
            </a:r>
            <a:r>
              <a:rPr lang="en-US" sz="2800" spc="22" dirty="0">
                <a:solidFill>
                  <a:srgbClr val="231F20"/>
                </a:solidFill>
                <a:latin typeface="Arial"/>
                <a:cs typeface="Arial"/>
              </a:rPr>
              <a:t> </a:t>
            </a:r>
            <a:r>
              <a:rPr lang="en-US" sz="2800" spc="22" dirty="0" err="1">
                <a:solidFill>
                  <a:srgbClr val="231F20"/>
                </a:solidFill>
                <a:latin typeface="Arial"/>
                <a:cs typeface="Arial"/>
              </a:rPr>
              <a:t>rferovidis</a:t>
            </a:r>
            <a:r>
              <a:rPr lang="en-US" sz="2800" spc="22" dirty="0">
                <a:solidFill>
                  <a:srgbClr val="231F20"/>
                </a:solidFill>
                <a:latin typeface="Arial"/>
                <a:cs typeface="Arial"/>
              </a:rPr>
              <a:t> res </a:t>
            </a:r>
            <a:r>
              <a:rPr lang="en-US" sz="2800" spc="22" dirty="0" err="1">
                <a:solidFill>
                  <a:srgbClr val="231F20"/>
                </a:solidFill>
                <a:latin typeface="Arial"/>
                <a:cs typeface="Arial"/>
              </a:rPr>
              <a:t>culla</a:t>
            </a:r>
            <a:r>
              <a:rPr lang="en-US" sz="2800" spc="22" dirty="0">
                <a:solidFill>
                  <a:srgbClr val="231F20"/>
                </a:solidFill>
                <a:latin typeface="Arial"/>
                <a:cs typeface="Arial"/>
              </a:rPr>
              <a:t> </a:t>
            </a:r>
            <a:r>
              <a:rPr lang="en-US" sz="2800" spc="22" dirty="0" err="1">
                <a:solidFill>
                  <a:srgbClr val="231F20"/>
                </a:solidFill>
                <a:latin typeface="Arial"/>
                <a:cs typeface="Arial"/>
              </a:rPr>
              <a:t>vit</a:t>
            </a:r>
            <a:r>
              <a:rPr lang="en-US" sz="2800" spc="22" dirty="0">
                <a:solidFill>
                  <a:srgbClr val="231F20"/>
                </a:solidFill>
                <a:latin typeface="Arial"/>
                <a:cs typeface="Arial"/>
              </a:rPr>
              <a:t>, </a:t>
            </a:r>
            <a:r>
              <a:rPr lang="en-US" sz="2800" spc="22" dirty="0" err="1">
                <a:solidFill>
                  <a:srgbClr val="231F20"/>
                </a:solidFill>
                <a:latin typeface="Arial"/>
                <a:cs typeface="Arial"/>
              </a:rPr>
              <a:t>volesequam</a:t>
            </a:r>
            <a:r>
              <a:rPr lang="en-US" sz="2800" spc="22" dirty="0">
                <a:solidFill>
                  <a:srgbClr val="231F20"/>
                </a:solidFill>
                <a:latin typeface="Arial"/>
                <a:cs typeface="Arial"/>
              </a:rPr>
              <a:t>, vent faces rem </a:t>
            </a:r>
            <a:r>
              <a:rPr lang="en-US" sz="2800" spc="22" dirty="0" err="1">
                <a:solidFill>
                  <a:srgbClr val="231F20"/>
                </a:solidFill>
                <a:latin typeface="Arial"/>
                <a:cs typeface="Arial"/>
              </a:rPr>
              <a:t>accupite</a:t>
            </a:r>
            <a:r>
              <a:rPr lang="en-US" sz="2800" spc="22" dirty="0">
                <a:solidFill>
                  <a:srgbClr val="231F20"/>
                </a:solidFill>
                <a:latin typeface="Arial"/>
                <a:cs typeface="Arial"/>
              </a:rPr>
              <a:t> ne </a:t>
            </a:r>
            <a:r>
              <a:rPr lang="en-US" sz="2800" spc="22" dirty="0" err="1">
                <a:solidFill>
                  <a:srgbClr val="231F20"/>
                </a:solidFill>
                <a:latin typeface="Arial"/>
                <a:cs typeface="Arial"/>
              </a:rPr>
              <a:t>ped</a:t>
            </a:r>
            <a:r>
              <a:rPr lang="en-US" sz="2800" spc="22" dirty="0">
                <a:solidFill>
                  <a:srgbClr val="231F20"/>
                </a:solidFill>
                <a:latin typeface="Arial"/>
                <a:cs typeface="Arial"/>
              </a:rPr>
              <a:t> </a:t>
            </a:r>
            <a:r>
              <a:rPr lang="en-US" sz="2800" spc="22" dirty="0" err="1">
                <a:solidFill>
                  <a:srgbClr val="231F20"/>
                </a:solidFill>
                <a:latin typeface="Arial"/>
                <a:cs typeface="Arial"/>
              </a:rPr>
              <a:t>molorerspe</a:t>
            </a:r>
            <a:r>
              <a:rPr lang="en-US" sz="2800" spc="22" dirty="0">
                <a:solidFill>
                  <a:srgbClr val="231F20"/>
                </a:solidFill>
                <a:latin typeface="Arial"/>
                <a:cs typeface="Arial"/>
              </a:rPr>
              <a:t> </a:t>
            </a:r>
            <a:r>
              <a:rPr lang="en-US" sz="2800" spc="22" dirty="0" err="1">
                <a:solidFill>
                  <a:srgbClr val="231F20"/>
                </a:solidFill>
                <a:latin typeface="Arial"/>
                <a:cs typeface="Arial"/>
              </a:rPr>
              <a:t>custis</a:t>
            </a:r>
            <a:r>
              <a:rPr lang="en-US" sz="2800" spc="22" dirty="0">
                <a:solidFill>
                  <a:srgbClr val="231F20"/>
                </a:solidFill>
                <a:latin typeface="Arial"/>
                <a:cs typeface="Arial"/>
              </a:rPr>
              <a:t> </a:t>
            </a:r>
            <a:r>
              <a:rPr lang="en-US" sz="2800" spc="22" dirty="0" err="1">
                <a:solidFill>
                  <a:srgbClr val="231F20"/>
                </a:solidFill>
                <a:latin typeface="Arial"/>
                <a:cs typeface="Arial"/>
              </a:rPr>
              <a:t>essim</a:t>
            </a:r>
            <a:r>
              <a:rPr lang="en-US" sz="2800" spc="22" dirty="0">
                <a:solidFill>
                  <a:srgbClr val="231F20"/>
                </a:solidFill>
                <a:latin typeface="Arial"/>
                <a:cs typeface="Arial"/>
              </a:rPr>
              <a:t> </a:t>
            </a:r>
            <a:r>
              <a:rPr lang="en-US" sz="2800" spc="22" dirty="0" err="1">
                <a:solidFill>
                  <a:srgbClr val="231F20"/>
                </a:solidFill>
                <a:latin typeface="Arial"/>
                <a:cs typeface="Arial"/>
              </a:rPr>
              <a:t>hitaerio</a:t>
            </a:r>
            <a:r>
              <a:rPr lang="en-US" sz="2800" spc="22" dirty="0">
                <a:solidFill>
                  <a:srgbClr val="231F20"/>
                </a:solidFill>
                <a:latin typeface="Arial"/>
                <a:cs typeface="Arial"/>
              </a:rPr>
              <a:t> </a:t>
            </a:r>
            <a:r>
              <a:rPr lang="en-US" sz="2800" spc="22" dirty="0" err="1">
                <a:solidFill>
                  <a:srgbClr val="231F20"/>
                </a:solidFill>
                <a:latin typeface="Arial"/>
                <a:cs typeface="Arial"/>
              </a:rPr>
              <a:t>blaciunt</a:t>
            </a:r>
            <a:r>
              <a:rPr lang="en-US" sz="2800" spc="22" dirty="0">
                <a:solidFill>
                  <a:srgbClr val="231F20"/>
                </a:solidFill>
                <a:latin typeface="Arial"/>
                <a:cs typeface="Arial"/>
              </a:rPr>
              <a:t>, </a:t>
            </a:r>
            <a:r>
              <a:rPr lang="en-US" sz="2800" spc="22" dirty="0" err="1">
                <a:solidFill>
                  <a:srgbClr val="231F20"/>
                </a:solidFill>
                <a:latin typeface="Arial"/>
                <a:cs typeface="Arial"/>
              </a:rPr>
              <a:t>soluptis</a:t>
            </a:r>
            <a:r>
              <a:rPr lang="en-US" sz="2800" spc="22" dirty="0">
                <a:solidFill>
                  <a:srgbClr val="231F20"/>
                </a:solidFill>
                <a:latin typeface="Arial"/>
                <a:cs typeface="Arial"/>
              </a:rPr>
              <a:t> </a:t>
            </a:r>
            <a:r>
              <a:rPr lang="en-US" sz="2800" spc="22" dirty="0" err="1">
                <a:solidFill>
                  <a:srgbClr val="231F20"/>
                </a:solidFill>
                <a:latin typeface="Arial"/>
                <a:cs typeface="Arial"/>
              </a:rPr>
              <a:t>aruptat</a:t>
            </a:r>
            <a:r>
              <a:rPr lang="en-US" sz="2800" spc="22" dirty="0">
                <a:solidFill>
                  <a:srgbClr val="231F20"/>
                </a:solidFill>
                <a:latin typeface="Arial"/>
                <a:cs typeface="Arial"/>
              </a:rPr>
              <a:t> </a:t>
            </a:r>
            <a:r>
              <a:rPr lang="en-US" sz="2800" spc="22" dirty="0" err="1">
                <a:solidFill>
                  <a:srgbClr val="231F20"/>
                </a:solidFill>
                <a:latin typeface="Arial"/>
                <a:cs typeface="Arial"/>
              </a:rPr>
              <a:t>atusdanditem</a:t>
            </a:r>
            <a:r>
              <a:rPr lang="en-US" sz="2800" spc="22" dirty="0">
                <a:solidFill>
                  <a:srgbClr val="231F20"/>
                </a:solidFill>
                <a:latin typeface="Arial"/>
                <a:cs typeface="Arial"/>
              </a:rPr>
              <a:t> </a:t>
            </a:r>
            <a:r>
              <a:rPr lang="en-US" sz="2800" spc="22" dirty="0" err="1">
                <a:solidFill>
                  <a:srgbClr val="231F20"/>
                </a:solidFill>
                <a:latin typeface="Arial"/>
                <a:cs typeface="Arial"/>
              </a:rPr>
              <a:t>quibus</a:t>
            </a:r>
            <a:r>
              <a:rPr lang="en-US" sz="2800" spc="22" dirty="0">
                <a:solidFill>
                  <a:srgbClr val="231F20"/>
                </a:solidFill>
                <a:latin typeface="Arial"/>
                <a:cs typeface="Arial"/>
              </a:rPr>
              <a:t> </a:t>
            </a:r>
            <a:r>
              <a:rPr lang="en-US" sz="2800" spc="22" dirty="0" err="1">
                <a:solidFill>
                  <a:srgbClr val="231F20"/>
                </a:solidFill>
                <a:latin typeface="Arial"/>
                <a:cs typeface="Arial"/>
              </a:rPr>
              <a:t>verum</a:t>
            </a:r>
            <a:r>
              <a:rPr lang="en-US" sz="2800" spc="22" dirty="0">
                <a:solidFill>
                  <a:srgbClr val="231F20"/>
                </a:solidFill>
                <a:latin typeface="Arial"/>
                <a:cs typeface="Arial"/>
              </a:rPr>
              <a:t> cum </a:t>
            </a:r>
            <a:r>
              <a:rPr lang="en-US" sz="2800" spc="22" dirty="0" err="1">
                <a:solidFill>
                  <a:srgbClr val="231F20"/>
                </a:solidFill>
                <a:latin typeface="Arial"/>
                <a:cs typeface="Arial"/>
              </a:rPr>
              <a:t>acea</a:t>
            </a:r>
            <a:r>
              <a:rPr lang="en-US" sz="2800" spc="22" dirty="0">
                <a:solidFill>
                  <a:srgbClr val="231F20"/>
                </a:solidFill>
                <a:latin typeface="Arial"/>
                <a:cs typeface="Arial"/>
              </a:rPr>
              <a:t> </a:t>
            </a:r>
            <a:r>
              <a:rPr lang="en-US" sz="2800" spc="22" dirty="0" err="1">
                <a:solidFill>
                  <a:srgbClr val="231F20"/>
                </a:solidFill>
                <a:latin typeface="Arial"/>
                <a:cs typeface="Arial"/>
              </a:rPr>
              <a:t>sitemque</a:t>
            </a:r>
            <a:r>
              <a:rPr lang="en-US" sz="2800" spc="22" dirty="0">
                <a:solidFill>
                  <a:srgbClr val="231F20"/>
                </a:solidFill>
                <a:latin typeface="Arial"/>
                <a:cs typeface="Arial"/>
              </a:rPr>
              <a:t> </a:t>
            </a:r>
            <a:r>
              <a:rPr lang="en-US" sz="2800" spc="22" dirty="0" err="1">
                <a:solidFill>
                  <a:srgbClr val="231F20"/>
                </a:solidFill>
                <a:latin typeface="Arial"/>
                <a:cs typeface="Arial"/>
              </a:rPr>
              <a:t>nobist</a:t>
            </a:r>
            <a:r>
              <a:rPr lang="en-US" sz="2800" spc="22" dirty="0">
                <a:solidFill>
                  <a:srgbClr val="231F20"/>
                </a:solidFill>
                <a:latin typeface="Arial"/>
                <a:cs typeface="Arial"/>
              </a:rPr>
              <a:t> et </a:t>
            </a:r>
            <a:r>
              <a:rPr lang="en-US" sz="2800" spc="22" dirty="0" err="1">
                <a:solidFill>
                  <a:srgbClr val="231F20"/>
                </a:solidFill>
                <a:latin typeface="Arial"/>
                <a:cs typeface="Arial"/>
              </a:rPr>
              <a:t>vollitio</a:t>
            </a:r>
            <a:r>
              <a:rPr lang="en-US" sz="2800" spc="22" dirty="0">
                <a:solidFill>
                  <a:srgbClr val="231F20"/>
                </a:solidFill>
                <a:latin typeface="Arial"/>
                <a:cs typeface="Arial"/>
              </a:rPr>
              <a:t>. </a:t>
            </a:r>
            <a:r>
              <a:rPr lang="en-US" sz="2800" spc="22" dirty="0" err="1">
                <a:solidFill>
                  <a:srgbClr val="231F20"/>
                </a:solidFill>
                <a:latin typeface="Arial"/>
                <a:cs typeface="Arial"/>
              </a:rPr>
              <a:t>Seditiis</a:t>
            </a:r>
            <a:r>
              <a:rPr lang="en-US" sz="2800" spc="22" dirty="0">
                <a:solidFill>
                  <a:srgbClr val="231F20"/>
                </a:solidFill>
                <a:latin typeface="Arial"/>
                <a:cs typeface="Arial"/>
              </a:rPr>
              <a:t> </a:t>
            </a:r>
            <a:r>
              <a:rPr lang="en-US" sz="2800" spc="22" dirty="0" err="1">
                <a:solidFill>
                  <a:srgbClr val="231F20"/>
                </a:solidFill>
                <a:latin typeface="Arial"/>
                <a:cs typeface="Arial"/>
              </a:rPr>
              <a:t>doluptaquam</a:t>
            </a:r>
            <a:r>
              <a:rPr lang="en-US" sz="2800" spc="22" dirty="0">
                <a:solidFill>
                  <a:srgbClr val="231F20"/>
                </a:solidFill>
                <a:latin typeface="Arial"/>
                <a:cs typeface="Arial"/>
              </a:rPr>
              <a:t> </a:t>
            </a:r>
            <a:r>
              <a:rPr lang="en-US" sz="2800" spc="22" dirty="0" err="1">
                <a:solidFill>
                  <a:srgbClr val="231F20"/>
                </a:solidFill>
                <a:latin typeface="Arial"/>
                <a:cs typeface="Arial"/>
              </a:rPr>
              <a:t>elluptat</a:t>
            </a:r>
            <a:r>
              <a:rPr lang="en-US" sz="2800" spc="22" dirty="0">
                <a:solidFill>
                  <a:srgbClr val="231F20"/>
                </a:solidFill>
                <a:latin typeface="Arial"/>
                <a:cs typeface="Arial"/>
              </a:rPr>
              <a:t> </a:t>
            </a:r>
            <a:r>
              <a:rPr lang="en-US" sz="2800" spc="22" dirty="0" err="1">
                <a:solidFill>
                  <a:srgbClr val="231F20"/>
                </a:solidFill>
                <a:latin typeface="Arial"/>
                <a:cs typeface="Arial"/>
              </a:rPr>
              <a:t>excepro</a:t>
            </a:r>
            <a:r>
              <a:rPr lang="en-US" sz="2800" spc="22" dirty="0">
                <a:solidFill>
                  <a:srgbClr val="231F20"/>
                </a:solidFill>
                <a:latin typeface="Arial"/>
                <a:cs typeface="Arial"/>
              </a:rPr>
              <a:t> </a:t>
            </a:r>
            <a:r>
              <a:rPr lang="en-US" sz="2800" spc="22" dirty="0" err="1">
                <a:solidFill>
                  <a:srgbClr val="231F20"/>
                </a:solidFill>
                <a:latin typeface="Arial"/>
                <a:cs typeface="Arial"/>
              </a:rPr>
              <a:t>reptus</a:t>
            </a:r>
            <a:r>
              <a:rPr lang="en-US" sz="2800" spc="22" dirty="0">
                <a:solidFill>
                  <a:srgbClr val="231F20"/>
                </a:solidFill>
                <a:latin typeface="Arial"/>
                <a:cs typeface="Arial"/>
              </a:rPr>
              <a:t> </a:t>
            </a:r>
            <a:r>
              <a:rPr lang="en-US" sz="2800" spc="22" dirty="0" err="1">
                <a:solidFill>
                  <a:srgbClr val="231F20"/>
                </a:solidFill>
                <a:latin typeface="Arial"/>
                <a:cs typeface="Arial"/>
              </a:rPr>
              <a:t>eles</a:t>
            </a:r>
            <a:r>
              <a:rPr lang="en-US" sz="2800" spc="22" dirty="0">
                <a:solidFill>
                  <a:srgbClr val="231F20"/>
                </a:solidFill>
                <a:latin typeface="Arial"/>
                <a:cs typeface="Arial"/>
              </a:rPr>
              <a:t> </a:t>
            </a:r>
            <a:r>
              <a:rPr lang="en-US" sz="2800" spc="22" dirty="0" err="1">
                <a:solidFill>
                  <a:srgbClr val="231F20"/>
                </a:solidFill>
                <a:latin typeface="Arial"/>
                <a:cs typeface="Arial"/>
              </a:rPr>
              <a:t>dus</a:t>
            </a:r>
            <a:r>
              <a:rPr lang="en-US" sz="2800" spc="22" dirty="0">
                <a:solidFill>
                  <a:srgbClr val="231F20"/>
                </a:solidFill>
                <a:latin typeface="Arial"/>
                <a:cs typeface="Arial"/>
              </a:rPr>
              <a:t>.</a:t>
            </a:r>
          </a:p>
          <a:p>
            <a:pPr marR="11088">
              <a:lnSpc>
                <a:spcPts val="3600"/>
              </a:lnSpc>
              <a:spcAft>
                <a:spcPts val="1600"/>
              </a:spcAft>
            </a:pPr>
            <a:endParaRPr lang="en-US" sz="2800" spc="22" dirty="0">
              <a:solidFill>
                <a:srgbClr val="231F20"/>
              </a:solidFill>
              <a:latin typeface="Arial"/>
              <a:cs typeface="Arial"/>
            </a:endParaRPr>
          </a:p>
          <a:p>
            <a:pPr marR="11088">
              <a:lnSpc>
                <a:spcPts val="4000"/>
              </a:lnSpc>
              <a:spcAft>
                <a:spcPts val="1200"/>
              </a:spcAft>
            </a:pPr>
            <a:r>
              <a:rPr lang="en-US" sz="4000" b="1" spc="22" dirty="0">
                <a:solidFill>
                  <a:srgbClr val="231F20"/>
                </a:solidFill>
                <a:latin typeface="Arial"/>
                <a:cs typeface="Arial"/>
              </a:rPr>
              <a:t>OBJECTIVES</a:t>
            </a:r>
          </a:p>
          <a:p>
            <a:pPr marR="11088">
              <a:lnSpc>
                <a:spcPts val="3600"/>
              </a:lnSpc>
              <a:spcAft>
                <a:spcPts val="1600"/>
              </a:spcAft>
            </a:pPr>
            <a:r>
              <a:rPr lang="en-US" sz="2800" spc="22" dirty="0">
                <a:solidFill>
                  <a:srgbClr val="231F20"/>
                </a:solidFill>
                <a:latin typeface="Arial"/>
                <a:cs typeface="Arial"/>
              </a:rPr>
              <a:t>Odis delis </a:t>
            </a:r>
            <a:r>
              <a:rPr lang="en-US" sz="2800" spc="22" dirty="0" err="1">
                <a:solidFill>
                  <a:srgbClr val="231F20"/>
                </a:solidFill>
                <a:latin typeface="Arial"/>
                <a:cs typeface="Arial"/>
              </a:rPr>
              <a:t>aliquament</a:t>
            </a:r>
            <a:r>
              <a:rPr lang="en-US" sz="2800" spc="22" dirty="0">
                <a:solidFill>
                  <a:srgbClr val="231F20"/>
                </a:solidFill>
                <a:latin typeface="Arial"/>
                <a:cs typeface="Arial"/>
              </a:rPr>
              <a:t> </a:t>
            </a:r>
            <a:r>
              <a:rPr lang="en-US" sz="2800" spc="22" dirty="0" err="1">
                <a:solidFill>
                  <a:srgbClr val="231F20"/>
                </a:solidFill>
                <a:latin typeface="Arial"/>
                <a:cs typeface="Arial"/>
              </a:rPr>
              <a:t>estotatisi</a:t>
            </a:r>
            <a:r>
              <a:rPr lang="en-US" sz="2800" spc="22" dirty="0">
                <a:solidFill>
                  <a:srgbClr val="231F20"/>
                </a:solidFill>
                <a:latin typeface="Arial"/>
                <a:cs typeface="Arial"/>
              </a:rPr>
              <a:t> qui </a:t>
            </a:r>
            <a:r>
              <a:rPr lang="en-US" sz="2800" spc="22" dirty="0" err="1">
                <a:solidFill>
                  <a:srgbClr val="231F20"/>
                </a:solidFill>
                <a:latin typeface="Arial"/>
                <a:cs typeface="Arial"/>
              </a:rPr>
              <a:t>siti</a:t>
            </a:r>
            <a:r>
              <a:rPr lang="en-US" sz="2800" spc="22" dirty="0">
                <a:solidFill>
                  <a:srgbClr val="231F20"/>
                </a:solidFill>
                <a:latin typeface="Arial"/>
                <a:cs typeface="Arial"/>
              </a:rPr>
              <a:t> </a:t>
            </a:r>
            <a:r>
              <a:rPr lang="en-US" sz="2800" spc="22" dirty="0" err="1">
                <a:solidFill>
                  <a:srgbClr val="231F20"/>
                </a:solidFill>
                <a:latin typeface="Arial"/>
                <a:cs typeface="Arial"/>
              </a:rPr>
              <a:t>suntur</a:t>
            </a:r>
            <a:r>
              <a:rPr lang="en-US" sz="2800" spc="22" dirty="0">
                <a:solidFill>
                  <a:srgbClr val="231F20"/>
                </a:solidFill>
                <a:latin typeface="Arial"/>
                <a:cs typeface="Arial"/>
              </a:rPr>
              <a:t>, sit </a:t>
            </a:r>
            <a:r>
              <a:rPr lang="en-US" sz="2800" spc="22" dirty="0" err="1">
                <a:solidFill>
                  <a:srgbClr val="231F20"/>
                </a:solidFill>
                <a:latin typeface="Arial"/>
                <a:cs typeface="Arial"/>
              </a:rPr>
              <a:t>perorrum</a:t>
            </a:r>
            <a:r>
              <a:rPr lang="en-US" sz="2800" spc="22" dirty="0">
                <a:solidFill>
                  <a:srgbClr val="231F20"/>
                </a:solidFill>
                <a:latin typeface="Arial"/>
                <a:cs typeface="Arial"/>
              </a:rPr>
              <a:t> </a:t>
            </a:r>
            <a:r>
              <a:rPr lang="en-US" sz="2800" spc="22" dirty="0" err="1">
                <a:solidFill>
                  <a:srgbClr val="231F20"/>
                </a:solidFill>
                <a:latin typeface="Arial"/>
                <a:cs typeface="Arial"/>
              </a:rPr>
              <a:t>sundi</a:t>
            </a:r>
            <a:r>
              <a:rPr lang="en-US" sz="2800" spc="22" dirty="0">
                <a:solidFill>
                  <a:srgbClr val="231F20"/>
                </a:solidFill>
                <a:latin typeface="Arial"/>
                <a:cs typeface="Arial"/>
              </a:rPr>
              <a:t> </a:t>
            </a:r>
            <a:r>
              <a:rPr lang="en-US" sz="2800" spc="22" dirty="0" err="1">
                <a:solidFill>
                  <a:srgbClr val="231F20"/>
                </a:solidFill>
                <a:latin typeface="Arial"/>
                <a:cs typeface="Arial"/>
              </a:rPr>
              <a:t>consequos</a:t>
            </a:r>
            <a:r>
              <a:rPr lang="en-US" sz="2800" spc="22" dirty="0">
                <a:solidFill>
                  <a:srgbClr val="231F20"/>
                </a:solidFill>
                <a:latin typeface="Arial"/>
                <a:cs typeface="Arial"/>
              </a:rPr>
              <a:t> doles </a:t>
            </a:r>
            <a:r>
              <a:rPr lang="en-US" sz="2800" spc="22" dirty="0" err="1">
                <a:solidFill>
                  <a:srgbClr val="231F20"/>
                </a:solidFill>
                <a:latin typeface="Arial"/>
                <a:cs typeface="Arial"/>
              </a:rPr>
              <a:t>illupti</a:t>
            </a:r>
            <a:r>
              <a:rPr lang="en-US" sz="2800" spc="22" dirty="0">
                <a:solidFill>
                  <a:srgbClr val="231F20"/>
                </a:solidFill>
                <a:latin typeface="Arial"/>
                <a:cs typeface="Arial"/>
              </a:rPr>
              <a:t> </a:t>
            </a:r>
            <a:r>
              <a:rPr lang="en-US" sz="2800" spc="22" dirty="0" err="1">
                <a:solidFill>
                  <a:srgbClr val="231F20"/>
                </a:solidFill>
                <a:latin typeface="Arial"/>
                <a:cs typeface="Arial"/>
              </a:rPr>
              <a:t>si</a:t>
            </a:r>
            <a:r>
              <a:rPr lang="en-US" sz="2800" spc="22" dirty="0">
                <a:solidFill>
                  <a:srgbClr val="231F20"/>
                </a:solidFill>
                <a:latin typeface="Arial"/>
                <a:cs typeface="Arial"/>
              </a:rPr>
              <a:t> </a:t>
            </a:r>
            <a:r>
              <a:rPr lang="en-US" sz="2800" spc="22" dirty="0" err="1">
                <a:solidFill>
                  <a:srgbClr val="231F20"/>
                </a:solidFill>
                <a:latin typeface="Arial"/>
                <a:cs typeface="Arial"/>
              </a:rPr>
              <a:t>cuptaturest</a:t>
            </a:r>
            <a:r>
              <a:rPr lang="en-US" sz="2800" spc="22" dirty="0">
                <a:solidFill>
                  <a:srgbClr val="231F20"/>
                </a:solidFill>
                <a:latin typeface="Arial"/>
                <a:cs typeface="Arial"/>
              </a:rPr>
              <a:t> </a:t>
            </a:r>
            <a:r>
              <a:rPr lang="en-US" sz="2800" spc="22" dirty="0" err="1">
                <a:solidFill>
                  <a:srgbClr val="231F20"/>
                </a:solidFill>
                <a:latin typeface="Arial"/>
                <a:cs typeface="Arial"/>
              </a:rPr>
              <a:t>volore</a:t>
            </a:r>
            <a:r>
              <a:rPr lang="en-US" sz="2800" spc="22" dirty="0">
                <a:solidFill>
                  <a:srgbClr val="231F20"/>
                </a:solidFill>
                <a:latin typeface="Arial"/>
                <a:cs typeface="Arial"/>
              </a:rPr>
              <a:t> molest </a:t>
            </a:r>
            <a:r>
              <a:rPr lang="en-US" sz="2800" spc="22" dirty="0" err="1">
                <a:solidFill>
                  <a:srgbClr val="231F20"/>
                </a:solidFill>
                <a:latin typeface="Arial"/>
                <a:cs typeface="Arial"/>
              </a:rPr>
              <a:t>occusciis</a:t>
            </a:r>
            <a:r>
              <a:rPr lang="en-US" sz="2800" spc="22" dirty="0">
                <a:solidFill>
                  <a:srgbClr val="231F20"/>
                </a:solidFill>
                <a:latin typeface="Arial"/>
                <a:cs typeface="Arial"/>
              </a:rPr>
              <a:t> </a:t>
            </a:r>
            <a:r>
              <a:rPr lang="en-US" sz="2800" spc="22" dirty="0" err="1">
                <a:solidFill>
                  <a:srgbClr val="231F20"/>
                </a:solidFill>
                <a:latin typeface="Arial"/>
                <a:cs typeface="Arial"/>
              </a:rPr>
              <a:t>aut</a:t>
            </a:r>
            <a:r>
              <a:rPr lang="en-US" sz="2800" spc="22" dirty="0">
                <a:solidFill>
                  <a:srgbClr val="231F20"/>
                </a:solidFill>
                <a:latin typeface="Arial"/>
                <a:cs typeface="Arial"/>
              </a:rPr>
              <a:t> </a:t>
            </a:r>
            <a:r>
              <a:rPr lang="en-US" sz="2800" spc="22" dirty="0" err="1">
                <a:solidFill>
                  <a:srgbClr val="231F20"/>
                </a:solidFill>
                <a:latin typeface="Arial"/>
                <a:cs typeface="Arial"/>
              </a:rPr>
              <a:t>lat</a:t>
            </a:r>
            <a:r>
              <a:rPr lang="en-US" sz="2800" spc="22" dirty="0">
                <a:solidFill>
                  <a:srgbClr val="231F20"/>
                </a:solidFill>
                <a:latin typeface="Arial"/>
                <a:cs typeface="Arial"/>
              </a:rPr>
              <a:t> </a:t>
            </a:r>
            <a:r>
              <a:rPr lang="en-US" sz="2800" spc="22" dirty="0" err="1">
                <a:solidFill>
                  <a:srgbClr val="231F20"/>
                </a:solidFill>
                <a:latin typeface="Arial"/>
                <a:cs typeface="Arial"/>
              </a:rPr>
              <a:t>unt</a:t>
            </a:r>
            <a:r>
              <a:rPr lang="en-US" sz="2800" spc="22" dirty="0">
                <a:solidFill>
                  <a:srgbClr val="231F20"/>
                </a:solidFill>
                <a:latin typeface="Arial"/>
                <a:cs typeface="Arial"/>
              </a:rPr>
              <a:t> </a:t>
            </a:r>
            <a:r>
              <a:rPr lang="en-US" sz="2800" spc="22" dirty="0" err="1">
                <a:solidFill>
                  <a:srgbClr val="231F20"/>
                </a:solidFill>
                <a:latin typeface="Arial"/>
                <a:cs typeface="Arial"/>
              </a:rPr>
              <a:t>arcillab</a:t>
            </a:r>
            <a:r>
              <a:rPr lang="en-US" sz="2800" spc="22" dirty="0">
                <a:solidFill>
                  <a:srgbClr val="231F20"/>
                </a:solidFill>
                <a:latin typeface="Arial"/>
                <a:cs typeface="Arial"/>
              </a:rPr>
              <a:t> </a:t>
            </a:r>
            <a:r>
              <a:rPr lang="en-US" sz="2800" spc="22" dirty="0" err="1">
                <a:solidFill>
                  <a:srgbClr val="231F20"/>
                </a:solidFill>
                <a:latin typeface="Arial"/>
                <a:cs typeface="Arial"/>
              </a:rPr>
              <a:t>im</a:t>
            </a:r>
            <a:r>
              <a:rPr lang="en-US" sz="2800" spc="22" dirty="0">
                <a:solidFill>
                  <a:srgbClr val="231F20"/>
                </a:solidFill>
                <a:latin typeface="Arial"/>
                <a:cs typeface="Arial"/>
              </a:rPr>
              <a:t> qui </a:t>
            </a:r>
            <a:r>
              <a:rPr lang="en-US" sz="2800" spc="22" dirty="0" err="1">
                <a:solidFill>
                  <a:srgbClr val="231F20"/>
                </a:solidFill>
                <a:latin typeface="Arial"/>
                <a:cs typeface="Arial"/>
              </a:rPr>
              <a:t>nam</a:t>
            </a:r>
            <a:r>
              <a:rPr lang="en-US" sz="2800" spc="22" dirty="0">
                <a:solidFill>
                  <a:srgbClr val="231F20"/>
                </a:solidFill>
                <a:latin typeface="Arial"/>
                <a:cs typeface="Arial"/>
              </a:rPr>
              <a:t> </a:t>
            </a:r>
            <a:r>
              <a:rPr lang="en-US" sz="2800" spc="22" dirty="0" err="1">
                <a:solidFill>
                  <a:srgbClr val="231F20"/>
                </a:solidFill>
                <a:latin typeface="Arial"/>
                <a:cs typeface="Arial"/>
              </a:rPr>
              <a:t>velibus</a:t>
            </a:r>
            <a:r>
              <a:rPr lang="en-US" sz="2800" spc="22" dirty="0">
                <a:solidFill>
                  <a:srgbClr val="231F20"/>
                </a:solidFill>
                <a:latin typeface="Arial"/>
                <a:cs typeface="Arial"/>
              </a:rPr>
              <a:t>.</a:t>
            </a:r>
          </a:p>
          <a:p>
            <a:pPr marR="11088">
              <a:lnSpc>
                <a:spcPts val="3600"/>
              </a:lnSpc>
              <a:spcAft>
                <a:spcPts val="1600"/>
              </a:spcAft>
            </a:pPr>
            <a:r>
              <a:rPr lang="en-US" sz="2800" spc="22" dirty="0">
                <a:solidFill>
                  <a:srgbClr val="231F20"/>
                </a:solidFill>
                <a:latin typeface="Arial"/>
                <a:cs typeface="Arial"/>
              </a:rPr>
              <a:t>Nam </a:t>
            </a:r>
            <a:r>
              <a:rPr lang="en-US" sz="2800" spc="22" dirty="0" err="1">
                <a:solidFill>
                  <a:srgbClr val="231F20"/>
                </a:solidFill>
                <a:latin typeface="Arial"/>
                <a:cs typeface="Arial"/>
              </a:rPr>
              <a:t>que</a:t>
            </a:r>
            <a:r>
              <a:rPr lang="en-US" sz="2800" spc="22" dirty="0">
                <a:solidFill>
                  <a:srgbClr val="231F20"/>
                </a:solidFill>
                <a:latin typeface="Arial"/>
                <a:cs typeface="Arial"/>
              </a:rPr>
              <a:t> </a:t>
            </a:r>
            <a:r>
              <a:rPr lang="en-US" sz="2800" spc="22" dirty="0" err="1">
                <a:solidFill>
                  <a:srgbClr val="231F20"/>
                </a:solidFill>
                <a:latin typeface="Arial"/>
                <a:cs typeface="Arial"/>
              </a:rPr>
              <a:t>natios</a:t>
            </a:r>
            <a:r>
              <a:rPr lang="en-US" sz="2800" spc="22" dirty="0">
                <a:solidFill>
                  <a:srgbClr val="231F20"/>
                </a:solidFill>
                <a:latin typeface="Arial"/>
                <a:cs typeface="Arial"/>
              </a:rPr>
              <a:t> re </a:t>
            </a:r>
            <a:r>
              <a:rPr lang="en-US" sz="2800" spc="22" dirty="0" err="1">
                <a:solidFill>
                  <a:srgbClr val="231F20"/>
                </a:solidFill>
                <a:latin typeface="Arial"/>
                <a:cs typeface="Arial"/>
              </a:rPr>
              <a:t>odic</a:t>
            </a:r>
            <a:r>
              <a:rPr lang="en-US" sz="2800" spc="22" dirty="0">
                <a:solidFill>
                  <a:srgbClr val="231F20"/>
                </a:solidFill>
                <a:latin typeface="Arial"/>
                <a:cs typeface="Arial"/>
              </a:rPr>
              <a:t> </a:t>
            </a:r>
            <a:r>
              <a:rPr lang="en-US" sz="2800" spc="22" dirty="0" err="1">
                <a:solidFill>
                  <a:srgbClr val="231F20"/>
                </a:solidFill>
                <a:latin typeface="Arial"/>
                <a:cs typeface="Arial"/>
              </a:rPr>
              <a:t>te</a:t>
            </a:r>
            <a:r>
              <a:rPr lang="en-US" sz="2800" spc="22" dirty="0">
                <a:solidFill>
                  <a:srgbClr val="231F20"/>
                </a:solidFill>
                <a:latin typeface="Arial"/>
                <a:cs typeface="Arial"/>
              </a:rPr>
              <a:t> </a:t>
            </a:r>
            <a:r>
              <a:rPr lang="en-US" sz="2800" spc="22" dirty="0" err="1">
                <a:solidFill>
                  <a:srgbClr val="231F20"/>
                </a:solidFill>
                <a:latin typeface="Arial"/>
                <a:cs typeface="Arial"/>
              </a:rPr>
              <a:t>experit</a:t>
            </a:r>
            <a:r>
              <a:rPr lang="en-US" sz="2800" spc="22" dirty="0">
                <a:solidFill>
                  <a:srgbClr val="231F20"/>
                </a:solidFill>
                <a:latin typeface="Arial"/>
                <a:cs typeface="Arial"/>
              </a:rPr>
              <a:t> </a:t>
            </a:r>
            <a:r>
              <a:rPr lang="en-US" sz="2800" spc="22" dirty="0" err="1">
                <a:solidFill>
                  <a:srgbClr val="231F20"/>
                </a:solidFill>
                <a:latin typeface="Arial"/>
                <a:cs typeface="Arial"/>
              </a:rPr>
              <a:t>venducium</a:t>
            </a:r>
            <a:r>
              <a:rPr lang="en-US" sz="2800" spc="22" dirty="0">
                <a:solidFill>
                  <a:srgbClr val="231F20"/>
                </a:solidFill>
                <a:latin typeface="Arial"/>
                <a:cs typeface="Arial"/>
              </a:rPr>
              <a:t> quam </a:t>
            </a:r>
            <a:r>
              <a:rPr lang="en-US" sz="2800" spc="22" dirty="0" err="1">
                <a:solidFill>
                  <a:srgbClr val="231F20"/>
                </a:solidFill>
                <a:latin typeface="Arial"/>
                <a:cs typeface="Arial"/>
              </a:rPr>
              <a:t>volorernam</a:t>
            </a:r>
            <a:r>
              <a:rPr lang="en-US" sz="2800" spc="22" dirty="0">
                <a:solidFill>
                  <a:srgbClr val="231F20"/>
                </a:solidFill>
                <a:latin typeface="Arial"/>
                <a:cs typeface="Arial"/>
              </a:rPr>
              <a:t> sit del </a:t>
            </a:r>
            <a:r>
              <a:rPr lang="en-US" sz="2800" spc="22" dirty="0" err="1">
                <a:solidFill>
                  <a:srgbClr val="231F20"/>
                </a:solidFill>
                <a:latin typeface="Arial"/>
                <a:cs typeface="Arial"/>
              </a:rPr>
              <a:t>ilibusant</a:t>
            </a:r>
            <a:r>
              <a:rPr lang="en-US" sz="2800" spc="22" dirty="0">
                <a:solidFill>
                  <a:srgbClr val="231F20"/>
                </a:solidFill>
                <a:latin typeface="Arial"/>
                <a:cs typeface="Arial"/>
              </a:rPr>
              <a:t>, con pore, </a:t>
            </a:r>
            <a:r>
              <a:rPr lang="en-US" sz="2800" spc="22" dirty="0" err="1">
                <a:solidFill>
                  <a:srgbClr val="231F20"/>
                </a:solidFill>
                <a:latin typeface="Arial"/>
                <a:cs typeface="Arial"/>
              </a:rPr>
              <a:t>officii</a:t>
            </a:r>
            <a:r>
              <a:rPr lang="en-US" sz="2800" spc="22" dirty="0">
                <a:solidFill>
                  <a:srgbClr val="231F20"/>
                </a:solidFill>
                <a:latin typeface="Arial"/>
                <a:cs typeface="Arial"/>
              </a:rPr>
              <a:t> </a:t>
            </a:r>
            <a:r>
              <a:rPr lang="en-US" sz="2800" spc="22" dirty="0" err="1">
                <a:solidFill>
                  <a:srgbClr val="231F20"/>
                </a:solidFill>
                <a:latin typeface="Arial"/>
                <a:cs typeface="Arial"/>
              </a:rPr>
              <a:t>ssequas</a:t>
            </a:r>
            <a:r>
              <a:rPr lang="en-US" sz="2800" spc="22" dirty="0">
                <a:solidFill>
                  <a:srgbClr val="231F20"/>
                </a:solidFill>
                <a:latin typeface="Arial"/>
                <a:cs typeface="Arial"/>
              </a:rPr>
              <a:t> </a:t>
            </a:r>
            <a:r>
              <a:rPr lang="en-US" sz="2800" spc="22" dirty="0" err="1">
                <a:solidFill>
                  <a:srgbClr val="231F20"/>
                </a:solidFill>
                <a:latin typeface="Arial"/>
                <a:cs typeface="Arial"/>
              </a:rPr>
              <a:t>simintis</a:t>
            </a:r>
            <a:r>
              <a:rPr lang="en-US" sz="2800" spc="22" dirty="0">
                <a:solidFill>
                  <a:srgbClr val="231F20"/>
                </a:solidFill>
                <a:latin typeface="Arial"/>
                <a:cs typeface="Arial"/>
              </a:rPr>
              <a:t> </a:t>
            </a:r>
            <a:r>
              <a:rPr lang="en-US" sz="2800" spc="22" dirty="0" err="1">
                <a:solidFill>
                  <a:srgbClr val="231F20"/>
                </a:solidFill>
                <a:latin typeface="Arial"/>
                <a:cs typeface="Arial"/>
              </a:rPr>
              <a:t>voluptas</a:t>
            </a:r>
            <a:r>
              <a:rPr lang="en-US" sz="2800" spc="22" dirty="0">
                <a:solidFill>
                  <a:srgbClr val="231F20"/>
                </a:solidFill>
                <a:latin typeface="Arial"/>
                <a:cs typeface="Arial"/>
              </a:rPr>
              <a:t> </a:t>
            </a:r>
            <a:r>
              <a:rPr lang="en-US" sz="2800" spc="22" dirty="0" err="1">
                <a:solidFill>
                  <a:srgbClr val="231F20"/>
                </a:solidFill>
                <a:latin typeface="Arial"/>
                <a:cs typeface="Arial"/>
              </a:rPr>
              <a:t>eium</a:t>
            </a:r>
            <a:r>
              <a:rPr lang="en-US" sz="2800" spc="22" dirty="0">
                <a:solidFill>
                  <a:srgbClr val="231F20"/>
                </a:solidFill>
                <a:latin typeface="Arial"/>
                <a:cs typeface="Arial"/>
              </a:rPr>
              <a:t> as </a:t>
            </a:r>
            <a:r>
              <a:rPr lang="en-US" sz="2800" spc="22" dirty="0" err="1">
                <a:solidFill>
                  <a:srgbClr val="231F20"/>
                </a:solidFill>
                <a:latin typeface="Arial"/>
                <a:cs typeface="Arial"/>
              </a:rPr>
              <a:t>voluptae</a:t>
            </a:r>
            <a:r>
              <a:rPr lang="en-US" sz="2800" spc="22" dirty="0">
                <a:solidFill>
                  <a:srgbClr val="231F20"/>
                </a:solidFill>
                <a:latin typeface="Arial"/>
                <a:cs typeface="Arial"/>
              </a:rPr>
              <a:t> </a:t>
            </a:r>
            <a:r>
              <a:rPr lang="en-US" sz="2800" spc="22" dirty="0" err="1">
                <a:solidFill>
                  <a:srgbClr val="231F20"/>
                </a:solidFill>
                <a:latin typeface="Arial"/>
                <a:cs typeface="Arial"/>
              </a:rPr>
              <a:t>optatiam</a:t>
            </a:r>
            <a:r>
              <a:rPr lang="en-US" sz="2800" spc="22" dirty="0">
                <a:solidFill>
                  <a:srgbClr val="231F20"/>
                </a:solidFill>
                <a:latin typeface="Arial"/>
                <a:cs typeface="Arial"/>
              </a:rPr>
              <a:t> </a:t>
            </a:r>
            <a:r>
              <a:rPr lang="en-US" sz="2800" spc="22" dirty="0" err="1">
                <a:solidFill>
                  <a:srgbClr val="231F20"/>
                </a:solidFill>
                <a:latin typeface="Arial"/>
                <a:cs typeface="Arial"/>
              </a:rPr>
              <a:t>volupta</a:t>
            </a:r>
            <a:r>
              <a:rPr lang="en-US" sz="2800" spc="22" dirty="0">
                <a:solidFill>
                  <a:srgbClr val="231F20"/>
                </a:solidFill>
                <a:latin typeface="Arial"/>
                <a:cs typeface="Arial"/>
              </a:rPr>
              <a:t> </a:t>
            </a:r>
            <a:r>
              <a:rPr lang="en-US" sz="2800" spc="22" dirty="0" err="1">
                <a:solidFill>
                  <a:srgbClr val="231F20"/>
                </a:solidFill>
                <a:latin typeface="Arial"/>
                <a:cs typeface="Arial"/>
              </a:rPr>
              <a:t>tionsequo</a:t>
            </a:r>
            <a:r>
              <a:rPr lang="en-US" sz="2800" spc="22" dirty="0">
                <a:solidFill>
                  <a:srgbClr val="231F20"/>
                </a:solidFill>
                <a:latin typeface="Arial"/>
                <a:cs typeface="Arial"/>
              </a:rPr>
              <a:t> tem rent </a:t>
            </a:r>
            <a:r>
              <a:rPr lang="en-US" sz="2800" spc="22" dirty="0" err="1">
                <a:solidFill>
                  <a:srgbClr val="231F20"/>
                </a:solidFill>
                <a:latin typeface="Arial"/>
                <a:cs typeface="Arial"/>
              </a:rPr>
              <a:t>omnis</a:t>
            </a:r>
            <a:r>
              <a:rPr lang="en-US" sz="2800" spc="22" dirty="0">
                <a:solidFill>
                  <a:srgbClr val="231F20"/>
                </a:solidFill>
                <a:latin typeface="Arial"/>
                <a:cs typeface="Arial"/>
              </a:rPr>
              <a:t> </a:t>
            </a:r>
            <a:r>
              <a:rPr lang="en-US" sz="2800" spc="22" dirty="0" err="1">
                <a:solidFill>
                  <a:srgbClr val="231F20"/>
                </a:solidFill>
                <a:latin typeface="Arial"/>
                <a:cs typeface="Arial"/>
              </a:rPr>
              <a:t>dolorrora</a:t>
            </a:r>
            <a:r>
              <a:rPr lang="en-US" sz="2800" spc="22" dirty="0">
                <a:solidFill>
                  <a:srgbClr val="231F20"/>
                </a:solidFill>
                <a:latin typeface="Arial"/>
                <a:cs typeface="Arial"/>
              </a:rPr>
              <a:t> </a:t>
            </a:r>
            <a:r>
              <a:rPr lang="en-US" sz="2800" spc="22" dirty="0" err="1">
                <a:solidFill>
                  <a:srgbClr val="231F20"/>
                </a:solidFill>
                <a:latin typeface="Arial"/>
                <a:cs typeface="Arial"/>
              </a:rPr>
              <a:t>nobis</a:t>
            </a:r>
            <a:r>
              <a:rPr lang="en-US" sz="2800" spc="22" dirty="0">
                <a:solidFill>
                  <a:srgbClr val="231F20"/>
                </a:solidFill>
                <a:latin typeface="Arial"/>
                <a:cs typeface="Arial"/>
              </a:rPr>
              <a:t> et fugit, </a:t>
            </a:r>
            <a:r>
              <a:rPr lang="en-US" sz="2800" spc="22" dirty="0" err="1">
                <a:solidFill>
                  <a:srgbClr val="231F20"/>
                </a:solidFill>
                <a:latin typeface="Arial"/>
                <a:cs typeface="Arial"/>
              </a:rPr>
              <a:t>ute</a:t>
            </a:r>
            <a:r>
              <a:rPr lang="en-US" sz="2800" spc="22" dirty="0">
                <a:solidFill>
                  <a:srgbClr val="231F20"/>
                </a:solidFill>
                <a:latin typeface="Arial"/>
                <a:cs typeface="Arial"/>
              </a:rPr>
              <a:t> </a:t>
            </a:r>
            <a:r>
              <a:rPr lang="en-US" sz="2800" spc="22" dirty="0" err="1">
                <a:solidFill>
                  <a:srgbClr val="231F20"/>
                </a:solidFill>
                <a:latin typeface="Arial"/>
                <a:cs typeface="Arial"/>
              </a:rPr>
              <a:t>aut</a:t>
            </a:r>
            <a:r>
              <a:rPr lang="en-US" sz="2800" spc="22" dirty="0">
                <a:solidFill>
                  <a:srgbClr val="231F20"/>
                </a:solidFill>
                <a:latin typeface="Arial"/>
                <a:cs typeface="Arial"/>
              </a:rPr>
              <a:t> </a:t>
            </a:r>
            <a:r>
              <a:rPr lang="en-US" sz="2800" spc="22" dirty="0" err="1">
                <a:solidFill>
                  <a:srgbClr val="231F20"/>
                </a:solidFill>
                <a:latin typeface="Arial"/>
                <a:cs typeface="Arial"/>
              </a:rPr>
              <a:t>que</a:t>
            </a:r>
            <a:r>
              <a:rPr lang="en-US" sz="2800" spc="22" dirty="0">
                <a:solidFill>
                  <a:srgbClr val="231F20"/>
                </a:solidFill>
                <a:latin typeface="Arial"/>
                <a:cs typeface="Arial"/>
              </a:rPr>
              <a:t> </a:t>
            </a:r>
            <a:r>
              <a:rPr lang="en-US" sz="2800" spc="22" dirty="0" err="1">
                <a:solidFill>
                  <a:srgbClr val="231F20"/>
                </a:solidFill>
                <a:latin typeface="Arial"/>
                <a:cs typeface="Arial"/>
              </a:rPr>
              <a:t>sequisint</a:t>
            </a:r>
            <a:r>
              <a:rPr lang="en-US" sz="2800" spc="22" dirty="0">
                <a:solidFill>
                  <a:srgbClr val="231F20"/>
                </a:solidFill>
                <a:latin typeface="Arial"/>
                <a:cs typeface="Arial"/>
              </a:rPr>
              <a:t>, </a:t>
            </a:r>
            <a:r>
              <a:rPr lang="en-US" sz="2800" spc="22" dirty="0" err="1">
                <a:solidFill>
                  <a:srgbClr val="231F20"/>
                </a:solidFill>
                <a:latin typeface="Arial"/>
                <a:cs typeface="Arial"/>
              </a:rPr>
              <a:t>que</a:t>
            </a:r>
            <a:r>
              <a:rPr lang="en-US" sz="2800" spc="22" dirty="0">
                <a:solidFill>
                  <a:srgbClr val="231F20"/>
                </a:solidFill>
                <a:latin typeface="Arial"/>
                <a:cs typeface="Arial"/>
              </a:rPr>
              <a:t> </a:t>
            </a:r>
            <a:r>
              <a:rPr lang="en-US" sz="2800" spc="22" dirty="0" err="1">
                <a:solidFill>
                  <a:srgbClr val="231F20"/>
                </a:solidFill>
                <a:latin typeface="Arial"/>
                <a:cs typeface="Arial"/>
              </a:rPr>
              <a:t>volut</a:t>
            </a:r>
            <a:r>
              <a:rPr lang="en-US" sz="2800" spc="22" dirty="0">
                <a:solidFill>
                  <a:srgbClr val="231F20"/>
                </a:solidFill>
                <a:latin typeface="Arial"/>
                <a:cs typeface="Arial"/>
              </a:rPr>
              <a:t> </a:t>
            </a:r>
            <a:r>
              <a:rPr lang="en-US" sz="2800" spc="22" dirty="0" err="1">
                <a:solidFill>
                  <a:srgbClr val="231F20"/>
                </a:solidFill>
                <a:latin typeface="Arial"/>
                <a:cs typeface="Arial"/>
              </a:rPr>
              <a:t>postem</a:t>
            </a:r>
            <a:r>
              <a:rPr lang="en-US" sz="2800" spc="22" dirty="0">
                <a:solidFill>
                  <a:srgbClr val="231F20"/>
                </a:solidFill>
                <a:latin typeface="Arial"/>
                <a:cs typeface="Arial"/>
              </a:rPr>
              <a:t> </a:t>
            </a:r>
            <a:r>
              <a:rPr lang="en-US" sz="2800" spc="22" dirty="0" err="1">
                <a:solidFill>
                  <a:srgbClr val="231F20"/>
                </a:solidFill>
                <a:latin typeface="Arial"/>
                <a:cs typeface="Arial"/>
              </a:rPr>
              <a:t>eaque</a:t>
            </a:r>
            <a:r>
              <a:rPr lang="en-US" sz="2800" spc="22" dirty="0">
                <a:solidFill>
                  <a:srgbClr val="231F20"/>
                </a:solidFill>
                <a:latin typeface="Arial"/>
                <a:cs typeface="Arial"/>
              </a:rPr>
              <a:t> nus </a:t>
            </a:r>
            <a:r>
              <a:rPr lang="en-US" sz="2800" spc="22" dirty="0" err="1">
                <a:solidFill>
                  <a:srgbClr val="231F20"/>
                </a:solidFill>
                <a:latin typeface="Arial"/>
                <a:cs typeface="Arial"/>
              </a:rPr>
              <a:t>ut</a:t>
            </a:r>
            <a:r>
              <a:rPr lang="en-US" sz="2800" spc="22" dirty="0">
                <a:solidFill>
                  <a:srgbClr val="231F20"/>
                </a:solidFill>
                <a:latin typeface="Arial"/>
                <a:cs typeface="Arial"/>
              </a:rPr>
              <a:t> </a:t>
            </a:r>
            <a:r>
              <a:rPr lang="en-US" sz="2800" spc="22" dirty="0" err="1">
                <a:solidFill>
                  <a:srgbClr val="231F20"/>
                </a:solidFill>
                <a:latin typeface="Arial"/>
                <a:cs typeface="Arial"/>
              </a:rPr>
              <a:t>que</a:t>
            </a:r>
            <a:r>
              <a:rPr lang="en-US" sz="2800" spc="22" dirty="0">
                <a:solidFill>
                  <a:srgbClr val="231F20"/>
                </a:solidFill>
                <a:latin typeface="Arial"/>
                <a:cs typeface="Arial"/>
              </a:rPr>
              <a:t> </a:t>
            </a:r>
            <a:r>
              <a:rPr lang="en-US" sz="2800" spc="22" dirty="0" err="1">
                <a:solidFill>
                  <a:srgbClr val="231F20"/>
                </a:solidFill>
                <a:latin typeface="Arial"/>
                <a:cs typeface="Arial"/>
              </a:rPr>
              <a:t>perum</a:t>
            </a:r>
            <a:r>
              <a:rPr lang="en-US" sz="2800" spc="22" dirty="0">
                <a:solidFill>
                  <a:srgbClr val="231F20"/>
                </a:solidFill>
                <a:latin typeface="Arial"/>
                <a:cs typeface="Arial"/>
              </a:rPr>
              <a:t> </a:t>
            </a:r>
            <a:r>
              <a:rPr lang="en-US" sz="2800" spc="22" dirty="0" err="1">
                <a:solidFill>
                  <a:srgbClr val="231F20"/>
                </a:solidFill>
                <a:latin typeface="Arial"/>
                <a:cs typeface="Arial"/>
              </a:rPr>
              <a:t>eium</a:t>
            </a:r>
            <a:r>
              <a:rPr lang="en-US" sz="2800" spc="22" dirty="0">
                <a:solidFill>
                  <a:srgbClr val="231F20"/>
                </a:solidFill>
                <a:latin typeface="Arial"/>
                <a:cs typeface="Arial"/>
              </a:rPr>
              <a:t> qui con </a:t>
            </a:r>
            <a:r>
              <a:rPr lang="en-US" sz="2800" spc="22" dirty="0" err="1">
                <a:solidFill>
                  <a:srgbClr val="231F20"/>
                </a:solidFill>
                <a:latin typeface="Arial"/>
                <a:cs typeface="Arial"/>
              </a:rPr>
              <a:t>eatus</a:t>
            </a:r>
            <a:r>
              <a:rPr lang="en-US" sz="2800" spc="22" dirty="0">
                <a:solidFill>
                  <a:srgbClr val="231F20"/>
                </a:solidFill>
                <a:latin typeface="Arial"/>
                <a:cs typeface="Arial"/>
              </a:rPr>
              <a:t>.</a:t>
            </a:r>
          </a:p>
          <a:p>
            <a:pPr marR="11088">
              <a:lnSpc>
                <a:spcPts val="3600"/>
              </a:lnSpc>
              <a:spcAft>
                <a:spcPts val="1600"/>
              </a:spcAft>
            </a:pPr>
            <a:r>
              <a:rPr lang="en-US" sz="2800" spc="22" dirty="0" err="1">
                <a:solidFill>
                  <a:srgbClr val="231F20"/>
                </a:solidFill>
                <a:latin typeface="Arial"/>
                <a:cs typeface="Arial"/>
              </a:rPr>
              <a:t>Beriaesenia</a:t>
            </a:r>
            <a:r>
              <a:rPr lang="en-US" sz="2800" spc="22" dirty="0">
                <a:solidFill>
                  <a:srgbClr val="231F20"/>
                </a:solidFill>
                <a:latin typeface="Arial"/>
                <a:cs typeface="Arial"/>
              </a:rPr>
              <a:t> </a:t>
            </a:r>
            <a:r>
              <a:rPr lang="en-US" sz="2800" spc="22" dirty="0" err="1">
                <a:solidFill>
                  <a:srgbClr val="231F20"/>
                </a:solidFill>
                <a:latin typeface="Arial"/>
                <a:cs typeface="Arial"/>
              </a:rPr>
              <a:t>deribus</a:t>
            </a:r>
            <a:r>
              <a:rPr lang="en-US" sz="2800" spc="22" dirty="0">
                <a:solidFill>
                  <a:srgbClr val="231F20"/>
                </a:solidFill>
                <a:latin typeface="Arial"/>
                <a:cs typeface="Arial"/>
              </a:rPr>
              <a:t>, </a:t>
            </a:r>
            <a:r>
              <a:rPr lang="en-US" sz="2800" spc="22" dirty="0" err="1">
                <a:solidFill>
                  <a:srgbClr val="231F20"/>
                </a:solidFill>
                <a:latin typeface="Arial"/>
                <a:cs typeface="Arial"/>
              </a:rPr>
              <a:t>offici</a:t>
            </a:r>
            <a:r>
              <a:rPr lang="en-US" sz="2800" spc="22" dirty="0">
                <a:solidFill>
                  <a:srgbClr val="231F20"/>
                </a:solidFill>
                <a:latin typeface="Arial"/>
                <a:cs typeface="Arial"/>
              </a:rPr>
              <a:t> </a:t>
            </a:r>
            <a:r>
              <a:rPr lang="en-US" sz="2800" spc="22" dirty="0" err="1">
                <a:solidFill>
                  <a:srgbClr val="231F20"/>
                </a:solidFill>
                <a:latin typeface="Arial"/>
                <a:cs typeface="Arial"/>
              </a:rPr>
              <a:t>volupta</a:t>
            </a:r>
            <a:r>
              <a:rPr lang="en-US" sz="2800" spc="22" dirty="0">
                <a:solidFill>
                  <a:srgbClr val="231F20"/>
                </a:solidFill>
                <a:latin typeface="Arial"/>
                <a:cs typeface="Arial"/>
              </a:rPr>
              <a:t> </a:t>
            </a:r>
            <a:r>
              <a:rPr lang="en-US" sz="2800" spc="22" dirty="0" err="1">
                <a:solidFill>
                  <a:srgbClr val="231F20"/>
                </a:solidFill>
                <a:latin typeface="Arial"/>
                <a:cs typeface="Arial"/>
              </a:rPr>
              <a:t>tectorecte</a:t>
            </a:r>
            <a:r>
              <a:rPr lang="en-US" sz="2800" spc="22" dirty="0">
                <a:solidFill>
                  <a:srgbClr val="231F20"/>
                </a:solidFill>
                <a:latin typeface="Arial"/>
                <a:cs typeface="Arial"/>
              </a:rPr>
              <a:t> </a:t>
            </a:r>
            <a:r>
              <a:rPr lang="en-US" sz="2800" spc="22" dirty="0" err="1">
                <a:solidFill>
                  <a:srgbClr val="231F20"/>
                </a:solidFill>
                <a:latin typeface="Arial"/>
                <a:cs typeface="Arial"/>
              </a:rPr>
              <a:t>dolupta</a:t>
            </a:r>
            <a:r>
              <a:rPr lang="en-US" sz="2800" spc="22" dirty="0">
                <a:solidFill>
                  <a:srgbClr val="231F20"/>
                </a:solidFill>
                <a:latin typeface="Arial"/>
                <a:cs typeface="Arial"/>
              </a:rPr>
              <a:t> </a:t>
            </a:r>
            <a:r>
              <a:rPr lang="en-US" sz="2800" spc="22" dirty="0" err="1">
                <a:solidFill>
                  <a:srgbClr val="231F20"/>
                </a:solidFill>
                <a:latin typeface="Arial"/>
                <a:cs typeface="Arial"/>
              </a:rPr>
              <a:t>temquas</a:t>
            </a:r>
            <a:r>
              <a:rPr lang="en-US" sz="2800" spc="22" dirty="0">
                <a:solidFill>
                  <a:srgbClr val="231F20"/>
                </a:solidFill>
                <a:latin typeface="Arial"/>
                <a:cs typeface="Arial"/>
              </a:rPr>
              <a:t> </a:t>
            </a:r>
            <a:r>
              <a:rPr lang="en-US" sz="2800" spc="22" dirty="0" err="1">
                <a:solidFill>
                  <a:srgbClr val="231F20"/>
                </a:solidFill>
                <a:latin typeface="Arial"/>
                <a:cs typeface="Arial"/>
              </a:rPr>
              <a:t>aut</a:t>
            </a:r>
            <a:r>
              <a:rPr lang="en-US" sz="2800" spc="22" dirty="0">
                <a:solidFill>
                  <a:srgbClr val="231F20"/>
                </a:solidFill>
                <a:latin typeface="Arial"/>
                <a:cs typeface="Arial"/>
              </a:rPr>
              <a:t> </a:t>
            </a:r>
            <a:r>
              <a:rPr lang="en-US" sz="2800" spc="22" dirty="0" err="1">
                <a:solidFill>
                  <a:srgbClr val="231F20"/>
                </a:solidFill>
                <a:latin typeface="Arial"/>
                <a:cs typeface="Arial"/>
              </a:rPr>
              <a:t>laboreprem</a:t>
            </a:r>
            <a:r>
              <a:rPr lang="en-US" sz="2800" spc="22" dirty="0">
                <a:solidFill>
                  <a:srgbClr val="231F20"/>
                </a:solidFill>
                <a:latin typeface="Arial"/>
                <a:cs typeface="Arial"/>
              </a:rPr>
              <a:t> </a:t>
            </a:r>
            <a:r>
              <a:rPr lang="en-US" sz="2800" spc="22" dirty="0" err="1">
                <a:solidFill>
                  <a:srgbClr val="231F20"/>
                </a:solidFill>
                <a:latin typeface="Arial"/>
                <a:cs typeface="Arial"/>
              </a:rPr>
              <a:t>repudis</a:t>
            </a:r>
            <a:r>
              <a:rPr lang="en-US" sz="2800" spc="22" dirty="0">
                <a:solidFill>
                  <a:srgbClr val="231F20"/>
                </a:solidFill>
                <a:latin typeface="Arial"/>
                <a:cs typeface="Arial"/>
              </a:rPr>
              <a:t> </a:t>
            </a:r>
            <a:r>
              <a:rPr lang="en-US" sz="2800" spc="22" dirty="0" err="1">
                <a:solidFill>
                  <a:srgbClr val="231F20"/>
                </a:solidFill>
                <a:latin typeface="Arial"/>
                <a:cs typeface="Arial"/>
              </a:rPr>
              <a:t>asped</a:t>
            </a:r>
            <a:r>
              <a:rPr lang="en-US" sz="2800" spc="22" dirty="0">
                <a:solidFill>
                  <a:srgbClr val="231F20"/>
                </a:solidFill>
                <a:latin typeface="Arial"/>
                <a:cs typeface="Arial"/>
              </a:rPr>
              <a:t> et, </a:t>
            </a:r>
            <a:r>
              <a:rPr lang="en-US" sz="2800" spc="22" dirty="0" err="1">
                <a:solidFill>
                  <a:srgbClr val="231F20"/>
                </a:solidFill>
                <a:latin typeface="Arial"/>
                <a:cs typeface="Arial"/>
              </a:rPr>
              <a:t>inum</a:t>
            </a:r>
            <a:r>
              <a:rPr lang="en-US" sz="2800" spc="22" dirty="0">
                <a:solidFill>
                  <a:srgbClr val="231F20"/>
                </a:solidFill>
                <a:latin typeface="Arial"/>
                <a:cs typeface="Arial"/>
              </a:rPr>
              <a:t> rem et </a:t>
            </a:r>
            <a:r>
              <a:rPr lang="en-US" sz="2800" spc="22" dirty="0" err="1">
                <a:solidFill>
                  <a:srgbClr val="231F20"/>
                </a:solidFill>
                <a:latin typeface="Arial"/>
                <a:cs typeface="Arial"/>
              </a:rPr>
              <a:t>fugia</a:t>
            </a:r>
            <a:r>
              <a:rPr lang="en-US" sz="2800" spc="22" dirty="0">
                <a:solidFill>
                  <a:srgbClr val="231F20"/>
                </a:solidFill>
                <a:latin typeface="Arial"/>
                <a:cs typeface="Arial"/>
              </a:rPr>
              <a:t> </a:t>
            </a:r>
            <a:r>
              <a:rPr lang="en-US" sz="2800" spc="22" dirty="0" err="1">
                <a:solidFill>
                  <a:srgbClr val="231F20"/>
                </a:solidFill>
                <a:latin typeface="Arial"/>
                <a:cs typeface="Arial"/>
              </a:rPr>
              <a:t>dus</a:t>
            </a:r>
            <a:r>
              <a:rPr lang="en-US" sz="2800" spc="22" dirty="0">
                <a:solidFill>
                  <a:srgbClr val="231F20"/>
                </a:solidFill>
                <a:latin typeface="Arial"/>
                <a:cs typeface="Arial"/>
              </a:rPr>
              <a:t> </a:t>
            </a:r>
            <a:r>
              <a:rPr lang="en-US" sz="2800" spc="22" dirty="0" err="1">
                <a:solidFill>
                  <a:srgbClr val="231F20"/>
                </a:solidFill>
                <a:latin typeface="Arial"/>
                <a:cs typeface="Arial"/>
              </a:rPr>
              <a:t>explabor</a:t>
            </a:r>
            <a:r>
              <a:rPr lang="en-US" sz="2800" spc="22" dirty="0">
                <a:solidFill>
                  <a:srgbClr val="231F20"/>
                </a:solidFill>
                <a:latin typeface="Arial"/>
                <a:cs typeface="Arial"/>
              </a:rPr>
              <a:t> </a:t>
            </a:r>
            <a:r>
              <a:rPr lang="en-US" sz="2800" spc="22" dirty="0" err="1">
                <a:solidFill>
                  <a:srgbClr val="231F20"/>
                </a:solidFill>
                <a:latin typeface="Arial"/>
                <a:cs typeface="Arial"/>
              </a:rPr>
              <a:t>renis</a:t>
            </a:r>
            <a:r>
              <a:rPr lang="en-US" sz="2800" spc="22" dirty="0">
                <a:solidFill>
                  <a:srgbClr val="231F20"/>
                </a:solidFill>
                <a:latin typeface="Arial"/>
                <a:cs typeface="Arial"/>
              </a:rPr>
              <a:t> re la </a:t>
            </a:r>
            <a:r>
              <a:rPr lang="en-US" sz="2800" spc="22" dirty="0" err="1">
                <a:solidFill>
                  <a:srgbClr val="231F20"/>
                </a:solidFill>
                <a:latin typeface="Arial"/>
                <a:cs typeface="Arial"/>
              </a:rPr>
              <a:t>nossunt</a:t>
            </a:r>
            <a:r>
              <a:rPr lang="en-US" sz="2800" spc="22" dirty="0">
                <a:solidFill>
                  <a:srgbClr val="231F20"/>
                </a:solidFill>
                <a:latin typeface="Arial"/>
                <a:cs typeface="Arial"/>
              </a:rPr>
              <a:t> </a:t>
            </a:r>
            <a:r>
              <a:rPr lang="en-US" sz="2800" spc="22" dirty="0" err="1">
                <a:solidFill>
                  <a:srgbClr val="231F20"/>
                </a:solidFill>
                <a:latin typeface="Arial"/>
                <a:cs typeface="Arial"/>
              </a:rPr>
              <a:t>eiur</a:t>
            </a:r>
            <a:r>
              <a:rPr lang="en-US" sz="2800" spc="22" dirty="0">
                <a:solidFill>
                  <a:srgbClr val="231F20"/>
                </a:solidFill>
                <a:latin typeface="Arial"/>
                <a:cs typeface="Arial"/>
              </a:rPr>
              <a:t> re </a:t>
            </a:r>
            <a:r>
              <a:rPr lang="en-US" sz="2800" spc="22" dirty="0" err="1">
                <a:solidFill>
                  <a:srgbClr val="231F20"/>
                </a:solidFill>
                <a:latin typeface="Arial"/>
                <a:cs typeface="Arial"/>
              </a:rPr>
              <a:t>precearcim</a:t>
            </a:r>
            <a:r>
              <a:rPr lang="en-US" sz="2800" spc="22" dirty="0">
                <a:solidFill>
                  <a:srgbClr val="231F20"/>
                </a:solidFill>
                <a:latin typeface="Arial"/>
                <a:cs typeface="Arial"/>
              </a:rPr>
              <a:t> </a:t>
            </a:r>
            <a:r>
              <a:rPr lang="en-US" sz="2800" spc="22" dirty="0" err="1">
                <a:solidFill>
                  <a:srgbClr val="231F20"/>
                </a:solidFill>
                <a:latin typeface="Arial"/>
                <a:cs typeface="Arial"/>
              </a:rPr>
              <a:t>isciaec</a:t>
            </a:r>
            <a:r>
              <a:rPr lang="en-US" sz="2800" spc="22" dirty="0">
                <a:solidFill>
                  <a:srgbClr val="231F20"/>
                </a:solidFill>
                <a:latin typeface="Arial"/>
                <a:cs typeface="Arial"/>
              </a:rPr>
              <a:t> </a:t>
            </a:r>
            <a:r>
              <a:rPr lang="en-US" sz="2800" spc="22" dirty="0" err="1">
                <a:solidFill>
                  <a:srgbClr val="231F20"/>
                </a:solidFill>
                <a:latin typeface="Arial"/>
                <a:cs typeface="Arial"/>
              </a:rPr>
              <a:t>totatur</a:t>
            </a:r>
            <a:r>
              <a:rPr lang="en-US" sz="2800" spc="22" dirty="0">
                <a:solidFill>
                  <a:srgbClr val="231F20"/>
                </a:solidFill>
                <a:latin typeface="Arial"/>
                <a:cs typeface="Arial"/>
              </a:rPr>
              <a:t> ma </a:t>
            </a:r>
            <a:r>
              <a:rPr lang="en-US" sz="2800" spc="22" dirty="0" err="1">
                <a:solidFill>
                  <a:srgbClr val="231F20"/>
                </a:solidFill>
                <a:latin typeface="Arial"/>
                <a:cs typeface="Arial"/>
              </a:rPr>
              <a:t>delesse</a:t>
            </a:r>
            <a:r>
              <a:rPr lang="en-US" sz="2800" spc="22" dirty="0">
                <a:solidFill>
                  <a:srgbClr val="231F20"/>
                </a:solidFill>
                <a:latin typeface="Arial"/>
                <a:cs typeface="Arial"/>
              </a:rPr>
              <a:t> </a:t>
            </a:r>
            <a:r>
              <a:rPr lang="en-US" sz="2800" spc="22" dirty="0" err="1">
                <a:solidFill>
                  <a:srgbClr val="231F20"/>
                </a:solidFill>
                <a:latin typeface="Arial"/>
                <a:cs typeface="Arial"/>
              </a:rPr>
              <a:t>cabore</a:t>
            </a:r>
            <a:r>
              <a:rPr lang="en-US" sz="2800" spc="22" dirty="0">
                <a:solidFill>
                  <a:srgbClr val="231F20"/>
                </a:solidFill>
                <a:latin typeface="Arial"/>
                <a:cs typeface="Arial"/>
              </a:rPr>
              <a:t> </a:t>
            </a:r>
            <a:r>
              <a:rPr lang="en-US" sz="2800" spc="22" dirty="0" err="1">
                <a:solidFill>
                  <a:srgbClr val="231F20"/>
                </a:solidFill>
                <a:latin typeface="Arial"/>
                <a:cs typeface="Arial"/>
              </a:rPr>
              <a:t>conet</a:t>
            </a:r>
            <a:r>
              <a:rPr lang="en-US" sz="2800" spc="22" dirty="0">
                <a:solidFill>
                  <a:srgbClr val="231F20"/>
                </a:solidFill>
                <a:latin typeface="Arial"/>
                <a:cs typeface="Arial"/>
              </a:rPr>
              <a:t> </a:t>
            </a:r>
            <a:r>
              <a:rPr lang="en-US" sz="2800" spc="22" dirty="0" err="1">
                <a:solidFill>
                  <a:srgbClr val="231F20"/>
                </a:solidFill>
                <a:latin typeface="Arial"/>
                <a:cs typeface="Arial"/>
              </a:rPr>
              <a:t>eum</a:t>
            </a:r>
            <a:r>
              <a:rPr lang="en-US" sz="2800" spc="22" dirty="0">
                <a:solidFill>
                  <a:srgbClr val="231F20"/>
                </a:solidFill>
                <a:latin typeface="Arial"/>
                <a:cs typeface="Arial"/>
              </a:rPr>
              <a:t> </a:t>
            </a:r>
            <a:r>
              <a:rPr lang="en-US" sz="2800" spc="22" dirty="0" err="1">
                <a:solidFill>
                  <a:srgbClr val="231F20"/>
                </a:solidFill>
                <a:latin typeface="Arial"/>
                <a:cs typeface="Arial"/>
              </a:rPr>
              <a:t>asin</a:t>
            </a:r>
            <a:r>
              <a:rPr lang="en-US" sz="2800" spc="22" dirty="0">
                <a:solidFill>
                  <a:srgbClr val="231F20"/>
                </a:solidFill>
                <a:latin typeface="Arial"/>
                <a:cs typeface="Arial"/>
              </a:rPr>
              <a:t> con </a:t>
            </a:r>
            <a:r>
              <a:rPr lang="en-US" sz="2800" spc="22" dirty="0" err="1">
                <a:solidFill>
                  <a:srgbClr val="231F20"/>
                </a:solidFill>
                <a:latin typeface="Arial"/>
                <a:cs typeface="Arial"/>
              </a:rPr>
              <a:t>earumque</a:t>
            </a:r>
            <a:r>
              <a:rPr lang="en-US" sz="2800" spc="22" dirty="0">
                <a:solidFill>
                  <a:srgbClr val="231F20"/>
                </a:solidFill>
                <a:latin typeface="Arial"/>
                <a:cs typeface="Arial"/>
              </a:rPr>
              <a:t> </a:t>
            </a:r>
            <a:r>
              <a:rPr lang="en-US" sz="2800" spc="22" dirty="0" err="1">
                <a:solidFill>
                  <a:srgbClr val="231F20"/>
                </a:solidFill>
                <a:latin typeface="Arial"/>
                <a:cs typeface="Arial"/>
              </a:rPr>
              <a:t>cus</a:t>
            </a:r>
            <a:r>
              <a:rPr lang="en-US" sz="2800" spc="22" dirty="0">
                <a:solidFill>
                  <a:srgbClr val="231F20"/>
                </a:solidFill>
                <a:latin typeface="Arial"/>
                <a:cs typeface="Arial"/>
              </a:rPr>
              <a:t>.</a:t>
            </a:r>
          </a:p>
          <a:p>
            <a:pPr marR="11088">
              <a:lnSpc>
                <a:spcPts val="3600"/>
              </a:lnSpc>
              <a:spcAft>
                <a:spcPts val="1600"/>
              </a:spcAft>
            </a:pPr>
            <a:r>
              <a:rPr lang="en-US" sz="2800" spc="22" dirty="0" err="1">
                <a:solidFill>
                  <a:srgbClr val="231F20"/>
                </a:solidFill>
                <a:latin typeface="Arial"/>
                <a:cs typeface="Arial"/>
              </a:rPr>
              <a:t>Cit</a:t>
            </a:r>
            <a:r>
              <a:rPr lang="en-US" sz="2800" spc="22" dirty="0">
                <a:solidFill>
                  <a:srgbClr val="231F20"/>
                </a:solidFill>
                <a:latin typeface="Arial"/>
                <a:cs typeface="Arial"/>
              </a:rPr>
              <a:t> </a:t>
            </a:r>
            <a:r>
              <a:rPr lang="en-US" sz="2800" spc="22" dirty="0" err="1">
                <a:solidFill>
                  <a:srgbClr val="231F20"/>
                </a:solidFill>
                <a:latin typeface="Arial"/>
                <a:cs typeface="Arial"/>
              </a:rPr>
              <a:t>ute</a:t>
            </a:r>
            <a:r>
              <a:rPr lang="en-US" sz="2800" spc="22" dirty="0">
                <a:solidFill>
                  <a:srgbClr val="231F20"/>
                </a:solidFill>
                <a:latin typeface="Arial"/>
                <a:cs typeface="Arial"/>
              </a:rPr>
              <a:t> </a:t>
            </a:r>
            <a:r>
              <a:rPr lang="en-US" sz="2800" spc="22" dirty="0" err="1">
                <a:solidFill>
                  <a:srgbClr val="231F20"/>
                </a:solidFill>
                <a:latin typeface="Arial"/>
                <a:cs typeface="Arial"/>
              </a:rPr>
              <a:t>que</a:t>
            </a:r>
            <a:r>
              <a:rPr lang="en-US" sz="2800" spc="22" dirty="0">
                <a:solidFill>
                  <a:srgbClr val="231F20"/>
                </a:solidFill>
                <a:latin typeface="Arial"/>
                <a:cs typeface="Arial"/>
              </a:rPr>
              <a:t> </a:t>
            </a:r>
            <a:r>
              <a:rPr lang="en-US" sz="2800" spc="22" dirty="0" err="1">
                <a:solidFill>
                  <a:srgbClr val="231F20"/>
                </a:solidFill>
                <a:latin typeface="Arial"/>
                <a:cs typeface="Arial"/>
              </a:rPr>
              <a:t>nullore</a:t>
            </a:r>
            <a:r>
              <a:rPr lang="en-US" sz="2800" spc="22" dirty="0">
                <a:solidFill>
                  <a:srgbClr val="231F20"/>
                </a:solidFill>
                <a:latin typeface="Arial"/>
                <a:cs typeface="Arial"/>
              </a:rPr>
              <a:t> </a:t>
            </a:r>
            <a:r>
              <a:rPr lang="en-US" sz="2800" spc="22" dirty="0" err="1">
                <a:solidFill>
                  <a:srgbClr val="231F20"/>
                </a:solidFill>
                <a:latin typeface="Arial"/>
                <a:cs typeface="Arial"/>
              </a:rPr>
              <a:t>hendemp</a:t>
            </a:r>
            <a:r>
              <a:rPr lang="en-US" sz="2800" spc="22" dirty="0">
                <a:solidFill>
                  <a:srgbClr val="231F20"/>
                </a:solidFill>
                <a:latin typeface="Arial"/>
                <a:cs typeface="Arial"/>
              </a:rPr>
              <a:t> </a:t>
            </a:r>
            <a:r>
              <a:rPr lang="en-US" sz="2800" spc="22" dirty="0" err="1">
                <a:solidFill>
                  <a:srgbClr val="231F20"/>
                </a:solidFill>
                <a:latin typeface="Arial"/>
                <a:cs typeface="Arial"/>
              </a:rPr>
              <a:t>oribustest</a:t>
            </a:r>
            <a:r>
              <a:rPr lang="en-US" sz="2800" spc="22" dirty="0">
                <a:solidFill>
                  <a:srgbClr val="231F20"/>
                </a:solidFill>
                <a:latin typeface="Arial"/>
                <a:cs typeface="Arial"/>
              </a:rPr>
              <a:t> </a:t>
            </a:r>
            <a:r>
              <a:rPr lang="en-US" sz="2800" spc="22" dirty="0" err="1">
                <a:solidFill>
                  <a:srgbClr val="231F20"/>
                </a:solidFill>
                <a:latin typeface="Arial"/>
                <a:cs typeface="Arial"/>
              </a:rPr>
              <a:t>explandis</a:t>
            </a:r>
            <a:r>
              <a:rPr lang="en-US" sz="2800" spc="22" dirty="0">
                <a:solidFill>
                  <a:srgbClr val="231F20"/>
                </a:solidFill>
                <a:latin typeface="Arial"/>
                <a:cs typeface="Arial"/>
              </a:rPr>
              <a:t> </a:t>
            </a:r>
            <a:r>
              <a:rPr lang="en-US" sz="2800" spc="22" dirty="0" err="1">
                <a:solidFill>
                  <a:srgbClr val="231F20"/>
                </a:solidFill>
                <a:latin typeface="Arial"/>
                <a:cs typeface="Arial"/>
              </a:rPr>
              <a:t>exped</a:t>
            </a:r>
            <a:r>
              <a:rPr lang="en-US" sz="2800" spc="22" dirty="0">
                <a:solidFill>
                  <a:srgbClr val="231F20"/>
                </a:solidFill>
                <a:latin typeface="Arial"/>
                <a:cs typeface="Arial"/>
              </a:rPr>
              <a:t> qui qui re </a:t>
            </a:r>
            <a:r>
              <a:rPr lang="en-US" sz="2800" spc="22" dirty="0" err="1">
                <a:solidFill>
                  <a:srgbClr val="231F20"/>
                </a:solidFill>
                <a:latin typeface="Arial"/>
                <a:cs typeface="Arial"/>
              </a:rPr>
              <a:t>laborat</a:t>
            </a:r>
            <a:r>
              <a:rPr lang="en-US" sz="2800" spc="22" dirty="0">
                <a:solidFill>
                  <a:srgbClr val="231F20"/>
                </a:solidFill>
                <a:latin typeface="Arial"/>
                <a:cs typeface="Arial"/>
              </a:rPr>
              <a:t> </a:t>
            </a:r>
            <a:r>
              <a:rPr lang="en-US" sz="2800" spc="22" dirty="0" err="1">
                <a:solidFill>
                  <a:srgbClr val="231F20"/>
                </a:solidFill>
                <a:latin typeface="Arial"/>
                <a:cs typeface="Arial"/>
              </a:rPr>
              <a:t>iosapis</a:t>
            </a:r>
            <a:r>
              <a:rPr lang="en-US" sz="2800" spc="22" dirty="0">
                <a:solidFill>
                  <a:srgbClr val="231F20"/>
                </a:solidFill>
                <a:latin typeface="Arial"/>
                <a:cs typeface="Arial"/>
              </a:rPr>
              <a:t> </a:t>
            </a:r>
            <a:r>
              <a:rPr lang="en-US" sz="2800" spc="22" dirty="0" err="1">
                <a:solidFill>
                  <a:srgbClr val="231F20"/>
                </a:solidFill>
                <a:latin typeface="Arial"/>
                <a:cs typeface="Arial"/>
              </a:rPr>
              <a:t>citatquam</a:t>
            </a:r>
            <a:r>
              <a:rPr lang="en-US" sz="2800" spc="22" dirty="0">
                <a:solidFill>
                  <a:srgbClr val="231F20"/>
                </a:solidFill>
                <a:latin typeface="Arial"/>
                <a:cs typeface="Arial"/>
              </a:rPr>
              <a:t>.</a:t>
            </a:r>
            <a:endParaRPr sz="2800" spc="22" dirty="0">
              <a:solidFill>
                <a:srgbClr val="231F20"/>
              </a:solidFill>
              <a:latin typeface="Arial"/>
              <a:cs typeface="Arial"/>
            </a:endParaRPr>
          </a:p>
        </p:txBody>
      </p:sp>
      <p:grpSp>
        <p:nvGrpSpPr>
          <p:cNvPr id="11" name="Group 10"/>
          <p:cNvGrpSpPr/>
          <p:nvPr/>
        </p:nvGrpSpPr>
        <p:grpSpPr>
          <a:xfrm>
            <a:off x="11273431" y="5545967"/>
            <a:ext cx="21272502" cy="23781508"/>
            <a:chOff x="11309348" y="6007774"/>
            <a:chExt cx="21272502" cy="25379740"/>
          </a:xfrm>
        </p:grpSpPr>
        <p:sp>
          <p:nvSpPr>
            <p:cNvPr id="14" name="object 140"/>
            <p:cNvSpPr/>
            <p:nvPr/>
          </p:nvSpPr>
          <p:spPr>
            <a:xfrm>
              <a:off x="11309348" y="6007774"/>
              <a:ext cx="0" cy="25379740"/>
            </a:xfrm>
            <a:custGeom>
              <a:avLst/>
              <a:gdLst/>
              <a:ahLst/>
              <a:cxnLst/>
              <a:rect l="l" t="t" r="r" b="b"/>
              <a:pathLst>
                <a:path h="11627485">
                  <a:moveTo>
                    <a:pt x="0" y="0"/>
                  </a:moveTo>
                  <a:lnTo>
                    <a:pt x="0" y="11626894"/>
                  </a:lnTo>
                </a:path>
              </a:pathLst>
            </a:custGeom>
            <a:ln w="5817">
              <a:solidFill>
                <a:srgbClr val="231F20"/>
              </a:solidFill>
            </a:ln>
          </p:spPr>
          <p:txBody>
            <a:bodyPr wrap="square" lIns="0" tIns="0" rIns="0" bIns="0" rtlCol="0"/>
            <a:lstStyle/>
            <a:p>
              <a:endParaRPr/>
            </a:p>
          </p:txBody>
        </p:sp>
        <p:sp>
          <p:nvSpPr>
            <p:cNvPr id="15" name="object 141"/>
            <p:cNvSpPr/>
            <p:nvPr/>
          </p:nvSpPr>
          <p:spPr>
            <a:xfrm>
              <a:off x="21939250" y="6007774"/>
              <a:ext cx="0" cy="25379740"/>
            </a:xfrm>
            <a:custGeom>
              <a:avLst/>
              <a:gdLst/>
              <a:ahLst/>
              <a:cxnLst/>
              <a:rect l="l" t="t" r="r" b="b"/>
              <a:pathLst>
                <a:path h="11627485">
                  <a:moveTo>
                    <a:pt x="0" y="0"/>
                  </a:moveTo>
                  <a:lnTo>
                    <a:pt x="0" y="11626894"/>
                  </a:lnTo>
                </a:path>
              </a:pathLst>
            </a:custGeom>
            <a:ln w="5817">
              <a:solidFill>
                <a:srgbClr val="231F20"/>
              </a:solidFill>
            </a:ln>
          </p:spPr>
          <p:txBody>
            <a:bodyPr wrap="square" lIns="0" tIns="0" rIns="0" bIns="0" rtlCol="0"/>
            <a:lstStyle/>
            <a:p>
              <a:endParaRPr/>
            </a:p>
          </p:txBody>
        </p:sp>
        <p:sp>
          <p:nvSpPr>
            <p:cNvPr id="16" name="object 142"/>
            <p:cNvSpPr/>
            <p:nvPr/>
          </p:nvSpPr>
          <p:spPr>
            <a:xfrm>
              <a:off x="32581850" y="6007774"/>
              <a:ext cx="0" cy="25379740"/>
            </a:xfrm>
            <a:custGeom>
              <a:avLst/>
              <a:gdLst/>
              <a:ahLst/>
              <a:cxnLst/>
              <a:rect l="l" t="t" r="r" b="b"/>
              <a:pathLst>
                <a:path h="11627485">
                  <a:moveTo>
                    <a:pt x="0" y="0"/>
                  </a:moveTo>
                  <a:lnTo>
                    <a:pt x="0" y="11626894"/>
                  </a:lnTo>
                </a:path>
              </a:pathLst>
            </a:custGeom>
            <a:ln w="5817">
              <a:solidFill>
                <a:srgbClr val="231F20"/>
              </a:solidFill>
            </a:ln>
          </p:spPr>
          <p:txBody>
            <a:bodyPr wrap="square" lIns="0" tIns="0" rIns="0" bIns="0" rtlCol="0"/>
            <a:lstStyle/>
            <a:p>
              <a:endParaRPr/>
            </a:p>
          </p:txBody>
        </p:sp>
      </p:grpSp>
      <p:sp>
        <p:nvSpPr>
          <p:cNvPr id="21" name="object 4"/>
          <p:cNvSpPr txBox="1"/>
          <p:nvPr/>
        </p:nvSpPr>
        <p:spPr>
          <a:xfrm>
            <a:off x="12002921" y="5450149"/>
            <a:ext cx="9253728" cy="6131306"/>
          </a:xfrm>
          <a:prstGeom prst="rect">
            <a:avLst/>
          </a:prstGeom>
        </p:spPr>
        <p:txBody>
          <a:bodyPr vert="horz" wrap="square" lIns="0" tIns="0" rIns="0" bIns="0" rtlCol="0" anchor="t" anchorCtr="0">
            <a:noAutofit/>
          </a:bodyPr>
          <a:lstStyle>
            <a:defPPr>
              <a:defRPr lang="en-US"/>
            </a:defPPr>
            <a:lvl1pPr marL="0" algn="l" defTabSz="498988" rtl="0" eaLnBrk="1" latinLnBrk="0" hangingPunct="1">
              <a:defRPr sz="2000" kern="1200">
                <a:solidFill>
                  <a:schemeClr val="tx1"/>
                </a:solidFill>
                <a:latin typeface="+mn-lt"/>
                <a:ea typeface="+mn-ea"/>
                <a:cs typeface="+mn-cs"/>
              </a:defRPr>
            </a:lvl1pPr>
            <a:lvl2pPr marL="498988" algn="l" defTabSz="498988" rtl="0" eaLnBrk="1" latinLnBrk="0" hangingPunct="1">
              <a:defRPr sz="2000" kern="1200">
                <a:solidFill>
                  <a:schemeClr val="tx1"/>
                </a:solidFill>
                <a:latin typeface="+mn-lt"/>
                <a:ea typeface="+mn-ea"/>
                <a:cs typeface="+mn-cs"/>
              </a:defRPr>
            </a:lvl2pPr>
            <a:lvl3pPr marL="997976" algn="l" defTabSz="498988" rtl="0" eaLnBrk="1" latinLnBrk="0" hangingPunct="1">
              <a:defRPr sz="2000" kern="1200">
                <a:solidFill>
                  <a:schemeClr val="tx1"/>
                </a:solidFill>
                <a:latin typeface="+mn-lt"/>
                <a:ea typeface="+mn-ea"/>
                <a:cs typeface="+mn-cs"/>
              </a:defRPr>
            </a:lvl3pPr>
            <a:lvl4pPr marL="1496964" algn="l" defTabSz="498988" rtl="0" eaLnBrk="1" latinLnBrk="0" hangingPunct="1">
              <a:defRPr sz="2000" kern="1200">
                <a:solidFill>
                  <a:schemeClr val="tx1"/>
                </a:solidFill>
                <a:latin typeface="+mn-lt"/>
                <a:ea typeface="+mn-ea"/>
                <a:cs typeface="+mn-cs"/>
              </a:defRPr>
            </a:lvl4pPr>
            <a:lvl5pPr marL="1995952" algn="l" defTabSz="498988" rtl="0" eaLnBrk="1" latinLnBrk="0" hangingPunct="1">
              <a:defRPr sz="2000" kern="1200">
                <a:solidFill>
                  <a:schemeClr val="tx1"/>
                </a:solidFill>
                <a:latin typeface="+mn-lt"/>
                <a:ea typeface="+mn-ea"/>
                <a:cs typeface="+mn-cs"/>
              </a:defRPr>
            </a:lvl5pPr>
            <a:lvl6pPr marL="2494940" algn="l" defTabSz="498988" rtl="0" eaLnBrk="1" latinLnBrk="0" hangingPunct="1">
              <a:defRPr sz="2000" kern="1200">
                <a:solidFill>
                  <a:schemeClr val="tx1"/>
                </a:solidFill>
                <a:latin typeface="+mn-lt"/>
                <a:ea typeface="+mn-ea"/>
                <a:cs typeface="+mn-cs"/>
              </a:defRPr>
            </a:lvl6pPr>
            <a:lvl7pPr marL="2993928" algn="l" defTabSz="498988" rtl="0" eaLnBrk="1" latinLnBrk="0" hangingPunct="1">
              <a:defRPr sz="2000" kern="1200">
                <a:solidFill>
                  <a:schemeClr val="tx1"/>
                </a:solidFill>
                <a:latin typeface="+mn-lt"/>
                <a:ea typeface="+mn-ea"/>
                <a:cs typeface="+mn-cs"/>
              </a:defRPr>
            </a:lvl7pPr>
            <a:lvl8pPr marL="3492917" algn="l" defTabSz="498988" rtl="0" eaLnBrk="1" latinLnBrk="0" hangingPunct="1">
              <a:defRPr sz="2000" kern="1200">
                <a:solidFill>
                  <a:schemeClr val="tx1"/>
                </a:solidFill>
                <a:latin typeface="+mn-lt"/>
                <a:ea typeface="+mn-ea"/>
                <a:cs typeface="+mn-cs"/>
              </a:defRPr>
            </a:lvl8pPr>
            <a:lvl9pPr marL="3991905" algn="l" defTabSz="498988" rtl="0" eaLnBrk="1" latinLnBrk="0" hangingPunct="1">
              <a:defRPr sz="2000" kern="1200">
                <a:solidFill>
                  <a:schemeClr val="tx1"/>
                </a:solidFill>
                <a:latin typeface="+mn-lt"/>
                <a:ea typeface="+mn-ea"/>
                <a:cs typeface="+mn-cs"/>
              </a:defRPr>
            </a:lvl9pPr>
          </a:lstStyle>
          <a:p>
            <a:pPr>
              <a:lnSpc>
                <a:spcPts val="4000"/>
              </a:lnSpc>
              <a:spcAft>
                <a:spcPts val="1200"/>
              </a:spcAft>
            </a:pPr>
            <a:r>
              <a:rPr lang="en-US" sz="4000" b="1" spc="22" dirty="0">
                <a:solidFill>
                  <a:srgbClr val="231F20"/>
                </a:solidFill>
                <a:latin typeface="Arial"/>
                <a:cs typeface="Arial"/>
              </a:rPr>
              <a:t>METHODS</a:t>
            </a:r>
          </a:p>
          <a:p>
            <a:pPr marR="11088">
              <a:lnSpc>
                <a:spcPts val="3600"/>
              </a:lnSpc>
              <a:spcAft>
                <a:spcPts val="1600"/>
              </a:spcAft>
            </a:pPr>
            <a:r>
              <a:rPr lang="en-US" sz="2800" spc="22" dirty="0" err="1">
                <a:solidFill>
                  <a:srgbClr val="231F20"/>
                </a:solidFill>
                <a:latin typeface="Arial"/>
                <a:cs typeface="Arial"/>
              </a:rPr>
              <a:t>Asimagnis</a:t>
            </a:r>
            <a:r>
              <a:rPr lang="en-US" sz="2800" spc="22" dirty="0">
                <a:solidFill>
                  <a:srgbClr val="231F20"/>
                </a:solidFill>
                <a:latin typeface="Arial"/>
                <a:cs typeface="Arial"/>
              </a:rPr>
              <a:t> undesto debit verspe volupie ndist, tent quuntotati tem in peliqui stiamusti ommolup tatemped unti con exces et quis inus eum quam voluptat et ut abora culpa et voluptae et maion nimusa sendaero es ipsum quatur mostiun torem. Um ide arum </a:t>
            </a:r>
            <a:r>
              <a:rPr lang="en-US" sz="2800" spc="22" dirty="0" err="1">
                <a:solidFill>
                  <a:srgbClr val="231F20"/>
                </a:solidFill>
                <a:latin typeface="Arial"/>
                <a:cs typeface="Arial"/>
              </a:rPr>
              <a:t>nusapictem</a:t>
            </a:r>
            <a:r>
              <a:rPr lang="en-US" sz="2800" spc="22" dirty="0">
                <a:solidFill>
                  <a:srgbClr val="231F20"/>
                </a:solidFill>
                <a:latin typeface="Arial"/>
                <a:cs typeface="Arial"/>
              </a:rPr>
              <a:t> </a:t>
            </a:r>
            <a:r>
              <a:rPr lang="en-US" sz="2800" spc="22" dirty="0" err="1">
                <a:solidFill>
                  <a:srgbClr val="231F20"/>
                </a:solidFill>
                <a:latin typeface="Arial"/>
                <a:cs typeface="Arial"/>
              </a:rPr>
              <a:t>quatusti</a:t>
            </a:r>
            <a:r>
              <a:rPr lang="en-US" sz="2800" spc="22" dirty="0">
                <a:solidFill>
                  <a:srgbClr val="231F20"/>
                </a:solidFill>
                <a:latin typeface="Arial"/>
                <a:cs typeface="Arial"/>
              </a:rPr>
              <a:t> </a:t>
            </a:r>
            <a:r>
              <a:rPr lang="en-US" sz="2800" spc="22" dirty="0" err="1">
                <a:solidFill>
                  <a:srgbClr val="231F20"/>
                </a:solidFill>
                <a:latin typeface="Arial"/>
                <a:cs typeface="Arial"/>
              </a:rPr>
              <a:t>beritatures</a:t>
            </a:r>
            <a:r>
              <a:rPr lang="en-US" sz="2800" spc="22" dirty="0">
                <a:solidFill>
                  <a:srgbClr val="231F20"/>
                </a:solidFill>
                <a:latin typeface="Arial"/>
                <a:cs typeface="Arial"/>
              </a:rPr>
              <a:t> </a:t>
            </a:r>
            <a:r>
              <a:rPr lang="en-US" sz="2800" spc="22" dirty="0" err="1">
                <a:solidFill>
                  <a:srgbClr val="231F20"/>
                </a:solidFill>
                <a:latin typeface="Arial"/>
                <a:cs typeface="Arial"/>
              </a:rPr>
              <a:t>solorum</a:t>
            </a:r>
            <a:r>
              <a:rPr lang="en-US" sz="2800" spc="22" dirty="0">
                <a:solidFill>
                  <a:srgbClr val="231F20"/>
                </a:solidFill>
                <a:latin typeface="Arial"/>
                <a:cs typeface="Arial"/>
              </a:rPr>
              <a:t> </a:t>
            </a:r>
            <a:r>
              <a:rPr lang="en-US" sz="2800" spc="22" dirty="0" err="1">
                <a:solidFill>
                  <a:srgbClr val="231F20"/>
                </a:solidFill>
                <a:latin typeface="Arial"/>
                <a:cs typeface="Arial"/>
              </a:rPr>
              <a:t>quiatibus</a:t>
            </a:r>
            <a:r>
              <a:rPr lang="en-US" sz="2800" spc="22" dirty="0">
                <a:solidFill>
                  <a:srgbClr val="231F20"/>
                </a:solidFill>
                <a:latin typeface="Arial"/>
                <a:cs typeface="Arial"/>
              </a:rPr>
              <a:t>, ne nostrum </a:t>
            </a:r>
            <a:r>
              <a:rPr lang="en-US" sz="2800" spc="22" dirty="0" err="1">
                <a:solidFill>
                  <a:srgbClr val="231F20"/>
                </a:solidFill>
                <a:latin typeface="Arial"/>
                <a:cs typeface="Arial"/>
              </a:rPr>
              <a:t>dolo</a:t>
            </a:r>
            <a:r>
              <a:rPr lang="en-US" sz="2800" spc="22" dirty="0">
                <a:solidFill>
                  <a:srgbClr val="231F20"/>
                </a:solidFill>
                <a:latin typeface="Arial"/>
                <a:cs typeface="Arial"/>
              </a:rPr>
              <a:t> </a:t>
            </a:r>
            <a:r>
              <a:rPr lang="en-US" sz="2800" spc="22" dirty="0" err="1">
                <a:solidFill>
                  <a:srgbClr val="231F20"/>
                </a:solidFill>
                <a:latin typeface="Arial"/>
                <a:cs typeface="Arial"/>
              </a:rPr>
              <a:t>cuptat</a:t>
            </a:r>
            <a:r>
              <a:rPr lang="en-US" sz="2800" spc="22" dirty="0">
                <a:solidFill>
                  <a:srgbClr val="231F20"/>
                </a:solidFill>
                <a:latin typeface="Arial"/>
                <a:cs typeface="Arial"/>
              </a:rPr>
              <a:t> </a:t>
            </a:r>
            <a:r>
              <a:rPr lang="en-US" sz="2800" spc="22" dirty="0" err="1">
                <a:solidFill>
                  <a:srgbClr val="231F20"/>
                </a:solidFill>
                <a:latin typeface="Arial"/>
                <a:cs typeface="Arial"/>
              </a:rPr>
              <a:t>harum</a:t>
            </a:r>
            <a:r>
              <a:rPr lang="en-US" sz="2800" spc="22" dirty="0">
                <a:solidFill>
                  <a:srgbClr val="231F20"/>
                </a:solidFill>
                <a:latin typeface="Arial"/>
                <a:cs typeface="Arial"/>
              </a:rPr>
              <a:t> </a:t>
            </a:r>
            <a:r>
              <a:rPr lang="en-US" sz="2800" spc="22" dirty="0" err="1">
                <a:solidFill>
                  <a:srgbClr val="231F20"/>
                </a:solidFill>
                <a:latin typeface="Arial"/>
                <a:cs typeface="Arial"/>
              </a:rPr>
              <a:t>ut</a:t>
            </a:r>
            <a:r>
              <a:rPr lang="en-US" sz="2800" spc="22" dirty="0">
                <a:solidFill>
                  <a:srgbClr val="231F20"/>
                </a:solidFill>
                <a:latin typeface="Arial"/>
                <a:cs typeface="Arial"/>
              </a:rPr>
              <a:t> </a:t>
            </a:r>
            <a:r>
              <a:rPr lang="en-US" sz="2800" spc="22" dirty="0" err="1">
                <a:solidFill>
                  <a:srgbClr val="231F20"/>
                </a:solidFill>
                <a:latin typeface="Arial"/>
                <a:cs typeface="Arial"/>
              </a:rPr>
              <a:t>ilibus</a:t>
            </a:r>
            <a:r>
              <a:rPr lang="en-US" sz="2800" spc="22" dirty="0">
                <a:solidFill>
                  <a:srgbClr val="231F20"/>
                </a:solidFill>
                <a:latin typeface="Arial"/>
                <a:cs typeface="Arial"/>
              </a:rPr>
              <a:t> </a:t>
            </a:r>
            <a:r>
              <a:rPr lang="en-US" sz="2800" spc="22" dirty="0" err="1">
                <a:solidFill>
                  <a:srgbClr val="231F20"/>
                </a:solidFill>
                <a:latin typeface="Arial"/>
                <a:cs typeface="Arial"/>
              </a:rPr>
              <a:t>nectibus</a:t>
            </a:r>
            <a:r>
              <a:rPr lang="en-US" sz="2800" spc="22" dirty="0">
                <a:solidFill>
                  <a:srgbClr val="231F20"/>
                </a:solidFill>
                <a:latin typeface="Arial"/>
                <a:cs typeface="Arial"/>
              </a:rPr>
              <a:t> </a:t>
            </a:r>
            <a:r>
              <a:rPr lang="en-US" sz="2800" spc="22" dirty="0" err="1">
                <a:solidFill>
                  <a:srgbClr val="231F20"/>
                </a:solidFill>
                <a:latin typeface="Arial"/>
                <a:cs typeface="Arial"/>
              </a:rPr>
              <a:t>sim</a:t>
            </a:r>
            <a:r>
              <a:rPr lang="en-US" sz="2800" spc="22" dirty="0">
                <a:solidFill>
                  <a:srgbClr val="231F20"/>
                </a:solidFill>
                <a:latin typeface="Arial"/>
                <a:cs typeface="Arial"/>
              </a:rPr>
              <a:t> </a:t>
            </a:r>
            <a:r>
              <a:rPr lang="en-US" sz="2800" spc="22" dirty="0" err="1">
                <a:solidFill>
                  <a:srgbClr val="231F20"/>
                </a:solidFill>
                <a:latin typeface="Arial"/>
                <a:cs typeface="Arial"/>
              </a:rPr>
              <a:t>audae</a:t>
            </a:r>
            <a:r>
              <a:rPr lang="en-US" sz="2800" spc="22" dirty="0">
                <a:solidFill>
                  <a:srgbClr val="231F20"/>
                </a:solidFill>
                <a:latin typeface="Arial"/>
                <a:cs typeface="Arial"/>
              </a:rPr>
              <a:t> </a:t>
            </a:r>
            <a:r>
              <a:rPr lang="en-US" sz="2800" spc="22" dirty="0" err="1">
                <a:solidFill>
                  <a:srgbClr val="231F20"/>
                </a:solidFill>
                <a:latin typeface="Arial"/>
                <a:cs typeface="Arial"/>
              </a:rPr>
              <a:t>dollend</a:t>
            </a:r>
            <a:r>
              <a:rPr lang="en-US" sz="2800" spc="22" dirty="0">
                <a:solidFill>
                  <a:srgbClr val="231F20"/>
                </a:solidFill>
                <a:latin typeface="Arial"/>
                <a:cs typeface="Arial"/>
              </a:rPr>
              <a:t> </a:t>
            </a:r>
            <a:r>
              <a:rPr lang="en-US" sz="2800" spc="22" dirty="0" err="1">
                <a:solidFill>
                  <a:srgbClr val="231F20"/>
                </a:solidFill>
                <a:latin typeface="Arial"/>
                <a:cs typeface="Arial"/>
              </a:rPr>
              <a:t>entecat</a:t>
            </a:r>
            <a:r>
              <a:rPr lang="en-US" sz="2800" spc="22" dirty="0">
                <a:solidFill>
                  <a:srgbClr val="231F20"/>
                </a:solidFill>
                <a:latin typeface="Arial"/>
                <a:cs typeface="Arial"/>
              </a:rPr>
              <a:t> </a:t>
            </a:r>
            <a:r>
              <a:rPr lang="en-US" sz="2800" spc="22" dirty="0" err="1">
                <a:solidFill>
                  <a:srgbClr val="231F20"/>
                </a:solidFill>
                <a:latin typeface="Arial"/>
                <a:cs typeface="Arial"/>
              </a:rPr>
              <a:t>Ulpa</a:t>
            </a:r>
            <a:r>
              <a:rPr lang="en-US" sz="2800" spc="22" dirty="0">
                <a:solidFill>
                  <a:srgbClr val="231F20"/>
                </a:solidFill>
                <a:latin typeface="Arial"/>
                <a:cs typeface="Arial"/>
              </a:rPr>
              <a:t> </a:t>
            </a:r>
            <a:r>
              <a:rPr lang="en-US" sz="2800" spc="22" dirty="0" err="1">
                <a:solidFill>
                  <a:srgbClr val="231F20"/>
                </a:solidFill>
                <a:latin typeface="Arial"/>
                <a:cs typeface="Arial"/>
              </a:rPr>
              <a:t>que</a:t>
            </a:r>
            <a:r>
              <a:rPr lang="en-US" sz="2800" spc="22" dirty="0">
                <a:solidFill>
                  <a:srgbClr val="231F20"/>
                </a:solidFill>
                <a:latin typeface="Arial"/>
                <a:cs typeface="Arial"/>
              </a:rPr>
              <a:t> </a:t>
            </a:r>
            <a:r>
              <a:rPr lang="en-US" sz="2800" spc="22" dirty="0" err="1">
                <a:solidFill>
                  <a:srgbClr val="231F20"/>
                </a:solidFill>
                <a:latin typeface="Arial"/>
                <a:cs typeface="Arial"/>
              </a:rPr>
              <a:t>vit</a:t>
            </a:r>
            <a:r>
              <a:rPr lang="en-US" sz="2800" spc="22" dirty="0">
                <a:solidFill>
                  <a:srgbClr val="231F20"/>
                </a:solidFill>
                <a:latin typeface="Arial"/>
                <a:cs typeface="Arial"/>
              </a:rPr>
              <a:t>, </a:t>
            </a:r>
            <a:r>
              <a:rPr lang="en-US" sz="2800" spc="22" dirty="0" err="1">
                <a:solidFill>
                  <a:srgbClr val="231F20"/>
                </a:solidFill>
                <a:latin typeface="Arial"/>
                <a:cs typeface="Arial"/>
              </a:rPr>
              <a:t>si</a:t>
            </a:r>
            <a:r>
              <a:rPr lang="en-US" sz="2800" spc="22" dirty="0">
                <a:solidFill>
                  <a:srgbClr val="231F20"/>
                </a:solidFill>
                <a:latin typeface="Arial"/>
                <a:cs typeface="Arial"/>
              </a:rPr>
              <a:t> </a:t>
            </a:r>
            <a:r>
              <a:rPr lang="en-US" sz="2800" spc="22" dirty="0" err="1">
                <a:solidFill>
                  <a:srgbClr val="231F20"/>
                </a:solidFill>
                <a:latin typeface="Arial"/>
                <a:cs typeface="Arial"/>
              </a:rPr>
              <a:t>untias</a:t>
            </a:r>
            <a:r>
              <a:rPr lang="en-US" sz="2800" spc="22" dirty="0">
                <a:solidFill>
                  <a:srgbClr val="231F20"/>
                </a:solidFill>
                <a:latin typeface="Arial"/>
                <a:cs typeface="Arial"/>
              </a:rPr>
              <a:t> </a:t>
            </a:r>
            <a:r>
              <a:rPr lang="en-US" sz="2800" spc="22" dirty="0" err="1">
                <a:solidFill>
                  <a:srgbClr val="231F20"/>
                </a:solidFill>
                <a:latin typeface="Arial"/>
                <a:cs typeface="Arial"/>
              </a:rPr>
              <a:t>nihilluptio</a:t>
            </a:r>
            <a:r>
              <a:rPr lang="en-US" sz="2800" spc="22" dirty="0">
                <a:solidFill>
                  <a:srgbClr val="231F20"/>
                </a:solidFill>
                <a:latin typeface="Arial"/>
                <a:cs typeface="Arial"/>
              </a:rPr>
              <a:t> </a:t>
            </a:r>
            <a:r>
              <a:rPr lang="en-US" sz="2800" spc="22" dirty="0" err="1">
                <a:solidFill>
                  <a:srgbClr val="231F20"/>
                </a:solidFill>
                <a:latin typeface="Arial"/>
                <a:cs typeface="Arial"/>
              </a:rPr>
              <a:t>que</a:t>
            </a:r>
            <a:r>
              <a:rPr lang="en-US" sz="2800" spc="22" dirty="0">
                <a:solidFill>
                  <a:srgbClr val="231F20"/>
                </a:solidFill>
                <a:latin typeface="Arial"/>
                <a:cs typeface="Arial"/>
              </a:rPr>
              <a:t> </a:t>
            </a:r>
            <a:r>
              <a:rPr lang="en-US" sz="2800" spc="22" dirty="0" err="1">
                <a:solidFill>
                  <a:srgbClr val="231F20"/>
                </a:solidFill>
                <a:latin typeface="Arial"/>
                <a:cs typeface="Arial"/>
              </a:rPr>
              <a:t>eosanducia</a:t>
            </a:r>
            <a:r>
              <a:rPr lang="en-US" sz="2800" spc="22" dirty="0">
                <a:solidFill>
                  <a:srgbClr val="231F20"/>
                </a:solidFill>
                <a:latin typeface="Arial"/>
                <a:cs typeface="Arial"/>
              </a:rPr>
              <a:t> </a:t>
            </a:r>
            <a:r>
              <a:rPr lang="en-US" sz="2800" spc="22" dirty="0" err="1">
                <a:solidFill>
                  <a:srgbClr val="231F20"/>
                </a:solidFill>
                <a:latin typeface="Arial"/>
                <a:cs typeface="Arial"/>
              </a:rPr>
              <a:t>quasper</a:t>
            </a:r>
            <a:r>
              <a:rPr lang="en-US" sz="2800" spc="22" dirty="0">
                <a:solidFill>
                  <a:srgbClr val="231F20"/>
                </a:solidFill>
                <a:latin typeface="Arial"/>
                <a:cs typeface="Arial"/>
              </a:rPr>
              <a:t> </a:t>
            </a:r>
            <a:r>
              <a:rPr lang="en-US" sz="2800" spc="22" dirty="0" err="1">
                <a:solidFill>
                  <a:srgbClr val="231F20"/>
                </a:solidFill>
                <a:latin typeface="Arial"/>
                <a:cs typeface="Arial"/>
              </a:rPr>
              <a:t>spelluptas</a:t>
            </a:r>
            <a:r>
              <a:rPr lang="en-US" sz="2800" spc="22" dirty="0">
                <a:solidFill>
                  <a:srgbClr val="231F20"/>
                </a:solidFill>
                <a:latin typeface="Arial"/>
                <a:cs typeface="Arial"/>
              </a:rPr>
              <a:t> </a:t>
            </a:r>
            <a:r>
              <a:rPr lang="en-US" sz="2800" spc="22" dirty="0" err="1">
                <a:solidFill>
                  <a:srgbClr val="231F20"/>
                </a:solidFill>
                <a:latin typeface="Arial"/>
                <a:cs typeface="Arial"/>
              </a:rPr>
              <a:t>vende</a:t>
            </a:r>
            <a:r>
              <a:rPr lang="en-US" sz="2800" spc="22" dirty="0">
                <a:solidFill>
                  <a:srgbClr val="231F20"/>
                </a:solidFill>
                <a:latin typeface="Arial"/>
                <a:cs typeface="Arial"/>
              </a:rPr>
              <a:t> </a:t>
            </a:r>
            <a:r>
              <a:rPr lang="en-US" sz="2800" spc="22" dirty="0" err="1">
                <a:solidFill>
                  <a:srgbClr val="231F20"/>
                </a:solidFill>
                <a:latin typeface="Arial"/>
                <a:cs typeface="Arial"/>
              </a:rPr>
              <a:t>sene</a:t>
            </a:r>
            <a:r>
              <a:rPr lang="en-US" sz="2800" spc="22" dirty="0">
                <a:solidFill>
                  <a:srgbClr val="231F20"/>
                </a:solidFill>
                <a:latin typeface="Arial"/>
                <a:cs typeface="Arial"/>
              </a:rPr>
              <a:t> </a:t>
            </a:r>
            <a:r>
              <a:rPr lang="en-US" sz="2800" spc="22" dirty="0" err="1">
                <a:solidFill>
                  <a:srgbClr val="231F20"/>
                </a:solidFill>
                <a:latin typeface="Arial"/>
                <a:cs typeface="Arial"/>
              </a:rPr>
              <a:t>eture</a:t>
            </a:r>
            <a:r>
              <a:rPr lang="en-US" sz="2800" spc="22" dirty="0">
                <a:solidFill>
                  <a:srgbClr val="231F20"/>
                </a:solidFill>
                <a:latin typeface="Arial"/>
                <a:cs typeface="Arial"/>
              </a:rPr>
              <a:t> non </a:t>
            </a:r>
            <a:r>
              <a:rPr lang="en-US" sz="2800" spc="22" dirty="0" err="1">
                <a:solidFill>
                  <a:srgbClr val="231F20"/>
                </a:solidFill>
                <a:latin typeface="Arial"/>
                <a:cs typeface="Arial"/>
              </a:rPr>
              <a:t>enistiis</a:t>
            </a:r>
            <a:r>
              <a:rPr lang="en-US" sz="2800" spc="22" dirty="0">
                <a:solidFill>
                  <a:srgbClr val="231F20"/>
                </a:solidFill>
                <a:latin typeface="Arial"/>
                <a:cs typeface="Arial"/>
              </a:rPr>
              <a:t> </a:t>
            </a:r>
            <a:r>
              <a:rPr lang="en-US" sz="2800" spc="22" dirty="0" err="1">
                <a:solidFill>
                  <a:srgbClr val="231F20"/>
                </a:solidFill>
                <a:latin typeface="Arial"/>
                <a:cs typeface="Arial"/>
              </a:rPr>
              <a:t>sint</a:t>
            </a:r>
            <a:r>
              <a:rPr lang="en-US" sz="2800" spc="22" dirty="0">
                <a:solidFill>
                  <a:srgbClr val="231F20"/>
                </a:solidFill>
                <a:latin typeface="Arial"/>
                <a:cs typeface="Arial"/>
              </a:rPr>
              <a:t> </a:t>
            </a:r>
            <a:r>
              <a:rPr lang="en-US" sz="2800" spc="22" dirty="0" err="1">
                <a:solidFill>
                  <a:srgbClr val="231F20"/>
                </a:solidFill>
                <a:latin typeface="Arial"/>
                <a:cs typeface="Arial"/>
              </a:rPr>
              <a:t>quostia</a:t>
            </a:r>
            <a:r>
              <a:rPr lang="en-US" sz="2800" spc="22" dirty="0">
                <a:solidFill>
                  <a:srgbClr val="231F20"/>
                </a:solidFill>
                <a:latin typeface="Arial"/>
                <a:cs typeface="Arial"/>
              </a:rPr>
              <a:t> </a:t>
            </a:r>
            <a:r>
              <a:rPr lang="en-US" sz="2800" spc="22" dirty="0" err="1">
                <a:solidFill>
                  <a:srgbClr val="231F20"/>
                </a:solidFill>
                <a:latin typeface="Arial"/>
                <a:cs typeface="Arial"/>
              </a:rPr>
              <a:t>turiat</a:t>
            </a:r>
            <a:r>
              <a:rPr lang="en-US" sz="2800" spc="22" dirty="0">
                <a:solidFill>
                  <a:srgbClr val="231F20"/>
                </a:solidFill>
                <a:latin typeface="Arial"/>
                <a:cs typeface="Arial"/>
              </a:rPr>
              <a:t> </a:t>
            </a:r>
            <a:r>
              <a:rPr lang="en-US" sz="2800" spc="22" dirty="0" err="1">
                <a:solidFill>
                  <a:srgbClr val="231F20"/>
                </a:solidFill>
                <a:latin typeface="Arial"/>
                <a:cs typeface="Arial"/>
              </a:rPr>
              <a:t>alis</a:t>
            </a:r>
            <a:r>
              <a:rPr lang="en-US" sz="2800" spc="22" dirty="0">
                <a:solidFill>
                  <a:srgbClr val="231F20"/>
                </a:solidFill>
                <a:latin typeface="Arial"/>
                <a:cs typeface="Arial"/>
              </a:rPr>
              <a:t> </a:t>
            </a:r>
            <a:r>
              <a:rPr lang="en-US" sz="2800" spc="22" dirty="0" err="1">
                <a:solidFill>
                  <a:srgbClr val="231F20"/>
                </a:solidFill>
                <a:latin typeface="Arial"/>
                <a:cs typeface="Arial"/>
              </a:rPr>
              <a:t>mos</a:t>
            </a:r>
            <a:endParaRPr lang="en-US" sz="2800" spc="22" dirty="0">
              <a:solidFill>
                <a:srgbClr val="231F20"/>
              </a:solidFill>
              <a:latin typeface="Arial"/>
              <a:cs typeface="Arial"/>
            </a:endParaRPr>
          </a:p>
        </p:txBody>
      </p:sp>
      <p:pic>
        <p:nvPicPr>
          <p:cNvPr id="22" name="Picture 21"/>
          <p:cNvPicPr>
            <a:picLocks noChangeAspect="1"/>
          </p:cNvPicPr>
          <p:nvPr/>
        </p:nvPicPr>
        <p:blipFill>
          <a:blip r:embed="rId3"/>
          <a:stretch>
            <a:fillRect/>
          </a:stretch>
        </p:blipFill>
        <p:spPr>
          <a:xfrm>
            <a:off x="11998349" y="11415926"/>
            <a:ext cx="9258300" cy="6705600"/>
          </a:xfrm>
          <a:prstGeom prst="rect">
            <a:avLst/>
          </a:prstGeom>
        </p:spPr>
      </p:pic>
      <p:sp>
        <p:nvSpPr>
          <p:cNvPr id="24" name="object 58"/>
          <p:cNvSpPr txBox="1"/>
          <p:nvPr/>
        </p:nvSpPr>
        <p:spPr>
          <a:xfrm>
            <a:off x="12002921" y="18312972"/>
            <a:ext cx="9253728" cy="756784"/>
          </a:xfrm>
          <a:prstGeom prst="rect">
            <a:avLst/>
          </a:prstGeom>
        </p:spPr>
        <p:txBody>
          <a:bodyPr vert="horz" wrap="square" lIns="0" tIns="0" rIns="0" bIns="0" rtlCol="0">
            <a:noAutofit/>
          </a:bodyPr>
          <a:lstStyle/>
          <a:p>
            <a:pPr marR="11088">
              <a:lnSpc>
                <a:spcPts val="2200"/>
              </a:lnSpc>
            </a:pPr>
            <a:r>
              <a:rPr sz="1800" i="1" dirty="0">
                <a:solidFill>
                  <a:srgbClr val="000000"/>
                </a:solidFill>
                <a:latin typeface="Arial"/>
                <a:cs typeface="Arial"/>
              </a:rPr>
              <a:t>Photo Caption: Ces ea venti nesedite explacideris eate veliquatecum fuga. Itat ut laute reicit audantem quiatus es  nient. Lautecerum assusdae eium enturia cumet et hit endest, qui dolor ad et el et reprae</a:t>
            </a:r>
            <a:r>
              <a:rPr lang="en-US" sz="1800" i="1" dirty="0">
                <a:solidFill>
                  <a:srgbClr val="000000"/>
                </a:solidFill>
                <a:latin typeface="Arial"/>
                <a:cs typeface="Arial"/>
              </a:rPr>
              <a:t>.</a:t>
            </a:r>
            <a:endParaRPr sz="1400" dirty="0">
              <a:latin typeface="Arial"/>
              <a:cs typeface="Arial"/>
            </a:endParaRPr>
          </a:p>
        </p:txBody>
      </p:sp>
      <p:pic>
        <p:nvPicPr>
          <p:cNvPr id="25" name="Picture 24"/>
          <p:cNvPicPr>
            <a:picLocks noChangeAspect="1"/>
          </p:cNvPicPr>
          <p:nvPr/>
        </p:nvPicPr>
        <p:blipFill>
          <a:blip r:embed="rId4"/>
          <a:stretch>
            <a:fillRect/>
          </a:stretch>
        </p:blipFill>
        <p:spPr>
          <a:xfrm>
            <a:off x="12002921" y="20663201"/>
            <a:ext cx="9253728" cy="5217122"/>
          </a:xfrm>
          <a:prstGeom prst="rect">
            <a:avLst/>
          </a:prstGeom>
        </p:spPr>
      </p:pic>
      <p:sp>
        <p:nvSpPr>
          <p:cNvPr id="26" name="object 4"/>
          <p:cNvSpPr txBox="1"/>
          <p:nvPr/>
        </p:nvSpPr>
        <p:spPr>
          <a:xfrm>
            <a:off x="12002921" y="26372707"/>
            <a:ext cx="9253728" cy="3566906"/>
          </a:xfrm>
          <a:prstGeom prst="rect">
            <a:avLst/>
          </a:prstGeom>
        </p:spPr>
        <p:txBody>
          <a:bodyPr vert="horz" wrap="square" lIns="0" tIns="0" rIns="0" bIns="0" rtlCol="0" anchor="t" anchorCtr="0">
            <a:noAutofit/>
          </a:bodyPr>
          <a:lstStyle>
            <a:defPPr>
              <a:defRPr lang="en-US"/>
            </a:defPPr>
            <a:lvl1pPr marL="0" algn="l" defTabSz="498988" rtl="0" eaLnBrk="1" latinLnBrk="0" hangingPunct="1">
              <a:defRPr sz="2000" kern="1200">
                <a:solidFill>
                  <a:schemeClr val="tx1"/>
                </a:solidFill>
                <a:latin typeface="+mn-lt"/>
                <a:ea typeface="+mn-ea"/>
                <a:cs typeface="+mn-cs"/>
              </a:defRPr>
            </a:lvl1pPr>
            <a:lvl2pPr marL="498988" algn="l" defTabSz="498988" rtl="0" eaLnBrk="1" latinLnBrk="0" hangingPunct="1">
              <a:defRPr sz="2000" kern="1200">
                <a:solidFill>
                  <a:schemeClr val="tx1"/>
                </a:solidFill>
                <a:latin typeface="+mn-lt"/>
                <a:ea typeface="+mn-ea"/>
                <a:cs typeface="+mn-cs"/>
              </a:defRPr>
            </a:lvl2pPr>
            <a:lvl3pPr marL="997976" algn="l" defTabSz="498988" rtl="0" eaLnBrk="1" latinLnBrk="0" hangingPunct="1">
              <a:defRPr sz="2000" kern="1200">
                <a:solidFill>
                  <a:schemeClr val="tx1"/>
                </a:solidFill>
                <a:latin typeface="+mn-lt"/>
                <a:ea typeface="+mn-ea"/>
                <a:cs typeface="+mn-cs"/>
              </a:defRPr>
            </a:lvl3pPr>
            <a:lvl4pPr marL="1496964" algn="l" defTabSz="498988" rtl="0" eaLnBrk="1" latinLnBrk="0" hangingPunct="1">
              <a:defRPr sz="2000" kern="1200">
                <a:solidFill>
                  <a:schemeClr val="tx1"/>
                </a:solidFill>
                <a:latin typeface="+mn-lt"/>
                <a:ea typeface="+mn-ea"/>
                <a:cs typeface="+mn-cs"/>
              </a:defRPr>
            </a:lvl4pPr>
            <a:lvl5pPr marL="1995952" algn="l" defTabSz="498988" rtl="0" eaLnBrk="1" latinLnBrk="0" hangingPunct="1">
              <a:defRPr sz="2000" kern="1200">
                <a:solidFill>
                  <a:schemeClr val="tx1"/>
                </a:solidFill>
                <a:latin typeface="+mn-lt"/>
                <a:ea typeface="+mn-ea"/>
                <a:cs typeface="+mn-cs"/>
              </a:defRPr>
            </a:lvl5pPr>
            <a:lvl6pPr marL="2494940" algn="l" defTabSz="498988" rtl="0" eaLnBrk="1" latinLnBrk="0" hangingPunct="1">
              <a:defRPr sz="2000" kern="1200">
                <a:solidFill>
                  <a:schemeClr val="tx1"/>
                </a:solidFill>
                <a:latin typeface="+mn-lt"/>
                <a:ea typeface="+mn-ea"/>
                <a:cs typeface="+mn-cs"/>
              </a:defRPr>
            </a:lvl6pPr>
            <a:lvl7pPr marL="2993928" algn="l" defTabSz="498988" rtl="0" eaLnBrk="1" latinLnBrk="0" hangingPunct="1">
              <a:defRPr sz="2000" kern="1200">
                <a:solidFill>
                  <a:schemeClr val="tx1"/>
                </a:solidFill>
                <a:latin typeface="+mn-lt"/>
                <a:ea typeface="+mn-ea"/>
                <a:cs typeface="+mn-cs"/>
              </a:defRPr>
            </a:lvl7pPr>
            <a:lvl8pPr marL="3492917" algn="l" defTabSz="498988" rtl="0" eaLnBrk="1" latinLnBrk="0" hangingPunct="1">
              <a:defRPr sz="2000" kern="1200">
                <a:solidFill>
                  <a:schemeClr val="tx1"/>
                </a:solidFill>
                <a:latin typeface="+mn-lt"/>
                <a:ea typeface="+mn-ea"/>
                <a:cs typeface="+mn-cs"/>
              </a:defRPr>
            </a:lvl8pPr>
            <a:lvl9pPr marL="3991905" algn="l" defTabSz="498988" rtl="0" eaLnBrk="1" latinLnBrk="0" hangingPunct="1">
              <a:defRPr sz="2000" kern="1200">
                <a:solidFill>
                  <a:schemeClr val="tx1"/>
                </a:solidFill>
                <a:latin typeface="+mn-lt"/>
                <a:ea typeface="+mn-ea"/>
                <a:cs typeface="+mn-cs"/>
              </a:defRPr>
            </a:lvl9pPr>
          </a:lstStyle>
          <a:p>
            <a:pPr>
              <a:lnSpc>
                <a:spcPts val="4000"/>
              </a:lnSpc>
              <a:spcAft>
                <a:spcPts val="1600"/>
              </a:spcAft>
            </a:pPr>
            <a:r>
              <a:rPr lang="en-US" sz="2800" spc="22" dirty="0" err="1">
                <a:solidFill>
                  <a:srgbClr val="231F20"/>
                </a:solidFill>
                <a:latin typeface="Arial"/>
                <a:cs typeface="Arial"/>
              </a:rPr>
              <a:t>Otas</a:t>
            </a:r>
            <a:r>
              <a:rPr lang="en-US" sz="2800" spc="22" dirty="0">
                <a:solidFill>
                  <a:srgbClr val="231F20"/>
                </a:solidFill>
                <a:latin typeface="Arial"/>
                <a:cs typeface="Arial"/>
              </a:rPr>
              <a:t> </a:t>
            </a:r>
            <a:r>
              <a:rPr lang="en-US" sz="2800" spc="22" dirty="0" err="1">
                <a:solidFill>
                  <a:srgbClr val="231F20"/>
                </a:solidFill>
                <a:latin typeface="Arial"/>
                <a:cs typeface="Arial"/>
              </a:rPr>
              <a:t>ut</a:t>
            </a:r>
            <a:r>
              <a:rPr lang="en-US" sz="2800" spc="22" dirty="0">
                <a:solidFill>
                  <a:srgbClr val="231F20"/>
                </a:solidFill>
                <a:latin typeface="Arial"/>
                <a:cs typeface="Arial"/>
              </a:rPr>
              <a:t> lam qui </a:t>
            </a:r>
            <a:r>
              <a:rPr lang="en-US" sz="2800" spc="22" dirty="0" err="1">
                <a:solidFill>
                  <a:srgbClr val="231F20"/>
                </a:solidFill>
                <a:latin typeface="Arial"/>
                <a:cs typeface="Arial"/>
              </a:rPr>
              <a:t>torporemquae</a:t>
            </a:r>
            <a:r>
              <a:rPr lang="en-US" sz="2800" spc="22" dirty="0">
                <a:solidFill>
                  <a:srgbClr val="231F20"/>
                </a:solidFill>
                <a:latin typeface="Arial"/>
                <a:cs typeface="Arial"/>
              </a:rPr>
              <a:t> </a:t>
            </a:r>
            <a:r>
              <a:rPr lang="en-US" sz="2800" spc="22" dirty="0" err="1">
                <a:solidFill>
                  <a:srgbClr val="231F20"/>
                </a:solidFill>
                <a:latin typeface="Arial"/>
                <a:cs typeface="Arial"/>
              </a:rPr>
              <a:t>nisti</a:t>
            </a:r>
            <a:r>
              <a:rPr lang="en-US" sz="2800" spc="22" dirty="0">
                <a:solidFill>
                  <a:srgbClr val="231F20"/>
                </a:solidFill>
                <a:latin typeface="Arial"/>
                <a:cs typeface="Arial"/>
              </a:rPr>
              <a:t> </a:t>
            </a:r>
            <a:r>
              <a:rPr lang="en-US" sz="2800" spc="22" dirty="0" err="1">
                <a:solidFill>
                  <a:srgbClr val="231F20"/>
                </a:solidFill>
                <a:latin typeface="Arial"/>
                <a:cs typeface="Arial"/>
              </a:rPr>
              <a:t>corescium</a:t>
            </a:r>
            <a:r>
              <a:rPr lang="en-US" sz="2800" spc="22" dirty="0">
                <a:solidFill>
                  <a:srgbClr val="231F20"/>
                </a:solidFill>
                <a:latin typeface="Arial"/>
                <a:cs typeface="Arial"/>
              </a:rPr>
              <a:t> </a:t>
            </a:r>
            <a:r>
              <a:rPr lang="en-US" sz="2800" spc="22" dirty="0" err="1">
                <a:solidFill>
                  <a:srgbClr val="231F20"/>
                </a:solidFill>
                <a:latin typeface="Arial"/>
                <a:cs typeface="Arial"/>
              </a:rPr>
              <a:t>ini</a:t>
            </a:r>
            <a:r>
              <a:rPr lang="en-US" sz="2800" spc="22" dirty="0">
                <a:solidFill>
                  <a:srgbClr val="231F20"/>
                </a:solidFill>
                <a:latin typeface="Arial"/>
                <a:cs typeface="Arial"/>
              </a:rPr>
              <a:t> </a:t>
            </a:r>
            <a:r>
              <a:rPr lang="en-US" sz="2800" spc="22" dirty="0" err="1">
                <a:solidFill>
                  <a:srgbClr val="231F20"/>
                </a:solidFill>
                <a:latin typeface="Arial"/>
                <a:cs typeface="Arial"/>
              </a:rPr>
              <a:t>consedi</a:t>
            </a:r>
            <a:r>
              <a:rPr lang="en-US" sz="2800" spc="22" dirty="0">
                <a:solidFill>
                  <a:srgbClr val="231F20"/>
                </a:solidFill>
                <a:latin typeface="Arial"/>
                <a:cs typeface="Arial"/>
              </a:rPr>
              <a:t> </a:t>
            </a:r>
            <a:r>
              <a:rPr lang="en-US" sz="2800" spc="22" dirty="0" err="1">
                <a:solidFill>
                  <a:srgbClr val="231F20"/>
                </a:solidFill>
                <a:latin typeface="Arial"/>
                <a:cs typeface="Arial"/>
              </a:rPr>
              <a:t>psuntis</a:t>
            </a:r>
            <a:r>
              <a:rPr lang="en-US" sz="2800" spc="22" dirty="0">
                <a:solidFill>
                  <a:srgbClr val="231F20"/>
                </a:solidFill>
                <a:latin typeface="Arial"/>
                <a:cs typeface="Arial"/>
              </a:rPr>
              <a:t> </a:t>
            </a:r>
            <a:r>
              <a:rPr lang="en-US" sz="2800" spc="22" dirty="0" err="1">
                <a:solidFill>
                  <a:srgbClr val="231F20"/>
                </a:solidFill>
                <a:latin typeface="Arial"/>
                <a:cs typeface="Arial"/>
              </a:rPr>
              <a:t>etur</a:t>
            </a:r>
            <a:r>
              <a:rPr lang="en-US" sz="2800" spc="22" dirty="0">
                <a:solidFill>
                  <a:srgbClr val="231F20"/>
                </a:solidFill>
                <a:latin typeface="Arial"/>
                <a:cs typeface="Arial"/>
              </a:rPr>
              <a:t> </a:t>
            </a:r>
            <a:r>
              <a:rPr lang="en-US" sz="2800" spc="22" dirty="0" err="1">
                <a:solidFill>
                  <a:srgbClr val="231F20"/>
                </a:solidFill>
                <a:latin typeface="Arial"/>
                <a:cs typeface="Arial"/>
              </a:rPr>
              <a:t>aut</a:t>
            </a:r>
            <a:r>
              <a:rPr lang="en-US" sz="2800" spc="22" dirty="0">
                <a:solidFill>
                  <a:srgbClr val="231F20"/>
                </a:solidFill>
                <a:latin typeface="Arial"/>
                <a:cs typeface="Arial"/>
              </a:rPr>
              <a:t> </a:t>
            </a:r>
            <a:r>
              <a:rPr lang="en-US" sz="2800" spc="22" dirty="0" err="1">
                <a:solidFill>
                  <a:srgbClr val="231F20"/>
                </a:solidFill>
                <a:latin typeface="Arial"/>
                <a:cs typeface="Arial"/>
              </a:rPr>
              <a:t>oditibus.Equi</a:t>
            </a:r>
            <a:r>
              <a:rPr lang="en-US" sz="2800" spc="22" dirty="0">
                <a:solidFill>
                  <a:srgbClr val="231F20"/>
                </a:solidFill>
                <a:latin typeface="Arial"/>
                <a:cs typeface="Arial"/>
              </a:rPr>
              <a:t> </a:t>
            </a:r>
            <a:r>
              <a:rPr lang="en-US" sz="2800" spc="22" dirty="0" err="1">
                <a:solidFill>
                  <a:srgbClr val="231F20"/>
                </a:solidFill>
                <a:latin typeface="Arial"/>
                <a:cs typeface="Arial"/>
              </a:rPr>
              <a:t>ratures</a:t>
            </a:r>
            <a:r>
              <a:rPr lang="en-US" sz="2800" spc="22" dirty="0">
                <a:solidFill>
                  <a:srgbClr val="231F20"/>
                </a:solidFill>
                <a:latin typeface="Arial"/>
                <a:cs typeface="Arial"/>
              </a:rPr>
              <a:t> </a:t>
            </a:r>
            <a:r>
              <a:rPr lang="en-US" sz="2800" spc="22" dirty="0" err="1">
                <a:solidFill>
                  <a:srgbClr val="231F20"/>
                </a:solidFill>
                <a:latin typeface="Arial"/>
                <a:cs typeface="Arial"/>
              </a:rPr>
              <a:t>molectas</a:t>
            </a:r>
            <a:r>
              <a:rPr lang="en-US" sz="2800" spc="22" dirty="0">
                <a:solidFill>
                  <a:srgbClr val="231F20"/>
                </a:solidFill>
                <a:latin typeface="Arial"/>
                <a:cs typeface="Arial"/>
              </a:rPr>
              <a:t> </a:t>
            </a:r>
            <a:r>
              <a:rPr lang="en-US" sz="2800" spc="22" dirty="0" err="1">
                <a:solidFill>
                  <a:srgbClr val="231F20"/>
                </a:solidFill>
                <a:latin typeface="Arial"/>
                <a:cs typeface="Arial"/>
              </a:rPr>
              <a:t>sime</a:t>
            </a:r>
            <a:r>
              <a:rPr lang="en-US" sz="2800" spc="22" dirty="0">
                <a:solidFill>
                  <a:srgbClr val="231F20"/>
                </a:solidFill>
                <a:latin typeface="Arial"/>
                <a:cs typeface="Arial"/>
              </a:rPr>
              <a:t> </a:t>
            </a:r>
            <a:r>
              <a:rPr lang="en-US" sz="2800" spc="22" dirty="0" err="1">
                <a:solidFill>
                  <a:srgbClr val="231F20"/>
                </a:solidFill>
                <a:latin typeface="Arial"/>
                <a:cs typeface="Arial"/>
              </a:rPr>
              <a:t>debitent</a:t>
            </a:r>
            <a:r>
              <a:rPr lang="en-US" sz="2800" spc="22" dirty="0">
                <a:solidFill>
                  <a:srgbClr val="231F20"/>
                </a:solidFill>
                <a:latin typeface="Arial"/>
                <a:cs typeface="Arial"/>
              </a:rPr>
              <a:t> </a:t>
            </a:r>
            <a:r>
              <a:rPr lang="en-US" sz="2800" spc="22" dirty="0" err="1">
                <a:solidFill>
                  <a:srgbClr val="231F20"/>
                </a:solidFill>
                <a:latin typeface="Arial"/>
                <a:cs typeface="Arial"/>
              </a:rPr>
              <a:t>ime</a:t>
            </a:r>
            <a:r>
              <a:rPr lang="en-US" sz="2800" spc="22" dirty="0">
                <a:solidFill>
                  <a:srgbClr val="231F20"/>
                </a:solidFill>
                <a:latin typeface="Arial"/>
                <a:cs typeface="Arial"/>
              </a:rPr>
              <a:t> </a:t>
            </a:r>
            <a:r>
              <a:rPr lang="en-US" sz="2800" spc="22" dirty="0" err="1">
                <a:solidFill>
                  <a:srgbClr val="231F20"/>
                </a:solidFill>
                <a:latin typeface="Arial"/>
                <a:cs typeface="Arial"/>
              </a:rPr>
              <a:t>antent</a:t>
            </a:r>
            <a:r>
              <a:rPr lang="en-US" sz="2800" spc="22" dirty="0">
                <a:solidFill>
                  <a:srgbClr val="231F20"/>
                </a:solidFill>
                <a:latin typeface="Arial"/>
                <a:cs typeface="Arial"/>
              </a:rPr>
              <a:t>. </a:t>
            </a:r>
            <a:r>
              <a:rPr lang="en-US" sz="2800" spc="22" dirty="0" err="1">
                <a:solidFill>
                  <a:srgbClr val="231F20"/>
                </a:solidFill>
                <a:latin typeface="Arial"/>
                <a:cs typeface="Arial"/>
              </a:rPr>
              <a:t>Lesequae</a:t>
            </a:r>
            <a:r>
              <a:rPr lang="en-US" sz="2800" spc="22" dirty="0">
                <a:solidFill>
                  <a:srgbClr val="231F20"/>
                </a:solidFill>
                <a:latin typeface="Arial"/>
                <a:cs typeface="Arial"/>
              </a:rPr>
              <a:t> </a:t>
            </a:r>
            <a:r>
              <a:rPr lang="en-US" sz="2800" spc="22" dirty="0" err="1">
                <a:solidFill>
                  <a:srgbClr val="231F20"/>
                </a:solidFill>
                <a:latin typeface="Arial"/>
                <a:cs typeface="Arial"/>
              </a:rPr>
              <a:t>nestiam</a:t>
            </a:r>
            <a:r>
              <a:rPr lang="en-US" sz="2800" spc="22" dirty="0">
                <a:solidFill>
                  <a:srgbClr val="231F20"/>
                </a:solidFill>
                <a:latin typeface="Arial"/>
                <a:cs typeface="Arial"/>
              </a:rPr>
              <a:t> res </a:t>
            </a:r>
            <a:r>
              <a:rPr lang="en-US" sz="2800" spc="22" dirty="0" err="1">
                <a:solidFill>
                  <a:srgbClr val="231F20"/>
                </a:solidFill>
                <a:latin typeface="Arial"/>
                <a:cs typeface="Arial"/>
              </a:rPr>
              <a:t>dipsantem</a:t>
            </a:r>
            <a:r>
              <a:rPr lang="en-US" sz="2800" spc="22" dirty="0">
                <a:solidFill>
                  <a:srgbClr val="231F20"/>
                </a:solidFill>
                <a:latin typeface="Arial"/>
                <a:cs typeface="Arial"/>
              </a:rPr>
              <a:t> </a:t>
            </a:r>
            <a:r>
              <a:rPr lang="en-US" sz="2800" spc="22" dirty="0" err="1">
                <a:solidFill>
                  <a:srgbClr val="231F20"/>
                </a:solidFill>
                <a:latin typeface="Arial"/>
                <a:cs typeface="Arial"/>
              </a:rPr>
              <a:t>reperum</a:t>
            </a:r>
            <a:r>
              <a:rPr lang="en-US" sz="2800" spc="22" dirty="0">
                <a:solidFill>
                  <a:srgbClr val="231F20"/>
                </a:solidFill>
                <a:latin typeface="Arial"/>
                <a:cs typeface="Arial"/>
              </a:rPr>
              <a:t> </a:t>
            </a:r>
            <a:r>
              <a:rPr lang="en-US" sz="2800" spc="22" dirty="0" err="1">
                <a:solidFill>
                  <a:srgbClr val="231F20"/>
                </a:solidFill>
                <a:latin typeface="Arial"/>
                <a:cs typeface="Arial"/>
              </a:rPr>
              <a:t>eatempos</a:t>
            </a:r>
            <a:r>
              <a:rPr lang="en-US" sz="2800" spc="22" dirty="0">
                <a:solidFill>
                  <a:srgbClr val="231F20"/>
                </a:solidFill>
                <a:latin typeface="Arial"/>
                <a:cs typeface="Arial"/>
              </a:rPr>
              <a:t> rem et </a:t>
            </a:r>
            <a:r>
              <a:rPr lang="en-US" sz="2800" spc="22" dirty="0" err="1">
                <a:solidFill>
                  <a:srgbClr val="231F20"/>
                </a:solidFill>
                <a:latin typeface="Arial"/>
                <a:cs typeface="Arial"/>
              </a:rPr>
              <a:t>quia</a:t>
            </a:r>
            <a:r>
              <a:rPr lang="en-US" sz="2800" spc="22" dirty="0">
                <a:solidFill>
                  <a:srgbClr val="231F20"/>
                </a:solidFill>
                <a:latin typeface="Arial"/>
                <a:cs typeface="Arial"/>
              </a:rPr>
              <a:t> </a:t>
            </a:r>
            <a:r>
              <a:rPr lang="en-US" sz="2800" spc="22" dirty="0" err="1">
                <a:solidFill>
                  <a:srgbClr val="231F20"/>
                </a:solidFill>
                <a:latin typeface="Arial"/>
                <a:cs typeface="Arial"/>
              </a:rPr>
              <a:t>paristrunt</a:t>
            </a:r>
            <a:r>
              <a:rPr lang="en-US" sz="2800" spc="22" dirty="0">
                <a:solidFill>
                  <a:srgbClr val="231F20"/>
                </a:solidFill>
                <a:latin typeface="Arial"/>
                <a:cs typeface="Arial"/>
              </a:rPr>
              <a:t> </a:t>
            </a:r>
            <a:r>
              <a:rPr lang="en-US" sz="2800" spc="22" dirty="0" err="1">
                <a:solidFill>
                  <a:srgbClr val="231F20"/>
                </a:solidFill>
                <a:latin typeface="Arial"/>
                <a:cs typeface="Arial"/>
              </a:rPr>
              <a:t>quamus</a:t>
            </a:r>
            <a:r>
              <a:rPr lang="en-US" sz="2800" spc="22" dirty="0">
                <a:solidFill>
                  <a:srgbClr val="231F20"/>
                </a:solidFill>
                <a:latin typeface="Arial"/>
                <a:cs typeface="Arial"/>
              </a:rPr>
              <a:t> </a:t>
            </a:r>
            <a:r>
              <a:rPr lang="en-US" sz="2800" spc="22" dirty="0" err="1">
                <a:solidFill>
                  <a:srgbClr val="231F20"/>
                </a:solidFill>
                <a:latin typeface="Arial"/>
                <a:cs typeface="Arial"/>
              </a:rPr>
              <a:t>nonsed</a:t>
            </a:r>
            <a:r>
              <a:rPr lang="en-US" sz="2800" spc="22" dirty="0">
                <a:solidFill>
                  <a:srgbClr val="231F20"/>
                </a:solidFill>
                <a:latin typeface="Arial"/>
                <a:cs typeface="Arial"/>
              </a:rPr>
              <a:t> </a:t>
            </a:r>
            <a:r>
              <a:rPr lang="en-US" sz="2800" spc="22" dirty="0" err="1">
                <a:solidFill>
                  <a:srgbClr val="231F20"/>
                </a:solidFill>
                <a:latin typeface="Arial"/>
                <a:cs typeface="Arial"/>
              </a:rPr>
              <a:t>quatur</a:t>
            </a:r>
            <a:r>
              <a:rPr lang="en-US" sz="2800" spc="22" dirty="0">
                <a:solidFill>
                  <a:srgbClr val="231F20"/>
                </a:solidFill>
                <a:latin typeface="Arial"/>
                <a:cs typeface="Arial"/>
              </a:rPr>
              <a:t>, </a:t>
            </a:r>
            <a:r>
              <a:rPr lang="en-US" sz="2800" spc="22" dirty="0" err="1">
                <a:solidFill>
                  <a:srgbClr val="231F20"/>
                </a:solidFill>
                <a:latin typeface="Arial"/>
                <a:cs typeface="Arial"/>
              </a:rPr>
              <a:t>asped</a:t>
            </a:r>
            <a:r>
              <a:rPr lang="en-US" sz="2800" spc="22" dirty="0">
                <a:solidFill>
                  <a:srgbClr val="231F20"/>
                </a:solidFill>
                <a:latin typeface="Arial"/>
                <a:cs typeface="Arial"/>
              </a:rPr>
              <a:t> </a:t>
            </a:r>
            <a:r>
              <a:rPr lang="en-US" sz="2800" spc="22" dirty="0" err="1">
                <a:solidFill>
                  <a:srgbClr val="231F20"/>
                </a:solidFill>
                <a:latin typeface="Arial"/>
                <a:cs typeface="Arial"/>
              </a:rPr>
              <a:t>ut</a:t>
            </a:r>
            <a:r>
              <a:rPr lang="en-US" sz="2800" spc="22" dirty="0">
                <a:solidFill>
                  <a:srgbClr val="231F20"/>
                </a:solidFill>
                <a:latin typeface="Arial"/>
                <a:cs typeface="Arial"/>
              </a:rPr>
              <a:t> re </a:t>
            </a:r>
            <a:r>
              <a:rPr lang="en-US" sz="2800" spc="22" dirty="0" err="1">
                <a:solidFill>
                  <a:srgbClr val="231F20"/>
                </a:solidFill>
                <a:latin typeface="Arial"/>
                <a:cs typeface="Arial"/>
              </a:rPr>
              <a:t>etur</a:t>
            </a:r>
            <a:r>
              <a:rPr lang="en-US" sz="2800" spc="22" dirty="0">
                <a:solidFill>
                  <a:srgbClr val="231F20"/>
                </a:solidFill>
                <a:latin typeface="Arial"/>
                <a:cs typeface="Arial"/>
              </a:rPr>
              <a:t>? </a:t>
            </a:r>
            <a:r>
              <a:rPr lang="en-US" sz="2800" spc="22" dirty="0" err="1">
                <a:solidFill>
                  <a:srgbClr val="231F20"/>
                </a:solidFill>
                <a:latin typeface="Arial"/>
                <a:cs typeface="Arial"/>
              </a:rPr>
              <a:t>Fero</a:t>
            </a:r>
            <a:r>
              <a:rPr lang="en-US" sz="2800" spc="22" dirty="0">
                <a:solidFill>
                  <a:srgbClr val="231F20"/>
                </a:solidFill>
                <a:latin typeface="Arial"/>
                <a:cs typeface="Arial"/>
              </a:rPr>
              <a:t> el </a:t>
            </a:r>
            <a:r>
              <a:rPr lang="en-US" sz="2800" spc="22" dirty="0" err="1">
                <a:solidFill>
                  <a:srgbClr val="231F20"/>
                </a:solidFill>
                <a:latin typeface="Arial"/>
                <a:cs typeface="Arial"/>
              </a:rPr>
              <a:t>intio</a:t>
            </a:r>
            <a:r>
              <a:rPr lang="en-US" sz="2800" spc="22" dirty="0">
                <a:solidFill>
                  <a:srgbClr val="231F20"/>
                </a:solidFill>
                <a:latin typeface="Arial"/>
                <a:cs typeface="Arial"/>
              </a:rPr>
              <a:t> </a:t>
            </a:r>
            <a:r>
              <a:rPr lang="en-US" sz="2800" spc="22" dirty="0" err="1">
                <a:solidFill>
                  <a:srgbClr val="231F20"/>
                </a:solidFill>
                <a:latin typeface="Arial"/>
                <a:cs typeface="Arial"/>
              </a:rPr>
              <a:t>voluptat</a:t>
            </a:r>
            <a:r>
              <a:rPr lang="en-US" sz="2800" spc="22" dirty="0">
                <a:solidFill>
                  <a:srgbClr val="231F20"/>
                </a:solidFill>
                <a:latin typeface="Arial"/>
                <a:cs typeface="Arial"/>
              </a:rPr>
              <a:t>.</a:t>
            </a:r>
          </a:p>
        </p:txBody>
      </p:sp>
      <p:sp>
        <p:nvSpPr>
          <p:cNvPr id="27" name="object 107"/>
          <p:cNvSpPr txBox="1"/>
          <p:nvPr/>
        </p:nvSpPr>
        <p:spPr>
          <a:xfrm>
            <a:off x="12002921" y="19846320"/>
            <a:ext cx="9253728" cy="413788"/>
          </a:xfrm>
          <a:prstGeom prst="rect">
            <a:avLst/>
          </a:prstGeom>
        </p:spPr>
        <p:txBody>
          <a:bodyPr vert="horz" wrap="square" lIns="0" tIns="0" rIns="0" bIns="0" rtlCol="0">
            <a:noAutofit/>
          </a:bodyPr>
          <a:lstStyle/>
          <a:p>
            <a:pPr>
              <a:lnSpc>
                <a:spcPts val="3200"/>
              </a:lnSpc>
              <a:spcAft>
                <a:spcPts val="1000"/>
              </a:spcAft>
            </a:pPr>
            <a:r>
              <a:rPr sz="2800" b="1" spc="22" dirty="0">
                <a:solidFill>
                  <a:srgbClr val="231F20"/>
                </a:solidFill>
                <a:latin typeface="Arial"/>
                <a:cs typeface="Arial"/>
              </a:rPr>
              <a:t>Graph</a:t>
            </a:r>
            <a:r>
              <a:rPr sz="2800" b="1" spc="-98" dirty="0">
                <a:solidFill>
                  <a:srgbClr val="231F20"/>
                </a:solidFill>
                <a:latin typeface="Arial"/>
                <a:cs typeface="Arial"/>
              </a:rPr>
              <a:t> </a:t>
            </a:r>
            <a:r>
              <a:rPr lang="en-US" sz="2800" b="1" spc="22" dirty="0">
                <a:solidFill>
                  <a:srgbClr val="231F20"/>
                </a:solidFill>
                <a:latin typeface="Arial"/>
                <a:cs typeface="Arial"/>
              </a:rPr>
              <a:t>h</a:t>
            </a:r>
            <a:r>
              <a:rPr sz="2800" b="1" spc="22" dirty="0">
                <a:solidFill>
                  <a:srgbClr val="231F20"/>
                </a:solidFill>
                <a:latin typeface="Arial"/>
                <a:cs typeface="Arial"/>
              </a:rPr>
              <a:t>eading</a:t>
            </a:r>
            <a:endParaRPr sz="2800" dirty="0">
              <a:latin typeface="Arial"/>
              <a:cs typeface="Arial"/>
            </a:endParaRPr>
          </a:p>
        </p:txBody>
      </p:sp>
      <p:sp>
        <p:nvSpPr>
          <p:cNvPr id="28" name="object 4"/>
          <p:cNvSpPr txBox="1"/>
          <p:nvPr/>
        </p:nvSpPr>
        <p:spPr>
          <a:xfrm>
            <a:off x="22611517" y="5450150"/>
            <a:ext cx="9253728" cy="5382864"/>
          </a:xfrm>
          <a:prstGeom prst="rect">
            <a:avLst/>
          </a:prstGeom>
        </p:spPr>
        <p:txBody>
          <a:bodyPr vert="horz" wrap="square" lIns="0" tIns="0" rIns="0" bIns="0" rtlCol="0" anchor="t" anchorCtr="0">
            <a:noAutofit/>
          </a:bodyPr>
          <a:lstStyle>
            <a:defPPr>
              <a:defRPr lang="en-US"/>
            </a:defPPr>
            <a:lvl1pPr marL="0" algn="l" defTabSz="498988" rtl="0" eaLnBrk="1" latinLnBrk="0" hangingPunct="1">
              <a:defRPr sz="2000" kern="1200">
                <a:solidFill>
                  <a:schemeClr val="tx1"/>
                </a:solidFill>
                <a:latin typeface="+mn-lt"/>
                <a:ea typeface="+mn-ea"/>
                <a:cs typeface="+mn-cs"/>
              </a:defRPr>
            </a:lvl1pPr>
            <a:lvl2pPr marL="498988" algn="l" defTabSz="498988" rtl="0" eaLnBrk="1" latinLnBrk="0" hangingPunct="1">
              <a:defRPr sz="2000" kern="1200">
                <a:solidFill>
                  <a:schemeClr val="tx1"/>
                </a:solidFill>
                <a:latin typeface="+mn-lt"/>
                <a:ea typeface="+mn-ea"/>
                <a:cs typeface="+mn-cs"/>
              </a:defRPr>
            </a:lvl2pPr>
            <a:lvl3pPr marL="997976" algn="l" defTabSz="498988" rtl="0" eaLnBrk="1" latinLnBrk="0" hangingPunct="1">
              <a:defRPr sz="2000" kern="1200">
                <a:solidFill>
                  <a:schemeClr val="tx1"/>
                </a:solidFill>
                <a:latin typeface="+mn-lt"/>
                <a:ea typeface="+mn-ea"/>
                <a:cs typeface="+mn-cs"/>
              </a:defRPr>
            </a:lvl3pPr>
            <a:lvl4pPr marL="1496964" algn="l" defTabSz="498988" rtl="0" eaLnBrk="1" latinLnBrk="0" hangingPunct="1">
              <a:defRPr sz="2000" kern="1200">
                <a:solidFill>
                  <a:schemeClr val="tx1"/>
                </a:solidFill>
                <a:latin typeface="+mn-lt"/>
                <a:ea typeface="+mn-ea"/>
                <a:cs typeface="+mn-cs"/>
              </a:defRPr>
            </a:lvl4pPr>
            <a:lvl5pPr marL="1995952" algn="l" defTabSz="498988" rtl="0" eaLnBrk="1" latinLnBrk="0" hangingPunct="1">
              <a:defRPr sz="2000" kern="1200">
                <a:solidFill>
                  <a:schemeClr val="tx1"/>
                </a:solidFill>
                <a:latin typeface="+mn-lt"/>
                <a:ea typeface="+mn-ea"/>
                <a:cs typeface="+mn-cs"/>
              </a:defRPr>
            </a:lvl5pPr>
            <a:lvl6pPr marL="2494940" algn="l" defTabSz="498988" rtl="0" eaLnBrk="1" latinLnBrk="0" hangingPunct="1">
              <a:defRPr sz="2000" kern="1200">
                <a:solidFill>
                  <a:schemeClr val="tx1"/>
                </a:solidFill>
                <a:latin typeface="+mn-lt"/>
                <a:ea typeface="+mn-ea"/>
                <a:cs typeface="+mn-cs"/>
              </a:defRPr>
            </a:lvl6pPr>
            <a:lvl7pPr marL="2993928" algn="l" defTabSz="498988" rtl="0" eaLnBrk="1" latinLnBrk="0" hangingPunct="1">
              <a:defRPr sz="2000" kern="1200">
                <a:solidFill>
                  <a:schemeClr val="tx1"/>
                </a:solidFill>
                <a:latin typeface="+mn-lt"/>
                <a:ea typeface="+mn-ea"/>
                <a:cs typeface="+mn-cs"/>
              </a:defRPr>
            </a:lvl7pPr>
            <a:lvl8pPr marL="3492917" algn="l" defTabSz="498988" rtl="0" eaLnBrk="1" latinLnBrk="0" hangingPunct="1">
              <a:defRPr sz="2000" kern="1200">
                <a:solidFill>
                  <a:schemeClr val="tx1"/>
                </a:solidFill>
                <a:latin typeface="+mn-lt"/>
                <a:ea typeface="+mn-ea"/>
                <a:cs typeface="+mn-cs"/>
              </a:defRPr>
            </a:lvl8pPr>
            <a:lvl9pPr marL="3991905" algn="l" defTabSz="498988" rtl="0" eaLnBrk="1" latinLnBrk="0" hangingPunct="1">
              <a:defRPr sz="2000" kern="1200">
                <a:solidFill>
                  <a:schemeClr val="tx1"/>
                </a:solidFill>
                <a:latin typeface="+mn-lt"/>
                <a:ea typeface="+mn-ea"/>
                <a:cs typeface="+mn-cs"/>
              </a:defRPr>
            </a:lvl9pPr>
          </a:lstStyle>
          <a:p>
            <a:pPr>
              <a:lnSpc>
                <a:spcPts val="4000"/>
              </a:lnSpc>
              <a:spcAft>
                <a:spcPts val="1200"/>
              </a:spcAft>
            </a:pPr>
            <a:r>
              <a:rPr lang="en-US" sz="4000" b="1" spc="22" dirty="0">
                <a:solidFill>
                  <a:srgbClr val="231F20"/>
                </a:solidFill>
                <a:latin typeface="Arial"/>
                <a:cs typeface="Arial"/>
              </a:rPr>
              <a:t>RESULTS</a:t>
            </a:r>
          </a:p>
          <a:p>
            <a:pPr marR="11088">
              <a:lnSpc>
                <a:spcPts val="3600"/>
              </a:lnSpc>
              <a:spcAft>
                <a:spcPts val="1600"/>
              </a:spcAft>
            </a:pPr>
            <a:r>
              <a:rPr lang="en-US" sz="2800" spc="22" dirty="0" err="1">
                <a:solidFill>
                  <a:srgbClr val="231F20"/>
                </a:solidFill>
                <a:latin typeface="Arial"/>
                <a:cs typeface="Arial"/>
              </a:rPr>
              <a:t>Ulpa</a:t>
            </a:r>
            <a:r>
              <a:rPr lang="en-US" sz="2800" spc="22" dirty="0">
                <a:solidFill>
                  <a:srgbClr val="231F20"/>
                </a:solidFill>
                <a:latin typeface="Arial"/>
                <a:cs typeface="Arial"/>
              </a:rPr>
              <a:t> </a:t>
            </a:r>
            <a:r>
              <a:rPr lang="en-US" sz="2800" spc="22" dirty="0" err="1">
                <a:solidFill>
                  <a:srgbClr val="231F20"/>
                </a:solidFill>
                <a:latin typeface="Arial"/>
                <a:cs typeface="Arial"/>
              </a:rPr>
              <a:t>aturestrum</a:t>
            </a:r>
            <a:r>
              <a:rPr lang="en-US" sz="2800" spc="22" dirty="0">
                <a:solidFill>
                  <a:srgbClr val="231F20"/>
                </a:solidFill>
                <a:latin typeface="Arial"/>
                <a:cs typeface="Arial"/>
              </a:rPr>
              <a:t> et ma </a:t>
            </a:r>
            <a:r>
              <a:rPr lang="en-US" sz="2800" spc="22" dirty="0" err="1">
                <a:solidFill>
                  <a:srgbClr val="231F20"/>
                </a:solidFill>
                <a:latin typeface="Arial"/>
                <a:cs typeface="Arial"/>
              </a:rPr>
              <a:t>voluptus</a:t>
            </a:r>
            <a:r>
              <a:rPr lang="en-US" sz="2800" spc="22" dirty="0">
                <a:solidFill>
                  <a:srgbClr val="231F20"/>
                </a:solidFill>
                <a:latin typeface="Arial"/>
                <a:cs typeface="Arial"/>
              </a:rPr>
              <a:t> </a:t>
            </a:r>
            <a:r>
              <a:rPr lang="en-US" sz="2800" spc="22" dirty="0" err="1">
                <a:solidFill>
                  <a:srgbClr val="231F20"/>
                </a:solidFill>
                <a:latin typeface="Arial"/>
                <a:cs typeface="Arial"/>
              </a:rPr>
              <a:t>si</a:t>
            </a:r>
            <a:r>
              <a:rPr lang="en-US" sz="2800" spc="22" dirty="0">
                <a:solidFill>
                  <a:srgbClr val="231F20"/>
                </a:solidFill>
                <a:latin typeface="Arial"/>
                <a:cs typeface="Arial"/>
              </a:rPr>
              <a:t> </a:t>
            </a:r>
            <a:r>
              <a:rPr lang="en-US" sz="2800" spc="22" dirty="0" err="1">
                <a:solidFill>
                  <a:srgbClr val="231F20"/>
                </a:solidFill>
                <a:latin typeface="Arial"/>
                <a:cs typeface="Arial"/>
              </a:rPr>
              <a:t>ut</a:t>
            </a:r>
            <a:r>
              <a:rPr lang="en-US" sz="2800" spc="22" dirty="0">
                <a:solidFill>
                  <a:srgbClr val="231F20"/>
                </a:solidFill>
                <a:latin typeface="Arial"/>
                <a:cs typeface="Arial"/>
              </a:rPr>
              <a:t> as </a:t>
            </a:r>
            <a:r>
              <a:rPr lang="en-US" sz="2800" spc="22" dirty="0" err="1">
                <a:solidFill>
                  <a:srgbClr val="231F20"/>
                </a:solidFill>
                <a:latin typeface="Arial"/>
                <a:cs typeface="Arial"/>
              </a:rPr>
              <a:t>sed</a:t>
            </a:r>
            <a:r>
              <a:rPr lang="en-US" sz="2800" spc="22" dirty="0">
                <a:solidFill>
                  <a:srgbClr val="231F20"/>
                </a:solidFill>
                <a:latin typeface="Arial"/>
                <a:cs typeface="Arial"/>
              </a:rPr>
              <a:t> mod et, qui </a:t>
            </a:r>
            <a:r>
              <a:rPr lang="en-US" sz="2800" spc="22" dirty="0" err="1">
                <a:solidFill>
                  <a:srgbClr val="231F20"/>
                </a:solidFill>
                <a:latin typeface="Arial"/>
                <a:cs typeface="Arial"/>
              </a:rPr>
              <a:t>voloria</a:t>
            </a:r>
            <a:r>
              <a:rPr lang="en-US" sz="2800" spc="22" dirty="0">
                <a:solidFill>
                  <a:srgbClr val="231F20"/>
                </a:solidFill>
                <a:latin typeface="Arial"/>
                <a:cs typeface="Arial"/>
              </a:rPr>
              <a:t> </a:t>
            </a:r>
            <a:r>
              <a:rPr lang="en-US" sz="2800" spc="22" dirty="0" err="1">
                <a:solidFill>
                  <a:srgbClr val="231F20"/>
                </a:solidFill>
                <a:latin typeface="Arial"/>
                <a:cs typeface="Arial"/>
              </a:rPr>
              <a:t>nonem</a:t>
            </a:r>
            <a:r>
              <a:rPr lang="en-US" sz="2800" spc="22" dirty="0">
                <a:solidFill>
                  <a:srgbClr val="231F20"/>
                </a:solidFill>
                <a:latin typeface="Arial"/>
                <a:cs typeface="Arial"/>
              </a:rPr>
              <a:t> is </a:t>
            </a:r>
            <a:r>
              <a:rPr lang="en-US" sz="2800" spc="22" dirty="0" err="1">
                <a:solidFill>
                  <a:srgbClr val="231F20"/>
                </a:solidFill>
                <a:latin typeface="Arial"/>
                <a:cs typeface="Arial"/>
              </a:rPr>
              <a:t>restrum</a:t>
            </a:r>
            <a:r>
              <a:rPr lang="en-US" sz="2800" spc="22" dirty="0">
                <a:solidFill>
                  <a:srgbClr val="231F20"/>
                </a:solidFill>
                <a:latin typeface="Arial"/>
                <a:cs typeface="Arial"/>
              </a:rPr>
              <a:t> </a:t>
            </a:r>
            <a:r>
              <a:rPr lang="en-US" sz="2800" spc="22" dirty="0" err="1">
                <a:solidFill>
                  <a:srgbClr val="231F20"/>
                </a:solidFill>
                <a:latin typeface="Arial"/>
                <a:cs typeface="Arial"/>
              </a:rPr>
              <a:t>ressedic</a:t>
            </a:r>
            <a:r>
              <a:rPr lang="en-US" sz="2800" spc="22" dirty="0">
                <a:solidFill>
                  <a:srgbClr val="231F20"/>
                </a:solidFill>
                <a:latin typeface="Arial"/>
                <a:cs typeface="Arial"/>
              </a:rPr>
              <a:t> tem quae </a:t>
            </a:r>
            <a:r>
              <a:rPr lang="en-US" sz="2800" spc="22" dirty="0" err="1">
                <a:solidFill>
                  <a:srgbClr val="231F20"/>
                </a:solidFill>
                <a:latin typeface="Arial"/>
                <a:cs typeface="Arial"/>
              </a:rPr>
              <a:t>niatur</a:t>
            </a:r>
            <a:r>
              <a:rPr lang="en-US" sz="2800" spc="22" dirty="0">
                <a:solidFill>
                  <a:srgbClr val="231F20"/>
                </a:solidFill>
                <a:latin typeface="Arial"/>
                <a:cs typeface="Arial"/>
              </a:rPr>
              <a:t> </a:t>
            </a:r>
            <a:r>
              <a:rPr lang="en-US" sz="2800" spc="22" dirty="0" err="1">
                <a:solidFill>
                  <a:srgbClr val="231F20"/>
                </a:solidFill>
                <a:latin typeface="Arial"/>
                <a:cs typeface="Arial"/>
              </a:rPr>
              <a:t>aut</a:t>
            </a:r>
            <a:r>
              <a:rPr lang="en-US" sz="2800" spc="22" dirty="0">
                <a:solidFill>
                  <a:srgbClr val="231F20"/>
                </a:solidFill>
                <a:latin typeface="Arial"/>
                <a:cs typeface="Arial"/>
              </a:rPr>
              <a:t> </a:t>
            </a:r>
            <a:r>
              <a:rPr lang="en-US" sz="2800" spc="22" dirty="0" err="1">
                <a:solidFill>
                  <a:srgbClr val="231F20"/>
                </a:solidFill>
                <a:latin typeface="Arial"/>
                <a:cs typeface="Arial"/>
              </a:rPr>
              <a:t>plignia</a:t>
            </a:r>
            <a:r>
              <a:rPr lang="en-US" sz="2800" spc="22" dirty="0">
                <a:solidFill>
                  <a:srgbClr val="231F20"/>
                </a:solidFill>
                <a:latin typeface="Arial"/>
                <a:cs typeface="Arial"/>
              </a:rPr>
              <a:t> </a:t>
            </a:r>
            <a:r>
              <a:rPr lang="en-US" sz="2800" spc="22" dirty="0" err="1">
                <a:solidFill>
                  <a:srgbClr val="231F20"/>
                </a:solidFill>
                <a:latin typeface="Arial"/>
                <a:cs typeface="Arial"/>
              </a:rPr>
              <a:t>quisquiae</a:t>
            </a:r>
            <a:r>
              <a:rPr lang="en-US" sz="2800" spc="22" dirty="0">
                <a:solidFill>
                  <a:srgbClr val="231F20"/>
                </a:solidFill>
                <a:latin typeface="Arial"/>
                <a:cs typeface="Arial"/>
              </a:rPr>
              <a:t> </a:t>
            </a:r>
            <a:r>
              <a:rPr lang="en-US" sz="2800" spc="22" dirty="0" err="1">
                <a:solidFill>
                  <a:srgbClr val="231F20"/>
                </a:solidFill>
                <a:latin typeface="Arial"/>
                <a:cs typeface="Arial"/>
              </a:rPr>
              <a:t>ipsaped</a:t>
            </a:r>
            <a:r>
              <a:rPr lang="en-US" sz="2800" spc="22" dirty="0">
                <a:solidFill>
                  <a:srgbClr val="231F20"/>
                </a:solidFill>
                <a:latin typeface="Arial"/>
                <a:cs typeface="Arial"/>
              </a:rPr>
              <a:t> </a:t>
            </a:r>
            <a:r>
              <a:rPr lang="en-US" sz="2800" spc="22" dirty="0" err="1">
                <a:solidFill>
                  <a:srgbClr val="231F20"/>
                </a:solidFill>
                <a:latin typeface="Arial"/>
                <a:cs typeface="Arial"/>
              </a:rPr>
              <a:t>ut</a:t>
            </a:r>
            <a:r>
              <a:rPr lang="en-US" sz="2800" spc="22" dirty="0">
                <a:solidFill>
                  <a:srgbClr val="231F20"/>
                </a:solidFill>
                <a:latin typeface="Arial"/>
                <a:cs typeface="Arial"/>
              </a:rPr>
              <a:t> </a:t>
            </a:r>
            <a:r>
              <a:rPr lang="en-US" sz="2800" spc="22" dirty="0" err="1">
                <a:solidFill>
                  <a:srgbClr val="231F20"/>
                </a:solidFill>
                <a:latin typeface="Arial"/>
                <a:cs typeface="Arial"/>
              </a:rPr>
              <a:t>pla</a:t>
            </a:r>
            <a:r>
              <a:rPr lang="en-US" sz="2800" spc="22" dirty="0">
                <a:solidFill>
                  <a:srgbClr val="231F20"/>
                </a:solidFill>
                <a:latin typeface="Arial"/>
                <a:cs typeface="Arial"/>
              </a:rPr>
              <a:t> </a:t>
            </a:r>
            <a:r>
              <a:rPr lang="en-US" sz="2800" spc="22" dirty="0" err="1">
                <a:solidFill>
                  <a:srgbClr val="231F20"/>
                </a:solidFill>
                <a:latin typeface="Arial"/>
                <a:cs typeface="Arial"/>
              </a:rPr>
              <a:t>dere</a:t>
            </a:r>
            <a:r>
              <a:rPr lang="en-US" sz="2800" spc="22" dirty="0">
                <a:solidFill>
                  <a:srgbClr val="231F20"/>
                </a:solidFill>
                <a:latin typeface="Arial"/>
                <a:cs typeface="Arial"/>
              </a:rPr>
              <a:t> </a:t>
            </a:r>
            <a:r>
              <a:rPr lang="en-US" sz="2800" spc="22" dirty="0" err="1">
                <a:solidFill>
                  <a:srgbClr val="231F20"/>
                </a:solidFill>
                <a:latin typeface="Arial"/>
                <a:cs typeface="Arial"/>
              </a:rPr>
              <a:t>venimolesti</a:t>
            </a:r>
            <a:r>
              <a:rPr lang="en-US" sz="2800" spc="22" dirty="0">
                <a:solidFill>
                  <a:srgbClr val="231F20"/>
                </a:solidFill>
                <a:latin typeface="Arial"/>
                <a:cs typeface="Arial"/>
              </a:rPr>
              <a:t> </a:t>
            </a:r>
            <a:r>
              <a:rPr lang="en-US" sz="2800" spc="22" dirty="0" err="1">
                <a:solidFill>
                  <a:srgbClr val="231F20"/>
                </a:solidFill>
                <a:latin typeface="Arial"/>
                <a:cs typeface="Arial"/>
              </a:rPr>
              <a:t>offic</a:t>
            </a:r>
            <a:r>
              <a:rPr lang="en-US" sz="2800" spc="22" dirty="0">
                <a:solidFill>
                  <a:srgbClr val="231F20"/>
                </a:solidFill>
                <a:latin typeface="Arial"/>
                <a:cs typeface="Arial"/>
              </a:rPr>
              <a:t>. Ur se </a:t>
            </a:r>
            <a:r>
              <a:rPr lang="en-US" sz="2800" spc="22" dirty="0" err="1">
                <a:solidFill>
                  <a:srgbClr val="231F20"/>
                </a:solidFill>
                <a:latin typeface="Arial"/>
                <a:cs typeface="Arial"/>
              </a:rPr>
              <a:t>dest</a:t>
            </a:r>
            <a:r>
              <a:rPr lang="en-US" sz="2800" spc="22" dirty="0">
                <a:solidFill>
                  <a:srgbClr val="231F20"/>
                </a:solidFill>
                <a:latin typeface="Arial"/>
                <a:cs typeface="Arial"/>
              </a:rPr>
              <a:t> quam, </a:t>
            </a:r>
            <a:r>
              <a:rPr lang="en-US" sz="2800" spc="22" dirty="0" err="1">
                <a:solidFill>
                  <a:srgbClr val="231F20"/>
                </a:solidFill>
                <a:latin typeface="Arial"/>
                <a:cs typeface="Arial"/>
              </a:rPr>
              <a:t>quas</a:t>
            </a:r>
            <a:r>
              <a:rPr lang="en-US" sz="2800" spc="22" dirty="0">
                <a:solidFill>
                  <a:srgbClr val="231F20"/>
                </a:solidFill>
                <a:latin typeface="Arial"/>
                <a:cs typeface="Arial"/>
              </a:rPr>
              <a:t> </a:t>
            </a:r>
            <a:r>
              <a:rPr lang="en-US" sz="2800" spc="22" dirty="0" err="1">
                <a:solidFill>
                  <a:srgbClr val="231F20"/>
                </a:solidFill>
                <a:latin typeface="Arial"/>
                <a:cs typeface="Arial"/>
              </a:rPr>
              <a:t>mo</a:t>
            </a:r>
            <a:r>
              <a:rPr lang="en-US" sz="2800" spc="22" dirty="0">
                <a:solidFill>
                  <a:srgbClr val="231F20"/>
                </a:solidFill>
                <a:latin typeface="Arial"/>
                <a:cs typeface="Arial"/>
              </a:rPr>
              <a:t> </a:t>
            </a:r>
            <a:r>
              <a:rPr lang="en-US" sz="2800" spc="22" dirty="0" err="1">
                <a:solidFill>
                  <a:srgbClr val="231F20"/>
                </a:solidFill>
                <a:latin typeface="Arial"/>
                <a:cs typeface="Arial"/>
              </a:rPr>
              <a:t>conest</a:t>
            </a:r>
            <a:r>
              <a:rPr lang="en-US" sz="2800" spc="22" dirty="0">
                <a:solidFill>
                  <a:srgbClr val="231F20"/>
                </a:solidFill>
                <a:latin typeface="Arial"/>
                <a:cs typeface="Arial"/>
              </a:rPr>
              <a:t>, </a:t>
            </a:r>
            <a:r>
              <a:rPr lang="en-US" sz="2800" spc="22" dirty="0" err="1">
                <a:solidFill>
                  <a:srgbClr val="231F20"/>
                </a:solidFill>
                <a:latin typeface="Arial"/>
                <a:cs typeface="Arial"/>
              </a:rPr>
              <a:t>ommosto</a:t>
            </a:r>
            <a:r>
              <a:rPr lang="en-US" sz="2800" spc="22" dirty="0">
                <a:solidFill>
                  <a:srgbClr val="231F20"/>
                </a:solidFill>
                <a:latin typeface="Arial"/>
                <a:cs typeface="Arial"/>
              </a:rPr>
              <a:t> con </a:t>
            </a:r>
            <a:r>
              <a:rPr lang="en-US" sz="2800" spc="22" dirty="0" err="1">
                <a:solidFill>
                  <a:srgbClr val="231F20"/>
                </a:solidFill>
                <a:latin typeface="Arial"/>
                <a:cs typeface="Arial"/>
              </a:rPr>
              <a:t>cusdam</a:t>
            </a:r>
            <a:r>
              <a:rPr lang="en-US" sz="2800" spc="22" dirty="0">
                <a:solidFill>
                  <a:srgbClr val="231F20"/>
                </a:solidFill>
                <a:latin typeface="Arial"/>
                <a:cs typeface="Arial"/>
              </a:rPr>
              <a:t>, </a:t>
            </a:r>
            <a:r>
              <a:rPr lang="en-US" sz="2800" spc="22" dirty="0" err="1">
                <a:solidFill>
                  <a:srgbClr val="231F20"/>
                </a:solidFill>
                <a:latin typeface="Arial"/>
                <a:cs typeface="Arial"/>
              </a:rPr>
              <a:t>conectemos</a:t>
            </a:r>
            <a:r>
              <a:rPr lang="en-US" sz="2800" spc="22" dirty="0">
                <a:solidFill>
                  <a:srgbClr val="231F20"/>
                </a:solidFill>
                <a:latin typeface="Arial"/>
                <a:cs typeface="Arial"/>
              </a:rPr>
              <a:t> </a:t>
            </a:r>
            <a:r>
              <a:rPr lang="en-US" sz="2800" spc="22" dirty="0" err="1">
                <a:solidFill>
                  <a:srgbClr val="231F20"/>
                </a:solidFill>
                <a:latin typeface="Arial"/>
                <a:cs typeface="Arial"/>
              </a:rPr>
              <a:t>molupta</a:t>
            </a:r>
            <a:r>
              <a:rPr lang="en-US" sz="2800" spc="22" dirty="0">
                <a:solidFill>
                  <a:srgbClr val="231F20"/>
                </a:solidFill>
                <a:latin typeface="Arial"/>
                <a:cs typeface="Arial"/>
              </a:rPr>
              <a:t> </a:t>
            </a:r>
            <a:r>
              <a:rPr lang="en-US" sz="2800" spc="22" dirty="0" err="1">
                <a:solidFill>
                  <a:srgbClr val="231F20"/>
                </a:solidFill>
                <a:latin typeface="Arial"/>
                <a:cs typeface="Arial"/>
              </a:rPr>
              <a:t>tinciisci</a:t>
            </a:r>
            <a:r>
              <a:rPr lang="en-US" sz="2800" spc="22" dirty="0">
                <a:solidFill>
                  <a:srgbClr val="231F20"/>
                </a:solidFill>
                <a:latin typeface="Arial"/>
                <a:cs typeface="Arial"/>
              </a:rPr>
              <a:t> </a:t>
            </a:r>
            <a:r>
              <a:rPr lang="en-US" sz="2800" spc="22" dirty="0" err="1">
                <a:solidFill>
                  <a:srgbClr val="231F20"/>
                </a:solidFill>
                <a:latin typeface="Arial"/>
                <a:cs typeface="Arial"/>
              </a:rPr>
              <a:t>aut</a:t>
            </a:r>
            <a:r>
              <a:rPr lang="en-US" sz="2800" spc="22" dirty="0">
                <a:solidFill>
                  <a:srgbClr val="231F20"/>
                </a:solidFill>
                <a:latin typeface="Arial"/>
                <a:cs typeface="Arial"/>
              </a:rPr>
              <a:t> </a:t>
            </a:r>
            <a:r>
              <a:rPr lang="en-US" sz="2800" spc="22" dirty="0" err="1">
                <a:solidFill>
                  <a:srgbClr val="231F20"/>
                </a:solidFill>
                <a:latin typeface="Arial"/>
                <a:cs typeface="Arial"/>
              </a:rPr>
              <a:t>landerf</a:t>
            </a:r>
            <a:r>
              <a:rPr lang="en-US" sz="2800" spc="22" dirty="0">
                <a:solidFill>
                  <a:srgbClr val="231F20"/>
                </a:solidFill>
                <a:latin typeface="Arial"/>
                <a:cs typeface="Arial"/>
              </a:rPr>
              <a:t> </a:t>
            </a:r>
            <a:r>
              <a:rPr lang="en-US" sz="2800" spc="22" dirty="0" err="1">
                <a:solidFill>
                  <a:srgbClr val="231F20"/>
                </a:solidFill>
                <a:latin typeface="Arial"/>
                <a:cs typeface="Arial"/>
              </a:rPr>
              <a:t>erchit</a:t>
            </a:r>
            <a:r>
              <a:rPr lang="en-US" sz="2800" spc="22" dirty="0">
                <a:solidFill>
                  <a:srgbClr val="231F20"/>
                </a:solidFill>
                <a:latin typeface="Arial"/>
                <a:cs typeface="Arial"/>
              </a:rPr>
              <a:t> </a:t>
            </a:r>
            <a:r>
              <a:rPr lang="en-US" sz="2800" spc="22" dirty="0" err="1">
                <a:solidFill>
                  <a:srgbClr val="231F20"/>
                </a:solidFill>
                <a:latin typeface="Arial"/>
                <a:cs typeface="Arial"/>
              </a:rPr>
              <a:t>rempori</a:t>
            </a:r>
            <a:r>
              <a:rPr lang="en-US" sz="2800" spc="22" dirty="0">
                <a:solidFill>
                  <a:srgbClr val="231F20"/>
                </a:solidFill>
                <a:latin typeface="Arial"/>
                <a:cs typeface="Arial"/>
              </a:rPr>
              <a:t> dolor </a:t>
            </a:r>
            <a:r>
              <a:rPr lang="en-US" sz="2800" spc="22" dirty="0" err="1">
                <a:solidFill>
                  <a:srgbClr val="231F20"/>
                </a:solidFill>
                <a:latin typeface="Arial"/>
                <a:cs typeface="Arial"/>
              </a:rPr>
              <a:t>sitas</a:t>
            </a:r>
            <a:r>
              <a:rPr lang="en-US" sz="2800" spc="22" dirty="0">
                <a:solidFill>
                  <a:srgbClr val="231F20"/>
                </a:solidFill>
                <a:latin typeface="Arial"/>
                <a:cs typeface="Arial"/>
              </a:rPr>
              <a:t> </a:t>
            </a:r>
            <a:r>
              <a:rPr lang="en-US" sz="2800" spc="22" dirty="0" err="1">
                <a:solidFill>
                  <a:srgbClr val="231F20"/>
                </a:solidFill>
                <a:latin typeface="Arial"/>
                <a:cs typeface="Arial"/>
              </a:rPr>
              <a:t>ea</a:t>
            </a:r>
            <a:r>
              <a:rPr lang="en-US" sz="2800" spc="22" dirty="0">
                <a:solidFill>
                  <a:srgbClr val="231F20"/>
                </a:solidFill>
                <a:latin typeface="Arial"/>
                <a:cs typeface="Arial"/>
              </a:rPr>
              <a:t> </a:t>
            </a:r>
            <a:r>
              <a:rPr lang="en-US" sz="2800" spc="22" dirty="0" err="1">
                <a:solidFill>
                  <a:srgbClr val="231F20"/>
                </a:solidFill>
                <a:latin typeface="Arial"/>
                <a:cs typeface="Arial"/>
              </a:rPr>
              <a:t>nis</a:t>
            </a:r>
            <a:r>
              <a:rPr lang="en-US" sz="2800" spc="22" dirty="0">
                <a:solidFill>
                  <a:srgbClr val="231F20"/>
                </a:solidFill>
                <a:latin typeface="Arial"/>
                <a:cs typeface="Arial"/>
              </a:rPr>
              <a:t> ma </a:t>
            </a:r>
            <a:r>
              <a:rPr lang="en-US" sz="2800" spc="22" dirty="0" err="1">
                <a:solidFill>
                  <a:srgbClr val="231F20"/>
                </a:solidFill>
                <a:latin typeface="Arial"/>
                <a:cs typeface="Arial"/>
              </a:rPr>
              <a:t>quis</a:t>
            </a:r>
            <a:r>
              <a:rPr lang="en-US" sz="2800" spc="22" dirty="0">
                <a:solidFill>
                  <a:srgbClr val="231F20"/>
                </a:solidFill>
                <a:latin typeface="Arial"/>
                <a:cs typeface="Arial"/>
              </a:rPr>
              <a:t> </a:t>
            </a:r>
            <a:r>
              <a:rPr lang="en-US" sz="2800" spc="22" dirty="0" err="1">
                <a:solidFill>
                  <a:srgbClr val="231F20"/>
                </a:solidFill>
                <a:latin typeface="Arial"/>
                <a:cs typeface="Arial"/>
              </a:rPr>
              <a:t>utat</a:t>
            </a:r>
            <a:r>
              <a:rPr lang="en-US" sz="2800" spc="22" dirty="0">
                <a:solidFill>
                  <a:srgbClr val="231F20"/>
                </a:solidFill>
                <a:latin typeface="Arial"/>
                <a:cs typeface="Arial"/>
              </a:rPr>
              <a:t> </a:t>
            </a:r>
            <a:r>
              <a:rPr lang="en-US" sz="2800" spc="22" dirty="0" err="1">
                <a:solidFill>
                  <a:srgbClr val="231F20"/>
                </a:solidFill>
                <a:latin typeface="Arial"/>
                <a:cs typeface="Arial"/>
              </a:rPr>
              <a:t>quaepre</a:t>
            </a:r>
            <a:r>
              <a:rPr lang="en-US" sz="2800" spc="22" dirty="0">
                <a:solidFill>
                  <a:srgbClr val="231F20"/>
                </a:solidFill>
                <a:latin typeface="Arial"/>
                <a:cs typeface="Arial"/>
              </a:rPr>
              <a:t> </a:t>
            </a:r>
            <a:r>
              <a:rPr lang="en-US" sz="2800" spc="22" dirty="0" err="1">
                <a:solidFill>
                  <a:srgbClr val="231F20"/>
                </a:solidFill>
                <a:latin typeface="Arial"/>
                <a:cs typeface="Arial"/>
              </a:rPr>
              <a:t>ssinciis</a:t>
            </a:r>
            <a:r>
              <a:rPr lang="en-US" sz="2800" spc="22" dirty="0">
                <a:solidFill>
                  <a:srgbClr val="231F20"/>
                </a:solidFill>
                <a:latin typeface="Arial"/>
                <a:cs typeface="Arial"/>
              </a:rPr>
              <a:t> </a:t>
            </a:r>
            <a:r>
              <a:rPr lang="en-US" sz="2800" spc="22" dirty="0" err="1">
                <a:solidFill>
                  <a:srgbClr val="231F20"/>
                </a:solidFill>
                <a:latin typeface="Arial"/>
                <a:cs typeface="Arial"/>
              </a:rPr>
              <a:t>aut</a:t>
            </a:r>
            <a:r>
              <a:rPr lang="en-US" sz="2800" spc="22" dirty="0">
                <a:solidFill>
                  <a:srgbClr val="231F20"/>
                </a:solidFill>
                <a:latin typeface="Arial"/>
                <a:cs typeface="Arial"/>
              </a:rPr>
              <a:t> </a:t>
            </a:r>
            <a:r>
              <a:rPr lang="en-US" sz="2800" spc="22" dirty="0" err="1">
                <a:solidFill>
                  <a:srgbClr val="231F20"/>
                </a:solidFill>
                <a:latin typeface="Arial"/>
                <a:cs typeface="Arial"/>
              </a:rPr>
              <a:t>aut</a:t>
            </a:r>
            <a:r>
              <a:rPr lang="en-US" sz="2800" spc="22" dirty="0">
                <a:solidFill>
                  <a:srgbClr val="231F20"/>
                </a:solidFill>
                <a:latin typeface="Arial"/>
                <a:cs typeface="Arial"/>
              </a:rPr>
              <a:t> </a:t>
            </a:r>
            <a:r>
              <a:rPr lang="en-US" sz="2800" spc="22" dirty="0" err="1">
                <a:solidFill>
                  <a:srgbClr val="231F20"/>
                </a:solidFill>
                <a:latin typeface="Arial"/>
                <a:cs typeface="Arial"/>
              </a:rPr>
              <a:t>inctoreste</a:t>
            </a:r>
            <a:r>
              <a:rPr lang="en-US" sz="2800" spc="22" dirty="0">
                <a:solidFill>
                  <a:srgbClr val="231F20"/>
                </a:solidFill>
                <a:latin typeface="Arial"/>
                <a:cs typeface="Arial"/>
              </a:rPr>
              <a:t> </a:t>
            </a:r>
            <a:r>
              <a:rPr lang="en-US" sz="2800" spc="22" dirty="0" err="1">
                <a:solidFill>
                  <a:srgbClr val="231F20"/>
                </a:solidFill>
                <a:latin typeface="Arial"/>
                <a:cs typeface="Arial"/>
              </a:rPr>
              <a:t>nonsequi</a:t>
            </a:r>
            <a:r>
              <a:rPr lang="en-US" sz="2800" spc="22" dirty="0">
                <a:solidFill>
                  <a:srgbClr val="231F20"/>
                </a:solidFill>
                <a:latin typeface="Arial"/>
                <a:cs typeface="Arial"/>
              </a:rPr>
              <a:t> </a:t>
            </a:r>
            <a:r>
              <a:rPr lang="en-US" sz="2800" spc="22" dirty="0" err="1">
                <a:solidFill>
                  <a:srgbClr val="231F20"/>
                </a:solidFill>
                <a:latin typeface="Arial"/>
                <a:cs typeface="Arial"/>
              </a:rPr>
              <a:t>omnimi</a:t>
            </a:r>
            <a:r>
              <a:rPr lang="en-US" sz="2800" spc="22" dirty="0">
                <a:solidFill>
                  <a:srgbClr val="231F20"/>
                </a:solidFill>
                <a:latin typeface="Arial"/>
                <a:cs typeface="Arial"/>
              </a:rPr>
              <a:t>, </a:t>
            </a:r>
            <a:r>
              <a:rPr lang="en-US" sz="2800" spc="22" dirty="0" err="1">
                <a:solidFill>
                  <a:srgbClr val="231F20"/>
                </a:solidFill>
                <a:latin typeface="Arial"/>
                <a:cs typeface="Arial"/>
              </a:rPr>
              <a:t>aut</a:t>
            </a:r>
            <a:r>
              <a:rPr lang="en-US" sz="2800" spc="22" dirty="0">
                <a:solidFill>
                  <a:srgbClr val="231F20"/>
                </a:solidFill>
                <a:latin typeface="Arial"/>
                <a:cs typeface="Arial"/>
              </a:rPr>
              <a:t> </a:t>
            </a:r>
            <a:r>
              <a:rPr lang="en-US" sz="2800" spc="22" dirty="0" err="1">
                <a:solidFill>
                  <a:srgbClr val="231F20"/>
                </a:solidFill>
                <a:latin typeface="Arial"/>
                <a:cs typeface="Arial"/>
              </a:rPr>
              <a:t>aut</a:t>
            </a:r>
            <a:r>
              <a:rPr lang="en-US" sz="2800" spc="22" dirty="0">
                <a:solidFill>
                  <a:srgbClr val="231F20"/>
                </a:solidFill>
                <a:latin typeface="Arial"/>
                <a:cs typeface="Arial"/>
              </a:rPr>
              <a:t> </a:t>
            </a:r>
            <a:r>
              <a:rPr lang="en-US" sz="2800" spc="22" dirty="0" err="1">
                <a:solidFill>
                  <a:srgbClr val="231F20"/>
                </a:solidFill>
                <a:latin typeface="Arial"/>
                <a:cs typeface="Arial"/>
              </a:rPr>
              <a:t>dolest</a:t>
            </a:r>
            <a:r>
              <a:rPr lang="en-US" sz="2800" spc="22" dirty="0">
                <a:solidFill>
                  <a:srgbClr val="231F20"/>
                </a:solidFill>
                <a:latin typeface="Arial"/>
                <a:cs typeface="Arial"/>
              </a:rPr>
              <a:t>, </a:t>
            </a:r>
            <a:r>
              <a:rPr lang="en-US" sz="2800" spc="22" dirty="0" err="1">
                <a:solidFill>
                  <a:srgbClr val="231F20"/>
                </a:solidFill>
                <a:latin typeface="Arial"/>
                <a:cs typeface="Arial"/>
              </a:rPr>
              <a:t>officie</a:t>
            </a:r>
            <a:r>
              <a:rPr lang="en-US" sz="2800" spc="22" dirty="0">
                <a:solidFill>
                  <a:srgbClr val="231F20"/>
                </a:solidFill>
                <a:latin typeface="Arial"/>
                <a:cs typeface="Arial"/>
              </a:rPr>
              <a:t> </a:t>
            </a:r>
            <a:r>
              <a:rPr lang="en-US" sz="2800" spc="22" dirty="0" err="1">
                <a:solidFill>
                  <a:srgbClr val="231F20"/>
                </a:solidFill>
                <a:latin typeface="Arial"/>
                <a:cs typeface="Arial"/>
              </a:rPr>
              <a:t>ndicium</a:t>
            </a:r>
            <a:r>
              <a:rPr lang="en-US" sz="2800" spc="22" dirty="0">
                <a:solidFill>
                  <a:srgbClr val="231F20"/>
                </a:solidFill>
                <a:latin typeface="Arial"/>
                <a:cs typeface="Arial"/>
              </a:rPr>
              <a:t> </a:t>
            </a:r>
            <a:r>
              <a:rPr lang="en-US" sz="2800" spc="22" dirty="0" err="1">
                <a:solidFill>
                  <a:srgbClr val="231F20"/>
                </a:solidFill>
                <a:latin typeface="Arial"/>
                <a:cs typeface="Arial"/>
              </a:rPr>
              <a:t>ipis</a:t>
            </a:r>
            <a:r>
              <a:rPr lang="en-US" sz="2800" spc="22" dirty="0">
                <a:solidFill>
                  <a:srgbClr val="231F20"/>
                </a:solidFill>
                <a:latin typeface="Arial"/>
                <a:cs typeface="Arial"/>
              </a:rPr>
              <a:t> </a:t>
            </a:r>
            <a:r>
              <a:rPr lang="en-US" sz="2800" spc="22" dirty="0" err="1">
                <a:solidFill>
                  <a:srgbClr val="231F20"/>
                </a:solidFill>
                <a:latin typeface="Arial"/>
                <a:cs typeface="Arial"/>
              </a:rPr>
              <a:t>maximporro</a:t>
            </a:r>
            <a:r>
              <a:rPr lang="en-US" sz="2800" spc="22" dirty="0">
                <a:solidFill>
                  <a:srgbClr val="231F20"/>
                </a:solidFill>
                <a:latin typeface="Arial"/>
                <a:cs typeface="Arial"/>
              </a:rPr>
              <a:t> </a:t>
            </a:r>
            <a:r>
              <a:rPr lang="en-US" sz="2800" spc="22" dirty="0" err="1">
                <a:solidFill>
                  <a:srgbClr val="231F20"/>
                </a:solidFill>
                <a:latin typeface="Arial"/>
                <a:cs typeface="Arial"/>
              </a:rPr>
              <a:t>mostrum</a:t>
            </a:r>
            <a:r>
              <a:rPr lang="en-US" sz="2800" spc="22" dirty="0">
                <a:solidFill>
                  <a:srgbClr val="231F20"/>
                </a:solidFill>
                <a:latin typeface="Arial"/>
                <a:cs typeface="Arial"/>
              </a:rPr>
              <a:t> re </a:t>
            </a:r>
            <a:r>
              <a:rPr lang="en-US" sz="2800" spc="22" dirty="0" err="1">
                <a:solidFill>
                  <a:srgbClr val="231F20"/>
                </a:solidFill>
                <a:latin typeface="Arial"/>
                <a:cs typeface="Arial"/>
              </a:rPr>
              <a:t>ea</a:t>
            </a:r>
            <a:r>
              <a:rPr lang="en-US" sz="2800" spc="22" dirty="0">
                <a:solidFill>
                  <a:srgbClr val="231F20"/>
                </a:solidFill>
                <a:latin typeface="Arial"/>
                <a:cs typeface="Arial"/>
              </a:rPr>
              <a:t> </a:t>
            </a:r>
            <a:r>
              <a:rPr lang="en-US" sz="2800" spc="22" dirty="0" err="1">
                <a:solidFill>
                  <a:srgbClr val="231F20"/>
                </a:solidFill>
                <a:latin typeface="Arial"/>
                <a:cs typeface="Arial"/>
              </a:rPr>
              <a:t>ditius</a:t>
            </a:r>
            <a:r>
              <a:rPr lang="en-US" sz="2800" spc="22" dirty="0">
                <a:solidFill>
                  <a:srgbClr val="231F20"/>
                </a:solidFill>
                <a:latin typeface="Arial"/>
                <a:cs typeface="Arial"/>
              </a:rPr>
              <a:t>.</a:t>
            </a:r>
          </a:p>
        </p:txBody>
      </p:sp>
      <p:sp>
        <p:nvSpPr>
          <p:cNvPr id="17" name="object 4"/>
          <p:cNvSpPr txBox="1"/>
          <p:nvPr/>
        </p:nvSpPr>
        <p:spPr>
          <a:xfrm>
            <a:off x="33236305" y="5450150"/>
            <a:ext cx="9253728" cy="11713796"/>
          </a:xfrm>
          <a:prstGeom prst="rect">
            <a:avLst/>
          </a:prstGeom>
        </p:spPr>
        <p:txBody>
          <a:bodyPr vert="horz" wrap="square" lIns="0" tIns="0" rIns="0" bIns="0" rtlCol="0" anchor="t" anchorCtr="0">
            <a:noAutofit/>
          </a:bodyPr>
          <a:lstStyle>
            <a:defPPr>
              <a:defRPr lang="en-US"/>
            </a:defPPr>
            <a:lvl1pPr marL="0" algn="l" defTabSz="498988" rtl="0" eaLnBrk="1" latinLnBrk="0" hangingPunct="1">
              <a:defRPr sz="2000" kern="1200">
                <a:solidFill>
                  <a:schemeClr val="tx1"/>
                </a:solidFill>
                <a:latin typeface="+mn-lt"/>
                <a:ea typeface="+mn-ea"/>
                <a:cs typeface="+mn-cs"/>
              </a:defRPr>
            </a:lvl1pPr>
            <a:lvl2pPr marL="498988" algn="l" defTabSz="498988" rtl="0" eaLnBrk="1" latinLnBrk="0" hangingPunct="1">
              <a:defRPr sz="2000" kern="1200">
                <a:solidFill>
                  <a:schemeClr val="tx1"/>
                </a:solidFill>
                <a:latin typeface="+mn-lt"/>
                <a:ea typeface="+mn-ea"/>
                <a:cs typeface="+mn-cs"/>
              </a:defRPr>
            </a:lvl2pPr>
            <a:lvl3pPr marL="997976" algn="l" defTabSz="498988" rtl="0" eaLnBrk="1" latinLnBrk="0" hangingPunct="1">
              <a:defRPr sz="2000" kern="1200">
                <a:solidFill>
                  <a:schemeClr val="tx1"/>
                </a:solidFill>
                <a:latin typeface="+mn-lt"/>
                <a:ea typeface="+mn-ea"/>
                <a:cs typeface="+mn-cs"/>
              </a:defRPr>
            </a:lvl3pPr>
            <a:lvl4pPr marL="1496964" algn="l" defTabSz="498988" rtl="0" eaLnBrk="1" latinLnBrk="0" hangingPunct="1">
              <a:defRPr sz="2000" kern="1200">
                <a:solidFill>
                  <a:schemeClr val="tx1"/>
                </a:solidFill>
                <a:latin typeface="+mn-lt"/>
                <a:ea typeface="+mn-ea"/>
                <a:cs typeface="+mn-cs"/>
              </a:defRPr>
            </a:lvl4pPr>
            <a:lvl5pPr marL="1995952" algn="l" defTabSz="498988" rtl="0" eaLnBrk="1" latinLnBrk="0" hangingPunct="1">
              <a:defRPr sz="2000" kern="1200">
                <a:solidFill>
                  <a:schemeClr val="tx1"/>
                </a:solidFill>
                <a:latin typeface="+mn-lt"/>
                <a:ea typeface="+mn-ea"/>
                <a:cs typeface="+mn-cs"/>
              </a:defRPr>
            </a:lvl5pPr>
            <a:lvl6pPr marL="2494940" algn="l" defTabSz="498988" rtl="0" eaLnBrk="1" latinLnBrk="0" hangingPunct="1">
              <a:defRPr sz="2000" kern="1200">
                <a:solidFill>
                  <a:schemeClr val="tx1"/>
                </a:solidFill>
                <a:latin typeface="+mn-lt"/>
                <a:ea typeface="+mn-ea"/>
                <a:cs typeface="+mn-cs"/>
              </a:defRPr>
            </a:lvl6pPr>
            <a:lvl7pPr marL="2993928" algn="l" defTabSz="498988" rtl="0" eaLnBrk="1" latinLnBrk="0" hangingPunct="1">
              <a:defRPr sz="2000" kern="1200">
                <a:solidFill>
                  <a:schemeClr val="tx1"/>
                </a:solidFill>
                <a:latin typeface="+mn-lt"/>
                <a:ea typeface="+mn-ea"/>
                <a:cs typeface="+mn-cs"/>
              </a:defRPr>
            </a:lvl7pPr>
            <a:lvl8pPr marL="3492917" algn="l" defTabSz="498988" rtl="0" eaLnBrk="1" latinLnBrk="0" hangingPunct="1">
              <a:defRPr sz="2000" kern="1200">
                <a:solidFill>
                  <a:schemeClr val="tx1"/>
                </a:solidFill>
                <a:latin typeface="+mn-lt"/>
                <a:ea typeface="+mn-ea"/>
                <a:cs typeface="+mn-cs"/>
              </a:defRPr>
            </a:lvl8pPr>
            <a:lvl9pPr marL="3991905" algn="l" defTabSz="498988" rtl="0" eaLnBrk="1" latinLnBrk="0" hangingPunct="1">
              <a:defRPr sz="2000" kern="1200">
                <a:solidFill>
                  <a:schemeClr val="tx1"/>
                </a:solidFill>
                <a:latin typeface="+mn-lt"/>
                <a:ea typeface="+mn-ea"/>
                <a:cs typeface="+mn-cs"/>
              </a:defRPr>
            </a:lvl9pPr>
          </a:lstStyle>
          <a:p>
            <a:pPr>
              <a:lnSpc>
                <a:spcPts val="4000"/>
              </a:lnSpc>
              <a:spcAft>
                <a:spcPts val="1200"/>
              </a:spcAft>
            </a:pPr>
            <a:r>
              <a:rPr lang="en-US" sz="4000" b="1" spc="22" dirty="0">
                <a:solidFill>
                  <a:srgbClr val="231F20"/>
                </a:solidFill>
                <a:latin typeface="Arial"/>
                <a:cs typeface="Arial"/>
              </a:rPr>
              <a:t>CONCLUSIONS</a:t>
            </a:r>
          </a:p>
          <a:p>
            <a:pPr>
              <a:lnSpc>
                <a:spcPts val="4000"/>
              </a:lnSpc>
              <a:spcAft>
                <a:spcPts val="1200"/>
              </a:spcAft>
            </a:pPr>
            <a:r>
              <a:rPr lang="en-US" sz="2800" spc="22" dirty="0" err="1">
                <a:solidFill>
                  <a:srgbClr val="231F20"/>
                </a:solidFill>
                <a:latin typeface="Arial"/>
                <a:cs typeface="Arial"/>
              </a:rPr>
              <a:t>Molorepudam</a:t>
            </a:r>
            <a:r>
              <a:rPr lang="en-US" sz="2800" spc="22" dirty="0">
                <a:solidFill>
                  <a:srgbClr val="231F20"/>
                </a:solidFill>
                <a:latin typeface="Arial"/>
                <a:cs typeface="Arial"/>
              </a:rPr>
              <a:t> lam </a:t>
            </a:r>
            <a:r>
              <a:rPr lang="en-US" sz="2800" spc="22" dirty="0" err="1">
                <a:solidFill>
                  <a:srgbClr val="231F20"/>
                </a:solidFill>
                <a:latin typeface="Arial"/>
                <a:cs typeface="Arial"/>
              </a:rPr>
              <a:t>quidi</a:t>
            </a:r>
            <a:r>
              <a:rPr lang="en-US" sz="2800" spc="22" dirty="0">
                <a:solidFill>
                  <a:srgbClr val="231F20"/>
                </a:solidFill>
                <a:latin typeface="Arial"/>
                <a:cs typeface="Arial"/>
              </a:rPr>
              <a:t> </a:t>
            </a:r>
            <a:r>
              <a:rPr lang="en-US" sz="2800" spc="22" dirty="0" err="1">
                <a:solidFill>
                  <a:srgbClr val="231F20"/>
                </a:solidFill>
                <a:latin typeface="Arial"/>
                <a:cs typeface="Arial"/>
              </a:rPr>
              <a:t>dolut</a:t>
            </a:r>
            <a:r>
              <a:rPr lang="en-US" sz="2800" spc="22" dirty="0">
                <a:solidFill>
                  <a:srgbClr val="231F20"/>
                </a:solidFill>
                <a:latin typeface="Arial"/>
                <a:cs typeface="Arial"/>
              </a:rPr>
              <a:t> que </a:t>
            </a:r>
            <a:r>
              <a:rPr lang="en-US" sz="2800" spc="22" dirty="0" err="1">
                <a:solidFill>
                  <a:srgbClr val="231F20"/>
                </a:solidFill>
                <a:latin typeface="Arial"/>
                <a:cs typeface="Arial"/>
              </a:rPr>
              <a:t>susaecum</a:t>
            </a:r>
            <a:r>
              <a:rPr lang="en-US" sz="2800" spc="22" dirty="0">
                <a:solidFill>
                  <a:srgbClr val="231F20"/>
                </a:solidFill>
                <a:latin typeface="Arial"/>
                <a:cs typeface="Arial"/>
              </a:rPr>
              <a:t>, </a:t>
            </a:r>
            <a:r>
              <a:rPr lang="en-US" sz="2800" spc="22" dirty="0" err="1">
                <a:solidFill>
                  <a:srgbClr val="231F20"/>
                </a:solidFill>
                <a:latin typeface="Arial"/>
                <a:cs typeface="Arial"/>
              </a:rPr>
              <a:t>nos</a:t>
            </a:r>
            <a:r>
              <a:rPr lang="en-US" sz="2800" spc="22" dirty="0">
                <a:solidFill>
                  <a:srgbClr val="231F20"/>
                </a:solidFill>
                <a:latin typeface="Arial"/>
                <a:cs typeface="Arial"/>
              </a:rPr>
              <a:t> </a:t>
            </a:r>
            <a:r>
              <a:rPr lang="en-US" sz="2800" spc="22" dirty="0" err="1">
                <a:solidFill>
                  <a:srgbClr val="231F20"/>
                </a:solidFill>
                <a:latin typeface="Arial"/>
                <a:cs typeface="Arial"/>
              </a:rPr>
              <a:t>cust</a:t>
            </a:r>
            <a:r>
              <a:rPr lang="en-US" sz="2800" spc="22" dirty="0">
                <a:solidFill>
                  <a:srgbClr val="231F20"/>
                </a:solidFill>
                <a:latin typeface="Arial"/>
                <a:cs typeface="Arial"/>
              </a:rPr>
              <a:t>, sit am </a:t>
            </a:r>
            <a:r>
              <a:rPr lang="en-US" sz="2800" spc="22" dirty="0" err="1">
                <a:solidFill>
                  <a:srgbClr val="231F20"/>
                </a:solidFill>
                <a:latin typeface="Arial"/>
                <a:cs typeface="Arial"/>
              </a:rPr>
              <a:t>natur</a:t>
            </a:r>
            <a:r>
              <a:rPr lang="en-US" sz="2800" spc="22" dirty="0">
                <a:solidFill>
                  <a:srgbClr val="231F20"/>
                </a:solidFill>
                <a:latin typeface="Arial"/>
                <a:cs typeface="Arial"/>
              </a:rPr>
              <a:t>, </a:t>
            </a:r>
            <a:r>
              <a:rPr lang="en-US" sz="2800" spc="22" dirty="0" err="1">
                <a:solidFill>
                  <a:srgbClr val="231F20"/>
                </a:solidFill>
                <a:latin typeface="Arial"/>
                <a:cs typeface="Arial"/>
              </a:rPr>
              <a:t>quaspe</a:t>
            </a:r>
            <a:r>
              <a:rPr lang="en-US" sz="2800" spc="22" dirty="0">
                <a:solidFill>
                  <a:srgbClr val="231F20"/>
                </a:solidFill>
                <a:latin typeface="Arial"/>
                <a:cs typeface="Arial"/>
              </a:rPr>
              <a:t> pa </a:t>
            </a:r>
            <a:r>
              <a:rPr lang="en-US" sz="2800" spc="22" dirty="0" err="1">
                <a:solidFill>
                  <a:srgbClr val="231F20"/>
                </a:solidFill>
                <a:latin typeface="Arial"/>
                <a:cs typeface="Arial"/>
              </a:rPr>
              <a:t>inctur</a:t>
            </a:r>
            <a:r>
              <a:rPr lang="en-US" sz="2800" spc="22" dirty="0">
                <a:solidFill>
                  <a:srgbClr val="231F20"/>
                </a:solidFill>
                <a:latin typeface="Arial"/>
                <a:cs typeface="Arial"/>
              </a:rPr>
              <a:t> </a:t>
            </a:r>
            <a:r>
              <a:rPr lang="en-US" sz="2800" spc="22" dirty="0" err="1">
                <a:solidFill>
                  <a:srgbClr val="231F20"/>
                </a:solidFill>
                <a:latin typeface="Arial"/>
                <a:cs typeface="Arial"/>
              </a:rPr>
              <a:t>sequam</a:t>
            </a:r>
            <a:r>
              <a:rPr lang="en-US" sz="2800" spc="22" dirty="0">
                <a:solidFill>
                  <a:srgbClr val="231F20"/>
                </a:solidFill>
                <a:latin typeface="Arial"/>
                <a:cs typeface="Arial"/>
              </a:rPr>
              <a:t>, </a:t>
            </a:r>
            <a:r>
              <a:rPr lang="en-US" sz="2800" spc="22" dirty="0" err="1">
                <a:solidFill>
                  <a:srgbClr val="231F20"/>
                </a:solidFill>
                <a:latin typeface="Arial"/>
                <a:cs typeface="Arial"/>
              </a:rPr>
              <a:t>ut</a:t>
            </a:r>
            <a:r>
              <a:rPr lang="en-US" sz="2800" spc="22" dirty="0">
                <a:solidFill>
                  <a:srgbClr val="231F20"/>
                </a:solidFill>
                <a:latin typeface="Arial"/>
                <a:cs typeface="Arial"/>
              </a:rPr>
              <a:t> </a:t>
            </a:r>
            <a:r>
              <a:rPr lang="en-US" sz="2800" spc="22" dirty="0" err="1">
                <a:solidFill>
                  <a:srgbClr val="231F20"/>
                </a:solidFill>
                <a:latin typeface="Arial"/>
                <a:cs typeface="Arial"/>
              </a:rPr>
              <a:t>exceres</a:t>
            </a:r>
            <a:r>
              <a:rPr lang="en-US" sz="2800" spc="22" dirty="0">
                <a:solidFill>
                  <a:srgbClr val="231F20"/>
                </a:solidFill>
                <a:latin typeface="Arial"/>
                <a:cs typeface="Arial"/>
              </a:rPr>
              <a:t> rem </a:t>
            </a:r>
            <a:r>
              <a:rPr lang="en-US" sz="2800" spc="22" dirty="0" err="1">
                <a:solidFill>
                  <a:srgbClr val="231F20"/>
                </a:solidFill>
                <a:latin typeface="Arial"/>
                <a:cs typeface="Arial"/>
              </a:rPr>
              <a:t>explacil</a:t>
            </a:r>
            <a:r>
              <a:rPr lang="en-US" sz="2800" spc="22" dirty="0">
                <a:solidFill>
                  <a:srgbClr val="231F20"/>
                </a:solidFill>
                <a:latin typeface="Arial"/>
                <a:cs typeface="Arial"/>
              </a:rPr>
              <a:t> et </a:t>
            </a:r>
            <a:r>
              <a:rPr lang="en-US" sz="2800" spc="22" dirty="0" err="1">
                <a:solidFill>
                  <a:srgbClr val="231F20"/>
                </a:solidFill>
                <a:latin typeface="Arial"/>
                <a:cs typeface="Arial"/>
              </a:rPr>
              <a:t>assitae</a:t>
            </a:r>
            <a:r>
              <a:rPr lang="en-US" sz="2800" spc="22" dirty="0">
                <a:solidFill>
                  <a:srgbClr val="231F20"/>
                </a:solidFill>
                <a:latin typeface="Arial"/>
                <a:cs typeface="Arial"/>
              </a:rPr>
              <a:t>. </a:t>
            </a:r>
            <a:r>
              <a:rPr lang="en-US" sz="2800" spc="22" dirty="0" err="1">
                <a:solidFill>
                  <a:srgbClr val="231F20"/>
                </a:solidFill>
                <a:latin typeface="Arial"/>
                <a:cs typeface="Arial"/>
              </a:rPr>
              <a:t>Ut</a:t>
            </a:r>
            <a:r>
              <a:rPr lang="en-US" sz="2800" spc="22" dirty="0">
                <a:solidFill>
                  <a:srgbClr val="231F20"/>
                </a:solidFill>
                <a:latin typeface="Arial"/>
                <a:cs typeface="Arial"/>
              </a:rPr>
              <a:t> </a:t>
            </a:r>
            <a:r>
              <a:rPr lang="en-US" sz="2800" spc="22" dirty="0" err="1">
                <a:solidFill>
                  <a:srgbClr val="231F20"/>
                </a:solidFill>
                <a:latin typeface="Arial"/>
                <a:cs typeface="Arial"/>
              </a:rPr>
              <a:t>omnis</a:t>
            </a:r>
            <a:r>
              <a:rPr lang="en-US" sz="2800" spc="22" dirty="0">
                <a:solidFill>
                  <a:srgbClr val="231F20"/>
                </a:solidFill>
                <a:latin typeface="Arial"/>
                <a:cs typeface="Arial"/>
              </a:rPr>
              <a:t> </a:t>
            </a:r>
            <a:r>
              <a:rPr lang="en-US" sz="2800" spc="22" dirty="0" err="1">
                <a:solidFill>
                  <a:srgbClr val="231F20"/>
                </a:solidFill>
                <a:latin typeface="Arial"/>
                <a:cs typeface="Arial"/>
              </a:rPr>
              <a:t>conseca</a:t>
            </a:r>
            <a:r>
              <a:rPr lang="en-US" sz="2800" spc="22" dirty="0">
                <a:solidFill>
                  <a:srgbClr val="231F20"/>
                </a:solidFill>
                <a:latin typeface="Arial"/>
                <a:cs typeface="Arial"/>
              </a:rPr>
              <a:t> </a:t>
            </a:r>
            <a:r>
              <a:rPr lang="en-US" sz="2800" spc="22" dirty="0" err="1">
                <a:solidFill>
                  <a:srgbClr val="231F20"/>
                </a:solidFill>
                <a:latin typeface="Arial"/>
                <a:cs typeface="Arial"/>
              </a:rPr>
              <a:t>turepella</a:t>
            </a:r>
            <a:r>
              <a:rPr lang="en-US" sz="2800" spc="22" dirty="0">
                <a:solidFill>
                  <a:srgbClr val="231F20"/>
                </a:solidFill>
                <a:latin typeface="Arial"/>
                <a:cs typeface="Arial"/>
              </a:rPr>
              <a:t> </a:t>
            </a:r>
            <a:r>
              <a:rPr lang="en-US" sz="2800" spc="22" dirty="0" err="1">
                <a:solidFill>
                  <a:srgbClr val="231F20"/>
                </a:solidFill>
                <a:latin typeface="Arial"/>
                <a:cs typeface="Arial"/>
              </a:rPr>
              <a:t>volesti</a:t>
            </a:r>
            <a:r>
              <a:rPr lang="en-US" sz="2800" spc="22" dirty="0">
                <a:solidFill>
                  <a:srgbClr val="231F20"/>
                </a:solidFill>
                <a:latin typeface="Arial"/>
                <a:cs typeface="Arial"/>
              </a:rPr>
              <a:t> </a:t>
            </a:r>
            <a:r>
              <a:rPr lang="en-US" sz="2800" spc="22" dirty="0" err="1">
                <a:solidFill>
                  <a:srgbClr val="231F20"/>
                </a:solidFill>
                <a:latin typeface="Arial"/>
                <a:cs typeface="Arial"/>
              </a:rPr>
              <a:t>comnis</a:t>
            </a:r>
            <a:r>
              <a:rPr lang="en-US" sz="2800" spc="22" dirty="0">
                <a:solidFill>
                  <a:srgbClr val="231F20"/>
                </a:solidFill>
                <a:latin typeface="Arial"/>
                <a:cs typeface="Arial"/>
              </a:rPr>
              <a:t> </a:t>
            </a:r>
            <a:r>
              <a:rPr lang="en-US" sz="2800" spc="22" dirty="0" err="1">
                <a:solidFill>
                  <a:srgbClr val="231F20"/>
                </a:solidFill>
                <a:latin typeface="Arial"/>
                <a:cs typeface="Arial"/>
              </a:rPr>
              <a:t>eatisimus</a:t>
            </a:r>
            <a:r>
              <a:rPr lang="en-US" sz="2800" spc="22" dirty="0">
                <a:solidFill>
                  <a:srgbClr val="231F20"/>
                </a:solidFill>
                <a:latin typeface="Arial"/>
                <a:cs typeface="Arial"/>
              </a:rPr>
              <a:t>, </a:t>
            </a:r>
            <a:r>
              <a:rPr lang="en-US" sz="2800" spc="22" dirty="0" err="1">
                <a:solidFill>
                  <a:srgbClr val="231F20"/>
                </a:solidFill>
                <a:latin typeface="Arial"/>
                <a:cs typeface="Arial"/>
              </a:rPr>
              <a:t>quiant</a:t>
            </a:r>
            <a:r>
              <a:rPr lang="en-US" sz="2800" spc="22" dirty="0">
                <a:solidFill>
                  <a:srgbClr val="231F20"/>
                </a:solidFill>
                <a:latin typeface="Arial"/>
                <a:cs typeface="Arial"/>
              </a:rPr>
              <a:t> </a:t>
            </a:r>
            <a:r>
              <a:rPr lang="en-US" sz="2800" spc="22" dirty="0" err="1">
                <a:solidFill>
                  <a:srgbClr val="231F20"/>
                </a:solidFill>
                <a:latin typeface="Arial"/>
                <a:cs typeface="Arial"/>
              </a:rPr>
              <a:t>praersp</a:t>
            </a:r>
            <a:r>
              <a:rPr lang="en-US" sz="2800" spc="22" dirty="0">
                <a:solidFill>
                  <a:srgbClr val="231F20"/>
                </a:solidFill>
                <a:latin typeface="Arial"/>
                <a:cs typeface="Arial"/>
              </a:rPr>
              <a:t> </a:t>
            </a:r>
            <a:r>
              <a:rPr lang="en-US" sz="2800" spc="22" dirty="0" err="1">
                <a:solidFill>
                  <a:srgbClr val="231F20"/>
                </a:solidFill>
                <a:latin typeface="Arial"/>
                <a:cs typeface="Arial"/>
              </a:rPr>
              <a:t>errorro</a:t>
            </a:r>
            <a:r>
              <a:rPr lang="en-US" sz="2800" spc="22" dirty="0">
                <a:solidFill>
                  <a:srgbClr val="231F20"/>
                </a:solidFill>
                <a:latin typeface="Arial"/>
                <a:cs typeface="Arial"/>
              </a:rPr>
              <a:t> </a:t>
            </a:r>
            <a:r>
              <a:rPr lang="en-US" sz="2800" spc="22" dirty="0" err="1">
                <a:solidFill>
                  <a:srgbClr val="231F20"/>
                </a:solidFill>
                <a:latin typeface="Arial"/>
                <a:cs typeface="Arial"/>
              </a:rPr>
              <a:t>moditatur</a:t>
            </a:r>
            <a:r>
              <a:rPr lang="en-US" sz="2800" spc="22" dirty="0">
                <a:solidFill>
                  <a:srgbClr val="231F20"/>
                </a:solidFill>
                <a:latin typeface="Arial"/>
                <a:cs typeface="Arial"/>
              </a:rPr>
              <a:t>, </a:t>
            </a:r>
            <a:r>
              <a:rPr lang="en-US" sz="2800" spc="22" dirty="0" err="1">
                <a:solidFill>
                  <a:srgbClr val="231F20"/>
                </a:solidFill>
                <a:latin typeface="Arial"/>
                <a:cs typeface="Arial"/>
              </a:rPr>
              <a:t>quas</a:t>
            </a:r>
            <a:r>
              <a:rPr lang="en-US" sz="2800" spc="22" dirty="0">
                <a:solidFill>
                  <a:srgbClr val="231F20"/>
                </a:solidFill>
                <a:latin typeface="Arial"/>
                <a:cs typeface="Arial"/>
              </a:rPr>
              <a:t> </a:t>
            </a:r>
            <a:r>
              <a:rPr lang="en-US" sz="2800" spc="22" dirty="0" err="1">
                <a:solidFill>
                  <a:srgbClr val="231F20"/>
                </a:solidFill>
                <a:latin typeface="Arial"/>
                <a:cs typeface="Arial"/>
              </a:rPr>
              <a:t>molore</a:t>
            </a:r>
            <a:r>
              <a:rPr lang="en-US" sz="2800" spc="22" dirty="0">
                <a:solidFill>
                  <a:srgbClr val="231F20"/>
                </a:solidFill>
                <a:latin typeface="Arial"/>
                <a:cs typeface="Arial"/>
              </a:rPr>
              <a:t>, </a:t>
            </a:r>
            <a:r>
              <a:rPr lang="en-US" sz="2800" spc="22" dirty="0" err="1">
                <a:solidFill>
                  <a:srgbClr val="231F20"/>
                </a:solidFill>
                <a:latin typeface="Arial"/>
                <a:cs typeface="Arial"/>
              </a:rPr>
              <a:t>ipicatetur</a:t>
            </a:r>
            <a:r>
              <a:rPr lang="en-US" sz="2800" spc="22" dirty="0">
                <a:solidFill>
                  <a:srgbClr val="231F20"/>
                </a:solidFill>
                <a:latin typeface="Arial"/>
                <a:cs typeface="Arial"/>
              </a:rPr>
              <a:t> </a:t>
            </a:r>
            <a:r>
              <a:rPr lang="en-US" sz="2800" spc="22" dirty="0" err="1">
                <a:solidFill>
                  <a:srgbClr val="231F20"/>
                </a:solidFill>
                <a:latin typeface="Arial"/>
                <a:cs typeface="Arial"/>
              </a:rPr>
              <a:t>sitem</a:t>
            </a:r>
            <a:r>
              <a:rPr lang="en-US" sz="2800" spc="22" dirty="0">
                <a:solidFill>
                  <a:srgbClr val="231F20"/>
                </a:solidFill>
                <a:latin typeface="Arial"/>
                <a:cs typeface="Arial"/>
              </a:rPr>
              <a:t> </a:t>
            </a:r>
            <a:r>
              <a:rPr lang="en-US" sz="2800" spc="22" dirty="0" err="1">
                <a:solidFill>
                  <a:srgbClr val="231F20"/>
                </a:solidFill>
                <a:latin typeface="Arial"/>
                <a:cs typeface="Arial"/>
              </a:rPr>
              <a:t>fuga</a:t>
            </a:r>
            <a:r>
              <a:rPr lang="en-US" sz="2800" spc="22" dirty="0">
                <a:solidFill>
                  <a:srgbClr val="231F20"/>
                </a:solidFill>
                <a:latin typeface="Arial"/>
                <a:cs typeface="Arial"/>
              </a:rPr>
              <a:t>. Um ide arum </a:t>
            </a:r>
            <a:r>
              <a:rPr lang="en-US" sz="2800" spc="22" dirty="0" err="1">
                <a:solidFill>
                  <a:srgbClr val="231F20"/>
                </a:solidFill>
                <a:latin typeface="Arial"/>
                <a:cs typeface="Arial"/>
              </a:rPr>
              <a:t>nusapictem</a:t>
            </a:r>
            <a:r>
              <a:rPr lang="en-US" sz="2800" spc="22" dirty="0">
                <a:solidFill>
                  <a:srgbClr val="231F20"/>
                </a:solidFill>
                <a:latin typeface="Arial"/>
                <a:cs typeface="Arial"/>
              </a:rPr>
              <a:t> Et </a:t>
            </a:r>
            <a:r>
              <a:rPr lang="en-US" sz="2800" spc="22" dirty="0" err="1">
                <a:solidFill>
                  <a:srgbClr val="231F20"/>
                </a:solidFill>
                <a:latin typeface="Arial"/>
                <a:cs typeface="Arial"/>
              </a:rPr>
              <a:t>persperunt</a:t>
            </a:r>
            <a:r>
              <a:rPr lang="en-US" sz="2800" spc="22" dirty="0">
                <a:solidFill>
                  <a:srgbClr val="231F20"/>
                </a:solidFill>
                <a:latin typeface="Arial"/>
                <a:cs typeface="Arial"/>
              </a:rPr>
              <a:t> </a:t>
            </a:r>
            <a:r>
              <a:rPr lang="en-US" sz="2800" spc="22" dirty="0" err="1">
                <a:solidFill>
                  <a:srgbClr val="231F20"/>
                </a:solidFill>
                <a:latin typeface="Arial"/>
                <a:cs typeface="Arial"/>
              </a:rPr>
              <a:t>harunt</a:t>
            </a:r>
            <a:r>
              <a:rPr lang="en-US" sz="2800" spc="22" dirty="0">
                <a:solidFill>
                  <a:srgbClr val="231F20"/>
                </a:solidFill>
                <a:latin typeface="Arial"/>
                <a:cs typeface="Arial"/>
              </a:rPr>
              <a:t> </a:t>
            </a:r>
            <a:r>
              <a:rPr lang="en-US" sz="2800" spc="22" dirty="0" err="1">
                <a:solidFill>
                  <a:srgbClr val="231F20"/>
                </a:solidFill>
                <a:latin typeface="Arial"/>
                <a:cs typeface="Arial"/>
              </a:rPr>
              <a:t>eum</a:t>
            </a:r>
            <a:r>
              <a:rPr lang="en-US" sz="2800" spc="22" dirty="0">
                <a:solidFill>
                  <a:srgbClr val="231F20"/>
                </a:solidFill>
                <a:latin typeface="Arial"/>
                <a:cs typeface="Arial"/>
              </a:rPr>
              <a:t> </a:t>
            </a:r>
            <a:r>
              <a:rPr lang="en-US" sz="2800" spc="22" dirty="0" err="1">
                <a:solidFill>
                  <a:srgbClr val="231F20"/>
                </a:solidFill>
                <a:latin typeface="Arial"/>
                <a:cs typeface="Arial"/>
              </a:rPr>
              <a:t>nulloremos</a:t>
            </a:r>
            <a:r>
              <a:rPr lang="en-US" sz="2800" spc="22" dirty="0">
                <a:solidFill>
                  <a:srgbClr val="231F20"/>
                </a:solidFill>
                <a:latin typeface="Arial"/>
                <a:cs typeface="Arial"/>
              </a:rPr>
              <a:t> </a:t>
            </a:r>
            <a:r>
              <a:rPr lang="en-US" sz="2800" spc="22" dirty="0" err="1">
                <a:solidFill>
                  <a:srgbClr val="231F20"/>
                </a:solidFill>
                <a:latin typeface="Arial"/>
                <a:cs typeface="Arial"/>
              </a:rPr>
              <a:t>volo</a:t>
            </a:r>
            <a:r>
              <a:rPr lang="en-US" sz="2800" spc="22" dirty="0">
                <a:solidFill>
                  <a:srgbClr val="231F20"/>
                </a:solidFill>
                <a:latin typeface="Arial"/>
                <a:cs typeface="Arial"/>
              </a:rPr>
              <a:t> </a:t>
            </a:r>
            <a:r>
              <a:rPr lang="en-US" sz="2800" spc="22" dirty="0" err="1">
                <a:solidFill>
                  <a:srgbClr val="231F20"/>
                </a:solidFill>
                <a:latin typeface="Arial"/>
                <a:cs typeface="Arial"/>
              </a:rPr>
              <a:t>tendiat</a:t>
            </a:r>
            <a:r>
              <a:rPr lang="en-US" sz="2800" spc="22" dirty="0">
                <a:solidFill>
                  <a:srgbClr val="231F20"/>
                </a:solidFill>
                <a:latin typeface="Arial"/>
                <a:cs typeface="Arial"/>
              </a:rPr>
              <a:t> </a:t>
            </a:r>
            <a:r>
              <a:rPr lang="en-US" sz="2800" spc="22" dirty="0" err="1">
                <a:solidFill>
                  <a:srgbClr val="231F20"/>
                </a:solidFill>
                <a:latin typeface="Arial"/>
                <a:cs typeface="Arial"/>
              </a:rPr>
              <a:t>volupicidel</a:t>
            </a:r>
            <a:r>
              <a:rPr lang="en-US" sz="2800" spc="22" dirty="0">
                <a:solidFill>
                  <a:srgbClr val="231F20"/>
                </a:solidFill>
                <a:latin typeface="Arial"/>
                <a:cs typeface="Arial"/>
              </a:rPr>
              <a:t> </a:t>
            </a:r>
            <a:r>
              <a:rPr lang="en-US" sz="2800" spc="22" dirty="0" err="1">
                <a:solidFill>
                  <a:srgbClr val="231F20"/>
                </a:solidFill>
                <a:latin typeface="Arial"/>
                <a:cs typeface="Arial"/>
              </a:rPr>
              <a:t>modi</a:t>
            </a:r>
            <a:r>
              <a:rPr lang="en-US" sz="2800" spc="22" dirty="0">
                <a:solidFill>
                  <a:srgbClr val="231F20"/>
                </a:solidFill>
                <a:latin typeface="Arial"/>
                <a:cs typeface="Arial"/>
              </a:rPr>
              <a:t> </a:t>
            </a:r>
            <a:r>
              <a:rPr lang="en-US" sz="2800" spc="22" dirty="0" err="1">
                <a:solidFill>
                  <a:srgbClr val="231F20"/>
                </a:solidFill>
                <a:latin typeface="Arial"/>
                <a:cs typeface="Arial"/>
              </a:rPr>
              <a:t>dunt</a:t>
            </a:r>
            <a:r>
              <a:rPr lang="en-US" sz="2800" spc="22" dirty="0">
                <a:solidFill>
                  <a:srgbClr val="231F20"/>
                </a:solidFill>
                <a:latin typeface="Arial"/>
                <a:cs typeface="Arial"/>
              </a:rPr>
              <a:t> </a:t>
            </a:r>
            <a:r>
              <a:rPr lang="en-US" sz="2800" spc="22" dirty="0" err="1">
                <a:solidFill>
                  <a:srgbClr val="231F20"/>
                </a:solidFill>
                <a:latin typeface="Arial"/>
                <a:cs typeface="Arial"/>
              </a:rPr>
              <a:t>rempor</a:t>
            </a:r>
            <a:r>
              <a:rPr lang="en-US" sz="2800" spc="22" dirty="0">
                <a:solidFill>
                  <a:srgbClr val="231F20"/>
                </a:solidFill>
                <a:latin typeface="Arial"/>
                <a:cs typeface="Arial"/>
              </a:rPr>
              <a:t> </a:t>
            </a:r>
            <a:r>
              <a:rPr lang="en-US" sz="2800" spc="22" dirty="0" err="1">
                <a:solidFill>
                  <a:srgbClr val="231F20"/>
                </a:solidFill>
                <a:latin typeface="Arial"/>
                <a:cs typeface="Arial"/>
              </a:rPr>
              <a:t>aut</a:t>
            </a:r>
            <a:r>
              <a:rPr lang="en-US" sz="2800" spc="22" dirty="0">
                <a:solidFill>
                  <a:srgbClr val="231F20"/>
                </a:solidFill>
                <a:latin typeface="Arial"/>
                <a:cs typeface="Arial"/>
              </a:rPr>
              <a:t> </a:t>
            </a:r>
            <a:r>
              <a:rPr lang="en-US" sz="2800" spc="22" dirty="0" err="1">
                <a:solidFill>
                  <a:srgbClr val="231F20"/>
                </a:solidFill>
                <a:latin typeface="Arial"/>
                <a:cs typeface="Arial"/>
              </a:rPr>
              <a:t>fuga</a:t>
            </a:r>
            <a:r>
              <a:rPr lang="en-US" sz="2800" spc="22" dirty="0">
                <a:solidFill>
                  <a:srgbClr val="231F20"/>
                </a:solidFill>
                <a:latin typeface="Arial"/>
                <a:cs typeface="Arial"/>
              </a:rPr>
              <a:t>.</a:t>
            </a:r>
          </a:p>
          <a:p>
            <a:pPr marL="571500" marR="11088" indent="-571500">
              <a:lnSpc>
                <a:spcPts val="3600"/>
              </a:lnSpc>
              <a:spcAft>
                <a:spcPts val="1600"/>
              </a:spcAft>
              <a:buFont typeface="Arial"/>
              <a:buChar char="•"/>
            </a:pPr>
            <a:r>
              <a:rPr lang="en-US" sz="2800" spc="22" dirty="0" err="1">
                <a:solidFill>
                  <a:srgbClr val="231F20"/>
                </a:solidFill>
                <a:latin typeface="Arial"/>
                <a:cs typeface="Arial"/>
              </a:rPr>
              <a:t>Em</a:t>
            </a:r>
            <a:r>
              <a:rPr lang="en-US" sz="2800" spc="22" dirty="0">
                <a:solidFill>
                  <a:srgbClr val="231F20"/>
                </a:solidFill>
                <a:latin typeface="Arial"/>
                <a:cs typeface="Arial"/>
              </a:rPr>
              <a:t> quam </a:t>
            </a:r>
            <a:r>
              <a:rPr lang="en-US" sz="2800" spc="22" dirty="0" err="1">
                <a:solidFill>
                  <a:srgbClr val="231F20"/>
                </a:solidFill>
                <a:latin typeface="Arial"/>
                <a:cs typeface="Arial"/>
              </a:rPr>
              <a:t>velicienest</a:t>
            </a:r>
            <a:r>
              <a:rPr lang="en-US" sz="2800" spc="22" dirty="0">
                <a:solidFill>
                  <a:srgbClr val="231F20"/>
                </a:solidFill>
                <a:latin typeface="Arial"/>
                <a:cs typeface="Arial"/>
              </a:rPr>
              <a:t>, </a:t>
            </a:r>
            <a:r>
              <a:rPr lang="en-US" sz="2800" spc="22" dirty="0" err="1">
                <a:solidFill>
                  <a:srgbClr val="231F20"/>
                </a:solidFill>
                <a:latin typeface="Arial"/>
                <a:cs typeface="Arial"/>
              </a:rPr>
              <a:t>si</a:t>
            </a:r>
            <a:r>
              <a:rPr lang="en-US" sz="2800" spc="22" dirty="0">
                <a:solidFill>
                  <a:srgbClr val="231F20"/>
                </a:solidFill>
                <a:latin typeface="Arial"/>
                <a:cs typeface="Arial"/>
              </a:rPr>
              <a:t> </a:t>
            </a:r>
            <a:r>
              <a:rPr lang="en-US" sz="2800" spc="22" dirty="0" err="1">
                <a:solidFill>
                  <a:srgbClr val="231F20"/>
                </a:solidFill>
                <a:latin typeface="Arial"/>
                <a:cs typeface="Arial"/>
              </a:rPr>
              <a:t>odi</a:t>
            </a:r>
            <a:r>
              <a:rPr lang="en-US" sz="2800" spc="22" dirty="0">
                <a:solidFill>
                  <a:srgbClr val="231F20"/>
                </a:solidFill>
                <a:latin typeface="Arial"/>
                <a:cs typeface="Arial"/>
              </a:rPr>
              <a:t> </a:t>
            </a:r>
            <a:r>
              <a:rPr lang="en-US" sz="2800" spc="22" dirty="0" err="1">
                <a:solidFill>
                  <a:srgbClr val="231F20"/>
                </a:solidFill>
                <a:latin typeface="Arial"/>
                <a:cs typeface="Arial"/>
              </a:rPr>
              <a:t>coreped</a:t>
            </a:r>
            <a:r>
              <a:rPr lang="en-US" sz="2800" spc="22" dirty="0">
                <a:solidFill>
                  <a:srgbClr val="231F20"/>
                </a:solidFill>
                <a:latin typeface="Arial"/>
                <a:cs typeface="Arial"/>
              </a:rPr>
              <a:t> </a:t>
            </a:r>
            <a:r>
              <a:rPr lang="en-US" sz="2800" spc="22" dirty="0" err="1">
                <a:solidFill>
                  <a:srgbClr val="231F20"/>
                </a:solidFill>
                <a:latin typeface="Arial"/>
                <a:cs typeface="Arial"/>
              </a:rPr>
              <a:t>quas</a:t>
            </a:r>
            <a:r>
              <a:rPr lang="en-US" sz="2800" spc="22" dirty="0">
                <a:solidFill>
                  <a:srgbClr val="231F20"/>
                </a:solidFill>
                <a:latin typeface="Arial"/>
                <a:cs typeface="Arial"/>
              </a:rPr>
              <a:t> </a:t>
            </a:r>
            <a:r>
              <a:rPr lang="en-US" sz="2800" spc="22" dirty="0" err="1">
                <a:solidFill>
                  <a:srgbClr val="231F20"/>
                </a:solidFill>
                <a:latin typeface="Arial"/>
                <a:cs typeface="Arial"/>
              </a:rPr>
              <a:t>solessus</a:t>
            </a:r>
            <a:r>
              <a:rPr lang="en-US" sz="2800" spc="22" dirty="0">
                <a:solidFill>
                  <a:srgbClr val="231F20"/>
                </a:solidFill>
                <a:latin typeface="Arial"/>
                <a:cs typeface="Arial"/>
              </a:rPr>
              <a:t> </a:t>
            </a:r>
            <a:r>
              <a:rPr lang="en-US" sz="2800" spc="22" dirty="0" err="1">
                <a:solidFill>
                  <a:srgbClr val="231F20"/>
                </a:solidFill>
                <a:latin typeface="Arial"/>
                <a:cs typeface="Arial"/>
              </a:rPr>
              <a:t>ationessitat</a:t>
            </a:r>
            <a:r>
              <a:rPr lang="en-US" sz="2800" spc="22" dirty="0">
                <a:solidFill>
                  <a:srgbClr val="231F20"/>
                </a:solidFill>
                <a:latin typeface="Arial"/>
                <a:cs typeface="Arial"/>
              </a:rPr>
              <a:t> de con nus </a:t>
            </a:r>
            <a:r>
              <a:rPr lang="en-US" sz="2800" spc="22" dirty="0" err="1">
                <a:solidFill>
                  <a:srgbClr val="231F20"/>
                </a:solidFill>
                <a:latin typeface="Arial"/>
                <a:cs typeface="Arial"/>
              </a:rPr>
              <a:t>deniti</a:t>
            </a:r>
            <a:r>
              <a:rPr lang="en-US" sz="2800" spc="22" dirty="0">
                <a:solidFill>
                  <a:srgbClr val="231F20"/>
                </a:solidFill>
                <a:latin typeface="Arial"/>
                <a:cs typeface="Arial"/>
              </a:rPr>
              <a:t> </a:t>
            </a:r>
          </a:p>
          <a:p>
            <a:pPr marL="571500" marR="11088" indent="-571500">
              <a:lnSpc>
                <a:spcPts val="3600"/>
              </a:lnSpc>
              <a:spcAft>
                <a:spcPts val="1600"/>
              </a:spcAft>
              <a:buFont typeface="Arial"/>
              <a:buChar char="•"/>
            </a:pPr>
            <a:r>
              <a:rPr lang="en-US" sz="2800" spc="22" dirty="0" err="1">
                <a:solidFill>
                  <a:srgbClr val="231F20"/>
                </a:solidFill>
                <a:latin typeface="Arial"/>
                <a:cs typeface="Arial"/>
              </a:rPr>
              <a:t>Em</a:t>
            </a:r>
            <a:r>
              <a:rPr lang="en-US" sz="2800" spc="22" dirty="0">
                <a:solidFill>
                  <a:srgbClr val="231F20"/>
                </a:solidFill>
                <a:latin typeface="Arial"/>
                <a:cs typeface="Arial"/>
              </a:rPr>
              <a:t> quam </a:t>
            </a:r>
            <a:r>
              <a:rPr lang="en-US" sz="2800" spc="22" dirty="0" err="1">
                <a:solidFill>
                  <a:srgbClr val="231F20"/>
                </a:solidFill>
                <a:latin typeface="Arial"/>
                <a:cs typeface="Arial"/>
              </a:rPr>
              <a:t>velicienest</a:t>
            </a:r>
            <a:r>
              <a:rPr lang="en-US" sz="2800" spc="22" dirty="0">
                <a:solidFill>
                  <a:srgbClr val="231F20"/>
                </a:solidFill>
                <a:latin typeface="Arial"/>
                <a:cs typeface="Arial"/>
              </a:rPr>
              <a:t>, </a:t>
            </a:r>
            <a:r>
              <a:rPr lang="en-US" sz="2800" spc="22" dirty="0" err="1">
                <a:solidFill>
                  <a:srgbClr val="231F20"/>
                </a:solidFill>
                <a:latin typeface="Arial"/>
                <a:cs typeface="Arial"/>
              </a:rPr>
              <a:t>si</a:t>
            </a:r>
            <a:r>
              <a:rPr lang="en-US" sz="2800" spc="22" dirty="0">
                <a:solidFill>
                  <a:srgbClr val="231F20"/>
                </a:solidFill>
                <a:latin typeface="Arial"/>
                <a:cs typeface="Arial"/>
              </a:rPr>
              <a:t> </a:t>
            </a:r>
            <a:r>
              <a:rPr lang="en-US" sz="2800" spc="22" dirty="0" err="1">
                <a:solidFill>
                  <a:srgbClr val="231F20"/>
                </a:solidFill>
                <a:latin typeface="Arial"/>
                <a:cs typeface="Arial"/>
              </a:rPr>
              <a:t>odi</a:t>
            </a:r>
            <a:r>
              <a:rPr lang="en-US" sz="2800" spc="22" dirty="0">
                <a:solidFill>
                  <a:srgbClr val="231F20"/>
                </a:solidFill>
                <a:latin typeface="Arial"/>
                <a:cs typeface="Arial"/>
              </a:rPr>
              <a:t> </a:t>
            </a:r>
            <a:r>
              <a:rPr lang="en-US" sz="2800" spc="22" dirty="0" err="1">
                <a:solidFill>
                  <a:srgbClr val="231F20"/>
                </a:solidFill>
                <a:latin typeface="Arial"/>
                <a:cs typeface="Arial"/>
              </a:rPr>
              <a:t>coreped</a:t>
            </a:r>
            <a:r>
              <a:rPr lang="en-US" sz="2800" spc="22" dirty="0">
                <a:solidFill>
                  <a:srgbClr val="231F20"/>
                </a:solidFill>
                <a:latin typeface="Arial"/>
                <a:cs typeface="Arial"/>
              </a:rPr>
              <a:t> </a:t>
            </a:r>
            <a:r>
              <a:rPr lang="en-US" sz="2800" spc="22" dirty="0" err="1">
                <a:solidFill>
                  <a:srgbClr val="231F20"/>
                </a:solidFill>
                <a:latin typeface="Arial"/>
                <a:cs typeface="Arial"/>
              </a:rPr>
              <a:t>quas</a:t>
            </a:r>
            <a:r>
              <a:rPr lang="en-US" sz="2800" spc="22" dirty="0">
                <a:solidFill>
                  <a:srgbClr val="231F20"/>
                </a:solidFill>
                <a:latin typeface="Arial"/>
                <a:cs typeface="Arial"/>
              </a:rPr>
              <a:t> </a:t>
            </a:r>
            <a:r>
              <a:rPr lang="en-US" sz="2800" spc="22" dirty="0" err="1">
                <a:solidFill>
                  <a:srgbClr val="231F20"/>
                </a:solidFill>
                <a:latin typeface="Arial"/>
                <a:cs typeface="Arial"/>
              </a:rPr>
              <a:t>solessus</a:t>
            </a:r>
            <a:r>
              <a:rPr lang="en-US" sz="2800" spc="22" dirty="0">
                <a:solidFill>
                  <a:srgbClr val="231F20"/>
                </a:solidFill>
                <a:latin typeface="Arial"/>
                <a:cs typeface="Arial"/>
              </a:rPr>
              <a:t> </a:t>
            </a:r>
            <a:r>
              <a:rPr lang="en-US" sz="2800" spc="22" dirty="0" err="1">
                <a:solidFill>
                  <a:srgbClr val="231F20"/>
                </a:solidFill>
                <a:latin typeface="Arial"/>
                <a:cs typeface="Arial"/>
              </a:rPr>
              <a:t>ationessitat</a:t>
            </a:r>
            <a:r>
              <a:rPr lang="en-US" sz="2800" spc="22" dirty="0">
                <a:solidFill>
                  <a:srgbClr val="231F20"/>
                </a:solidFill>
                <a:latin typeface="Arial"/>
                <a:cs typeface="Arial"/>
              </a:rPr>
              <a:t> de con nus </a:t>
            </a:r>
            <a:r>
              <a:rPr lang="en-US" sz="2800" spc="22" dirty="0" err="1">
                <a:solidFill>
                  <a:srgbClr val="231F20"/>
                </a:solidFill>
                <a:latin typeface="Arial"/>
                <a:cs typeface="Arial"/>
              </a:rPr>
              <a:t>deniti</a:t>
            </a:r>
            <a:r>
              <a:rPr lang="en-US" sz="2800" spc="22" dirty="0">
                <a:solidFill>
                  <a:srgbClr val="231F20"/>
                </a:solidFill>
                <a:latin typeface="Arial"/>
                <a:cs typeface="Arial"/>
              </a:rPr>
              <a:t> </a:t>
            </a:r>
          </a:p>
          <a:p>
            <a:pPr marL="571500" marR="11088" indent="-571500">
              <a:lnSpc>
                <a:spcPts val="3600"/>
              </a:lnSpc>
              <a:spcAft>
                <a:spcPts val="1600"/>
              </a:spcAft>
              <a:buFont typeface="Arial"/>
              <a:buChar char="•"/>
            </a:pPr>
            <a:r>
              <a:rPr lang="en-US" sz="2800" spc="22" dirty="0" err="1">
                <a:solidFill>
                  <a:srgbClr val="231F20"/>
                </a:solidFill>
                <a:latin typeface="Arial"/>
                <a:cs typeface="Arial"/>
              </a:rPr>
              <a:t>blaceaq</a:t>
            </a:r>
            <a:r>
              <a:rPr lang="en-US" sz="2800" spc="22" dirty="0">
                <a:solidFill>
                  <a:srgbClr val="231F20"/>
                </a:solidFill>
                <a:latin typeface="Arial"/>
                <a:cs typeface="Arial"/>
              </a:rPr>
              <a:t> </a:t>
            </a:r>
            <a:r>
              <a:rPr lang="en-US" sz="2800" spc="22" dirty="0" err="1">
                <a:solidFill>
                  <a:srgbClr val="231F20"/>
                </a:solidFill>
                <a:latin typeface="Arial"/>
                <a:cs typeface="Arial"/>
              </a:rPr>
              <a:t>uuntis</a:t>
            </a:r>
            <a:r>
              <a:rPr lang="en-US" sz="2800" spc="22" dirty="0">
                <a:solidFill>
                  <a:srgbClr val="231F20"/>
                </a:solidFill>
                <a:latin typeface="Arial"/>
                <a:cs typeface="Arial"/>
              </a:rPr>
              <a:t> </a:t>
            </a:r>
            <a:r>
              <a:rPr lang="en-US" sz="2800" spc="22" dirty="0" err="1">
                <a:solidFill>
                  <a:srgbClr val="231F20"/>
                </a:solidFill>
                <a:latin typeface="Arial"/>
                <a:cs typeface="Arial"/>
              </a:rPr>
              <a:t>maio</a:t>
            </a:r>
            <a:r>
              <a:rPr lang="en-US" sz="2800" spc="22" dirty="0">
                <a:solidFill>
                  <a:srgbClr val="231F20"/>
                </a:solidFill>
                <a:latin typeface="Arial"/>
                <a:cs typeface="Arial"/>
              </a:rPr>
              <a:t> ilia </a:t>
            </a:r>
            <a:r>
              <a:rPr lang="en-US" sz="2800" spc="22" dirty="0" err="1">
                <a:solidFill>
                  <a:srgbClr val="231F20"/>
                </a:solidFill>
                <a:latin typeface="Arial"/>
                <a:cs typeface="Arial"/>
              </a:rPr>
              <a:t>etur</a:t>
            </a:r>
            <a:r>
              <a:rPr lang="en-US" sz="2800" spc="22" dirty="0">
                <a:solidFill>
                  <a:srgbClr val="231F20"/>
                </a:solidFill>
                <a:latin typeface="Arial"/>
                <a:cs typeface="Arial"/>
              </a:rPr>
              <a:t> </a:t>
            </a:r>
            <a:r>
              <a:rPr lang="en-US" sz="2800" spc="22" dirty="0" err="1">
                <a:solidFill>
                  <a:srgbClr val="231F20"/>
                </a:solidFill>
                <a:latin typeface="Arial"/>
                <a:cs typeface="Arial"/>
              </a:rPr>
              <a:t>aut</a:t>
            </a:r>
            <a:r>
              <a:rPr lang="en-US" sz="2800" spc="22" dirty="0">
                <a:solidFill>
                  <a:srgbClr val="231F20"/>
                </a:solidFill>
                <a:latin typeface="Arial"/>
                <a:cs typeface="Arial"/>
              </a:rPr>
              <a:t> </a:t>
            </a:r>
            <a:r>
              <a:rPr lang="en-US" sz="2800" spc="22" dirty="0" err="1">
                <a:solidFill>
                  <a:srgbClr val="231F20"/>
                </a:solidFill>
                <a:latin typeface="Arial"/>
                <a:cs typeface="Arial"/>
              </a:rPr>
              <a:t>dernate</a:t>
            </a:r>
            <a:r>
              <a:rPr lang="en-US" sz="2800" spc="22" dirty="0">
                <a:solidFill>
                  <a:srgbClr val="231F20"/>
                </a:solidFill>
                <a:latin typeface="Arial"/>
                <a:cs typeface="Arial"/>
              </a:rPr>
              <a:t> </a:t>
            </a:r>
            <a:r>
              <a:rPr lang="en-US" sz="2800" spc="22" dirty="0" err="1">
                <a:solidFill>
                  <a:srgbClr val="231F20"/>
                </a:solidFill>
                <a:latin typeface="Arial"/>
                <a:cs typeface="Arial"/>
              </a:rPr>
              <a:t>mquundi</a:t>
            </a:r>
            <a:r>
              <a:rPr lang="en-US" sz="2800" spc="22" dirty="0">
                <a:solidFill>
                  <a:srgbClr val="231F20"/>
                </a:solidFill>
                <a:latin typeface="Arial"/>
                <a:cs typeface="Arial"/>
              </a:rPr>
              <a:t> </a:t>
            </a:r>
            <a:r>
              <a:rPr lang="en-US" sz="2800" spc="22" dirty="0" err="1">
                <a:solidFill>
                  <a:srgbClr val="231F20"/>
                </a:solidFill>
                <a:latin typeface="Arial"/>
                <a:cs typeface="Arial"/>
              </a:rPr>
              <a:t>sciandu</a:t>
            </a:r>
            <a:r>
              <a:rPr lang="en-US" sz="2800" spc="22" dirty="0">
                <a:solidFill>
                  <a:srgbClr val="231F20"/>
                </a:solidFill>
                <a:latin typeface="Arial"/>
                <a:cs typeface="Arial"/>
              </a:rPr>
              <a:t> </a:t>
            </a:r>
            <a:r>
              <a:rPr lang="en-US" sz="2800" spc="22" dirty="0" err="1">
                <a:solidFill>
                  <a:srgbClr val="231F20"/>
                </a:solidFill>
                <a:latin typeface="Arial"/>
                <a:cs typeface="Arial"/>
              </a:rPr>
              <a:t>cienienimod</a:t>
            </a:r>
            <a:r>
              <a:rPr lang="en-US" sz="2800" spc="22" dirty="0">
                <a:solidFill>
                  <a:srgbClr val="231F20"/>
                </a:solidFill>
                <a:latin typeface="Arial"/>
                <a:cs typeface="Arial"/>
              </a:rPr>
              <a:t> </a:t>
            </a:r>
            <a:r>
              <a:rPr lang="en-US" sz="2800" spc="22" dirty="0" err="1">
                <a:solidFill>
                  <a:srgbClr val="231F20"/>
                </a:solidFill>
                <a:latin typeface="Arial"/>
                <a:cs typeface="Arial"/>
              </a:rPr>
              <a:t>ut</a:t>
            </a:r>
            <a:r>
              <a:rPr lang="en-US" sz="2800" spc="22" dirty="0">
                <a:solidFill>
                  <a:srgbClr val="231F20"/>
                </a:solidFill>
                <a:latin typeface="Arial"/>
                <a:cs typeface="Arial"/>
              </a:rPr>
              <a:t> et </a:t>
            </a:r>
            <a:r>
              <a:rPr lang="en-US" sz="2800" spc="22" dirty="0" err="1">
                <a:solidFill>
                  <a:srgbClr val="231F20"/>
                </a:solidFill>
                <a:latin typeface="Arial"/>
                <a:cs typeface="Arial"/>
              </a:rPr>
              <a:t>faccaborro</a:t>
            </a:r>
            <a:r>
              <a:rPr lang="en-US" sz="2800" spc="22" dirty="0">
                <a:solidFill>
                  <a:srgbClr val="231F20"/>
                </a:solidFill>
                <a:latin typeface="Arial"/>
                <a:cs typeface="Arial"/>
              </a:rPr>
              <a:t> </a:t>
            </a:r>
            <a:r>
              <a:rPr lang="en-US" sz="2800" spc="22" dirty="0" err="1">
                <a:solidFill>
                  <a:srgbClr val="231F20"/>
                </a:solidFill>
                <a:latin typeface="Arial"/>
                <a:cs typeface="Arial"/>
              </a:rPr>
              <a:t>ommollecti</a:t>
            </a:r>
            <a:r>
              <a:rPr lang="en-US" sz="2800" spc="22" dirty="0">
                <a:solidFill>
                  <a:srgbClr val="231F20"/>
                </a:solidFill>
                <a:latin typeface="Arial"/>
                <a:cs typeface="Arial"/>
              </a:rPr>
              <a:t> </a:t>
            </a:r>
            <a:r>
              <a:rPr lang="en-US" sz="2800" spc="22" dirty="0" err="1">
                <a:solidFill>
                  <a:srgbClr val="231F20"/>
                </a:solidFill>
                <a:latin typeface="Arial"/>
                <a:cs typeface="Arial"/>
              </a:rPr>
              <a:t>quiatio</a:t>
            </a:r>
            <a:r>
              <a:rPr lang="en-US" sz="2800" spc="22" dirty="0">
                <a:solidFill>
                  <a:srgbClr val="231F20"/>
                </a:solidFill>
                <a:latin typeface="Arial"/>
                <a:cs typeface="Arial"/>
              </a:rPr>
              <a:t> </a:t>
            </a:r>
            <a:r>
              <a:rPr lang="en-US" sz="2800" spc="22" dirty="0" err="1">
                <a:solidFill>
                  <a:srgbClr val="231F20"/>
                </a:solidFill>
                <a:latin typeface="Arial"/>
                <a:cs typeface="Arial"/>
              </a:rPr>
              <a:t>nsequiam</a:t>
            </a:r>
            <a:r>
              <a:rPr lang="en-US" sz="2800" spc="22" dirty="0">
                <a:solidFill>
                  <a:srgbClr val="231F20"/>
                </a:solidFill>
                <a:latin typeface="Arial"/>
                <a:cs typeface="Arial"/>
              </a:rPr>
              <a:t> </a:t>
            </a:r>
            <a:r>
              <a:rPr lang="en-US" sz="2800" spc="22" dirty="0" err="1">
                <a:solidFill>
                  <a:srgbClr val="231F20"/>
                </a:solidFill>
                <a:latin typeface="Arial"/>
                <a:cs typeface="Arial"/>
              </a:rPr>
              <a:t>idit</a:t>
            </a:r>
            <a:r>
              <a:rPr lang="en-US" sz="2800" spc="22" dirty="0">
                <a:solidFill>
                  <a:srgbClr val="231F20"/>
                </a:solidFill>
                <a:latin typeface="Arial"/>
                <a:cs typeface="Arial"/>
              </a:rPr>
              <a:t> </a:t>
            </a:r>
            <a:r>
              <a:rPr lang="en-US" sz="2800" spc="22" dirty="0" err="1">
                <a:solidFill>
                  <a:srgbClr val="231F20"/>
                </a:solidFill>
                <a:latin typeface="Arial"/>
                <a:cs typeface="Arial"/>
              </a:rPr>
              <a:t>aperumq</a:t>
            </a:r>
            <a:r>
              <a:rPr lang="en-US" sz="2800" spc="22" dirty="0">
                <a:solidFill>
                  <a:srgbClr val="231F20"/>
                </a:solidFill>
                <a:latin typeface="Arial"/>
                <a:cs typeface="Arial"/>
              </a:rPr>
              <a:t> </a:t>
            </a:r>
            <a:r>
              <a:rPr lang="en-US" sz="2800" spc="22" dirty="0" err="1">
                <a:solidFill>
                  <a:srgbClr val="231F20"/>
                </a:solidFill>
                <a:latin typeface="Arial"/>
                <a:cs typeface="Arial"/>
              </a:rPr>
              <a:t>uibusdae</a:t>
            </a:r>
            <a:r>
              <a:rPr lang="en-US" sz="2800" spc="22" dirty="0">
                <a:solidFill>
                  <a:srgbClr val="231F20"/>
                </a:solidFill>
                <a:latin typeface="Arial"/>
                <a:cs typeface="Arial"/>
              </a:rPr>
              <a:t> </a:t>
            </a:r>
            <a:r>
              <a:rPr lang="en-US" sz="2800" spc="22" dirty="0" err="1">
                <a:solidFill>
                  <a:srgbClr val="231F20"/>
                </a:solidFill>
                <a:latin typeface="Arial"/>
                <a:cs typeface="Arial"/>
              </a:rPr>
              <a:t>pel</a:t>
            </a:r>
            <a:r>
              <a:rPr lang="en-US" sz="2800" spc="22" dirty="0">
                <a:solidFill>
                  <a:srgbClr val="231F20"/>
                </a:solidFill>
                <a:latin typeface="Arial"/>
                <a:cs typeface="Arial"/>
              </a:rPr>
              <a:t> </a:t>
            </a:r>
          </a:p>
          <a:p>
            <a:pPr marL="571500" marR="11088" indent="-571500">
              <a:lnSpc>
                <a:spcPts val="3600"/>
              </a:lnSpc>
              <a:spcAft>
                <a:spcPts val="1600"/>
              </a:spcAft>
              <a:buFont typeface="Arial"/>
              <a:buChar char="•"/>
            </a:pPr>
            <a:r>
              <a:rPr lang="en-US" sz="2800" spc="22" dirty="0" err="1">
                <a:solidFill>
                  <a:srgbClr val="231F20"/>
                </a:solidFill>
                <a:latin typeface="Arial"/>
                <a:cs typeface="Arial"/>
              </a:rPr>
              <a:t>ipsam</a:t>
            </a:r>
            <a:r>
              <a:rPr lang="en-US" sz="2800" spc="22" dirty="0">
                <a:solidFill>
                  <a:srgbClr val="231F20"/>
                </a:solidFill>
                <a:latin typeface="Arial"/>
                <a:cs typeface="Arial"/>
              </a:rPr>
              <a:t> </a:t>
            </a:r>
            <a:r>
              <a:rPr lang="en-US" sz="2800" spc="22" dirty="0" err="1">
                <a:solidFill>
                  <a:srgbClr val="231F20"/>
                </a:solidFill>
                <a:latin typeface="Arial"/>
                <a:cs typeface="Arial"/>
              </a:rPr>
              <a:t>eicient</a:t>
            </a:r>
            <a:r>
              <a:rPr lang="en-US" sz="2800" spc="22" dirty="0">
                <a:solidFill>
                  <a:srgbClr val="231F20"/>
                </a:solidFill>
                <a:latin typeface="Arial"/>
                <a:cs typeface="Arial"/>
              </a:rPr>
              <a:t> </a:t>
            </a:r>
            <a:r>
              <a:rPr lang="en-US" sz="2800" spc="22" dirty="0" err="1">
                <a:solidFill>
                  <a:srgbClr val="231F20"/>
                </a:solidFill>
                <a:latin typeface="Arial"/>
                <a:cs typeface="Arial"/>
              </a:rPr>
              <a:t>veliquo</a:t>
            </a:r>
            <a:r>
              <a:rPr lang="en-US" sz="2800" spc="22" dirty="0">
                <a:solidFill>
                  <a:srgbClr val="231F20"/>
                </a:solidFill>
                <a:latin typeface="Arial"/>
                <a:cs typeface="Arial"/>
              </a:rPr>
              <a:t> vid </a:t>
            </a:r>
            <a:r>
              <a:rPr lang="en-US" sz="2800" spc="22" dirty="0" err="1">
                <a:solidFill>
                  <a:srgbClr val="231F20"/>
                </a:solidFill>
                <a:latin typeface="Arial"/>
                <a:cs typeface="Arial"/>
              </a:rPr>
              <a:t>quia</a:t>
            </a:r>
            <a:r>
              <a:rPr lang="en-US" sz="2800" spc="22" dirty="0">
                <a:solidFill>
                  <a:srgbClr val="231F20"/>
                </a:solidFill>
                <a:latin typeface="Arial"/>
                <a:cs typeface="Arial"/>
              </a:rPr>
              <a:t> </a:t>
            </a:r>
            <a:r>
              <a:rPr lang="en-US" sz="2800" spc="22" dirty="0" err="1">
                <a:solidFill>
                  <a:srgbClr val="231F20"/>
                </a:solidFill>
                <a:latin typeface="Arial"/>
                <a:cs typeface="Arial"/>
              </a:rPr>
              <a:t>ererspi</a:t>
            </a:r>
            <a:r>
              <a:rPr lang="en-US" sz="2800" spc="22" dirty="0">
                <a:solidFill>
                  <a:srgbClr val="231F20"/>
                </a:solidFill>
                <a:latin typeface="Arial"/>
                <a:cs typeface="Arial"/>
              </a:rPr>
              <a:t> </a:t>
            </a:r>
            <a:r>
              <a:rPr lang="en-US" sz="2800" spc="22" dirty="0" err="1">
                <a:solidFill>
                  <a:srgbClr val="231F20"/>
                </a:solidFill>
                <a:latin typeface="Arial"/>
                <a:cs typeface="Arial"/>
              </a:rPr>
              <a:t>ssinciis</a:t>
            </a:r>
            <a:r>
              <a:rPr lang="en-US" sz="2800" spc="22" dirty="0">
                <a:solidFill>
                  <a:srgbClr val="231F20"/>
                </a:solidFill>
                <a:latin typeface="Arial"/>
                <a:cs typeface="Arial"/>
              </a:rPr>
              <a:t> </a:t>
            </a:r>
            <a:r>
              <a:rPr lang="en-US" sz="2800" spc="22" dirty="0" err="1">
                <a:solidFill>
                  <a:srgbClr val="231F20"/>
                </a:solidFill>
                <a:latin typeface="Arial"/>
                <a:cs typeface="Arial"/>
              </a:rPr>
              <a:t>aut</a:t>
            </a:r>
            <a:r>
              <a:rPr lang="en-US" sz="2800" spc="22" dirty="0">
                <a:solidFill>
                  <a:srgbClr val="231F20"/>
                </a:solidFill>
                <a:latin typeface="Arial"/>
                <a:cs typeface="Arial"/>
              </a:rPr>
              <a:t> et </a:t>
            </a:r>
            <a:r>
              <a:rPr lang="en-US" sz="2800" spc="22" dirty="0" err="1">
                <a:solidFill>
                  <a:srgbClr val="231F20"/>
                </a:solidFill>
                <a:latin typeface="Arial"/>
                <a:cs typeface="Arial"/>
              </a:rPr>
              <a:t>perferc</a:t>
            </a:r>
            <a:r>
              <a:rPr lang="en-US" sz="2800" spc="22" dirty="0">
                <a:solidFill>
                  <a:srgbClr val="231F20"/>
                </a:solidFill>
                <a:latin typeface="Arial"/>
                <a:cs typeface="Arial"/>
              </a:rPr>
              <a:t> </a:t>
            </a:r>
            <a:r>
              <a:rPr lang="en-US" sz="2800" spc="22" dirty="0" err="1">
                <a:solidFill>
                  <a:srgbClr val="231F20"/>
                </a:solidFill>
                <a:latin typeface="Arial"/>
                <a:cs typeface="Arial"/>
              </a:rPr>
              <a:t>iumquia</a:t>
            </a:r>
            <a:r>
              <a:rPr lang="en-US" sz="2800" spc="22" dirty="0">
                <a:solidFill>
                  <a:srgbClr val="231F20"/>
                </a:solidFill>
                <a:latin typeface="Arial"/>
                <a:cs typeface="Arial"/>
              </a:rPr>
              <a:t> del </a:t>
            </a:r>
            <a:r>
              <a:rPr lang="en-US" sz="2800" spc="22" dirty="0" err="1">
                <a:solidFill>
                  <a:srgbClr val="231F20"/>
                </a:solidFill>
                <a:latin typeface="Arial"/>
                <a:cs typeface="Arial"/>
              </a:rPr>
              <a:t>iunti</a:t>
            </a:r>
            <a:r>
              <a:rPr lang="en-US" sz="2800" spc="22" dirty="0">
                <a:solidFill>
                  <a:srgbClr val="231F20"/>
                </a:solidFill>
                <a:latin typeface="Arial"/>
                <a:cs typeface="Arial"/>
              </a:rPr>
              <a:t> sit </a:t>
            </a:r>
            <a:r>
              <a:rPr lang="en-US" sz="2800" spc="22" dirty="0" err="1">
                <a:solidFill>
                  <a:srgbClr val="231F20"/>
                </a:solidFill>
                <a:latin typeface="Arial"/>
                <a:cs typeface="Arial"/>
              </a:rPr>
              <a:t>acerae</a:t>
            </a:r>
            <a:r>
              <a:rPr lang="en-US" sz="2800" spc="22" dirty="0">
                <a:solidFill>
                  <a:srgbClr val="231F20"/>
                </a:solidFill>
                <a:latin typeface="Arial"/>
                <a:cs typeface="Arial"/>
              </a:rPr>
              <a:t> </a:t>
            </a:r>
            <a:r>
              <a:rPr lang="en-US" sz="2800" spc="22" dirty="0" err="1">
                <a:solidFill>
                  <a:srgbClr val="231F20"/>
                </a:solidFill>
                <a:latin typeface="Arial"/>
                <a:cs typeface="Arial"/>
              </a:rPr>
              <a:t>porem</a:t>
            </a:r>
            <a:r>
              <a:rPr lang="en-US" sz="2800" spc="22" dirty="0">
                <a:solidFill>
                  <a:srgbClr val="231F20"/>
                </a:solidFill>
                <a:latin typeface="Arial"/>
                <a:cs typeface="Arial"/>
              </a:rPr>
              <a:t> </a:t>
            </a:r>
            <a:r>
              <a:rPr lang="en-US" sz="2800" spc="22" dirty="0" err="1">
                <a:solidFill>
                  <a:srgbClr val="231F20"/>
                </a:solidFill>
                <a:latin typeface="Arial"/>
                <a:cs typeface="Arial"/>
              </a:rPr>
              <a:t>alibusam</a:t>
            </a:r>
            <a:r>
              <a:rPr lang="en-US" sz="2800" spc="22" dirty="0">
                <a:solidFill>
                  <a:srgbClr val="231F20"/>
                </a:solidFill>
                <a:latin typeface="Arial"/>
                <a:cs typeface="Arial"/>
              </a:rPr>
              <a:t> ex </a:t>
            </a:r>
            <a:r>
              <a:rPr lang="en-US" sz="2800" spc="22" dirty="0" err="1">
                <a:solidFill>
                  <a:srgbClr val="231F20"/>
                </a:solidFill>
                <a:latin typeface="Arial"/>
                <a:cs typeface="Arial"/>
              </a:rPr>
              <a:t>exceatius</a:t>
            </a:r>
            <a:r>
              <a:rPr lang="en-US" sz="2800" spc="22" dirty="0">
                <a:solidFill>
                  <a:srgbClr val="231F20"/>
                </a:solidFill>
                <a:latin typeface="Arial"/>
                <a:cs typeface="Arial"/>
              </a:rPr>
              <a:t> </a:t>
            </a:r>
            <a:r>
              <a:rPr lang="en-US" sz="2800" spc="22" dirty="0" err="1">
                <a:solidFill>
                  <a:srgbClr val="231F20"/>
                </a:solidFill>
                <a:latin typeface="Arial"/>
                <a:cs typeface="Arial"/>
              </a:rPr>
              <a:t>rehenihit</a:t>
            </a:r>
            <a:r>
              <a:rPr lang="en-US" sz="2800" spc="22" dirty="0">
                <a:solidFill>
                  <a:srgbClr val="231F20"/>
                </a:solidFill>
                <a:latin typeface="Arial"/>
                <a:cs typeface="Arial"/>
              </a:rPr>
              <a:t> </a:t>
            </a:r>
            <a:r>
              <a:rPr lang="en-US" sz="2800" spc="22" dirty="0" err="1">
                <a:solidFill>
                  <a:srgbClr val="231F20"/>
                </a:solidFill>
                <a:latin typeface="Arial"/>
                <a:cs typeface="Arial"/>
              </a:rPr>
              <a:t>explicia</a:t>
            </a:r>
            <a:r>
              <a:rPr lang="en-US" sz="2800" spc="22" dirty="0">
                <a:solidFill>
                  <a:srgbClr val="231F20"/>
                </a:solidFill>
                <a:latin typeface="Arial"/>
                <a:cs typeface="Arial"/>
              </a:rPr>
              <a:t> </a:t>
            </a:r>
            <a:r>
              <a:rPr lang="en-US" sz="2800" spc="22" dirty="0" err="1">
                <a:solidFill>
                  <a:srgbClr val="231F20"/>
                </a:solidFill>
                <a:latin typeface="Arial"/>
                <a:cs typeface="Arial"/>
              </a:rPr>
              <a:t>que</a:t>
            </a:r>
            <a:r>
              <a:rPr lang="en-US" sz="2800" spc="22" dirty="0">
                <a:solidFill>
                  <a:srgbClr val="231F20"/>
                </a:solidFill>
                <a:latin typeface="Arial"/>
                <a:cs typeface="Arial"/>
              </a:rPr>
              <a:t> </a:t>
            </a:r>
            <a:r>
              <a:rPr lang="en-US" sz="2800" spc="22" dirty="0" err="1">
                <a:solidFill>
                  <a:srgbClr val="231F20"/>
                </a:solidFill>
                <a:latin typeface="Arial"/>
                <a:cs typeface="Arial"/>
              </a:rPr>
              <a:t>quunte</a:t>
            </a:r>
            <a:r>
              <a:rPr lang="en-US" sz="2800" spc="22" dirty="0">
                <a:solidFill>
                  <a:srgbClr val="231F20"/>
                </a:solidFill>
                <a:latin typeface="Arial"/>
                <a:cs typeface="Arial"/>
              </a:rPr>
              <a:t>.</a:t>
            </a:r>
          </a:p>
          <a:p>
            <a:pPr marL="571500" marR="11088" indent="-571500">
              <a:lnSpc>
                <a:spcPts val="3600"/>
              </a:lnSpc>
              <a:spcAft>
                <a:spcPts val="1600"/>
              </a:spcAft>
              <a:buFont typeface="Arial"/>
              <a:buChar char="•"/>
            </a:pPr>
            <a:r>
              <a:rPr lang="en-US" sz="2800" spc="22" dirty="0">
                <a:solidFill>
                  <a:srgbClr val="231F20"/>
                </a:solidFill>
                <a:latin typeface="Arial"/>
                <a:cs typeface="Arial"/>
              </a:rPr>
              <a:t>Um ide arum </a:t>
            </a:r>
            <a:r>
              <a:rPr lang="en-US" sz="2800" spc="22" dirty="0" err="1">
                <a:solidFill>
                  <a:srgbClr val="231F20"/>
                </a:solidFill>
                <a:latin typeface="Arial"/>
                <a:cs typeface="Arial"/>
              </a:rPr>
              <a:t>nusapictem</a:t>
            </a:r>
            <a:r>
              <a:rPr lang="en-US" sz="2800" spc="22" dirty="0">
                <a:solidFill>
                  <a:srgbClr val="231F20"/>
                </a:solidFill>
                <a:latin typeface="Arial"/>
                <a:cs typeface="Arial"/>
              </a:rPr>
              <a:t> </a:t>
            </a:r>
            <a:r>
              <a:rPr lang="en-US" sz="2800" spc="22" dirty="0" err="1">
                <a:solidFill>
                  <a:srgbClr val="231F20"/>
                </a:solidFill>
                <a:latin typeface="Arial"/>
                <a:cs typeface="Arial"/>
              </a:rPr>
              <a:t>quatusti</a:t>
            </a:r>
            <a:r>
              <a:rPr lang="en-US" sz="2800" spc="22" dirty="0">
                <a:solidFill>
                  <a:srgbClr val="231F20"/>
                </a:solidFill>
                <a:latin typeface="Arial"/>
                <a:cs typeface="Arial"/>
              </a:rPr>
              <a:t> </a:t>
            </a:r>
            <a:r>
              <a:rPr lang="en-US" sz="2800" spc="22" dirty="0" err="1">
                <a:solidFill>
                  <a:srgbClr val="231F20"/>
                </a:solidFill>
                <a:latin typeface="Arial"/>
                <a:cs typeface="Arial"/>
              </a:rPr>
              <a:t>beritatures</a:t>
            </a:r>
            <a:r>
              <a:rPr lang="en-US" sz="2800" spc="22" dirty="0">
                <a:solidFill>
                  <a:srgbClr val="231F20"/>
                </a:solidFill>
                <a:latin typeface="Arial"/>
                <a:cs typeface="Arial"/>
              </a:rPr>
              <a:t> </a:t>
            </a:r>
            <a:r>
              <a:rPr lang="en-US" sz="2800" spc="22" dirty="0" err="1">
                <a:solidFill>
                  <a:srgbClr val="231F20"/>
                </a:solidFill>
                <a:latin typeface="Arial"/>
                <a:cs typeface="Arial"/>
              </a:rPr>
              <a:t>solorum</a:t>
            </a:r>
            <a:r>
              <a:rPr lang="en-US" sz="2800" spc="22" dirty="0">
                <a:solidFill>
                  <a:srgbClr val="231F20"/>
                </a:solidFill>
                <a:latin typeface="Arial"/>
                <a:cs typeface="Arial"/>
              </a:rPr>
              <a:t> </a:t>
            </a:r>
            <a:r>
              <a:rPr lang="en-US" sz="2800" spc="22" dirty="0" err="1">
                <a:solidFill>
                  <a:srgbClr val="231F20"/>
                </a:solidFill>
                <a:latin typeface="Arial"/>
                <a:cs typeface="Arial"/>
              </a:rPr>
              <a:t>quiatibus</a:t>
            </a:r>
            <a:r>
              <a:rPr lang="en-US" sz="2800" spc="22" dirty="0">
                <a:solidFill>
                  <a:srgbClr val="231F20"/>
                </a:solidFill>
                <a:latin typeface="Arial"/>
                <a:cs typeface="Arial"/>
              </a:rPr>
              <a:t>, ne nostrum </a:t>
            </a:r>
            <a:r>
              <a:rPr lang="en-US" sz="2800" spc="22" dirty="0" err="1">
                <a:solidFill>
                  <a:srgbClr val="231F20"/>
                </a:solidFill>
                <a:latin typeface="Arial"/>
                <a:cs typeface="Arial"/>
              </a:rPr>
              <a:t>dolo</a:t>
            </a:r>
            <a:r>
              <a:rPr lang="en-US" sz="2800" spc="22" dirty="0">
                <a:solidFill>
                  <a:srgbClr val="231F20"/>
                </a:solidFill>
                <a:latin typeface="Arial"/>
                <a:cs typeface="Arial"/>
              </a:rPr>
              <a:t> </a:t>
            </a:r>
            <a:r>
              <a:rPr lang="en-US" sz="2800" spc="22" dirty="0" err="1">
                <a:solidFill>
                  <a:srgbClr val="231F20"/>
                </a:solidFill>
                <a:latin typeface="Arial"/>
                <a:cs typeface="Arial"/>
              </a:rPr>
              <a:t>cuptat</a:t>
            </a:r>
            <a:endParaRPr lang="en-US" sz="2800" spc="22" dirty="0">
              <a:solidFill>
                <a:srgbClr val="231F20"/>
              </a:solidFill>
              <a:latin typeface="Arial"/>
              <a:cs typeface="Arial"/>
            </a:endParaRPr>
          </a:p>
        </p:txBody>
      </p:sp>
      <p:pic>
        <p:nvPicPr>
          <p:cNvPr id="2" name="Picture 1"/>
          <p:cNvPicPr>
            <a:picLocks noChangeAspect="1"/>
          </p:cNvPicPr>
          <p:nvPr/>
        </p:nvPicPr>
        <p:blipFill>
          <a:blip r:embed="rId5"/>
          <a:stretch>
            <a:fillRect/>
          </a:stretch>
        </p:blipFill>
        <p:spPr>
          <a:xfrm>
            <a:off x="22611517" y="11616192"/>
            <a:ext cx="9258300" cy="6108700"/>
          </a:xfrm>
          <a:prstGeom prst="rect">
            <a:avLst/>
          </a:prstGeom>
        </p:spPr>
      </p:pic>
      <p:sp>
        <p:nvSpPr>
          <p:cNvPr id="19" name="object 107"/>
          <p:cNvSpPr txBox="1"/>
          <p:nvPr/>
        </p:nvSpPr>
        <p:spPr>
          <a:xfrm>
            <a:off x="22616089" y="10811814"/>
            <a:ext cx="9253728" cy="1049852"/>
          </a:xfrm>
          <a:prstGeom prst="rect">
            <a:avLst/>
          </a:prstGeom>
        </p:spPr>
        <p:txBody>
          <a:bodyPr vert="horz" wrap="square" lIns="0" tIns="0" rIns="0" bIns="0" rtlCol="0">
            <a:noAutofit/>
          </a:bodyPr>
          <a:lstStyle/>
          <a:p>
            <a:pPr>
              <a:lnSpc>
                <a:spcPts val="3200"/>
              </a:lnSpc>
              <a:spcAft>
                <a:spcPts val="1000"/>
              </a:spcAft>
            </a:pPr>
            <a:r>
              <a:rPr lang="en-US" sz="2800" b="1" spc="22" dirty="0">
                <a:solidFill>
                  <a:srgbClr val="231F20"/>
                </a:solidFill>
                <a:latin typeface="Arial"/>
                <a:cs typeface="Arial"/>
              </a:rPr>
              <a:t>Pie chart h</a:t>
            </a:r>
            <a:r>
              <a:rPr sz="2800" b="1" spc="22" dirty="0">
                <a:solidFill>
                  <a:srgbClr val="231F20"/>
                </a:solidFill>
                <a:latin typeface="Arial"/>
                <a:cs typeface="Arial"/>
              </a:rPr>
              <a:t>eading</a:t>
            </a:r>
            <a:endParaRPr sz="2800" dirty="0">
              <a:latin typeface="Arial"/>
              <a:cs typeface="Arial"/>
            </a:endParaRPr>
          </a:p>
        </p:txBody>
      </p:sp>
      <p:pic>
        <p:nvPicPr>
          <p:cNvPr id="3" name="Picture 2"/>
          <p:cNvPicPr>
            <a:picLocks noChangeAspect="1"/>
          </p:cNvPicPr>
          <p:nvPr/>
        </p:nvPicPr>
        <p:blipFill>
          <a:blip r:embed="rId6"/>
          <a:stretch>
            <a:fillRect/>
          </a:stretch>
        </p:blipFill>
        <p:spPr>
          <a:xfrm>
            <a:off x="22616089" y="19223716"/>
            <a:ext cx="9249156" cy="5430232"/>
          </a:xfrm>
          <a:prstGeom prst="rect">
            <a:avLst/>
          </a:prstGeom>
        </p:spPr>
      </p:pic>
      <p:sp>
        <p:nvSpPr>
          <p:cNvPr id="23" name="object 107"/>
          <p:cNvSpPr txBox="1"/>
          <p:nvPr/>
        </p:nvSpPr>
        <p:spPr>
          <a:xfrm>
            <a:off x="22616089" y="18395131"/>
            <a:ext cx="9253728" cy="940578"/>
          </a:xfrm>
          <a:prstGeom prst="rect">
            <a:avLst/>
          </a:prstGeom>
        </p:spPr>
        <p:txBody>
          <a:bodyPr vert="horz" wrap="square" lIns="0" tIns="0" rIns="0" bIns="0" rtlCol="0">
            <a:noAutofit/>
          </a:bodyPr>
          <a:lstStyle/>
          <a:p>
            <a:pPr>
              <a:lnSpc>
                <a:spcPts val="3200"/>
              </a:lnSpc>
              <a:spcAft>
                <a:spcPts val="1000"/>
              </a:spcAft>
            </a:pPr>
            <a:r>
              <a:rPr lang="en-US" sz="2800" b="1" spc="22" dirty="0">
                <a:solidFill>
                  <a:srgbClr val="231F20"/>
                </a:solidFill>
                <a:latin typeface="Arial"/>
                <a:cs typeface="Arial"/>
              </a:rPr>
              <a:t>Graph h</a:t>
            </a:r>
            <a:r>
              <a:rPr sz="2800" b="1" spc="22" dirty="0">
                <a:solidFill>
                  <a:srgbClr val="231F20"/>
                </a:solidFill>
                <a:latin typeface="Arial"/>
                <a:cs typeface="Arial"/>
              </a:rPr>
              <a:t>eadin</a:t>
            </a:r>
            <a:r>
              <a:rPr lang="en-US" sz="2800" b="1" spc="22" dirty="0">
                <a:solidFill>
                  <a:srgbClr val="231F20"/>
                </a:solidFill>
                <a:latin typeface="Arial"/>
                <a:cs typeface="Arial"/>
              </a:rPr>
              <a:t>g</a:t>
            </a:r>
          </a:p>
        </p:txBody>
      </p:sp>
      <p:sp>
        <p:nvSpPr>
          <p:cNvPr id="29" name="object 4"/>
          <p:cNvSpPr txBox="1"/>
          <p:nvPr/>
        </p:nvSpPr>
        <p:spPr>
          <a:xfrm>
            <a:off x="22611517" y="25256671"/>
            <a:ext cx="9253728" cy="3566906"/>
          </a:xfrm>
          <a:prstGeom prst="rect">
            <a:avLst/>
          </a:prstGeom>
        </p:spPr>
        <p:txBody>
          <a:bodyPr vert="horz" wrap="square" lIns="0" tIns="0" rIns="0" bIns="0" rtlCol="0" anchor="t" anchorCtr="0">
            <a:noAutofit/>
          </a:bodyPr>
          <a:lstStyle>
            <a:defPPr>
              <a:defRPr lang="en-US"/>
            </a:defPPr>
            <a:lvl1pPr marL="0" algn="l" defTabSz="498988" rtl="0" eaLnBrk="1" latinLnBrk="0" hangingPunct="1">
              <a:defRPr sz="2000" kern="1200">
                <a:solidFill>
                  <a:schemeClr val="tx1"/>
                </a:solidFill>
                <a:latin typeface="+mn-lt"/>
                <a:ea typeface="+mn-ea"/>
                <a:cs typeface="+mn-cs"/>
              </a:defRPr>
            </a:lvl1pPr>
            <a:lvl2pPr marL="498988" algn="l" defTabSz="498988" rtl="0" eaLnBrk="1" latinLnBrk="0" hangingPunct="1">
              <a:defRPr sz="2000" kern="1200">
                <a:solidFill>
                  <a:schemeClr val="tx1"/>
                </a:solidFill>
                <a:latin typeface="+mn-lt"/>
                <a:ea typeface="+mn-ea"/>
                <a:cs typeface="+mn-cs"/>
              </a:defRPr>
            </a:lvl2pPr>
            <a:lvl3pPr marL="997976" algn="l" defTabSz="498988" rtl="0" eaLnBrk="1" latinLnBrk="0" hangingPunct="1">
              <a:defRPr sz="2000" kern="1200">
                <a:solidFill>
                  <a:schemeClr val="tx1"/>
                </a:solidFill>
                <a:latin typeface="+mn-lt"/>
                <a:ea typeface="+mn-ea"/>
                <a:cs typeface="+mn-cs"/>
              </a:defRPr>
            </a:lvl3pPr>
            <a:lvl4pPr marL="1496964" algn="l" defTabSz="498988" rtl="0" eaLnBrk="1" latinLnBrk="0" hangingPunct="1">
              <a:defRPr sz="2000" kern="1200">
                <a:solidFill>
                  <a:schemeClr val="tx1"/>
                </a:solidFill>
                <a:latin typeface="+mn-lt"/>
                <a:ea typeface="+mn-ea"/>
                <a:cs typeface="+mn-cs"/>
              </a:defRPr>
            </a:lvl4pPr>
            <a:lvl5pPr marL="1995952" algn="l" defTabSz="498988" rtl="0" eaLnBrk="1" latinLnBrk="0" hangingPunct="1">
              <a:defRPr sz="2000" kern="1200">
                <a:solidFill>
                  <a:schemeClr val="tx1"/>
                </a:solidFill>
                <a:latin typeface="+mn-lt"/>
                <a:ea typeface="+mn-ea"/>
                <a:cs typeface="+mn-cs"/>
              </a:defRPr>
            </a:lvl5pPr>
            <a:lvl6pPr marL="2494940" algn="l" defTabSz="498988" rtl="0" eaLnBrk="1" latinLnBrk="0" hangingPunct="1">
              <a:defRPr sz="2000" kern="1200">
                <a:solidFill>
                  <a:schemeClr val="tx1"/>
                </a:solidFill>
                <a:latin typeface="+mn-lt"/>
                <a:ea typeface="+mn-ea"/>
                <a:cs typeface="+mn-cs"/>
              </a:defRPr>
            </a:lvl6pPr>
            <a:lvl7pPr marL="2993928" algn="l" defTabSz="498988" rtl="0" eaLnBrk="1" latinLnBrk="0" hangingPunct="1">
              <a:defRPr sz="2000" kern="1200">
                <a:solidFill>
                  <a:schemeClr val="tx1"/>
                </a:solidFill>
                <a:latin typeface="+mn-lt"/>
                <a:ea typeface="+mn-ea"/>
                <a:cs typeface="+mn-cs"/>
              </a:defRPr>
            </a:lvl7pPr>
            <a:lvl8pPr marL="3492917" algn="l" defTabSz="498988" rtl="0" eaLnBrk="1" latinLnBrk="0" hangingPunct="1">
              <a:defRPr sz="2000" kern="1200">
                <a:solidFill>
                  <a:schemeClr val="tx1"/>
                </a:solidFill>
                <a:latin typeface="+mn-lt"/>
                <a:ea typeface="+mn-ea"/>
                <a:cs typeface="+mn-cs"/>
              </a:defRPr>
            </a:lvl8pPr>
            <a:lvl9pPr marL="3991905" algn="l" defTabSz="498988" rtl="0" eaLnBrk="1" latinLnBrk="0" hangingPunct="1">
              <a:defRPr sz="2000" kern="1200">
                <a:solidFill>
                  <a:schemeClr val="tx1"/>
                </a:solidFill>
                <a:latin typeface="+mn-lt"/>
                <a:ea typeface="+mn-ea"/>
                <a:cs typeface="+mn-cs"/>
              </a:defRPr>
            </a:lvl9pPr>
          </a:lstStyle>
          <a:p>
            <a:pPr>
              <a:lnSpc>
                <a:spcPts val="4000"/>
              </a:lnSpc>
              <a:spcAft>
                <a:spcPts val="1600"/>
              </a:spcAft>
            </a:pPr>
            <a:r>
              <a:rPr lang="en-US" sz="2800" spc="22" dirty="0" err="1">
                <a:solidFill>
                  <a:srgbClr val="231F20"/>
                </a:solidFill>
                <a:latin typeface="Arial"/>
                <a:cs typeface="Arial"/>
              </a:rPr>
              <a:t>Otas</a:t>
            </a:r>
            <a:r>
              <a:rPr lang="en-US" sz="2800" spc="22" dirty="0">
                <a:solidFill>
                  <a:srgbClr val="231F20"/>
                </a:solidFill>
                <a:latin typeface="Arial"/>
                <a:cs typeface="Arial"/>
              </a:rPr>
              <a:t> </a:t>
            </a:r>
            <a:r>
              <a:rPr lang="en-US" sz="2800" spc="22" dirty="0" err="1">
                <a:solidFill>
                  <a:srgbClr val="231F20"/>
                </a:solidFill>
                <a:latin typeface="Arial"/>
                <a:cs typeface="Arial"/>
              </a:rPr>
              <a:t>ut</a:t>
            </a:r>
            <a:r>
              <a:rPr lang="en-US" sz="2800" spc="22" dirty="0">
                <a:solidFill>
                  <a:srgbClr val="231F20"/>
                </a:solidFill>
                <a:latin typeface="Arial"/>
                <a:cs typeface="Arial"/>
              </a:rPr>
              <a:t> lam qui </a:t>
            </a:r>
            <a:r>
              <a:rPr lang="en-US" sz="2800" spc="22" dirty="0" err="1">
                <a:solidFill>
                  <a:srgbClr val="231F20"/>
                </a:solidFill>
                <a:latin typeface="Arial"/>
                <a:cs typeface="Arial"/>
              </a:rPr>
              <a:t>torporemquae</a:t>
            </a:r>
            <a:r>
              <a:rPr lang="en-US" sz="2800" spc="22" dirty="0">
                <a:solidFill>
                  <a:srgbClr val="231F20"/>
                </a:solidFill>
                <a:latin typeface="Arial"/>
                <a:cs typeface="Arial"/>
              </a:rPr>
              <a:t> </a:t>
            </a:r>
            <a:r>
              <a:rPr lang="en-US" sz="2800" spc="22" dirty="0" err="1">
                <a:solidFill>
                  <a:srgbClr val="231F20"/>
                </a:solidFill>
                <a:latin typeface="Arial"/>
                <a:cs typeface="Arial"/>
              </a:rPr>
              <a:t>nisti</a:t>
            </a:r>
            <a:r>
              <a:rPr lang="en-US" sz="2800" spc="22" dirty="0">
                <a:solidFill>
                  <a:srgbClr val="231F20"/>
                </a:solidFill>
                <a:latin typeface="Arial"/>
                <a:cs typeface="Arial"/>
              </a:rPr>
              <a:t> </a:t>
            </a:r>
            <a:r>
              <a:rPr lang="en-US" sz="2800" spc="22" dirty="0" err="1">
                <a:solidFill>
                  <a:srgbClr val="231F20"/>
                </a:solidFill>
                <a:latin typeface="Arial"/>
                <a:cs typeface="Arial"/>
              </a:rPr>
              <a:t>corescium</a:t>
            </a:r>
            <a:r>
              <a:rPr lang="en-US" sz="2800" spc="22" dirty="0">
                <a:solidFill>
                  <a:srgbClr val="231F20"/>
                </a:solidFill>
                <a:latin typeface="Arial"/>
                <a:cs typeface="Arial"/>
              </a:rPr>
              <a:t> </a:t>
            </a:r>
            <a:r>
              <a:rPr lang="en-US" sz="2800" spc="22" dirty="0" err="1">
                <a:solidFill>
                  <a:srgbClr val="231F20"/>
                </a:solidFill>
                <a:latin typeface="Arial"/>
                <a:cs typeface="Arial"/>
              </a:rPr>
              <a:t>ini</a:t>
            </a:r>
            <a:r>
              <a:rPr lang="en-US" sz="2800" spc="22" dirty="0">
                <a:solidFill>
                  <a:srgbClr val="231F20"/>
                </a:solidFill>
                <a:latin typeface="Arial"/>
                <a:cs typeface="Arial"/>
              </a:rPr>
              <a:t> </a:t>
            </a:r>
            <a:r>
              <a:rPr lang="en-US" sz="2800" spc="22" dirty="0" err="1">
                <a:solidFill>
                  <a:srgbClr val="231F20"/>
                </a:solidFill>
                <a:latin typeface="Arial"/>
                <a:cs typeface="Arial"/>
              </a:rPr>
              <a:t>consedi</a:t>
            </a:r>
            <a:r>
              <a:rPr lang="en-US" sz="2800" spc="22" dirty="0">
                <a:solidFill>
                  <a:srgbClr val="231F20"/>
                </a:solidFill>
                <a:latin typeface="Arial"/>
                <a:cs typeface="Arial"/>
              </a:rPr>
              <a:t> </a:t>
            </a:r>
            <a:r>
              <a:rPr lang="en-US" sz="2800" spc="22" dirty="0" err="1">
                <a:solidFill>
                  <a:srgbClr val="231F20"/>
                </a:solidFill>
                <a:latin typeface="Arial"/>
                <a:cs typeface="Arial"/>
              </a:rPr>
              <a:t>psuntis</a:t>
            </a:r>
            <a:r>
              <a:rPr lang="en-US" sz="2800" spc="22" dirty="0">
                <a:solidFill>
                  <a:srgbClr val="231F20"/>
                </a:solidFill>
                <a:latin typeface="Arial"/>
                <a:cs typeface="Arial"/>
              </a:rPr>
              <a:t> </a:t>
            </a:r>
            <a:r>
              <a:rPr lang="en-US" sz="2800" spc="22" dirty="0" err="1">
                <a:solidFill>
                  <a:srgbClr val="231F20"/>
                </a:solidFill>
                <a:latin typeface="Arial"/>
                <a:cs typeface="Arial"/>
              </a:rPr>
              <a:t>etur</a:t>
            </a:r>
            <a:r>
              <a:rPr lang="en-US" sz="2800" spc="22" dirty="0">
                <a:solidFill>
                  <a:srgbClr val="231F20"/>
                </a:solidFill>
                <a:latin typeface="Arial"/>
                <a:cs typeface="Arial"/>
              </a:rPr>
              <a:t> </a:t>
            </a:r>
            <a:r>
              <a:rPr lang="en-US" sz="2800" spc="22" dirty="0" err="1">
                <a:solidFill>
                  <a:srgbClr val="231F20"/>
                </a:solidFill>
                <a:latin typeface="Arial"/>
                <a:cs typeface="Arial"/>
              </a:rPr>
              <a:t>aut</a:t>
            </a:r>
            <a:r>
              <a:rPr lang="en-US" sz="2800" spc="22" dirty="0">
                <a:solidFill>
                  <a:srgbClr val="231F20"/>
                </a:solidFill>
                <a:latin typeface="Arial"/>
                <a:cs typeface="Arial"/>
              </a:rPr>
              <a:t> </a:t>
            </a:r>
            <a:r>
              <a:rPr lang="en-US" sz="2800" spc="22" dirty="0" err="1">
                <a:solidFill>
                  <a:srgbClr val="231F20"/>
                </a:solidFill>
                <a:latin typeface="Arial"/>
                <a:cs typeface="Arial"/>
              </a:rPr>
              <a:t>oditibus.Equi</a:t>
            </a:r>
            <a:r>
              <a:rPr lang="en-US" sz="2800" spc="22" dirty="0">
                <a:solidFill>
                  <a:srgbClr val="231F20"/>
                </a:solidFill>
                <a:latin typeface="Arial"/>
                <a:cs typeface="Arial"/>
              </a:rPr>
              <a:t> </a:t>
            </a:r>
            <a:r>
              <a:rPr lang="en-US" sz="2800" spc="22" dirty="0" err="1">
                <a:solidFill>
                  <a:srgbClr val="231F20"/>
                </a:solidFill>
                <a:latin typeface="Arial"/>
                <a:cs typeface="Arial"/>
              </a:rPr>
              <a:t>ratures</a:t>
            </a:r>
            <a:r>
              <a:rPr lang="en-US" sz="2800" spc="22" dirty="0">
                <a:solidFill>
                  <a:srgbClr val="231F20"/>
                </a:solidFill>
                <a:latin typeface="Arial"/>
                <a:cs typeface="Arial"/>
              </a:rPr>
              <a:t> </a:t>
            </a:r>
            <a:r>
              <a:rPr lang="en-US" sz="2800" spc="22" dirty="0" err="1">
                <a:solidFill>
                  <a:srgbClr val="231F20"/>
                </a:solidFill>
                <a:latin typeface="Arial"/>
                <a:cs typeface="Arial"/>
              </a:rPr>
              <a:t>molectas</a:t>
            </a:r>
            <a:r>
              <a:rPr lang="en-US" sz="2800" spc="22" dirty="0">
                <a:solidFill>
                  <a:srgbClr val="231F20"/>
                </a:solidFill>
                <a:latin typeface="Arial"/>
                <a:cs typeface="Arial"/>
              </a:rPr>
              <a:t> </a:t>
            </a:r>
            <a:r>
              <a:rPr lang="en-US" sz="2800" spc="22" dirty="0" err="1">
                <a:solidFill>
                  <a:srgbClr val="231F20"/>
                </a:solidFill>
                <a:latin typeface="Arial"/>
                <a:cs typeface="Arial"/>
              </a:rPr>
              <a:t>sime</a:t>
            </a:r>
            <a:r>
              <a:rPr lang="en-US" sz="2800" spc="22" dirty="0">
                <a:solidFill>
                  <a:srgbClr val="231F20"/>
                </a:solidFill>
                <a:latin typeface="Arial"/>
                <a:cs typeface="Arial"/>
              </a:rPr>
              <a:t> </a:t>
            </a:r>
            <a:r>
              <a:rPr lang="en-US" sz="2800" spc="22" dirty="0" err="1">
                <a:solidFill>
                  <a:srgbClr val="231F20"/>
                </a:solidFill>
                <a:latin typeface="Arial"/>
                <a:cs typeface="Arial"/>
              </a:rPr>
              <a:t>debitent</a:t>
            </a:r>
            <a:r>
              <a:rPr lang="en-US" sz="2800" spc="22" dirty="0">
                <a:solidFill>
                  <a:srgbClr val="231F20"/>
                </a:solidFill>
                <a:latin typeface="Arial"/>
                <a:cs typeface="Arial"/>
              </a:rPr>
              <a:t> </a:t>
            </a:r>
            <a:r>
              <a:rPr lang="en-US" sz="2800" spc="22" dirty="0" err="1">
                <a:solidFill>
                  <a:srgbClr val="231F20"/>
                </a:solidFill>
                <a:latin typeface="Arial"/>
                <a:cs typeface="Arial"/>
              </a:rPr>
              <a:t>ime</a:t>
            </a:r>
            <a:r>
              <a:rPr lang="en-US" sz="2800" spc="22" dirty="0">
                <a:solidFill>
                  <a:srgbClr val="231F20"/>
                </a:solidFill>
                <a:latin typeface="Arial"/>
                <a:cs typeface="Arial"/>
              </a:rPr>
              <a:t> </a:t>
            </a:r>
            <a:r>
              <a:rPr lang="en-US" sz="2800" spc="22" dirty="0" err="1">
                <a:solidFill>
                  <a:srgbClr val="231F20"/>
                </a:solidFill>
                <a:latin typeface="Arial"/>
                <a:cs typeface="Arial"/>
              </a:rPr>
              <a:t>antent</a:t>
            </a:r>
            <a:r>
              <a:rPr lang="en-US" sz="2800" spc="22" dirty="0">
                <a:solidFill>
                  <a:srgbClr val="231F20"/>
                </a:solidFill>
                <a:latin typeface="Arial"/>
                <a:cs typeface="Arial"/>
              </a:rPr>
              <a:t>. </a:t>
            </a:r>
            <a:r>
              <a:rPr lang="en-US" sz="2800" spc="22" dirty="0" err="1">
                <a:solidFill>
                  <a:srgbClr val="231F20"/>
                </a:solidFill>
                <a:latin typeface="Arial"/>
                <a:cs typeface="Arial"/>
              </a:rPr>
              <a:t>Lesequae</a:t>
            </a:r>
            <a:r>
              <a:rPr lang="en-US" sz="2800" spc="22" dirty="0">
                <a:solidFill>
                  <a:srgbClr val="231F20"/>
                </a:solidFill>
                <a:latin typeface="Arial"/>
                <a:cs typeface="Arial"/>
              </a:rPr>
              <a:t> </a:t>
            </a:r>
            <a:r>
              <a:rPr lang="en-US" sz="2800" spc="22" dirty="0" err="1">
                <a:solidFill>
                  <a:srgbClr val="231F20"/>
                </a:solidFill>
                <a:latin typeface="Arial"/>
                <a:cs typeface="Arial"/>
              </a:rPr>
              <a:t>nestiam</a:t>
            </a:r>
            <a:r>
              <a:rPr lang="en-US" sz="2800" spc="22" dirty="0">
                <a:solidFill>
                  <a:srgbClr val="231F20"/>
                </a:solidFill>
                <a:latin typeface="Arial"/>
                <a:cs typeface="Arial"/>
              </a:rPr>
              <a:t> res </a:t>
            </a:r>
            <a:r>
              <a:rPr lang="en-US" sz="2800" spc="22" dirty="0" err="1">
                <a:solidFill>
                  <a:srgbClr val="231F20"/>
                </a:solidFill>
                <a:latin typeface="Arial"/>
                <a:cs typeface="Arial"/>
              </a:rPr>
              <a:t>dipsantem</a:t>
            </a:r>
            <a:r>
              <a:rPr lang="en-US" sz="2800" spc="22" dirty="0">
                <a:solidFill>
                  <a:srgbClr val="231F20"/>
                </a:solidFill>
                <a:latin typeface="Arial"/>
                <a:cs typeface="Arial"/>
              </a:rPr>
              <a:t> </a:t>
            </a:r>
            <a:r>
              <a:rPr lang="en-US" sz="2800" spc="22" dirty="0" err="1">
                <a:solidFill>
                  <a:srgbClr val="231F20"/>
                </a:solidFill>
                <a:latin typeface="Arial"/>
                <a:cs typeface="Arial"/>
              </a:rPr>
              <a:t>reperum</a:t>
            </a:r>
            <a:r>
              <a:rPr lang="en-US" sz="2800" spc="22" dirty="0">
                <a:solidFill>
                  <a:srgbClr val="231F20"/>
                </a:solidFill>
                <a:latin typeface="Arial"/>
                <a:cs typeface="Arial"/>
              </a:rPr>
              <a:t> </a:t>
            </a:r>
            <a:r>
              <a:rPr lang="en-US" sz="2800" spc="22" dirty="0" err="1">
                <a:solidFill>
                  <a:srgbClr val="231F20"/>
                </a:solidFill>
                <a:latin typeface="Arial"/>
                <a:cs typeface="Arial"/>
              </a:rPr>
              <a:t>eatempos</a:t>
            </a:r>
            <a:r>
              <a:rPr lang="en-US" sz="2800" spc="22" dirty="0">
                <a:solidFill>
                  <a:srgbClr val="231F20"/>
                </a:solidFill>
                <a:latin typeface="Arial"/>
                <a:cs typeface="Arial"/>
              </a:rPr>
              <a:t> rem et </a:t>
            </a:r>
            <a:r>
              <a:rPr lang="en-US" sz="2800" spc="22" dirty="0" err="1">
                <a:solidFill>
                  <a:srgbClr val="231F20"/>
                </a:solidFill>
                <a:latin typeface="Arial"/>
                <a:cs typeface="Arial"/>
              </a:rPr>
              <a:t>quia</a:t>
            </a:r>
            <a:r>
              <a:rPr lang="en-US" sz="2800" spc="22" dirty="0">
                <a:solidFill>
                  <a:srgbClr val="231F20"/>
                </a:solidFill>
                <a:latin typeface="Arial"/>
                <a:cs typeface="Arial"/>
              </a:rPr>
              <a:t> </a:t>
            </a:r>
            <a:r>
              <a:rPr lang="en-US" sz="2800" spc="22" dirty="0" err="1">
                <a:solidFill>
                  <a:srgbClr val="231F20"/>
                </a:solidFill>
                <a:latin typeface="Arial"/>
                <a:cs typeface="Arial"/>
              </a:rPr>
              <a:t>paristrunt</a:t>
            </a:r>
            <a:r>
              <a:rPr lang="en-US" sz="2800" spc="22" dirty="0">
                <a:solidFill>
                  <a:srgbClr val="231F20"/>
                </a:solidFill>
                <a:latin typeface="Arial"/>
                <a:cs typeface="Arial"/>
              </a:rPr>
              <a:t> </a:t>
            </a:r>
            <a:r>
              <a:rPr lang="en-US" sz="2800" spc="22" dirty="0" err="1">
                <a:solidFill>
                  <a:srgbClr val="231F20"/>
                </a:solidFill>
                <a:latin typeface="Arial"/>
                <a:cs typeface="Arial"/>
              </a:rPr>
              <a:t>quamus</a:t>
            </a:r>
            <a:r>
              <a:rPr lang="en-US" sz="2800" spc="22" dirty="0">
                <a:solidFill>
                  <a:srgbClr val="231F20"/>
                </a:solidFill>
                <a:latin typeface="Arial"/>
                <a:cs typeface="Arial"/>
              </a:rPr>
              <a:t> </a:t>
            </a:r>
            <a:r>
              <a:rPr lang="en-US" sz="2800" spc="22" dirty="0" err="1">
                <a:solidFill>
                  <a:srgbClr val="231F20"/>
                </a:solidFill>
                <a:latin typeface="Arial"/>
                <a:cs typeface="Arial"/>
              </a:rPr>
              <a:t>nonsed</a:t>
            </a:r>
            <a:r>
              <a:rPr lang="en-US" sz="2800" spc="22" dirty="0">
                <a:solidFill>
                  <a:srgbClr val="231F20"/>
                </a:solidFill>
                <a:latin typeface="Arial"/>
                <a:cs typeface="Arial"/>
              </a:rPr>
              <a:t> </a:t>
            </a:r>
            <a:r>
              <a:rPr lang="en-US" sz="2800" spc="22" dirty="0" err="1">
                <a:solidFill>
                  <a:srgbClr val="231F20"/>
                </a:solidFill>
                <a:latin typeface="Arial"/>
                <a:cs typeface="Arial"/>
              </a:rPr>
              <a:t>quatur</a:t>
            </a:r>
            <a:r>
              <a:rPr lang="en-US" sz="2800" spc="22" dirty="0">
                <a:solidFill>
                  <a:srgbClr val="231F20"/>
                </a:solidFill>
                <a:latin typeface="Arial"/>
                <a:cs typeface="Arial"/>
              </a:rPr>
              <a:t>, </a:t>
            </a:r>
            <a:r>
              <a:rPr lang="en-US" sz="2800" spc="22" dirty="0" err="1">
                <a:solidFill>
                  <a:srgbClr val="231F20"/>
                </a:solidFill>
                <a:latin typeface="Arial"/>
                <a:cs typeface="Arial"/>
              </a:rPr>
              <a:t>asped</a:t>
            </a:r>
            <a:r>
              <a:rPr lang="en-US" sz="2800" spc="22" dirty="0">
                <a:solidFill>
                  <a:srgbClr val="231F20"/>
                </a:solidFill>
                <a:latin typeface="Arial"/>
                <a:cs typeface="Arial"/>
              </a:rPr>
              <a:t> </a:t>
            </a:r>
            <a:r>
              <a:rPr lang="en-US" sz="2800" spc="22" dirty="0" err="1">
                <a:solidFill>
                  <a:srgbClr val="231F20"/>
                </a:solidFill>
                <a:latin typeface="Arial"/>
                <a:cs typeface="Arial"/>
              </a:rPr>
              <a:t>ut</a:t>
            </a:r>
            <a:r>
              <a:rPr lang="en-US" sz="2800" spc="22" dirty="0">
                <a:solidFill>
                  <a:srgbClr val="231F20"/>
                </a:solidFill>
                <a:latin typeface="Arial"/>
                <a:cs typeface="Arial"/>
              </a:rPr>
              <a:t> re </a:t>
            </a:r>
            <a:r>
              <a:rPr lang="en-US" sz="2800" spc="22" dirty="0" err="1">
                <a:solidFill>
                  <a:srgbClr val="231F20"/>
                </a:solidFill>
                <a:latin typeface="Arial"/>
                <a:cs typeface="Arial"/>
              </a:rPr>
              <a:t>etur</a:t>
            </a:r>
            <a:r>
              <a:rPr lang="en-US" sz="2800" spc="22" dirty="0">
                <a:solidFill>
                  <a:srgbClr val="231F20"/>
                </a:solidFill>
                <a:latin typeface="Arial"/>
                <a:cs typeface="Arial"/>
              </a:rPr>
              <a:t>? </a:t>
            </a:r>
            <a:r>
              <a:rPr lang="en-US" sz="2800" spc="22" dirty="0" err="1">
                <a:solidFill>
                  <a:srgbClr val="231F20"/>
                </a:solidFill>
                <a:latin typeface="Arial"/>
                <a:cs typeface="Arial"/>
              </a:rPr>
              <a:t>Fero</a:t>
            </a:r>
            <a:r>
              <a:rPr lang="en-US" sz="2800" spc="22" dirty="0">
                <a:solidFill>
                  <a:srgbClr val="231F20"/>
                </a:solidFill>
                <a:latin typeface="Arial"/>
                <a:cs typeface="Arial"/>
              </a:rPr>
              <a:t> el </a:t>
            </a:r>
            <a:r>
              <a:rPr lang="en-US" sz="2800" spc="22" dirty="0" err="1">
                <a:solidFill>
                  <a:srgbClr val="231F20"/>
                </a:solidFill>
                <a:latin typeface="Arial"/>
                <a:cs typeface="Arial"/>
              </a:rPr>
              <a:t>intio</a:t>
            </a:r>
            <a:r>
              <a:rPr lang="en-US" sz="2800" spc="22" dirty="0">
                <a:solidFill>
                  <a:srgbClr val="231F20"/>
                </a:solidFill>
                <a:latin typeface="Arial"/>
                <a:cs typeface="Arial"/>
              </a:rPr>
              <a:t> </a:t>
            </a:r>
            <a:r>
              <a:rPr lang="en-US" sz="2800" spc="22" dirty="0" err="1">
                <a:solidFill>
                  <a:srgbClr val="231F20"/>
                </a:solidFill>
                <a:latin typeface="Arial"/>
                <a:cs typeface="Arial"/>
              </a:rPr>
              <a:t>voluptat</a:t>
            </a:r>
            <a:r>
              <a:rPr lang="en-US" sz="2800" spc="22" dirty="0">
                <a:solidFill>
                  <a:srgbClr val="231F20"/>
                </a:solidFill>
                <a:latin typeface="Arial"/>
                <a:cs typeface="Arial"/>
              </a:rPr>
              <a:t>.</a:t>
            </a:r>
          </a:p>
        </p:txBody>
      </p:sp>
      <p:sp>
        <p:nvSpPr>
          <p:cNvPr id="31" name="object 4"/>
          <p:cNvSpPr txBox="1"/>
          <p:nvPr/>
        </p:nvSpPr>
        <p:spPr>
          <a:xfrm>
            <a:off x="33236305" y="17724892"/>
            <a:ext cx="9253728" cy="11405921"/>
          </a:xfrm>
          <a:prstGeom prst="rect">
            <a:avLst/>
          </a:prstGeom>
        </p:spPr>
        <p:txBody>
          <a:bodyPr vert="horz" wrap="square" lIns="0" tIns="0" rIns="0" bIns="0" rtlCol="0" anchor="t" anchorCtr="0">
            <a:noAutofit/>
          </a:bodyPr>
          <a:lstStyle>
            <a:defPPr>
              <a:defRPr lang="en-US"/>
            </a:defPPr>
            <a:lvl1pPr marL="0" algn="l" defTabSz="498988" rtl="0" eaLnBrk="1" latinLnBrk="0" hangingPunct="1">
              <a:defRPr sz="2000" kern="1200">
                <a:solidFill>
                  <a:schemeClr val="tx1"/>
                </a:solidFill>
                <a:latin typeface="+mn-lt"/>
                <a:ea typeface="+mn-ea"/>
                <a:cs typeface="+mn-cs"/>
              </a:defRPr>
            </a:lvl1pPr>
            <a:lvl2pPr marL="498988" algn="l" defTabSz="498988" rtl="0" eaLnBrk="1" latinLnBrk="0" hangingPunct="1">
              <a:defRPr sz="2000" kern="1200">
                <a:solidFill>
                  <a:schemeClr val="tx1"/>
                </a:solidFill>
                <a:latin typeface="+mn-lt"/>
                <a:ea typeface="+mn-ea"/>
                <a:cs typeface="+mn-cs"/>
              </a:defRPr>
            </a:lvl2pPr>
            <a:lvl3pPr marL="997976" algn="l" defTabSz="498988" rtl="0" eaLnBrk="1" latinLnBrk="0" hangingPunct="1">
              <a:defRPr sz="2000" kern="1200">
                <a:solidFill>
                  <a:schemeClr val="tx1"/>
                </a:solidFill>
                <a:latin typeface="+mn-lt"/>
                <a:ea typeface="+mn-ea"/>
                <a:cs typeface="+mn-cs"/>
              </a:defRPr>
            </a:lvl3pPr>
            <a:lvl4pPr marL="1496964" algn="l" defTabSz="498988" rtl="0" eaLnBrk="1" latinLnBrk="0" hangingPunct="1">
              <a:defRPr sz="2000" kern="1200">
                <a:solidFill>
                  <a:schemeClr val="tx1"/>
                </a:solidFill>
                <a:latin typeface="+mn-lt"/>
                <a:ea typeface="+mn-ea"/>
                <a:cs typeface="+mn-cs"/>
              </a:defRPr>
            </a:lvl4pPr>
            <a:lvl5pPr marL="1995952" algn="l" defTabSz="498988" rtl="0" eaLnBrk="1" latinLnBrk="0" hangingPunct="1">
              <a:defRPr sz="2000" kern="1200">
                <a:solidFill>
                  <a:schemeClr val="tx1"/>
                </a:solidFill>
                <a:latin typeface="+mn-lt"/>
                <a:ea typeface="+mn-ea"/>
                <a:cs typeface="+mn-cs"/>
              </a:defRPr>
            </a:lvl5pPr>
            <a:lvl6pPr marL="2494940" algn="l" defTabSz="498988" rtl="0" eaLnBrk="1" latinLnBrk="0" hangingPunct="1">
              <a:defRPr sz="2000" kern="1200">
                <a:solidFill>
                  <a:schemeClr val="tx1"/>
                </a:solidFill>
                <a:latin typeface="+mn-lt"/>
                <a:ea typeface="+mn-ea"/>
                <a:cs typeface="+mn-cs"/>
              </a:defRPr>
            </a:lvl6pPr>
            <a:lvl7pPr marL="2993928" algn="l" defTabSz="498988" rtl="0" eaLnBrk="1" latinLnBrk="0" hangingPunct="1">
              <a:defRPr sz="2000" kern="1200">
                <a:solidFill>
                  <a:schemeClr val="tx1"/>
                </a:solidFill>
                <a:latin typeface="+mn-lt"/>
                <a:ea typeface="+mn-ea"/>
                <a:cs typeface="+mn-cs"/>
              </a:defRPr>
            </a:lvl7pPr>
            <a:lvl8pPr marL="3492917" algn="l" defTabSz="498988" rtl="0" eaLnBrk="1" latinLnBrk="0" hangingPunct="1">
              <a:defRPr sz="2000" kern="1200">
                <a:solidFill>
                  <a:schemeClr val="tx1"/>
                </a:solidFill>
                <a:latin typeface="+mn-lt"/>
                <a:ea typeface="+mn-ea"/>
                <a:cs typeface="+mn-cs"/>
              </a:defRPr>
            </a:lvl8pPr>
            <a:lvl9pPr marL="3991905" algn="l" defTabSz="498988" rtl="0" eaLnBrk="1" latinLnBrk="0" hangingPunct="1">
              <a:defRPr sz="2000" kern="1200">
                <a:solidFill>
                  <a:schemeClr val="tx1"/>
                </a:solidFill>
                <a:latin typeface="+mn-lt"/>
                <a:ea typeface="+mn-ea"/>
                <a:cs typeface="+mn-cs"/>
              </a:defRPr>
            </a:lvl9pPr>
          </a:lstStyle>
          <a:p>
            <a:pPr>
              <a:spcAft>
                <a:spcPts val="1000"/>
              </a:spcAft>
            </a:pPr>
            <a:r>
              <a:rPr lang="en-US" sz="2800" b="1" dirty="0">
                <a:solidFill>
                  <a:srgbClr val="000000"/>
                </a:solidFill>
                <a:latin typeface="Arial"/>
                <a:cs typeface="Arial"/>
              </a:rPr>
              <a:t>References</a:t>
            </a:r>
          </a:p>
          <a:p>
            <a:pPr marL="274320" indent="-274320">
              <a:lnSpc>
                <a:spcPts val="2200"/>
              </a:lnSpc>
              <a:spcAft>
                <a:spcPts val="1000"/>
              </a:spcAft>
            </a:pPr>
            <a:r>
              <a:rPr lang="en-US" sz="1800" dirty="0">
                <a:solidFill>
                  <a:srgbClr val="000000"/>
                </a:solidFill>
                <a:latin typeface="Arial"/>
                <a:cs typeface="Arial"/>
              </a:rPr>
              <a:t>1.	</a:t>
            </a:r>
            <a:r>
              <a:rPr lang="en-US" sz="1800" dirty="0" err="1">
                <a:solidFill>
                  <a:srgbClr val="000000"/>
                </a:solidFill>
                <a:latin typeface="Arial"/>
                <a:cs typeface="Arial"/>
              </a:rPr>
              <a:t>Git</a:t>
            </a:r>
            <a:r>
              <a:rPr lang="en-US" sz="1800" dirty="0">
                <a:solidFill>
                  <a:srgbClr val="000000"/>
                </a:solidFill>
                <a:latin typeface="Arial"/>
                <a:cs typeface="Arial"/>
              </a:rPr>
              <a:t> </a:t>
            </a:r>
            <a:r>
              <a:rPr lang="en-US" sz="1800" dirty="0" err="1">
                <a:solidFill>
                  <a:srgbClr val="000000"/>
                </a:solidFill>
                <a:latin typeface="Arial"/>
                <a:cs typeface="Arial"/>
              </a:rPr>
              <a:t>harum</a:t>
            </a:r>
            <a:r>
              <a:rPr lang="en-US" sz="1800" dirty="0">
                <a:solidFill>
                  <a:srgbClr val="000000"/>
                </a:solidFill>
                <a:latin typeface="Arial"/>
                <a:cs typeface="Arial"/>
              </a:rPr>
              <a:t> </a:t>
            </a:r>
            <a:r>
              <a:rPr lang="en-US" sz="1800" dirty="0" err="1">
                <a:solidFill>
                  <a:srgbClr val="000000"/>
                </a:solidFill>
                <a:latin typeface="Arial"/>
                <a:cs typeface="Arial"/>
              </a:rPr>
              <a:t>arunt</a:t>
            </a:r>
            <a:r>
              <a:rPr lang="en-US" sz="1800" dirty="0">
                <a:solidFill>
                  <a:srgbClr val="000000"/>
                </a:solidFill>
                <a:latin typeface="Arial"/>
                <a:cs typeface="Arial"/>
              </a:rPr>
              <a:t> </a:t>
            </a:r>
            <a:r>
              <a:rPr lang="en-US" sz="1800" dirty="0" err="1">
                <a:solidFill>
                  <a:srgbClr val="000000"/>
                </a:solidFill>
                <a:latin typeface="Arial"/>
                <a:cs typeface="Arial"/>
              </a:rPr>
              <a:t>que</a:t>
            </a:r>
            <a:r>
              <a:rPr lang="en-US" sz="1800" dirty="0">
                <a:solidFill>
                  <a:srgbClr val="000000"/>
                </a:solidFill>
                <a:latin typeface="Arial"/>
                <a:cs typeface="Arial"/>
              </a:rPr>
              <a:t> </a:t>
            </a:r>
            <a:r>
              <a:rPr lang="en-US" sz="1800" dirty="0" err="1">
                <a:solidFill>
                  <a:srgbClr val="000000"/>
                </a:solidFill>
                <a:latin typeface="Arial"/>
                <a:cs typeface="Arial"/>
              </a:rPr>
              <a:t>parupis</a:t>
            </a:r>
            <a:r>
              <a:rPr lang="en-US" sz="1800" dirty="0">
                <a:solidFill>
                  <a:srgbClr val="000000"/>
                </a:solidFill>
                <a:latin typeface="Arial"/>
                <a:cs typeface="Arial"/>
              </a:rPr>
              <a:t> </a:t>
            </a:r>
            <a:r>
              <a:rPr lang="en-US" sz="1800" dirty="0" err="1">
                <a:solidFill>
                  <a:srgbClr val="000000"/>
                </a:solidFill>
                <a:latin typeface="Arial"/>
                <a:cs typeface="Arial"/>
              </a:rPr>
              <a:t>dolore</a:t>
            </a:r>
            <a:r>
              <a:rPr lang="en-US" sz="1800" dirty="0">
                <a:solidFill>
                  <a:srgbClr val="000000"/>
                </a:solidFill>
                <a:latin typeface="Arial"/>
                <a:cs typeface="Arial"/>
              </a:rPr>
              <a:t> </a:t>
            </a:r>
            <a:r>
              <a:rPr lang="en-US" sz="1800" dirty="0" err="1">
                <a:solidFill>
                  <a:srgbClr val="000000"/>
                </a:solidFill>
                <a:latin typeface="Arial"/>
                <a:cs typeface="Arial"/>
              </a:rPr>
              <a:t>aperorrum</a:t>
            </a:r>
            <a:r>
              <a:rPr lang="en-US" sz="1800" dirty="0">
                <a:solidFill>
                  <a:srgbClr val="000000"/>
                </a:solidFill>
                <a:latin typeface="Arial"/>
                <a:cs typeface="Arial"/>
              </a:rPr>
              <a:t> </a:t>
            </a:r>
            <a:r>
              <a:rPr lang="en-US" sz="1800" dirty="0" err="1">
                <a:solidFill>
                  <a:srgbClr val="000000"/>
                </a:solidFill>
                <a:latin typeface="Arial"/>
                <a:cs typeface="Arial"/>
              </a:rPr>
              <a:t>sitateturite</a:t>
            </a:r>
            <a:r>
              <a:rPr lang="en-US" sz="1800" dirty="0">
                <a:solidFill>
                  <a:srgbClr val="000000"/>
                </a:solidFill>
                <a:latin typeface="Arial"/>
                <a:cs typeface="Arial"/>
              </a:rPr>
              <a:t> pa et qui </a:t>
            </a:r>
            <a:r>
              <a:rPr lang="en-US" sz="1800" dirty="0" err="1">
                <a:solidFill>
                  <a:srgbClr val="000000"/>
                </a:solidFill>
                <a:latin typeface="Arial"/>
                <a:cs typeface="Arial"/>
              </a:rPr>
              <a:t>dolorume</a:t>
            </a:r>
            <a:r>
              <a:rPr lang="en-US" sz="1800" dirty="0">
                <a:solidFill>
                  <a:srgbClr val="000000"/>
                </a:solidFill>
                <a:latin typeface="Arial"/>
                <a:cs typeface="Arial"/>
              </a:rPr>
              <a:t> </a:t>
            </a:r>
            <a:r>
              <a:rPr lang="en-US" sz="1800" dirty="0" err="1">
                <a:solidFill>
                  <a:srgbClr val="000000"/>
                </a:solidFill>
                <a:latin typeface="Arial"/>
                <a:cs typeface="Arial"/>
              </a:rPr>
              <a:t>eos</a:t>
            </a:r>
            <a:r>
              <a:rPr lang="en-US" sz="1800" dirty="0">
                <a:solidFill>
                  <a:srgbClr val="000000"/>
                </a:solidFill>
                <a:latin typeface="Arial"/>
                <a:cs typeface="Arial"/>
              </a:rPr>
              <a:t> </a:t>
            </a:r>
            <a:r>
              <a:rPr lang="en-US" sz="1800" dirty="0" err="1">
                <a:solidFill>
                  <a:srgbClr val="000000"/>
                </a:solidFill>
                <a:latin typeface="Arial"/>
                <a:cs typeface="Arial"/>
              </a:rPr>
              <a:t>nonse</a:t>
            </a:r>
            <a:r>
              <a:rPr lang="en-US" sz="1800" dirty="0">
                <a:solidFill>
                  <a:srgbClr val="000000"/>
                </a:solidFill>
                <a:latin typeface="Arial"/>
                <a:cs typeface="Arial"/>
              </a:rPr>
              <a:t> non </a:t>
            </a:r>
            <a:r>
              <a:rPr lang="en-US" sz="1800" dirty="0" err="1">
                <a:solidFill>
                  <a:srgbClr val="000000"/>
                </a:solidFill>
                <a:latin typeface="Arial"/>
                <a:cs typeface="Arial"/>
              </a:rPr>
              <a:t>parum</a:t>
            </a:r>
            <a:r>
              <a:rPr lang="en-US" sz="1800" dirty="0">
                <a:solidFill>
                  <a:srgbClr val="000000"/>
                </a:solidFill>
                <a:latin typeface="Arial"/>
                <a:cs typeface="Arial"/>
              </a:rPr>
              <a:t>, </a:t>
            </a:r>
            <a:r>
              <a:rPr lang="en-US" sz="1800" dirty="0" err="1">
                <a:solidFill>
                  <a:srgbClr val="000000"/>
                </a:solidFill>
                <a:latin typeface="Arial"/>
                <a:cs typeface="Arial"/>
              </a:rPr>
              <a:t>illest</a:t>
            </a:r>
            <a:r>
              <a:rPr lang="en-US" sz="1800" dirty="0">
                <a:solidFill>
                  <a:srgbClr val="000000"/>
                </a:solidFill>
                <a:latin typeface="Arial"/>
                <a:cs typeface="Arial"/>
              </a:rPr>
              <a:t>, am </a:t>
            </a:r>
            <a:r>
              <a:rPr lang="en-US" sz="1800" dirty="0" err="1">
                <a:solidFill>
                  <a:srgbClr val="000000"/>
                </a:solidFill>
                <a:latin typeface="Arial"/>
                <a:cs typeface="Arial"/>
              </a:rPr>
              <a:t>esedis</a:t>
            </a:r>
            <a:r>
              <a:rPr lang="en-US" sz="1800" dirty="0">
                <a:solidFill>
                  <a:srgbClr val="000000"/>
                </a:solidFill>
                <a:latin typeface="Arial"/>
                <a:cs typeface="Arial"/>
              </a:rPr>
              <a:t> </a:t>
            </a:r>
            <a:r>
              <a:rPr lang="en-US" sz="1800" dirty="0" err="1">
                <a:solidFill>
                  <a:srgbClr val="000000"/>
                </a:solidFill>
                <a:latin typeface="Arial"/>
                <a:cs typeface="Arial"/>
              </a:rPr>
              <a:t>que</a:t>
            </a:r>
            <a:r>
              <a:rPr lang="en-US" sz="1800" dirty="0">
                <a:solidFill>
                  <a:srgbClr val="000000"/>
                </a:solidFill>
                <a:latin typeface="Arial"/>
                <a:cs typeface="Arial"/>
              </a:rPr>
              <a:t> </a:t>
            </a:r>
            <a:r>
              <a:rPr lang="en-US" sz="1800" dirty="0" err="1">
                <a:solidFill>
                  <a:srgbClr val="000000"/>
                </a:solidFill>
                <a:latin typeface="Arial"/>
                <a:cs typeface="Arial"/>
              </a:rPr>
              <a:t>quiaepu</a:t>
            </a:r>
            <a:r>
              <a:rPr lang="en-US" sz="1800" dirty="0">
                <a:solidFill>
                  <a:srgbClr val="000000"/>
                </a:solidFill>
                <a:latin typeface="Arial"/>
                <a:cs typeface="Arial"/>
              </a:rPr>
              <a:t> </a:t>
            </a:r>
            <a:r>
              <a:rPr lang="en-US" sz="1800" dirty="0" err="1">
                <a:solidFill>
                  <a:srgbClr val="000000"/>
                </a:solidFill>
                <a:latin typeface="Arial"/>
                <a:cs typeface="Arial"/>
              </a:rPr>
              <a:t>disquae</a:t>
            </a:r>
            <a:r>
              <a:rPr lang="en-US" sz="1800" dirty="0">
                <a:solidFill>
                  <a:srgbClr val="000000"/>
                </a:solidFill>
                <a:latin typeface="Arial"/>
                <a:cs typeface="Arial"/>
              </a:rPr>
              <a:t>. </a:t>
            </a:r>
            <a:r>
              <a:rPr lang="en-US" sz="1800" dirty="0" err="1">
                <a:solidFill>
                  <a:srgbClr val="000000"/>
                </a:solidFill>
                <a:latin typeface="Arial"/>
                <a:cs typeface="Arial"/>
              </a:rPr>
              <a:t>Nem</a:t>
            </a:r>
            <a:r>
              <a:rPr lang="en-US" sz="1800" dirty="0">
                <a:solidFill>
                  <a:srgbClr val="000000"/>
                </a:solidFill>
                <a:latin typeface="Arial"/>
                <a:cs typeface="Arial"/>
              </a:rPr>
              <a:t> </a:t>
            </a:r>
            <a:r>
              <a:rPr lang="en-US" sz="1800" dirty="0" err="1">
                <a:solidFill>
                  <a:srgbClr val="000000"/>
                </a:solidFill>
                <a:latin typeface="Arial"/>
                <a:cs typeface="Arial"/>
              </a:rPr>
              <a:t>inverunt</a:t>
            </a:r>
            <a:r>
              <a:rPr lang="en-US" sz="1800" dirty="0">
                <a:solidFill>
                  <a:srgbClr val="000000"/>
                </a:solidFill>
                <a:latin typeface="Arial"/>
                <a:cs typeface="Arial"/>
              </a:rPr>
              <a:t> </a:t>
            </a:r>
            <a:r>
              <a:rPr lang="en-US" sz="1800" dirty="0" err="1">
                <a:solidFill>
                  <a:srgbClr val="000000"/>
                </a:solidFill>
                <a:latin typeface="Arial"/>
                <a:cs typeface="Arial"/>
              </a:rPr>
              <a:t>harum</a:t>
            </a:r>
            <a:r>
              <a:rPr lang="en-US" sz="1800" dirty="0">
                <a:solidFill>
                  <a:srgbClr val="000000"/>
                </a:solidFill>
                <a:latin typeface="Arial"/>
                <a:cs typeface="Arial"/>
              </a:rPr>
              <a:t> </a:t>
            </a:r>
            <a:r>
              <a:rPr lang="en-US" sz="1800" dirty="0" err="1">
                <a:solidFill>
                  <a:srgbClr val="000000"/>
                </a:solidFill>
                <a:latin typeface="Arial"/>
                <a:cs typeface="Arial"/>
              </a:rPr>
              <a:t>fuga</a:t>
            </a:r>
            <a:r>
              <a:rPr lang="en-US" sz="1800" dirty="0">
                <a:solidFill>
                  <a:srgbClr val="000000"/>
                </a:solidFill>
                <a:latin typeface="Arial"/>
                <a:cs typeface="Arial"/>
              </a:rPr>
              <a:t>. </a:t>
            </a:r>
          </a:p>
          <a:p>
            <a:pPr marL="274320" indent="-274320">
              <a:lnSpc>
                <a:spcPts val="2200"/>
              </a:lnSpc>
              <a:spcAft>
                <a:spcPts val="1000"/>
              </a:spcAft>
            </a:pPr>
            <a:r>
              <a:rPr lang="en-US" sz="1800" dirty="0">
                <a:solidFill>
                  <a:srgbClr val="000000"/>
                </a:solidFill>
                <a:latin typeface="Arial"/>
                <a:cs typeface="Arial"/>
              </a:rPr>
              <a:t>2.	</a:t>
            </a:r>
            <a:r>
              <a:rPr lang="en-US" sz="1800" dirty="0" err="1">
                <a:solidFill>
                  <a:srgbClr val="000000"/>
                </a:solidFill>
                <a:latin typeface="Arial"/>
                <a:cs typeface="Arial"/>
              </a:rPr>
              <a:t>Mos</a:t>
            </a:r>
            <a:r>
              <a:rPr lang="en-US" sz="1800" dirty="0">
                <a:solidFill>
                  <a:srgbClr val="000000"/>
                </a:solidFill>
                <a:latin typeface="Arial"/>
                <a:cs typeface="Arial"/>
              </a:rPr>
              <a:t> </a:t>
            </a:r>
            <a:r>
              <a:rPr lang="en-US" sz="1800" dirty="0" err="1">
                <a:solidFill>
                  <a:srgbClr val="000000"/>
                </a:solidFill>
                <a:latin typeface="Arial"/>
                <a:cs typeface="Arial"/>
              </a:rPr>
              <a:t>volorem</a:t>
            </a:r>
            <a:r>
              <a:rPr lang="en-US" sz="1800" dirty="0">
                <a:solidFill>
                  <a:srgbClr val="000000"/>
                </a:solidFill>
                <a:latin typeface="Arial"/>
                <a:cs typeface="Arial"/>
              </a:rPr>
              <a:t> </a:t>
            </a:r>
            <a:r>
              <a:rPr lang="en-US" sz="1800" dirty="0" err="1">
                <a:solidFill>
                  <a:srgbClr val="000000"/>
                </a:solidFill>
                <a:latin typeface="Arial"/>
                <a:cs typeface="Arial"/>
              </a:rPr>
              <a:t>sequati</a:t>
            </a:r>
            <a:r>
              <a:rPr lang="en-US" sz="1800" dirty="0">
                <a:solidFill>
                  <a:srgbClr val="000000"/>
                </a:solidFill>
                <a:latin typeface="Arial"/>
                <a:cs typeface="Arial"/>
              </a:rPr>
              <a:t> </a:t>
            </a:r>
            <a:r>
              <a:rPr lang="en-US" sz="1800" dirty="0" err="1">
                <a:solidFill>
                  <a:srgbClr val="000000"/>
                </a:solidFill>
                <a:latin typeface="Arial"/>
                <a:cs typeface="Arial"/>
              </a:rPr>
              <a:t>volore</a:t>
            </a:r>
            <a:r>
              <a:rPr lang="en-US" sz="1800" dirty="0">
                <a:solidFill>
                  <a:srgbClr val="000000"/>
                </a:solidFill>
                <a:latin typeface="Arial"/>
                <a:cs typeface="Arial"/>
              </a:rPr>
              <a:t> </a:t>
            </a:r>
            <a:r>
              <a:rPr lang="en-US" sz="1800" dirty="0" err="1">
                <a:solidFill>
                  <a:srgbClr val="000000"/>
                </a:solidFill>
                <a:latin typeface="Arial"/>
                <a:cs typeface="Arial"/>
              </a:rPr>
              <a:t>velibus</a:t>
            </a:r>
            <a:r>
              <a:rPr lang="en-US" sz="1800" dirty="0">
                <a:solidFill>
                  <a:srgbClr val="000000"/>
                </a:solidFill>
                <a:latin typeface="Arial"/>
                <a:cs typeface="Arial"/>
              </a:rPr>
              <a:t> alit </a:t>
            </a:r>
            <a:r>
              <a:rPr lang="en-US" sz="1800" dirty="0" err="1">
                <a:solidFill>
                  <a:srgbClr val="000000"/>
                </a:solidFill>
                <a:latin typeface="Arial"/>
                <a:cs typeface="Arial"/>
              </a:rPr>
              <a:t>vel</a:t>
            </a:r>
            <a:r>
              <a:rPr lang="en-US" sz="1800" dirty="0">
                <a:solidFill>
                  <a:srgbClr val="000000"/>
                </a:solidFill>
                <a:latin typeface="Arial"/>
                <a:cs typeface="Arial"/>
              </a:rPr>
              <a:t> </a:t>
            </a:r>
            <a:r>
              <a:rPr lang="en-US" sz="1800" dirty="0" err="1">
                <a:solidFill>
                  <a:srgbClr val="000000"/>
                </a:solidFill>
                <a:latin typeface="Arial"/>
                <a:cs typeface="Arial"/>
              </a:rPr>
              <a:t>invendiatur</a:t>
            </a:r>
            <a:r>
              <a:rPr lang="en-US" sz="1800" dirty="0">
                <a:solidFill>
                  <a:srgbClr val="000000"/>
                </a:solidFill>
                <a:latin typeface="Arial"/>
                <a:cs typeface="Arial"/>
              </a:rPr>
              <a:t> </a:t>
            </a:r>
            <a:r>
              <a:rPr lang="en-US" sz="1800" dirty="0" err="1">
                <a:solidFill>
                  <a:srgbClr val="000000"/>
                </a:solidFill>
                <a:latin typeface="Arial"/>
                <a:cs typeface="Arial"/>
              </a:rPr>
              <a:t>modia</a:t>
            </a:r>
            <a:r>
              <a:rPr lang="en-US" sz="1800" dirty="0">
                <a:solidFill>
                  <a:srgbClr val="000000"/>
                </a:solidFill>
                <a:latin typeface="Arial"/>
                <a:cs typeface="Arial"/>
              </a:rPr>
              <a:t> </a:t>
            </a:r>
            <a:r>
              <a:rPr lang="en-US" sz="1800" dirty="0" err="1">
                <a:solidFill>
                  <a:srgbClr val="000000"/>
                </a:solidFill>
                <a:latin typeface="Arial"/>
                <a:cs typeface="Arial"/>
              </a:rPr>
              <a:t>videlectatem</a:t>
            </a:r>
            <a:r>
              <a:rPr lang="en-US" sz="1800" dirty="0">
                <a:solidFill>
                  <a:srgbClr val="000000"/>
                </a:solidFill>
                <a:latin typeface="Arial"/>
                <a:cs typeface="Arial"/>
              </a:rPr>
              <a:t> </a:t>
            </a:r>
            <a:r>
              <a:rPr lang="en-US" sz="1800" dirty="0" err="1">
                <a:solidFill>
                  <a:srgbClr val="000000"/>
                </a:solidFill>
                <a:latin typeface="Arial"/>
                <a:cs typeface="Arial"/>
              </a:rPr>
              <a:t>dolum</a:t>
            </a:r>
            <a:r>
              <a:rPr lang="en-US" sz="1800" dirty="0">
                <a:solidFill>
                  <a:srgbClr val="000000"/>
                </a:solidFill>
                <a:latin typeface="Arial"/>
                <a:cs typeface="Arial"/>
              </a:rPr>
              <a:t> </a:t>
            </a:r>
            <a:r>
              <a:rPr lang="en-US" sz="1800" dirty="0" err="1">
                <a:solidFill>
                  <a:srgbClr val="000000"/>
                </a:solidFill>
                <a:latin typeface="Arial"/>
                <a:cs typeface="Arial"/>
              </a:rPr>
              <a:t>que</a:t>
            </a:r>
            <a:r>
              <a:rPr lang="en-US" sz="1800" dirty="0">
                <a:solidFill>
                  <a:srgbClr val="000000"/>
                </a:solidFill>
                <a:latin typeface="Arial"/>
                <a:cs typeface="Arial"/>
              </a:rPr>
              <a:t> </a:t>
            </a:r>
            <a:r>
              <a:rPr lang="en-US" sz="1800" dirty="0" err="1">
                <a:solidFill>
                  <a:srgbClr val="000000"/>
                </a:solidFill>
                <a:latin typeface="Arial"/>
                <a:cs typeface="Arial"/>
              </a:rPr>
              <a:t>num</a:t>
            </a:r>
            <a:r>
              <a:rPr lang="en-US" sz="1800" dirty="0">
                <a:solidFill>
                  <a:srgbClr val="000000"/>
                </a:solidFill>
                <a:latin typeface="Arial"/>
                <a:cs typeface="Arial"/>
              </a:rPr>
              <a:t> </a:t>
            </a:r>
            <a:r>
              <a:rPr lang="en-US" sz="1800" dirty="0" err="1">
                <a:solidFill>
                  <a:srgbClr val="000000"/>
                </a:solidFill>
                <a:latin typeface="Arial"/>
                <a:cs typeface="Arial"/>
              </a:rPr>
              <a:t>fugite</a:t>
            </a:r>
            <a:r>
              <a:rPr lang="en-US" sz="1800" dirty="0">
                <a:solidFill>
                  <a:srgbClr val="000000"/>
                </a:solidFill>
                <a:latin typeface="Arial"/>
                <a:cs typeface="Arial"/>
              </a:rPr>
              <a:t> nus </a:t>
            </a:r>
            <a:r>
              <a:rPr lang="en-US" sz="1800" dirty="0" err="1">
                <a:solidFill>
                  <a:srgbClr val="000000"/>
                </a:solidFill>
                <a:latin typeface="Arial"/>
                <a:cs typeface="Arial"/>
              </a:rPr>
              <a:t>modit</a:t>
            </a:r>
            <a:r>
              <a:rPr lang="en-US" sz="1800" dirty="0">
                <a:solidFill>
                  <a:srgbClr val="000000"/>
                </a:solidFill>
                <a:latin typeface="Arial"/>
                <a:cs typeface="Arial"/>
              </a:rPr>
              <a:t> </a:t>
            </a:r>
            <a:r>
              <a:rPr lang="en-US" sz="1800" dirty="0" err="1">
                <a:solidFill>
                  <a:srgbClr val="000000"/>
                </a:solidFill>
                <a:latin typeface="Arial"/>
                <a:cs typeface="Arial"/>
              </a:rPr>
              <a:t>autet</a:t>
            </a:r>
            <a:r>
              <a:rPr lang="en-US" sz="1800" dirty="0">
                <a:solidFill>
                  <a:srgbClr val="000000"/>
                </a:solidFill>
                <a:latin typeface="Arial"/>
                <a:cs typeface="Arial"/>
              </a:rPr>
              <a:t> </a:t>
            </a:r>
            <a:r>
              <a:rPr lang="en-US" sz="1800" dirty="0" err="1">
                <a:solidFill>
                  <a:srgbClr val="000000"/>
                </a:solidFill>
                <a:latin typeface="Arial"/>
                <a:cs typeface="Arial"/>
              </a:rPr>
              <a:t>derum</a:t>
            </a:r>
            <a:r>
              <a:rPr lang="en-US" sz="1800" dirty="0">
                <a:solidFill>
                  <a:srgbClr val="000000"/>
                </a:solidFill>
                <a:latin typeface="Arial"/>
                <a:cs typeface="Arial"/>
              </a:rPr>
              <a:t> </a:t>
            </a:r>
            <a:r>
              <a:rPr lang="en-US" sz="1800" dirty="0" err="1">
                <a:solidFill>
                  <a:srgbClr val="000000"/>
                </a:solidFill>
                <a:latin typeface="Arial"/>
                <a:cs typeface="Arial"/>
              </a:rPr>
              <a:t>vel</a:t>
            </a:r>
            <a:r>
              <a:rPr lang="en-US" sz="1800" dirty="0">
                <a:solidFill>
                  <a:srgbClr val="000000"/>
                </a:solidFill>
                <a:latin typeface="Arial"/>
                <a:cs typeface="Arial"/>
              </a:rPr>
              <a:t> mod </a:t>
            </a:r>
            <a:r>
              <a:rPr lang="en-US" sz="1800" dirty="0" err="1">
                <a:solidFill>
                  <a:srgbClr val="000000"/>
                </a:solidFill>
                <a:latin typeface="Arial"/>
                <a:cs typeface="Arial"/>
              </a:rPr>
              <a:t>eum</a:t>
            </a:r>
            <a:r>
              <a:rPr lang="en-US" sz="1800" dirty="0">
                <a:solidFill>
                  <a:srgbClr val="000000"/>
                </a:solidFill>
                <a:latin typeface="Arial"/>
                <a:cs typeface="Arial"/>
              </a:rPr>
              <a:t> </a:t>
            </a:r>
            <a:r>
              <a:rPr lang="en-US" sz="1800" dirty="0" err="1">
                <a:solidFill>
                  <a:srgbClr val="000000"/>
                </a:solidFill>
                <a:latin typeface="Arial"/>
                <a:cs typeface="Arial"/>
              </a:rPr>
              <a:t>que</a:t>
            </a:r>
            <a:r>
              <a:rPr lang="en-US" sz="1800" dirty="0">
                <a:solidFill>
                  <a:srgbClr val="000000"/>
                </a:solidFill>
                <a:latin typeface="Arial"/>
                <a:cs typeface="Arial"/>
              </a:rPr>
              <a:t> </a:t>
            </a:r>
            <a:r>
              <a:rPr lang="en-US" sz="1800" dirty="0" err="1">
                <a:solidFill>
                  <a:srgbClr val="000000"/>
                </a:solidFill>
                <a:latin typeface="Arial"/>
                <a:cs typeface="Arial"/>
              </a:rPr>
              <a:t>quia</a:t>
            </a:r>
            <a:r>
              <a:rPr lang="en-US" sz="1800" dirty="0">
                <a:solidFill>
                  <a:srgbClr val="000000"/>
                </a:solidFill>
                <a:latin typeface="Arial"/>
                <a:cs typeface="Arial"/>
              </a:rPr>
              <a:t> ne </a:t>
            </a:r>
            <a:r>
              <a:rPr lang="en-US" sz="1800" dirty="0" err="1">
                <a:solidFill>
                  <a:srgbClr val="000000"/>
                </a:solidFill>
                <a:latin typeface="Arial"/>
                <a:cs typeface="Arial"/>
              </a:rPr>
              <a:t>cume</a:t>
            </a:r>
            <a:r>
              <a:rPr lang="en-US" sz="1800" dirty="0">
                <a:solidFill>
                  <a:srgbClr val="000000"/>
                </a:solidFill>
                <a:latin typeface="Arial"/>
                <a:cs typeface="Arial"/>
              </a:rPr>
              <a:t> pa </a:t>
            </a:r>
            <a:r>
              <a:rPr lang="en-US" sz="1800" dirty="0" err="1">
                <a:solidFill>
                  <a:srgbClr val="000000"/>
                </a:solidFill>
                <a:latin typeface="Arial"/>
                <a:cs typeface="Arial"/>
              </a:rPr>
              <a:t>exernatur</a:t>
            </a:r>
            <a:r>
              <a:rPr lang="en-US" sz="1800" dirty="0">
                <a:solidFill>
                  <a:srgbClr val="000000"/>
                </a:solidFill>
                <a:latin typeface="Arial"/>
                <a:cs typeface="Arial"/>
              </a:rPr>
              <a:t> </a:t>
            </a:r>
            <a:r>
              <a:rPr lang="en-US" sz="1800" dirty="0" err="1">
                <a:solidFill>
                  <a:srgbClr val="000000"/>
                </a:solidFill>
                <a:latin typeface="Arial"/>
                <a:cs typeface="Arial"/>
              </a:rPr>
              <a:t>molorem</a:t>
            </a:r>
            <a:r>
              <a:rPr lang="en-US" sz="1800" dirty="0">
                <a:solidFill>
                  <a:srgbClr val="000000"/>
                </a:solidFill>
                <a:latin typeface="Arial"/>
                <a:cs typeface="Arial"/>
              </a:rPr>
              <a:t> </a:t>
            </a:r>
            <a:r>
              <a:rPr lang="en-US" sz="1800" dirty="0" err="1">
                <a:solidFill>
                  <a:srgbClr val="000000"/>
                </a:solidFill>
                <a:latin typeface="Arial"/>
                <a:cs typeface="Arial"/>
              </a:rPr>
              <a:t>aut</a:t>
            </a:r>
            <a:r>
              <a:rPr lang="en-US" sz="1800" dirty="0">
                <a:solidFill>
                  <a:srgbClr val="000000"/>
                </a:solidFill>
                <a:latin typeface="Arial"/>
                <a:cs typeface="Arial"/>
              </a:rPr>
              <a:t> </a:t>
            </a:r>
            <a:r>
              <a:rPr lang="en-US" sz="1800" dirty="0" err="1">
                <a:solidFill>
                  <a:srgbClr val="000000"/>
                </a:solidFill>
                <a:latin typeface="Arial"/>
                <a:cs typeface="Arial"/>
              </a:rPr>
              <a:t>volorem</a:t>
            </a:r>
            <a:r>
              <a:rPr lang="en-US" sz="1800" dirty="0">
                <a:solidFill>
                  <a:srgbClr val="000000"/>
                </a:solidFill>
                <a:latin typeface="Arial"/>
                <a:cs typeface="Arial"/>
              </a:rPr>
              <a:t> </a:t>
            </a:r>
            <a:r>
              <a:rPr lang="en-US" sz="1800" dirty="0" err="1">
                <a:solidFill>
                  <a:srgbClr val="000000"/>
                </a:solidFill>
                <a:latin typeface="Arial"/>
                <a:cs typeface="Arial"/>
              </a:rPr>
              <a:t>quossequibus</a:t>
            </a:r>
            <a:r>
              <a:rPr lang="en-US" sz="1800" dirty="0">
                <a:solidFill>
                  <a:srgbClr val="000000"/>
                </a:solidFill>
                <a:latin typeface="Arial"/>
                <a:cs typeface="Arial"/>
              </a:rPr>
              <a:t> </a:t>
            </a:r>
            <a:r>
              <a:rPr lang="en-US" sz="1800" dirty="0" err="1">
                <a:solidFill>
                  <a:srgbClr val="000000"/>
                </a:solidFill>
                <a:latin typeface="Arial"/>
                <a:cs typeface="Arial"/>
              </a:rPr>
              <a:t>adi</a:t>
            </a:r>
            <a:r>
              <a:rPr lang="en-US" sz="1800" dirty="0">
                <a:solidFill>
                  <a:srgbClr val="000000"/>
                </a:solidFill>
                <a:latin typeface="Arial"/>
                <a:cs typeface="Arial"/>
              </a:rPr>
              <a:t> </a:t>
            </a:r>
            <a:r>
              <a:rPr lang="en-US" sz="1800" dirty="0" err="1">
                <a:solidFill>
                  <a:srgbClr val="000000"/>
                </a:solidFill>
                <a:latin typeface="Arial"/>
                <a:cs typeface="Arial"/>
              </a:rPr>
              <a:t>dolupta</a:t>
            </a:r>
            <a:r>
              <a:rPr lang="en-US" sz="1800" dirty="0">
                <a:solidFill>
                  <a:srgbClr val="000000"/>
                </a:solidFill>
                <a:latin typeface="Arial"/>
                <a:cs typeface="Arial"/>
              </a:rPr>
              <a:t> </a:t>
            </a:r>
            <a:r>
              <a:rPr lang="en-US" sz="1800" dirty="0" err="1">
                <a:solidFill>
                  <a:srgbClr val="000000"/>
                </a:solidFill>
                <a:latin typeface="Arial"/>
                <a:cs typeface="Arial"/>
              </a:rPr>
              <a:t>parum</a:t>
            </a:r>
            <a:r>
              <a:rPr lang="en-US" sz="1800" dirty="0">
                <a:solidFill>
                  <a:srgbClr val="000000"/>
                </a:solidFill>
                <a:latin typeface="Arial"/>
                <a:cs typeface="Arial"/>
              </a:rPr>
              <a:t> </a:t>
            </a:r>
            <a:r>
              <a:rPr lang="en-US" sz="1800" dirty="0" err="1">
                <a:solidFill>
                  <a:srgbClr val="000000"/>
                </a:solidFill>
                <a:latin typeface="Arial"/>
                <a:cs typeface="Arial"/>
              </a:rPr>
              <a:t>harum</a:t>
            </a:r>
            <a:r>
              <a:rPr lang="en-US" sz="1800" dirty="0">
                <a:solidFill>
                  <a:srgbClr val="000000"/>
                </a:solidFill>
                <a:latin typeface="Arial"/>
                <a:cs typeface="Arial"/>
              </a:rPr>
              <a:t> quam.</a:t>
            </a:r>
          </a:p>
          <a:p>
            <a:pPr marL="274320" indent="-274320">
              <a:lnSpc>
                <a:spcPts val="2200"/>
              </a:lnSpc>
              <a:spcAft>
                <a:spcPts val="1000"/>
              </a:spcAft>
            </a:pPr>
            <a:r>
              <a:rPr lang="en-US" sz="1800" dirty="0">
                <a:solidFill>
                  <a:srgbClr val="000000"/>
                </a:solidFill>
                <a:latin typeface="Arial"/>
                <a:cs typeface="Arial"/>
              </a:rPr>
              <a:t>3.	</a:t>
            </a:r>
            <a:r>
              <a:rPr lang="en-US" sz="1800" dirty="0" err="1">
                <a:solidFill>
                  <a:srgbClr val="000000"/>
                </a:solidFill>
                <a:latin typeface="Arial"/>
                <a:cs typeface="Arial"/>
              </a:rPr>
              <a:t>Suntis</a:t>
            </a:r>
            <a:r>
              <a:rPr lang="en-US" sz="1800" dirty="0">
                <a:solidFill>
                  <a:srgbClr val="000000"/>
                </a:solidFill>
                <a:latin typeface="Arial"/>
                <a:cs typeface="Arial"/>
              </a:rPr>
              <a:t> qui </a:t>
            </a:r>
            <a:r>
              <a:rPr lang="en-US" sz="1800" dirty="0" err="1">
                <a:solidFill>
                  <a:srgbClr val="000000"/>
                </a:solidFill>
                <a:latin typeface="Arial"/>
                <a:cs typeface="Arial"/>
              </a:rPr>
              <a:t>omnist</a:t>
            </a:r>
            <a:r>
              <a:rPr lang="en-US" sz="1800" dirty="0">
                <a:solidFill>
                  <a:srgbClr val="000000"/>
                </a:solidFill>
                <a:latin typeface="Arial"/>
                <a:cs typeface="Arial"/>
              </a:rPr>
              <a:t>, </a:t>
            </a:r>
            <a:r>
              <a:rPr lang="en-US" sz="1800" dirty="0" err="1">
                <a:solidFill>
                  <a:srgbClr val="000000"/>
                </a:solidFill>
                <a:latin typeface="Arial"/>
                <a:cs typeface="Arial"/>
              </a:rPr>
              <a:t>eaquaerum</a:t>
            </a:r>
            <a:r>
              <a:rPr lang="en-US" sz="1800" dirty="0">
                <a:solidFill>
                  <a:srgbClr val="000000"/>
                </a:solidFill>
                <a:latin typeface="Arial"/>
                <a:cs typeface="Arial"/>
              </a:rPr>
              <a:t> </a:t>
            </a:r>
            <a:r>
              <a:rPr lang="en-US" sz="1800" dirty="0" err="1">
                <a:solidFill>
                  <a:srgbClr val="000000"/>
                </a:solidFill>
                <a:latin typeface="Arial"/>
                <a:cs typeface="Arial"/>
              </a:rPr>
              <a:t>exeriaectios</a:t>
            </a:r>
            <a:r>
              <a:rPr lang="en-US" sz="1800" dirty="0">
                <a:solidFill>
                  <a:srgbClr val="000000"/>
                </a:solidFill>
                <a:latin typeface="Arial"/>
                <a:cs typeface="Arial"/>
              </a:rPr>
              <a:t> </a:t>
            </a:r>
            <a:r>
              <a:rPr lang="en-US" sz="1800" dirty="0" err="1">
                <a:solidFill>
                  <a:srgbClr val="000000"/>
                </a:solidFill>
                <a:latin typeface="Arial"/>
                <a:cs typeface="Arial"/>
              </a:rPr>
              <a:t>venihillora</a:t>
            </a:r>
            <a:r>
              <a:rPr lang="en-US" sz="1800" dirty="0">
                <a:solidFill>
                  <a:srgbClr val="000000"/>
                </a:solidFill>
                <a:latin typeface="Arial"/>
                <a:cs typeface="Arial"/>
              </a:rPr>
              <a:t> </a:t>
            </a:r>
            <a:r>
              <a:rPr lang="en-US" sz="1800" dirty="0" err="1">
                <a:solidFill>
                  <a:srgbClr val="000000"/>
                </a:solidFill>
                <a:latin typeface="Arial"/>
                <a:cs typeface="Arial"/>
              </a:rPr>
              <a:t>doloresti</a:t>
            </a:r>
            <a:r>
              <a:rPr lang="en-US" sz="1800" dirty="0">
                <a:solidFill>
                  <a:srgbClr val="000000"/>
                </a:solidFill>
                <a:latin typeface="Arial"/>
                <a:cs typeface="Arial"/>
              </a:rPr>
              <a:t> ape </a:t>
            </a:r>
            <a:r>
              <a:rPr lang="en-US" sz="1800" dirty="0" err="1">
                <a:solidFill>
                  <a:srgbClr val="000000"/>
                </a:solidFill>
                <a:latin typeface="Arial"/>
                <a:cs typeface="Arial"/>
              </a:rPr>
              <a:t>litatusapiet</a:t>
            </a:r>
            <a:r>
              <a:rPr lang="en-US" sz="1800" dirty="0">
                <a:solidFill>
                  <a:srgbClr val="000000"/>
                </a:solidFill>
                <a:latin typeface="Arial"/>
                <a:cs typeface="Arial"/>
              </a:rPr>
              <a:t> re </a:t>
            </a:r>
            <a:r>
              <a:rPr lang="en-US" sz="1800" dirty="0" err="1">
                <a:solidFill>
                  <a:srgbClr val="000000"/>
                </a:solidFill>
                <a:latin typeface="Arial"/>
                <a:cs typeface="Arial"/>
              </a:rPr>
              <a:t>sedicil</a:t>
            </a:r>
            <a:r>
              <a:rPr lang="en-US" sz="1800" dirty="0">
                <a:solidFill>
                  <a:srgbClr val="000000"/>
                </a:solidFill>
                <a:latin typeface="Arial"/>
                <a:cs typeface="Arial"/>
              </a:rPr>
              <a:t> </a:t>
            </a:r>
            <a:r>
              <a:rPr lang="en-US" sz="1800" dirty="0" err="1">
                <a:solidFill>
                  <a:srgbClr val="000000"/>
                </a:solidFill>
                <a:latin typeface="Arial"/>
                <a:cs typeface="Arial"/>
              </a:rPr>
              <a:t>mos</a:t>
            </a:r>
            <a:r>
              <a:rPr lang="en-US" sz="1800" dirty="0">
                <a:solidFill>
                  <a:srgbClr val="000000"/>
                </a:solidFill>
                <a:latin typeface="Arial"/>
                <a:cs typeface="Arial"/>
              </a:rPr>
              <a:t> </a:t>
            </a:r>
            <a:r>
              <a:rPr lang="en-US" sz="1800" dirty="0" err="1">
                <a:solidFill>
                  <a:srgbClr val="000000"/>
                </a:solidFill>
                <a:latin typeface="Arial"/>
                <a:cs typeface="Arial"/>
              </a:rPr>
              <a:t>moluptatiam</a:t>
            </a:r>
            <a:r>
              <a:rPr lang="en-US" sz="1800" dirty="0">
                <a:solidFill>
                  <a:srgbClr val="000000"/>
                </a:solidFill>
                <a:latin typeface="Arial"/>
                <a:cs typeface="Arial"/>
              </a:rPr>
              <a:t> fugit ides di </a:t>
            </a:r>
            <a:r>
              <a:rPr lang="en-US" sz="1800" dirty="0" err="1">
                <a:solidFill>
                  <a:srgbClr val="000000"/>
                </a:solidFill>
                <a:latin typeface="Arial"/>
                <a:cs typeface="Arial"/>
              </a:rPr>
              <a:t>apicium</a:t>
            </a:r>
            <a:r>
              <a:rPr lang="en-US" sz="1800" dirty="0">
                <a:solidFill>
                  <a:srgbClr val="000000"/>
                </a:solidFill>
                <a:latin typeface="Arial"/>
                <a:cs typeface="Arial"/>
              </a:rPr>
              <a:t> </a:t>
            </a:r>
            <a:r>
              <a:rPr lang="en-US" sz="1800" dirty="0" err="1">
                <a:solidFill>
                  <a:srgbClr val="000000"/>
                </a:solidFill>
                <a:latin typeface="Arial"/>
                <a:cs typeface="Arial"/>
              </a:rPr>
              <a:t>atiam</a:t>
            </a:r>
            <a:r>
              <a:rPr lang="en-US" sz="1800" dirty="0">
                <a:solidFill>
                  <a:srgbClr val="000000"/>
                </a:solidFill>
                <a:latin typeface="Arial"/>
                <a:cs typeface="Arial"/>
              </a:rPr>
              <a:t> et </a:t>
            </a:r>
            <a:r>
              <a:rPr lang="en-US" sz="1800" dirty="0" err="1">
                <a:solidFill>
                  <a:srgbClr val="000000"/>
                </a:solidFill>
                <a:latin typeface="Arial"/>
                <a:cs typeface="Arial"/>
              </a:rPr>
              <a:t>audam</a:t>
            </a:r>
            <a:r>
              <a:rPr lang="en-US" sz="1800" dirty="0">
                <a:solidFill>
                  <a:srgbClr val="000000"/>
                </a:solidFill>
                <a:latin typeface="Arial"/>
                <a:cs typeface="Arial"/>
              </a:rPr>
              <a:t>, </a:t>
            </a:r>
            <a:r>
              <a:rPr lang="en-US" sz="1800" dirty="0" err="1">
                <a:solidFill>
                  <a:srgbClr val="000000"/>
                </a:solidFill>
                <a:latin typeface="Arial"/>
                <a:cs typeface="Arial"/>
              </a:rPr>
              <a:t>sequam</a:t>
            </a:r>
            <a:r>
              <a:rPr lang="en-US" sz="1800" dirty="0">
                <a:solidFill>
                  <a:srgbClr val="000000"/>
                </a:solidFill>
                <a:latin typeface="Arial"/>
                <a:cs typeface="Arial"/>
              </a:rPr>
              <a:t> rem.</a:t>
            </a:r>
          </a:p>
          <a:p>
            <a:pPr marL="274320" indent="-274320">
              <a:lnSpc>
                <a:spcPts val="2200"/>
              </a:lnSpc>
              <a:spcAft>
                <a:spcPts val="1000"/>
              </a:spcAft>
            </a:pPr>
            <a:r>
              <a:rPr lang="en-US" sz="1800" dirty="0">
                <a:solidFill>
                  <a:srgbClr val="000000"/>
                </a:solidFill>
                <a:latin typeface="Arial"/>
                <a:cs typeface="Arial"/>
              </a:rPr>
              <a:t>4.	</a:t>
            </a:r>
            <a:r>
              <a:rPr lang="en-US" sz="1800" dirty="0" err="1">
                <a:solidFill>
                  <a:srgbClr val="000000"/>
                </a:solidFill>
                <a:latin typeface="Arial"/>
                <a:cs typeface="Arial"/>
              </a:rPr>
              <a:t>Sinveri</a:t>
            </a:r>
            <a:r>
              <a:rPr lang="en-US" sz="1800" dirty="0">
                <a:solidFill>
                  <a:srgbClr val="000000"/>
                </a:solidFill>
                <a:latin typeface="Arial"/>
                <a:cs typeface="Arial"/>
              </a:rPr>
              <a:t> </a:t>
            </a:r>
            <a:r>
              <a:rPr lang="en-US" sz="1800" dirty="0" err="1">
                <a:solidFill>
                  <a:srgbClr val="000000"/>
                </a:solidFill>
                <a:latin typeface="Arial"/>
                <a:cs typeface="Arial"/>
              </a:rPr>
              <a:t>atquassunt</a:t>
            </a:r>
            <a:r>
              <a:rPr lang="en-US" sz="1800" dirty="0">
                <a:solidFill>
                  <a:srgbClr val="000000"/>
                </a:solidFill>
                <a:latin typeface="Arial"/>
                <a:cs typeface="Arial"/>
              </a:rPr>
              <a:t>, </a:t>
            </a:r>
            <a:r>
              <a:rPr lang="en-US" sz="1800" dirty="0" err="1">
                <a:solidFill>
                  <a:srgbClr val="000000"/>
                </a:solidFill>
                <a:latin typeface="Arial"/>
                <a:cs typeface="Arial"/>
              </a:rPr>
              <a:t>samus</a:t>
            </a:r>
            <a:r>
              <a:rPr lang="en-US" sz="1800" dirty="0">
                <a:solidFill>
                  <a:srgbClr val="000000"/>
                </a:solidFill>
                <a:latin typeface="Arial"/>
                <a:cs typeface="Arial"/>
              </a:rPr>
              <a:t> </a:t>
            </a:r>
            <a:r>
              <a:rPr lang="en-US" sz="1800" dirty="0" err="1">
                <a:solidFill>
                  <a:srgbClr val="000000"/>
                </a:solidFill>
                <a:latin typeface="Arial"/>
                <a:cs typeface="Arial"/>
              </a:rPr>
              <a:t>idi</a:t>
            </a:r>
            <a:r>
              <a:rPr lang="en-US" sz="1800" dirty="0">
                <a:solidFill>
                  <a:srgbClr val="000000"/>
                </a:solidFill>
                <a:latin typeface="Arial"/>
                <a:cs typeface="Arial"/>
              </a:rPr>
              <a:t> </a:t>
            </a:r>
            <a:r>
              <a:rPr lang="en-US" sz="1800" dirty="0" err="1">
                <a:solidFill>
                  <a:srgbClr val="000000"/>
                </a:solidFill>
                <a:latin typeface="Arial"/>
                <a:cs typeface="Arial"/>
              </a:rPr>
              <a:t>ut</a:t>
            </a:r>
            <a:r>
              <a:rPr lang="en-US" sz="1800" dirty="0">
                <a:solidFill>
                  <a:srgbClr val="000000"/>
                </a:solidFill>
                <a:latin typeface="Arial"/>
                <a:cs typeface="Arial"/>
              </a:rPr>
              <a:t> </a:t>
            </a:r>
            <a:r>
              <a:rPr lang="en-US" sz="1800" dirty="0" err="1">
                <a:solidFill>
                  <a:srgbClr val="000000"/>
                </a:solidFill>
                <a:latin typeface="Arial"/>
                <a:cs typeface="Arial"/>
              </a:rPr>
              <a:t>lat</a:t>
            </a:r>
            <a:r>
              <a:rPr lang="en-US" sz="1800" dirty="0">
                <a:solidFill>
                  <a:srgbClr val="000000"/>
                </a:solidFill>
                <a:latin typeface="Arial"/>
                <a:cs typeface="Arial"/>
              </a:rPr>
              <a:t> </a:t>
            </a:r>
            <a:r>
              <a:rPr lang="en-US" sz="1800" dirty="0" err="1">
                <a:solidFill>
                  <a:srgbClr val="000000"/>
                </a:solidFill>
                <a:latin typeface="Arial"/>
                <a:cs typeface="Arial"/>
              </a:rPr>
              <a:t>aut</a:t>
            </a:r>
            <a:r>
              <a:rPr lang="en-US" sz="1800" dirty="0">
                <a:solidFill>
                  <a:srgbClr val="000000"/>
                </a:solidFill>
                <a:latin typeface="Arial"/>
                <a:cs typeface="Arial"/>
              </a:rPr>
              <a:t> </a:t>
            </a:r>
            <a:r>
              <a:rPr lang="en-US" sz="1800" dirty="0" err="1">
                <a:solidFill>
                  <a:srgbClr val="000000"/>
                </a:solidFill>
                <a:latin typeface="Arial"/>
                <a:cs typeface="Arial"/>
              </a:rPr>
              <a:t>que</a:t>
            </a:r>
            <a:r>
              <a:rPr lang="en-US" sz="1800" dirty="0">
                <a:solidFill>
                  <a:srgbClr val="000000"/>
                </a:solidFill>
                <a:latin typeface="Arial"/>
                <a:cs typeface="Arial"/>
              </a:rPr>
              <a:t> </a:t>
            </a:r>
            <a:r>
              <a:rPr lang="en-US" sz="1800" dirty="0" err="1">
                <a:solidFill>
                  <a:srgbClr val="000000"/>
                </a:solidFill>
                <a:latin typeface="Arial"/>
                <a:cs typeface="Arial"/>
              </a:rPr>
              <a:t>landand</a:t>
            </a:r>
            <a:r>
              <a:rPr lang="en-US" sz="1800" dirty="0">
                <a:solidFill>
                  <a:srgbClr val="000000"/>
                </a:solidFill>
                <a:latin typeface="Arial"/>
                <a:cs typeface="Arial"/>
              </a:rPr>
              <a:t> </a:t>
            </a:r>
            <a:r>
              <a:rPr lang="en-US" sz="1800" dirty="0" err="1">
                <a:solidFill>
                  <a:srgbClr val="000000"/>
                </a:solidFill>
                <a:latin typeface="Arial"/>
                <a:cs typeface="Arial"/>
              </a:rPr>
              <a:t>iassinum</a:t>
            </a:r>
            <a:r>
              <a:rPr lang="en-US" sz="1800" dirty="0">
                <a:solidFill>
                  <a:srgbClr val="000000"/>
                </a:solidFill>
                <a:latin typeface="Arial"/>
                <a:cs typeface="Arial"/>
              </a:rPr>
              <a:t> </a:t>
            </a:r>
            <a:r>
              <a:rPr lang="en-US" sz="1800" dirty="0" err="1">
                <a:solidFill>
                  <a:srgbClr val="000000"/>
                </a:solidFill>
                <a:latin typeface="Arial"/>
                <a:cs typeface="Arial"/>
              </a:rPr>
              <a:t>aut</a:t>
            </a:r>
            <a:r>
              <a:rPr lang="en-US" sz="1800" dirty="0">
                <a:solidFill>
                  <a:srgbClr val="000000"/>
                </a:solidFill>
                <a:latin typeface="Arial"/>
                <a:cs typeface="Arial"/>
              </a:rPr>
              <a:t> </a:t>
            </a:r>
            <a:r>
              <a:rPr lang="en-US" sz="1800" dirty="0" err="1">
                <a:solidFill>
                  <a:srgbClr val="000000"/>
                </a:solidFill>
                <a:latin typeface="Arial"/>
                <a:cs typeface="Arial"/>
              </a:rPr>
              <a:t>int</a:t>
            </a:r>
            <a:r>
              <a:rPr lang="en-US" sz="1800" dirty="0">
                <a:solidFill>
                  <a:srgbClr val="000000"/>
                </a:solidFill>
                <a:latin typeface="Arial"/>
                <a:cs typeface="Arial"/>
              </a:rPr>
              <a:t> </a:t>
            </a:r>
            <a:r>
              <a:rPr lang="en-US" sz="1800" dirty="0" err="1">
                <a:solidFill>
                  <a:srgbClr val="000000"/>
                </a:solidFill>
                <a:latin typeface="Arial"/>
                <a:cs typeface="Arial"/>
              </a:rPr>
              <a:t>aligeni</a:t>
            </a:r>
            <a:r>
              <a:rPr lang="en-US" sz="1800" dirty="0">
                <a:solidFill>
                  <a:srgbClr val="000000"/>
                </a:solidFill>
                <a:latin typeface="Arial"/>
                <a:cs typeface="Arial"/>
              </a:rPr>
              <a:t> </a:t>
            </a:r>
            <a:r>
              <a:rPr lang="en-US" sz="1800" dirty="0" err="1">
                <a:solidFill>
                  <a:srgbClr val="000000"/>
                </a:solidFill>
                <a:latin typeface="Arial"/>
                <a:cs typeface="Arial"/>
              </a:rPr>
              <a:t>hiciet</a:t>
            </a:r>
            <a:r>
              <a:rPr lang="en-US" sz="1800" dirty="0">
                <a:solidFill>
                  <a:srgbClr val="000000"/>
                </a:solidFill>
                <a:latin typeface="Arial"/>
                <a:cs typeface="Arial"/>
              </a:rPr>
              <a:t> dis et </a:t>
            </a:r>
            <a:r>
              <a:rPr lang="en-US" sz="1800" dirty="0" err="1">
                <a:solidFill>
                  <a:srgbClr val="000000"/>
                </a:solidFill>
                <a:latin typeface="Arial"/>
                <a:cs typeface="Arial"/>
              </a:rPr>
              <a:t>estium</a:t>
            </a:r>
            <a:r>
              <a:rPr lang="en-US" sz="1800" dirty="0">
                <a:solidFill>
                  <a:srgbClr val="000000"/>
                </a:solidFill>
                <a:latin typeface="Arial"/>
                <a:cs typeface="Arial"/>
              </a:rPr>
              <a:t> </a:t>
            </a:r>
            <a:r>
              <a:rPr lang="en-US" sz="1800" dirty="0" err="1">
                <a:solidFill>
                  <a:srgbClr val="000000"/>
                </a:solidFill>
                <a:latin typeface="Arial"/>
                <a:cs typeface="Arial"/>
              </a:rPr>
              <a:t>dit</a:t>
            </a:r>
            <a:r>
              <a:rPr lang="en-US" sz="1800" dirty="0">
                <a:solidFill>
                  <a:srgbClr val="000000"/>
                </a:solidFill>
                <a:latin typeface="Arial"/>
                <a:cs typeface="Arial"/>
              </a:rPr>
              <a:t>, </a:t>
            </a:r>
            <a:r>
              <a:rPr lang="en-US" sz="1800" dirty="0" err="1">
                <a:solidFill>
                  <a:srgbClr val="000000"/>
                </a:solidFill>
                <a:latin typeface="Arial"/>
                <a:cs typeface="Arial"/>
              </a:rPr>
              <a:t>tes</a:t>
            </a:r>
            <a:r>
              <a:rPr lang="en-US" sz="1800" dirty="0">
                <a:solidFill>
                  <a:srgbClr val="000000"/>
                </a:solidFill>
                <a:latin typeface="Arial"/>
                <a:cs typeface="Arial"/>
              </a:rPr>
              <a:t> </a:t>
            </a:r>
            <a:r>
              <a:rPr lang="en-US" sz="1800" dirty="0" err="1">
                <a:solidFill>
                  <a:srgbClr val="000000"/>
                </a:solidFill>
                <a:latin typeface="Arial"/>
                <a:cs typeface="Arial"/>
              </a:rPr>
              <a:t>asim</a:t>
            </a:r>
            <a:r>
              <a:rPr lang="en-US" sz="1800" dirty="0">
                <a:solidFill>
                  <a:srgbClr val="000000"/>
                </a:solidFill>
                <a:latin typeface="Arial"/>
                <a:cs typeface="Arial"/>
              </a:rPr>
              <a:t> rem </a:t>
            </a:r>
            <a:r>
              <a:rPr lang="en-US" sz="1800" dirty="0" err="1">
                <a:solidFill>
                  <a:srgbClr val="000000"/>
                </a:solidFill>
                <a:latin typeface="Arial"/>
                <a:cs typeface="Arial"/>
              </a:rPr>
              <a:t>facersp</a:t>
            </a:r>
            <a:r>
              <a:rPr lang="en-US" sz="1800" dirty="0">
                <a:solidFill>
                  <a:srgbClr val="000000"/>
                </a:solidFill>
                <a:latin typeface="Arial"/>
                <a:cs typeface="Arial"/>
              </a:rPr>
              <a:t> </a:t>
            </a:r>
            <a:r>
              <a:rPr lang="en-US" sz="1800" dirty="0" err="1">
                <a:solidFill>
                  <a:srgbClr val="000000"/>
                </a:solidFill>
                <a:latin typeface="Arial"/>
                <a:cs typeface="Arial"/>
              </a:rPr>
              <a:t>erupta</a:t>
            </a:r>
            <a:r>
              <a:rPr lang="en-US" sz="1800" dirty="0">
                <a:solidFill>
                  <a:srgbClr val="000000"/>
                </a:solidFill>
                <a:latin typeface="Arial"/>
                <a:cs typeface="Arial"/>
              </a:rPr>
              <a:t> </a:t>
            </a:r>
            <a:r>
              <a:rPr lang="en-US" sz="1800" dirty="0" err="1">
                <a:solidFill>
                  <a:srgbClr val="000000"/>
                </a:solidFill>
                <a:latin typeface="Arial"/>
                <a:cs typeface="Arial"/>
              </a:rPr>
              <a:t>voluptas</a:t>
            </a:r>
            <a:r>
              <a:rPr lang="en-US" sz="1800" dirty="0">
                <a:solidFill>
                  <a:srgbClr val="000000"/>
                </a:solidFill>
                <a:latin typeface="Arial"/>
                <a:cs typeface="Arial"/>
              </a:rPr>
              <a:t> </a:t>
            </a:r>
            <a:r>
              <a:rPr lang="en-US" sz="1800" dirty="0" err="1">
                <a:solidFill>
                  <a:srgbClr val="000000"/>
                </a:solidFill>
                <a:latin typeface="Arial"/>
                <a:cs typeface="Arial"/>
              </a:rPr>
              <a:t>earis</a:t>
            </a:r>
            <a:r>
              <a:rPr lang="en-US" sz="1800" dirty="0">
                <a:solidFill>
                  <a:srgbClr val="000000"/>
                </a:solidFill>
                <a:latin typeface="Arial"/>
                <a:cs typeface="Arial"/>
              </a:rPr>
              <a:t> </a:t>
            </a:r>
            <a:r>
              <a:rPr lang="en-US" sz="1800" dirty="0" err="1">
                <a:solidFill>
                  <a:srgbClr val="000000"/>
                </a:solidFill>
                <a:latin typeface="Arial"/>
                <a:cs typeface="Arial"/>
              </a:rPr>
              <a:t>dentem</a:t>
            </a:r>
            <a:r>
              <a:rPr lang="en-US" sz="1800" dirty="0">
                <a:solidFill>
                  <a:srgbClr val="000000"/>
                </a:solidFill>
                <a:latin typeface="Arial"/>
                <a:cs typeface="Arial"/>
              </a:rPr>
              <a:t> </a:t>
            </a:r>
            <a:r>
              <a:rPr lang="en-US" sz="1800" dirty="0" err="1">
                <a:solidFill>
                  <a:srgbClr val="000000"/>
                </a:solidFill>
                <a:latin typeface="Arial"/>
                <a:cs typeface="Arial"/>
              </a:rPr>
              <a:t>rempedit</a:t>
            </a:r>
            <a:r>
              <a:rPr lang="en-US" sz="1800" dirty="0">
                <a:solidFill>
                  <a:srgbClr val="000000"/>
                </a:solidFill>
                <a:latin typeface="Arial"/>
                <a:cs typeface="Arial"/>
              </a:rPr>
              <a:t>, </a:t>
            </a:r>
            <a:r>
              <a:rPr lang="en-US" sz="1800" dirty="0" err="1">
                <a:solidFill>
                  <a:srgbClr val="000000"/>
                </a:solidFill>
                <a:latin typeface="Arial"/>
                <a:cs typeface="Arial"/>
              </a:rPr>
              <a:t>ipsandesti</a:t>
            </a:r>
            <a:r>
              <a:rPr lang="en-US" sz="1800" dirty="0">
                <a:solidFill>
                  <a:srgbClr val="000000"/>
                </a:solidFill>
                <a:latin typeface="Arial"/>
                <a:cs typeface="Arial"/>
              </a:rPr>
              <a:t> </a:t>
            </a:r>
            <a:r>
              <a:rPr lang="en-US" sz="1800" dirty="0" err="1">
                <a:solidFill>
                  <a:srgbClr val="000000"/>
                </a:solidFill>
                <a:latin typeface="Arial"/>
                <a:cs typeface="Arial"/>
              </a:rPr>
              <a:t>dit</a:t>
            </a:r>
            <a:r>
              <a:rPr lang="en-US" sz="1800" dirty="0">
                <a:solidFill>
                  <a:srgbClr val="000000"/>
                </a:solidFill>
                <a:latin typeface="Arial"/>
                <a:cs typeface="Arial"/>
              </a:rPr>
              <a:t> od et </a:t>
            </a:r>
            <a:r>
              <a:rPr lang="en-US" sz="1800" dirty="0" err="1">
                <a:solidFill>
                  <a:srgbClr val="000000"/>
                </a:solidFill>
                <a:latin typeface="Arial"/>
                <a:cs typeface="Arial"/>
              </a:rPr>
              <a:t>quisi</a:t>
            </a:r>
            <a:r>
              <a:rPr lang="en-US" sz="1800" dirty="0">
                <a:solidFill>
                  <a:srgbClr val="000000"/>
                </a:solidFill>
                <a:latin typeface="Arial"/>
                <a:cs typeface="Arial"/>
              </a:rPr>
              <a:t> </a:t>
            </a:r>
            <a:r>
              <a:rPr lang="en-US" sz="1800" dirty="0" err="1">
                <a:solidFill>
                  <a:srgbClr val="000000"/>
                </a:solidFill>
                <a:latin typeface="Arial"/>
                <a:cs typeface="Arial"/>
              </a:rPr>
              <a:t>voloribust</a:t>
            </a:r>
            <a:r>
              <a:rPr lang="en-US" sz="1800" dirty="0">
                <a:solidFill>
                  <a:srgbClr val="000000"/>
                </a:solidFill>
                <a:latin typeface="Arial"/>
                <a:cs typeface="Arial"/>
              </a:rPr>
              <a:t>, </a:t>
            </a:r>
            <a:r>
              <a:rPr lang="en-US" sz="1800" dirty="0" err="1">
                <a:solidFill>
                  <a:srgbClr val="000000"/>
                </a:solidFill>
                <a:latin typeface="Arial"/>
                <a:cs typeface="Arial"/>
              </a:rPr>
              <a:t>incienihic</a:t>
            </a:r>
            <a:r>
              <a:rPr lang="en-US" sz="1800" dirty="0">
                <a:solidFill>
                  <a:srgbClr val="000000"/>
                </a:solidFill>
                <a:latin typeface="Arial"/>
                <a:cs typeface="Arial"/>
              </a:rPr>
              <a:t> to </a:t>
            </a:r>
            <a:r>
              <a:rPr lang="en-US" sz="1800" dirty="0" err="1">
                <a:solidFill>
                  <a:srgbClr val="000000"/>
                </a:solidFill>
                <a:latin typeface="Arial"/>
                <a:cs typeface="Arial"/>
              </a:rPr>
              <a:t>tessimus</a:t>
            </a:r>
            <a:r>
              <a:rPr lang="en-US" sz="1800" dirty="0">
                <a:solidFill>
                  <a:srgbClr val="000000"/>
                </a:solidFill>
                <a:latin typeface="Arial"/>
                <a:cs typeface="Arial"/>
              </a:rPr>
              <a:t> </a:t>
            </a:r>
            <a:r>
              <a:rPr lang="en-US" sz="1800" dirty="0" err="1">
                <a:solidFill>
                  <a:srgbClr val="000000"/>
                </a:solidFill>
                <a:latin typeface="Arial"/>
                <a:cs typeface="Arial"/>
              </a:rPr>
              <a:t>aut</a:t>
            </a:r>
            <a:r>
              <a:rPr lang="en-US" sz="1800" dirty="0">
                <a:solidFill>
                  <a:srgbClr val="000000"/>
                </a:solidFill>
                <a:latin typeface="Arial"/>
                <a:cs typeface="Arial"/>
              </a:rPr>
              <a:t> </a:t>
            </a:r>
            <a:r>
              <a:rPr lang="en-US" sz="1800" dirty="0" err="1">
                <a:solidFill>
                  <a:srgbClr val="000000"/>
                </a:solidFill>
                <a:latin typeface="Arial"/>
                <a:cs typeface="Arial"/>
              </a:rPr>
              <a:t>landae</a:t>
            </a:r>
            <a:r>
              <a:rPr lang="en-US" sz="1800" dirty="0">
                <a:solidFill>
                  <a:srgbClr val="000000"/>
                </a:solidFill>
                <a:latin typeface="Arial"/>
                <a:cs typeface="Arial"/>
              </a:rPr>
              <a:t> </a:t>
            </a:r>
            <a:r>
              <a:rPr lang="en-US" sz="1800" dirty="0" err="1">
                <a:solidFill>
                  <a:srgbClr val="000000"/>
                </a:solidFill>
                <a:latin typeface="Arial"/>
                <a:cs typeface="Arial"/>
              </a:rPr>
              <a:t>perciur</a:t>
            </a:r>
            <a:r>
              <a:rPr lang="en-US" sz="1800" dirty="0">
                <a:solidFill>
                  <a:srgbClr val="000000"/>
                </a:solidFill>
                <a:latin typeface="Arial"/>
                <a:cs typeface="Arial"/>
              </a:rPr>
              <a:t>.</a:t>
            </a:r>
          </a:p>
          <a:p>
            <a:pPr marL="274320" indent="-274320">
              <a:lnSpc>
                <a:spcPts val="2200"/>
              </a:lnSpc>
              <a:spcAft>
                <a:spcPts val="1000"/>
              </a:spcAft>
            </a:pPr>
            <a:r>
              <a:rPr lang="en-US" sz="1800" dirty="0">
                <a:solidFill>
                  <a:srgbClr val="000000"/>
                </a:solidFill>
                <a:latin typeface="Arial"/>
                <a:cs typeface="Arial"/>
              </a:rPr>
              <a:t>5.	Am </a:t>
            </a:r>
            <a:r>
              <a:rPr lang="en-US" sz="1800" dirty="0" err="1">
                <a:solidFill>
                  <a:srgbClr val="000000"/>
                </a:solidFill>
                <a:latin typeface="Arial"/>
                <a:cs typeface="Arial"/>
              </a:rPr>
              <a:t>sero</a:t>
            </a:r>
            <a:r>
              <a:rPr lang="en-US" sz="1800" dirty="0">
                <a:solidFill>
                  <a:srgbClr val="000000"/>
                </a:solidFill>
                <a:latin typeface="Arial"/>
                <a:cs typeface="Arial"/>
              </a:rPr>
              <a:t> </a:t>
            </a:r>
            <a:r>
              <a:rPr lang="en-US" sz="1800" dirty="0" err="1">
                <a:solidFill>
                  <a:srgbClr val="000000"/>
                </a:solidFill>
                <a:latin typeface="Arial"/>
                <a:cs typeface="Arial"/>
              </a:rPr>
              <a:t>magniat</a:t>
            </a:r>
            <a:r>
              <a:rPr lang="en-US" sz="1800" dirty="0">
                <a:solidFill>
                  <a:srgbClr val="000000"/>
                </a:solidFill>
                <a:latin typeface="Arial"/>
                <a:cs typeface="Arial"/>
              </a:rPr>
              <a:t> </a:t>
            </a:r>
            <a:r>
              <a:rPr lang="en-US" sz="1800" dirty="0" err="1">
                <a:solidFill>
                  <a:srgbClr val="000000"/>
                </a:solidFill>
                <a:latin typeface="Arial"/>
                <a:cs typeface="Arial"/>
              </a:rPr>
              <a:t>emquam</a:t>
            </a:r>
            <a:r>
              <a:rPr lang="en-US" sz="1800" dirty="0">
                <a:solidFill>
                  <a:srgbClr val="000000"/>
                </a:solidFill>
                <a:latin typeface="Arial"/>
                <a:cs typeface="Arial"/>
              </a:rPr>
              <a:t> </a:t>
            </a:r>
            <a:r>
              <a:rPr lang="en-US" sz="1800" dirty="0" err="1">
                <a:solidFill>
                  <a:srgbClr val="000000"/>
                </a:solidFill>
                <a:latin typeface="Arial"/>
                <a:cs typeface="Arial"/>
              </a:rPr>
              <a:t>comnis</a:t>
            </a:r>
            <a:r>
              <a:rPr lang="en-US" sz="1800" dirty="0">
                <a:solidFill>
                  <a:srgbClr val="000000"/>
                </a:solidFill>
                <a:latin typeface="Arial"/>
                <a:cs typeface="Arial"/>
              </a:rPr>
              <a:t> </a:t>
            </a:r>
            <a:r>
              <a:rPr lang="en-US" sz="1800" dirty="0" err="1">
                <a:solidFill>
                  <a:srgbClr val="000000"/>
                </a:solidFill>
                <a:latin typeface="Arial"/>
                <a:cs typeface="Arial"/>
              </a:rPr>
              <a:t>pero</a:t>
            </a:r>
            <a:r>
              <a:rPr lang="en-US" sz="1800" dirty="0">
                <a:solidFill>
                  <a:srgbClr val="000000"/>
                </a:solidFill>
                <a:latin typeface="Arial"/>
                <a:cs typeface="Arial"/>
              </a:rPr>
              <a:t> </a:t>
            </a:r>
            <a:r>
              <a:rPr lang="en-US" sz="1800" dirty="0" err="1">
                <a:solidFill>
                  <a:srgbClr val="000000"/>
                </a:solidFill>
                <a:latin typeface="Arial"/>
                <a:cs typeface="Arial"/>
              </a:rPr>
              <a:t>beatio</a:t>
            </a:r>
            <a:r>
              <a:rPr lang="en-US" sz="1800" dirty="0">
                <a:solidFill>
                  <a:srgbClr val="000000"/>
                </a:solidFill>
                <a:latin typeface="Arial"/>
                <a:cs typeface="Arial"/>
              </a:rPr>
              <a:t>. </a:t>
            </a:r>
            <a:r>
              <a:rPr lang="en-US" sz="1800" dirty="0" err="1">
                <a:solidFill>
                  <a:srgbClr val="000000"/>
                </a:solidFill>
                <a:latin typeface="Arial"/>
                <a:cs typeface="Arial"/>
              </a:rPr>
              <a:t>Aquis</a:t>
            </a:r>
            <a:r>
              <a:rPr lang="en-US" sz="1800" dirty="0">
                <a:solidFill>
                  <a:srgbClr val="000000"/>
                </a:solidFill>
                <a:latin typeface="Arial"/>
                <a:cs typeface="Arial"/>
              </a:rPr>
              <a:t> </a:t>
            </a:r>
            <a:r>
              <a:rPr lang="en-US" sz="1800" dirty="0" err="1">
                <a:solidFill>
                  <a:srgbClr val="000000"/>
                </a:solidFill>
                <a:latin typeface="Arial"/>
                <a:cs typeface="Arial"/>
              </a:rPr>
              <a:t>velesed</a:t>
            </a:r>
            <a:r>
              <a:rPr lang="en-US" sz="1800" dirty="0">
                <a:solidFill>
                  <a:srgbClr val="000000"/>
                </a:solidFill>
                <a:latin typeface="Arial"/>
                <a:cs typeface="Arial"/>
              </a:rPr>
              <a:t> et </a:t>
            </a:r>
            <a:r>
              <a:rPr lang="en-US" sz="1800" dirty="0" err="1">
                <a:solidFill>
                  <a:srgbClr val="000000"/>
                </a:solidFill>
                <a:latin typeface="Arial"/>
                <a:cs typeface="Arial"/>
              </a:rPr>
              <a:t>optat</a:t>
            </a:r>
            <a:r>
              <a:rPr lang="en-US" sz="1800" dirty="0">
                <a:solidFill>
                  <a:srgbClr val="000000"/>
                </a:solidFill>
                <a:latin typeface="Arial"/>
                <a:cs typeface="Arial"/>
              </a:rPr>
              <a:t> et </a:t>
            </a:r>
            <a:r>
              <a:rPr lang="en-US" sz="1800" dirty="0" err="1">
                <a:solidFill>
                  <a:srgbClr val="000000"/>
                </a:solidFill>
                <a:latin typeface="Arial"/>
                <a:cs typeface="Arial"/>
              </a:rPr>
              <a:t>que</a:t>
            </a:r>
            <a:r>
              <a:rPr lang="en-US" sz="1800" dirty="0">
                <a:solidFill>
                  <a:srgbClr val="000000"/>
                </a:solidFill>
                <a:latin typeface="Arial"/>
                <a:cs typeface="Arial"/>
              </a:rPr>
              <a:t> </a:t>
            </a:r>
            <a:r>
              <a:rPr lang="en-US" sz="1800" dirty="0" err="1">
                <a:solidFill>
                  <a:srgbClr val="000000"/>
                </a:solidFill>
                <a:latin typeface="Arial"/>
                <a:cs typeface="Arial"/>
              </a:rPr>
              <a:t>opta</a:t>
            </a:r>
            <a:r>
              <a:rPr lang="en-US" sz="1800" dirty="0">
                <a:solidFill>
                  <a:srgbClr val="000000"/>
                </a:solidFill>
                <a:latin typeface="Arial"/>
                <a:cs typeface="Arial"/>
              </a:rPr>
              <a:t> </a:t>
            </a:r>
            <a:r>
              <a:rPr lang="en-US" sz="1800" dirty="0" err="1">
                <a:solidFill>
                  <a:srgbClr val="000000"/>
                </a:solidFill>
                <a:latin typeface="Arial"/>
                <a:cs typeface="Arial"/>
              </a:rPr>
              <a:t>nihit</a:t>
            </a:r>
            <a:r>
              <a:rPr lang="en-US" sz="1800" dirty="0">
                <a:solidFill>
                  <a:srgbClr val="000000"/>
                </a:solidFill>
                <a:latin typeface="Arial"/>
                <a:cs typeface="Arial"/>
              </a:rPr>
              <a:t> </a:t>
            </a:r>
            <a:r>
              <a:rPr lang="en-US" sz="1800" dirty="0" err="1">
                <a:solidFill>
                  <a:srgbClr val="000000"/>
                </a:solidFill>
                <a:latin typeface="Arial"/>
                <a:cs typeface="Arial"/>
              </a:rPr>
              <a:t>adis</a:t>
            </a:r>
            <a:r>
              <a:rPr lang="en-US" sz="1800" dirty="0">
                <a:solidFill>
                  <a:srgbClr val="000000"/>
                </a:solidFill>
                <a:latin typeface="Arial"/>
                <a:cs typeface="Arial"/>
              </a:rPr>
              <a:t> </a:t>
            </a:r>
            <a:r>
              <a:rPr lang="en-US" sz="1800" dirty="0" err="1">
                <a:solidFill>
                  <a:srgbClr val="000000"/>
                </a:solidFill>
                <a:latin typeface="Arial"/>
                <a:cs typeface="Arial"/>
              </a:rPr>
              <a:t>modi</a:t>
            </a:r>
            <a:r>
              <a:rPr lang="en-US" sz="1800" dirty="0">
                <a:solidFill>
                  <a:srgbClr val="000000"/>
                </a:solidFill>
                <a:latin typeface="Arial"/>
                <a:cs typeface="Arial"/>
              </a:rPr>
              <a:t> cum </a:t>
            </a:r>
            <a:r>
              <a:rPr lang="en-US" sz="1800" dirty="0" err="1">
                <a:solidFill>
                  <a:srgbClr val="000000"/>
                </a:solidFill>
                <a:latin typeface="Arial"/>
                <a:cs typeface="Arial"/>
              </a:rPr>
              <a:t>doluptaquia</a:t>
            </a:r>
            <a:r>
              <a:rPr lang="en-US" sz="1800" dirty="0">
                <a:solidFill>
                  <a:srgbClr val="000000"/>
                </a:solidFill>
                <a:latin typeface="Arial"/>
                <a:cs typeface="Arial"/>
              </a:rPr>
              <a:t> </a:t>
            </a:r>
            <a:r>
              <a:rPr lang="en-US" sz="1800" dirty="0" err="1">
                <a:solidFill>
                  <a:srgbClr val="000000"/>
                </a:solidFill>
                <a:latin typeface="Arial"/>
                <a:cs typeface="Arial"/>
              </a:rPr>
              <a:t>vendem</a:t>
            </a:r>
            <a:r>
              <a:rPr lang="en-US" sz="1800" dirty="0">
                <a:solidFill>
                  <a:srgbClr val="000000"/>
                </a:solidFill>
                <a:latin typeface="Arial"/>
                <a:cs typeface="Arial"/>
              </a:rPr>
              <a:t> </a:t>
            </a:r>
            <a:r>
              <a:rPr lang="en-US" sz="1800" dirty="0" err="1">
                <a:solidFill>
                  <a:srgbClr val="000000"/>
                </a:solidFill>
                <a:latin typeface="Arial"/>
                <a:cs typeface="Arial"/>
              </a:rPr>
              <a:t>faceaquo</a:t>
            </a:r>
            <a:r>
              <a:rPr lang="en-US" sz="1800" dirty="0">
                <a:solidFill>
                  <a:srgbClr val="000000"/>
                </a:solidFill>
                <a:latin typeface="Arial"/>
                <a:cs typeface="Arial"/>
              </a:rPr>
              <a:t> </a:t>
            </a:r>
            <a:r>
              <a:rPr lang="en-US" sz="1800" dirty="0" err="1">
                <a:solidFill>
                  <a:srgbClr val="000000"/>
                </a:solidFill>
                <a:latin typeface="Arial"/>
                <a:cs typeface="Arial"/>
              </a:rPr>
              <a:t>dia</a:t>
            </a:r>
            <a:r>
              <a:rPr lang="en-US" sz="1800" dirty="0">
                <a:solidFill>
                  <a:srgbClr val="000000"/>
                </a:solidFill>
                <a:latin typeface="Arial"/>
                <a:cs typeface="Arial"/>
              </a:rPr>
              <a:t> </a:t>
            </a:r>
            <a:r>
              <a:rPr lang="en-US" sz="1800" dirty="0" err="1">
                <a:solidFill>
                  <a:srgbClr val="000000"/>
                </a:solidFill>
                <a:latin typeface="Arial"/>
                <a:cs typeface="Arial"/>
              </a:rPr>
              <a:t>versper</a:t>
            </a:r>
            <a:r>
              <a:rPr lang="en-US" sz="1800" dirty="0">
                <a:solidFill>
                  <a:srgbClr val="000000"/>
                </a:solidFill>
                <a:latin typeface="Arial"/>
                <a:cs typeface="Arial"/>
              </a:rPr>
              <a:t> </a:t>
            </a:r>
            <a:r>
              <a:rPr lang="en-US" sz="1800" dirty="0" err="1">
                <a:solidFill>
                  <a:srgbClr val="000000"/>
                </a:solidFill>
                <a:latin typeface="Arial"/>
                <a:cs typeface="Arial"/>
              </a:rPr>
              <a:t>rovident</a:t>
            </a:r>
            <a:r>
              <a:rPr lang="en-US" sz="1800" dirty="0">
                <a:solidFill>
                  <a:srgbClr val="000000"/>
                </a:solidFill>
                <a:latin typeface="Arial"/>
                <a:cs typeface="Arial"/>
              </a:rPr>
              <a:t> </a:t>
            </a:r>
            <a:r>
              <a:rPr lang="en-US" sz="1800" dirty="0" err="1">
                <a:solidFill>
                  <a:srgbClr val="000000"/>
                </a:solidFill>
                <a:latin typeface="Arial"/>
                <a:cs typeface="Arial"/>
              </a:rPr>
              <a:t>harum</a:t>
            </a:r>
            <a:r>
              <a:rPr lang="en-US" sz="1800" dirty="0">
                <a:solidFill>
                  <a:srgbClr val="000000"/>
                </a:solidFill>
                <a:latin typeface="Arial"/>
                <a:cs typeface="Arial"/>
              </a:rPr>
              <a:t> </a:t>
            </a:r>
            <a:r>
              <a:rPr lang="en-US" sz="1800" dirty="0" err="1">
                <a:solidFill>
                  <a:srgbClr val="000000"/>
                </a:solidFill>
                <a:latin typeface="Arial"/>
                <a:cs typeface="Arial"/>
              </a:rPr>
              <a:t>ulparum</a:t>
            </a:r>
            <a:r>
              <a:rPr lang="en-US" sz="1800" dirty="0">
                <a:solidFill>
                  <a:srgbClr val="000000"/>
                </a:solidFill>
                <a:latin typeface="Arial"/>
                <a:cs typeface="Arial"/>
              </a:rPr>
              <a:t> in </a:t>
            </a:r>
            <a:r>
              <a:rPr lang="en-US" sz="1800" dirty="0" err="1">
                <a:solidFill>
                  <a:srgbClr val="000000"/>
                </a:solidFill>
                <a:latin typeface="Arial"/>
                <a:cs typeface="Arial"/>
              </a:rPr>
              <a:t>consequis</a:t>
            </a:r>
            <a:r>
              <a:rPr lang="en-US" sz="1800" dirty="0">
                <a:solidFill>
                  <a:srgbClr val="000000"/>
                </a:solidFill>
                <a:latin typeface="Arial"/>
                <a:cs typeface="Arial"/>
              </a:rPr>
              <a:t> </a:t>
            </a:r>
            <a:r>
              <a:rPr lang="en-US" sz="1800" dirty="0" err="1">
                <a:solidFill>
                  <a:srgbClr val="000000"/>
                </a:solidFill>
                <a:latin typeface="Arial"/>
                <a:cs typeface="Arial"/>
              </a:rPr>
              <a:t>eum</a:t>
            </a:r>
            <a:r>
              <a:rPr lang="en-US" sz="1800" dirty="0">
                <a:solidFill>
                  <a:srgbClr val="000000"/>
                </a:solidFill>
                <a:latin typeface="Arial"/>
                <a:cs typeface="Arial"/>
              </a:rPr>
              <a:t> qui </a:t>
            </a:r>
            <a:r>
              <a:rPr lang="en-US" sz="1800" dirty="0" err="1">
                <a:solidFill>
                  <a:srgbClr val="000000"/>
                </a:solidFill>
                <a:latin typeface="Arial"/>
                <a:cs typeface="Arial"/>
              </a:rPr>
              <a:t>cori</a:t>
            </a:r>
            <a:r>
              <a:rPr lang="en-US" sz="1800" dirty="0">
                <a:solidFill>
                  <a:srgbClr val="000000"/>
                </a:solidFill>
                <a:latin typeface="Arial"/>
                <a:cs typeface="Arial"/>
              </a:rPr>
              <a:t> </a:t>
            </a:r>
            <a:r>
              <a:rPr lang="en-US" sz="1800" dirty="0" err="1">
                <a:solidFill>
                  <a:srgbClr val="000000"/>
                </a:solidFill>
                <a:latin typeface="Arial"/>
                <a:cs typeface="Arial"/>
              </a:rPr>
              <a:t>ut</a:t>
            </a:r>
            <a:r>
              <a:rPr lang="en-US" sz="1800" dirty="0">
                <a:solidFill>
                  <a:srgbClr val="000000"/>
                </a:solidFill>
                <a:latin typeface="Arial"/>
                <a:cs typeface="Arial"/>
              </a:rPr>
              <a:t> </a:t>
            </a:r>
            <a:r>
              <a:rPr lang="en-US" sz="1800" dirty="0" err="1">
                <a:solidFill>
                  <a:srgbClr val="000000"/>
                </a:solidFill>
                <a:latin typeface="Arial"/>
                <a:cs typeface="Arial"/>
              </a:rPr>
              <a:t>aut</a:t>
            </a:r>
            <a:r>
              <a:rPr lang="en-US" sz="1800" dirty="0">
                <a:solidFill>
                  <a:srgbClr val="000000"/>
                </a:solidFill>
                <a:latin typeface="Arial"/>
                <a:cs typeface="Arial"/>
              </a:rPr>
              <a:t> </a:t>
            </a:r>
            <a:r>
              <a:rPr lang="en-US" sz="1800" dirty="0" err="1">
                <a:solidFill>
                  <a:srgbClr val="000000"/>
                </a:solidFill>
                <a:latin typeface="Arial"/>
                <a:cs typeface="Arial"/>
              </a:rPr>
              <a:t>aceprae</a:t>
            </a:r>
            <a:r>
              <a:rPr lang="en-US" sz="1800" dirty="0">
                <a:solidFill>
                  <a:srgbClr val="000000"/>
                </a:solidFill>
                <a:latin typeface="Arial"/>
                <a:cs typeface="Arial"/>
              </a:rPr>
              <a:t> </a:t>
            </a:r>
            <a:r>
              <a:rPr lang="en-US" sz="1800" dirty="0" err="1">
                <a:solidFill>
                  <a:srgbClr val="000000"/>
                </a:solidFill>
                <a:latin typeface="Arial"/>
                <a:cs typeface="Arial"/>
              </a:rPr>
              <a:t>peditateni</a:t>
            </a:r>
            <a:r>
              <a:rPr lang="en-US" sz="1800" dirty="0">
                <a:solidFill>
                  <a:srgbClr val="000000"/>
                </a:solidFill>
                <a:latin typeface="Arial"/>
                <a:cs typeface="Arial"/>
              </a:rPr>
              <a:t> beat </a:t>
            </a:r>
            <a:r>
              <a:rPr lang="en-US" sz="1800" dirty="0" err="1">
                <a:solidFill>
                  <a:srgbClr val="000000"/>
                </a:solidFill>
                <a:latin typeface="Arial"/>
                <a:cs typeface="Arial"/>
              </a:rPr>
              <a:t>ut</a:t>
            </a:r>
            <a:r>
              <a:rPr lang="en-US" sz="1800" dirty="0">
                <a:solidFill>
                  <a:srgbClr val="000000"/>
                </a:solidFill>
                <a:latin typeface="Arial"/>
                <a:cs typeface="Arial"/>
              </a:rPr>
              <a:t> </a:t>
            </a:r>
            <a:r>
              <a:rPr lang="en-US" sz="1800" dirty="0" err="1">
                <a:solidFill>
                  <a:srgbClr val="000000"/>
                </a:solidFill>
                <a:latin typeface="Arial"/>
                <a:cs typeface="Arial"/>
              </a:rPr>
              <a:t>labores</a:t>
            </a:r>
            <a:r>
              <a:rPr lang="en-US" sz="1800" dirty="0">
                <a:solidFill>
                  <a:srgbClr val="000000"/>
                </a:solidFill>
                <a:latin typeface="Arial"/>
                <a:cs typeface="Arial"/>
              </a:rPr>
              <a:t> </a:t>
            </a:r>
            <a:r>
              <a:rPr lang="en-US" sz="1800" dirty="0" err="1">
                <a:solidFill>
                  <a:srgbClr val="000000"/>
                </a:solidFill>
                <a:latin typeface="Arial"/>
                <a:cs typeface="Arial"/>
              </a:rPr>
              <a:t>ipsunt</a:t>
            </a:r>
            <a:r>
              <a:rPr lang="en-US" sz="1800" dirty="0">
                <a:solidFill>
                  <a:srgbClr val="000000"/>
                </a:solidFill>
                <a:latin typeface="Arial"/>
                <a:cs typeface="Arial"/>
              </a:rPr>
              <a:t> </a:t>
            </a:r>
            <a:r>
              <a:rPr lang="en-US" sz="1800" dirty="0" err="1">
                <a:solidFill>
                  <a:srgbClr val="000000"/>
                </a:solidFill>
                <a:latin typeface="Arial"/>
                <a:cs typeface="Arial"/>
              </a:rPr>
              <a:t>doluptae</a:t>
            </a:r>
            <a:r>
              <a:rPr lang="en-US" sz="1800" dirty="0">
                <a:solidFill>
                  <a:srgbClr val="000000"/>
                </a:solidFill>
                <a:latin typeface="Arial"/>
                <a:cs typeface="Arial"/>
              </a:rPr>
              <a:t> </a:t>
            </a:r>
          </a:p>
          <a:p>
            <a:pPr>
              <a:lnSpc>
                <a:spcPts val="3360"/>
              </a:lnSpc>
              <a:spcAft>
                <a:spcPts val="1000"/>
              </a:spcAft>
            </a:pPr>
            <a:endParaRPr lang="en-US" sz="2800" b="1" dirty="0">
              <a:solidFill>
                <a:srgbClr val="000000"/>
              </a:solidFill>
              <a:latin typeface="Arial"/>
              <a:cs typeface="Arial"/>
            </a:endParaRPr>
          </a:p>
          <a:p>
            <a:pPr>
              <a:lnSpc>
                <a:spcPts val="3360"/>
              </a:lnSpc>
              <a:spcAft>
                <a:spcPts val="1000"/>
              </a:spcAft>
            </a:pPr>
            <a:r>
              <a:rPr lang="en-US" sz="2800" b="1" dirty="0">
                <a:solidFill>
                  <a:srgbClr val="000000"/>
                </a:solidFill>
                <a:latin typeface="Arial"/>
                <a:cs typeface="Arial"/>
              </a:rPr>
              <a:t>Acknowledgements</a:t>
            </a:r>
          </a:p>
          <a:p>
            <a:pPr>
              <a:spcAft>
                <a:spcPts val="1000"/>
              </a:spcAft>
            </a:pPr>
            <a:r>
              <a:rPr lang="en-US" sz="1800" dirty="0" err="1">
                <a:solidFill>
                  <a:srgbClr val="000000"/>
                </a:solidFill>
                <a:latin typeface="Arial"/>
                <a:cs typeface="Arial"/>
              </a:rPr>
              <a:t>Plitas</a:t>
            </a:r>
            <a:r>
              <a:rPr lang="en-US" sz="1800" dirty="0">
                <a:solidFill>
                  <a:srgbClr val="000000"/>
                </a:solidFill>
                <a:latin typeface="Arial"/>
                <a:cs typeface="Arial"/>
              </a:rPr>
              <a:t> </a:t>
            </a:r>
            <a:r>
              <a:rPr lang="en-US" sz="1800" dirty="0" err="1">
                <a:solidFill>
                  <a:srgbClr val="000000"/>
                </a:solidFill>
                <a:latin typeface="Arial"/>
                <a:cs typeface="Arial"/>
              </a:rPr>
              <a:t>soloriorum</a:t>
            </a:r>
            <a:r>
              <a:rPr lang="en-US" sz="1800" dirty="0">
                <a:solidFill>
                  <a:srgbClr val="000000"/>
                </a:solidFill>
                <a:latin typeface="Arial"/>
                <a:cs typeface="Arial"/>
              </a:rPr>
              <a:t> </a:t>
            </a:r>
            <a:r>
              <a:rPr lang="en-US" sz="1800" dirty="0" err="1">
                <a:solidFill>
                  <a:srgbClr val="000000"/>
                </a:solidFill>
                <a:latin typeface="Arial"/>
                <a:cs typeface="Arial"/>
              </a:rPr>
              <a:t>fugitatqui</a:t>
            </a:r>
            <a:r>
              <a:rPr lang="en-US" sz="1800" dirty="0">
                <a:solidFill>
                  <a:srgbClr val="000000"/>
                </a:solidFill>
                <a:latin typeface="Arial"/>
                <a:cs typeface="Arial"/>
              </a:rPr>
              <a:t> rem </a:t>
            </a:r>
            <a:r>
              <a:rPr lang="en-US" sz="1800" dirty="0" err="1">
                <a:solidFill>
                  <a:srgbClr val="000000"/>
                </a:solidFill>
                <a:latin typeface="Arial"/>
                <a:cs typeface="Arial"/>
              </a:rPr>
              <a:t>eatuscime</a:t>
            </a:r>
            <a:r>
              <a:rPr lang="en-US" sz="1800" dirty="0">
                <a:solidFill>
                  <a:srgbClr val="000000"/>
                </a:solidFill>
                <a:latin typeface="Arial"/>
                <a:cs typeface="Arial"/>
              </a:rPr>
              <a:t> </a:t>
            </a:r>
            <a:r>
              <a:rPr lang="en-US" sz="1800" dirty="0" err="1">
                <a:solidFill>
                  <a:srgbClr val="000000"/>
                </a:solidFill>
                <a:latin typeface="Arial"/>
                <a:cs typeface="Arial"/>
              </a:rPr>
              <a:t>reprate</a:t>
            </a:r>
            <a:r>
              <a:rPr lang="en-US" sz="1800" dirty="0">
                <a:solidFill>
                  <a:srgbClr val="000000"/>
                </a:solidFill>
                <a:latin typeface="Arial"/>
                <a:cs typeface="Arial"/>
              </a:rPr>
              <a:t> </a:t>
            </a:r>
            <a:r>
              <a:rPr lang="en-US" sz="1800" dirty="0" err="1">
                <a:solidFill>
                  <a:srgbClr val="000000"/>
                </a:solidFill>
                <a:latin typeface="Arial"/>
                <a:cs typeface="Arial"/>
              </a:rPr>
              <a:t>mporiorio</a:t>
            </a:r>
            <a:r>
              <a:rPr lang="en-US" sz="1800" dirty="0">
                <a:solidFill>
                  <a:srgbClr val="000000"/>
                </a:solidFill>
                <a:latin typeface="Arial"/>
                <a:cs typeface="Arial"/>
              </a:rPr>
              <a:t> </a:t>
            </a:r>
            <a:r>
              <a:rPr lang="en-US" sz="1800" dirty="0" err="1">
                <a:solidFill>
                  <a:srgbClr val="000000"/>
                </a:solidFill>
                <a:latin typeface="Arial"/>
                <a:cs typeface="Arial"/>
              </a:rPr>
              <a:t>blant</a:t>
            </a:r>
            <a:r>
              <a:rPr lang="en-US" sz="1800" dirty="0">
                <a:solidFill>
                  <a:srgbClr val="000000"/>
                </a:solidFill>
                <a:latin typeface="Arial"/>
                <a:cs typeface="Arial"/>
              </a:rPr>
              <a:t> </a:t>
            </a:r>
            <a:r>
              <a:rPr lang="en-US" sz="1800" dirty="0" err="1">
                <a:solidFill>
                  <a:srgbClr val="000000"/>
                </a:solidFill>
                <a:latin typeface="Arial"/>
                <a:cs typeface="Arial"/>
              </a:rPr>
              <a:t>dem</a:t>
            </a:r>
            <a:r>
              <a:rPr lang="en-US" sz="1800" dirty="0">
                <a:solidFill>
                  <a:srgbClr val="000000"/>
                </a:solidFill>
                <a:latin typeface="Arial"/>
                <a:cs typeface="Arial"/>
              </a:rPr>
              <a:t> </a:t>
            </a:r>
            <a:r>
              <a:rPr lang="en-US" sz="1800" dirty="0" err="1">
                <a:solidFill>
                  <a:srgbClr val="000000"/>
                </a:solidFill>
                <a:latin typeface="Arial"/>
                <a:cs typeface="Arial"/>
              </a:rPr>
              <a:t>essi</a:t>
            </a:r>
            <a:r>
              <a:rPr lang="en-US" sz="1800" dirty="0">
                <a:solidFill>
                  <a:srgbClr val="000000"/>
                </a:solidFill>
                <a:latin typeface="Arial"/>
                <a:cs typeface="Arial"/>
              </a:rPr>
              <a:t> sum </a:t>
            </a:r>
            <a:r>
              <a:rPr lang="en-US" sz="1800" dirty="0" err="1">
                <a:solidFill>
                  <a:srgbClr val="000000"/>
                </a:solidFill>
                <a:latin typeface="Arial"/>
                <a:cs typeface="Arial"/>
              </a:rPr>
              <a:t>sam</a:t>
            </a:r>
            <a:r>
              <a:rPr lang="en-US" sz="1800" dirty="0">
                <a:solidFill>
                  <a:srgbClr val="000000"/>
                </a:solidFill>
                <a:latin typeface="Arial"/>
                <a:cs typeface="Arial"/>
              </a:rPr>
              <a:t> </a:t>
            </a:r>
            <a:r>
              <a:rPr lang="en-US" sz="1800" dirty="0" err="1">
                <a:solidFill>
                  <a:srgbClr val="000000"/>
                </a:solidFill>
                <a:latin typeface="Arial"/>
                <a:cs typeface="Arial"/>
              </a:rPr>
              <a:t>ipsae</a:t>
            </a:r>
            <a:r>
              <a:rPr lang="en-US" sz="1800" dirty="0">
                <a:solidFill>
                  <a:srgbClr val="000000"/>
                </a:solidFill>
                <a:latin typeface="Arial"/>
                <a:cs typeface="Arial"/>
              </a:rPr>
              <a:t> </a:t>
            </a:r>
            <a:r>
              <a:rPr lang="en-US" sz="1800" dirty="0" err="1">
                <a:solidFill>
                  <a:srgbClr val="000000"/>
                </a:solidFill>
                <a:latin typeface="Arial"/>
                <a:cs typeface="Arial"/>
              </a:rPr>
              <a:t>rendunt</a:t>
            </a:r>
            <a:r>
              <a:rPr lang="en-US" sz="1800" dirty="0">
                <a:solidFill>
                  <a:srgbClr val="000000"/>
                </a:solidFill>
                <a:latin typeface="Arial"/>
                <a:cs typeface="Arial"/>
              </a:rPr>
              <a:t>, </a:t>
            </a:r>
            <a:r>
              <a:rPr lang="en-US" sz="1800" dirty="0" err="1">
                <a:solidFill>
                  <a:srgbClr val="000000"/>
                </a:solidFill>
                <a:latin typeface="Arial"/>
                <a:cs typeface="Arial"/>
              </a:rPr>
              <a:t>aut</a:t>
            </a:r>
            <a:r>
              <a:rPr lang="en-US" sz="1800" dirty="0">
                <a:solidFill>
                  <a:srgbClr val="000000"/>
                </a:solidFill>
                <a:latin typeface="Arial"/>
                <a:cs typeface="Arial"/>
              </a:rPr>
              <a:t> </a:t>
            </a:r>
            <a:r>
              <a:rPr lang="en-US" sz="1800" dirty="0" err="1">
                <a:solidFill>
                  <a:srgbClr val="000000"/>
                </a:solidFill>
                <a:latin typeface="Arial"/>
                <a:cs typeface="Arial"/>
              </a:rPr>
              <a:t>idelis</a:t>
            </a:r>
            <a:r>
              <a:rPr lang="en-US" sz="1800" dirty="0">
                <a:solidFill>
                  <a:srgbClr val="000000"/>
                </a:solidFill>
                <a:latin typeface="Arial"/>
                <a:cs typeface="Arial"/>
              </a:rPr>
              <a:t> </a:t>
            </a:r>
            <a:r>
              <a:rPr lang="en-US" sz="1800" dirty="0" err="1">
                <a:solidFill>
                  <a:srgbClr val="000000"/>
                </a:solidFill>
                <a:latin typeface="Arial"/>
                <a:cs typeface="Arial"/>
              </a:rPr>
              <a:t>reptatibus</a:t>
            </a:r>
            <a:r>
              <a:rPr lang="en-US" sz="1800" dirty="0">
                <a:solidFill>
                  <a:srgbClr val="000000"/>
                </a:solidFill>
                <a:latin typeface="Arial"/>
                <a:cs typeface="Arial"/>
              </a:rPr>
              <a:t> </a:t>
            </a:r>
            <a:r>
              <a:rPr lang="en-US" sz="1800" dirty="0" err="1">
                <a:solidFill>
                  <a:srgbClr val="000000"/>
                </a:solidFill>
                <a:latin typeface="Arial"/>
                <a:cs typeface="Arial"/>
              </a:rPr>
              <a:t>sanis</a:t>
            </a:r>
            <a:r>
              <a:rPr lang="en-US" sz="1800" dirty="0">
                <a:solidFill>
                  <a:srgbClr val="000000"/>
                </a:solidFill>
                <a:latin typeface="Arial"/>
                <a:cs typeface="Arial"/>
              </a:rPr>
              <a:t> </a:t>
            </a:r>
            <a:r>
              <a:rPr lang="en-US" sz="1800" dirty="0" err="1">
                <a:solidFill>
                  <a:srgbClr val="000000"/>
                </a:solidFill>
                <a:latin typeface="Arial"/>
                <a:cs typeface="Arial"/>
              </a:rPr>
              <a:t>exped</a:t>
            </a:r>
            <a:r>
              <a:rPr lang="en-US" sz="1800" dirty="0">
                <a:solidFill>
                  <a:srgbClr val="000000"/>
                </a:solidFill>
                <a:latin typeface="Arial"/>
                <a:cs typeface="Arial"/>
              </a:rPr>
              <a:t> qui </a:t>
            </a:r>
            <a:r>
              <a:rPr lang="en-US" sz="1800" dirty="0" err="1">
                <a:solidFill>
                  <a:srgbClr val="000000"/>
                </a:solidFill>
                <a:latin typeface="Arial"/>
                <a:cs typeface="Arial"/>
              </a:rPr>
              <a:t>rehenia</a:t>
            </a:r>
            <a:r>
              <a:rPr lang="en-US" sz="1800" dirty="0">
                <a:solidFill>
                  <a:srgbClr val="000000"/>
                </a:solidFill>
                <a:latin typeface="Arial"/>
                <a:cs typeface="Arial"/>
              </a:rPr>
              <a:t> </a:t>
            </a:r>
            <a:r>
              <a:rPr lang="en-US" sz="1800" dirty="0" err="1">
                <a:solidFill>
                  <a:srgbClr val="000000"/>
                </a:solidFill>
                <a:latin typeface="Arial"/>
                <a:cs typeface="Arial"/>
              </a:rPr>
              <a:t>epername</a:t>
            </a:r>
            <a:r>
              <a:rPr lang="en-US" sz="1800" dirty="0">
                <a:solidFill>
                  <a:srgbClr val="000000"/>
                </a:solidFill>
                <a:latin typeface="Arial"/>
                <a:cs typeface="Arial"/>
              </a:rPr>
              <a:t> lit </a:t>
            </a:r>
            <a:r>
              <a:rPr lang="en-US" sz="1800" dirty="0" err="1">
                <a:solidFill>
                  <a:srgbClr val="000000"/>
                </a:solidFill>
                <a:latin typeface="Arial"/>
                <a:cs typeface="Arial"/>
              </a:rPr>
              <a:t>es</a:t>
            </a:r>
            <a:r>
              <a:rPr lang="en-US" sz="1800" dirty="0">
                <a:solidFill>
                  <a:srgbClr val="000000"/>
                </a:solidFill>
                <a:latin typeface="Arial"/>
                <a:cs typeface="Arial"/>
              </a:rPr>
              <a:t> </a:t>
            </a:r>
            <a:r>
              <a:rPr lang="en-US" sz="1800" dirty="0" err="1">
                <a:solidFill>
                  <a:srgbClr val="000000"/>
                </a:solidFill>
                <a:latin typeface="Arial"/>
                <a:cs typeface="Arial"/>
              </a:rPr>
              <a:t>ped</a:t>
            </a:r>
            <a:r>
              <a:rPr lang="en-US" sz="1800" dirty="0">
                <a:solidFill>
                  <a:srgbClr val="000000"/>
                </a:solidFill>
                <a:latin typeface="Arial"/>
                <a:cs typeface="Arial"/>
              </a:rPr>
              <a:t> quam </a:t>
            </a:r>
            <a:r>
              <a:rPr lang="en-US" sz="1800" dirty="0" err="1">
                <a:solidFill>
                  <a:srgbClr val="000000"/>
                </a:solidFill>
                <a:latin typeface="Arial"/>
                <a:cs typeface="Arial"/>
              </a:rPr>
              <a:t>faccuptas</a:t>
            </a:r>
            <a:r>
              <a:rPr lang="en-US" sz="1800" dirty="0">
                <a:solidFill>
                  <a:srgbClr val="000000"/>
                </a:solidFill>
                <a:latin typeface="Arial"/>
                <a:cs typeface="Arial"/>
              </a:rPr>
              <a:t> </a:t>
            </a:r>
            <a:r>
              <a:rPr lang="en-US" sz="1800" dirty="0" err="1">
                <a:solidFill>
                  <a:srgbClr val="000000"/>
                </a:solidFill>
                <a:latin typeface="Arial"/>
                <a:cs typeface="Arial"/>
              </a:rPr>
              <a:t>nulpa</a:t>
            </a:r>
            <a:r>
              <a:rPr lang="en-US" sz="1800" dirty="0">
                <a:solidFill>
                  <a:srgbClr val="000000"/>
                </a:solidFill>
                <a:latin typeface="Arial"/>
                <a:cs typeface="Arial"/>
              </a:rPr>
              <a:t> </a:t>
            </a:r>
            <a:r>
              <a:rPr lang="en-US" sz="1800" dirty="0" err="1">
                <a:solidFill>
                  <a:srgbClr val="000000"/>
                </a:solidFill>
                <a:latin typeface="Arial"/>
                <a:cs typeface="Arial"/>
              </a:rPr>
              <a:t>consequias</a:t>
            </a:r>
            <a:r>
              <a:rPr lang="en-US" sz="1800" dirty="0">
                <a:solidFill>
                  <a:srgbClr val="000000"/>
                </a:solidFill>
                <a:latin typeface="Arial"/>
                <a:cs typeface="Arial"/>
              </a:rPr>
              <a:t> nus </a:t>
            </a:r>
            <a:r>
              <a:rPr lang="en-US" sz="1800" dirty="0" err="1">
                <a:solidFill>
                  <a:srgbClr val="000000"/>
                </a:solidFill>
                <a:latin typeface="Arial"/>
                <a:cs typeface="Arial"/>
              </a:rPr>
              <a:t>assitat</a:t>
            </a:r>
            <a:r>
              <a:rPr lang="en-US" sz="1800" dirty="0">
                <a:solidFill>
                  <a:srgbClr val="000000"/>
                </a:solidFill>
                <a:latin typeface="Arial"/>
                <a:cs typeface="Arial"/>
              </a:rPr>
              <a:t>.</a:t>
            </a:r>
          </a:p>
          <a:p>
            <a:pPr lvl="0" defTabSz="2194560">
              <a:lnSpc>
                <a:spcPts val="3360"/>
              </a:lnSpc>
              <a:spcAft>
                <a:spcPts val="1000"/>
              </a:spcAft>
            </a:pPr>
            <a:endParaRPr lang="en-US" sz="2800" b="1" dirty="0">
              <a:solidFill>
                <a:srgbClr val="000000"/>
              </a:solidFill>
              <a:latin typeface="Arial"/>
              <a:cs typeface="Arial"/>
            </a:endParaRPr>
          </a:p>
          <a:p>
            <a:pPr>
              <a:spcAft>
                <a:spcPts val="1000"/>
              </a:spcAft>
            </a:pPr>
            <a:endParaRPr lang="en-US" sz="1800" i="1" dirty="0">
              <a:solidFill>
                <a:srgbClr val="000000"/>
              </a:solidFill>
              <a:latin typeface="Arial"/>
              <a:cs typeface="Arial"/>
            </a:endParaRPr>
          </a:p>
        </p:txBody>
      </p:sp>
      <p:sp>
        <p:nvSpPr>
          <p:cNvPr id="32" name="object 140"/>
          <p:cNvSpPr/>
          <p:nvPr/>
        </p:nvSpPr>
        <p:spPr>
          <a:xfrm rot="5400000" flipH="1">
            <a:off x="21893173" y="-16059458"/>
            <a:ext cx="45719" cy="41147999"/>
          </a:xfrm>
          <a:custGeom>
            <a:avLst/>
            <a:gdLst/>
            <a:ahLst/>
            <a:cxnLst/>
            <a:rect l="l" t="t" r="r" b="b"/>
            <a:pathLst>
              <a:path h="11627485">
                <a:moveTo>
                  <a:pt x="0" y="0"/>
                </a:moveTo>
                <a:lnTo>
                  <a:pt x="0" y="11626894"/>
                </a:lnTo>
              </a:path>
            </a:pathLst>
          </a:custGeom>
          <a:ln w="5817">
            <a:solidFill>
              <a:srgbClr val="231F20"/>
            </a:solidFill>
          </a:ln>
        </p:spPr>
        <p:txBody>
          <a:bodyPr wrap="square" lIns="0" tIns="0" rIns="0" bIns="0" rtlCol="0"/>
          <a:lstStyle/>
          <a:p>
            <a:endParaRPr/>
          </a:p>
        </p:txBody>
      </p:sp>
      <p:sp>
        <p:nvSpPr>
          <p:cNvPr id="30" name="object 3"/>
          <p:cNvSpPr txBox="1"/>
          <p:nvPr/>
        </p:nvSpPr>
        <p:spPr>
          <a:xfrm>
            <a:off x="9607549" y="30677068"/>
            <a:ext cx="32918400" cy="1765090"/>
          </a:xfrm>
          <a:prstGeom prst="rect">
            <a:avLst/>
          </a:prstGeom>
        </p:spPr>
        <p:txBody>
          <a:bodyPr vert="horz" wrap="square" lIns="0" tIns="0" rIns="0" bIns="0" rtlCol="0" anchor="ctr">
            <a:noAutofit/>
          </a:bodyPr>
          <a:lstStyle/>
          <a:p>
            <a:pPr algn="r">
              <a:lnSpc>
                <a:spcPts val="4322"/>
              </a:lnSpc>
            </a:pPr>
            <a:r>
              <a:rPr lang="en-US" sz="4400" i="1" spc="-22" dirty="0">
                <a:solidFill>
                  <a:srgbClr val="C1A775"/>
                </a:solidFill>
                <a:latin typeface="Arial"/>
                <a:cs typeface="Arial"/>
              </a:rPr>
              <a:t>CS 789: Internet of Things</a:t>
            </a:r>
            <a:endParaRPr sz="4400" dirty="0">
              <a:latin typeface="Arial"/>
              <a:cs typeface="Arial"/>
            </a:endParaRPr>
          </a:p>
        </p:txBody>
      </p:sp>
      <p:pic>
        <p:nvPicPr>
          <p:cNvPr id="1026" name="Picture 2" descr="UNLV | Las Vegas Sports Network">
            <a:extLst>
              <a:ext uri="{FF2B5EF4-FFF2-40B4-BE49-F238E27FC236}">
                <a16:creationId xmlns:a16="http://schemas.microsoft.com/office/drawing/2014/main" id="{544C7891-9369-40E6-B480-38886F12FB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7951" y="30362952"/>
            <a:ext cx="2393322" cy="23933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LV Rebels football - Wikipedia">
            <a:extLst>
              <a:ext uri="{FF2B5EF4-FFF2-40B4-BE49-F238E27FC236}">
                <a16:creationId xmlns:a16="http://schemas.microsoft.com/office/drawing/2014/main" id="{9B91AF3C-960A-46CC-9573-06743C962BE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6350" y="25807447"/>
            <a:ext cx="2425290" cy="139656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le:Nevada DOT.svg - Wikimedia Commons">
            <a:extLst>
              <a:ext uri="{FF2B5EF4-FFF2-40B4-BE49-F238E27FC236}">
                <a16:creationId xmlns:a16="http://schemas.microsoft.com/office/drawing/2014/main" id="{0332E9E6-69DE-437E-84AE-618C4EF37034}"/>
              </a:ext>
            </a:extLst>
          </p:cNvPr>
          <p:cNvPicPr preferRelativeResize="0">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438826" y="25807447"/>
            <a:ext cx="2423160" cy="1399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4812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0873E4-C55C-4415-8AE7-22886724D546}"/>
              </a:ext>
            </a:extLst>
          </p:cNvPr>
          <p:cNvSpPr txBox="1"/>
          <p:nvPr/>
        </p:nvSpPr>
        <p:spPr>
          <a:xfrm>
            <a:off x="0" y="1122218"/>
            <a:ext cx="43891200" cy="2646878"/>
          </a:xfrm>
          <a:prstGeom prst="rect">
            <a:avLst/>
          </a:prstGeom>
          <a:noFill/>
        </p:spPr>
        <p:txBody>
          <a:bodyPr wrap="square" rtlCol="0">
            <a:spAutoFit/>
          </a:bodyPr>
          <a:lstStyle/>
          <a:p>
            <a:pPr algn="ctr"/>
            <a:r>
              <a:rPr lang="en-US" sz="16600" b="1" dirty="0">
                <a:latin typeface="Arial" panose="020B0604020202020204" pitchFamily="34" charset="0"/>
                <a:cs typeface="Arial" panose="020B0604020202020204" pitchFamily="34" charset="0"/>
              </a:rPr>
              <a:t>Abstract</a:t>
            </a:r>
          </a:p>
        </p:txBody>
      </p:sp>
      <p:sp>
        <p:nvSpPr>
          <p:cNvPr id="4" name="TextBox 3">
            <a:extLst>
              <a:ext uri="{FF2B5EF4-FFF2-40B4-BE49-F238E27FC236}">
                <a16:creationId xmlns:a16="http://schemas.microsoft.com/office/drawing/2014/main" id="{35D50801-6899-467A-BFE2-BCC544E699C7}"/>
              </a:ext>
            </a:extLst>
          </p:cNvPr>
          <p:cNvSpPr txBox="1"/>
          <p:nvPr/>
        </p:nvSpPr>
        <p:spPr>
          <a:xfrm>
            <a:off x="2036618" y="4572000"/>
            <a:ext cx="39984218" cy="1415772"/>
          </a:xfrm>
          <a:prstGeom prst="rect">
            <a:avLst/>
          </a:prstGeom>
          <a:noFill/>
        </p:spPr>
        <p:txBody>
          <a:bodyPr wrap="square" rtlCol="0">
            <a:spAutoFit/>
          </a:bodyPr>
          <a:lstStyle/>
          <a:p>
            <a:r>
              <a:rPr lang="en-US" dirty="0"/>
              <a:t>Placeholder, Placeholder, Placeholder </a:t>
            </a:r>
            <a:r>
              <a:rPr lang="en-US" dirty="0" err="1"/>
              <a:t>Placeholder</a:t>
            </a:r>
            <a:endParaRPr lang="en-US" dirty="0"/>
          </a:p>
        </p:txBody>
      </p:sp>
    </p:spTree>
    <p:extLst>
      <p:ext uri="{BB962C8B-B14F-4D97-AF65-F5344CB8AC3E}">
        <p14:creationId xmlns:p14="http://schemas.microsoft.com/office/powerpoint/2010/main" val="2107012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0873E4-C55C-4415-8AE7-22886724D546}"/>
              </a:ext>
            </a:extLst>
          </p:cNvPr>
          <p:cNvSpPr txBox="1"/>
          <p:nvPr/>
        </p:nvSpPr>
        <p:spPr>
          <a:xfrm>
            <a:off x="0" y="1122218"/>
            <a:ext cx="43891200" cy="2646878"/>
          </a:xfrm>
          <a:prstGeom prst="rect">
            <a:avLst/>
          </a:prstGeom>
          <a:noFill/>
        </p:spPr>
        <p:txBody>
          <a:bodyPr wrap="square" rtlCol="0">
            <a:spAutoFit/>
          </a:bodyPr>
          <a:lstStyle/>
          <a:p>
            <a:pPr algn="ctr"/>
            <a:r>
              <a:rPr lang="en-US" sz="16600" b="1" dirty="0">
                <a:latin typeface="Arial" panose="020B0604020202020204" pitchFamily="34" charset="0"/>
                <a:cs typeface="Arial" panose="020B0604020202020204" pitchFamily="34" charset="0"/>
              </a:rPr>
              <a:t>Objectives</a:t>
            </a:r>
          </a:p>
        </p:txBody>
      </p:sp>
      <p:sp>
        <p:nvSpPr>
          <p:cNvPr id="4" name="TextBox 3">
            <a:extLst>
              <a:ext uri="{FF2B5EF4-FFF2-40B4-BE49-F238E27FC236}">
                <a16:creationId xmlns:a16="http://schemas.microsoft.com/office/drawing/2014/main" id="{35D50801-6899-467A-BFE2-BCC544E699C7}"/>
              </a:ext>
            </a:extLst>
          </p:cNvPr>
          <p:cNvSpPr txBox="1"/>
          <p:nvPr/>
        </p:nvSpPr>
        <p:spPr>
          <a:xfrm>
            <a:off x="2036618" y="4572000"/>
            <a:ext cx="39984218" cy="1415772"/>
          </a:xfrm>
          <a:prstGeom prst="rect">
            <a:avLst/>
          </a:prstGeom>
          <a:noFill/>
        </p:spPr>
        <p:txBody>
          <a:bodyPr wrap="square" rtlCol="0">
            <a:spAutoFit/>
          </a:bodyPr>
          <a:lstStyle/>
          <a:p>
            <a:r>
              <a:rPr lang="en-US" dirty="0"/>
              <a:t>Placeholder, Placeholder, Placeholder </a:t>
            </a:r>
            <a:r>
              <a:rPr lang="en-US" dirty="0" err="1"/>
              <a:t>Placeholder</a:t>
            </a:r>
            <a:endParaRPr lang="en-US" dirty="0"/>
          </a:p>
        </p:txBody>
      </p:sp>
    </p:spTree>
    <p:extLst>
      <p:ext uri="{BB962C8B-B14F-4D97-AF65-F5344CB8AC3E}">
        <p14:creationId xmlns:p14="http://schemas.microsoft.com/office/powerpoint/2010/main" val="1888570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0873E4-C55C-4415-8AE7-22886724D546}"/>
              </a:ext>
            </a:extLst>
          </p:cNvPr>
          <p:cNvSpPr txBox="1"/>
          <p:nvPr/>
        </p:nvSpPr>
        <p:spPr>
          <a:xfrm>
            <a:off x="0" y="1122218"/>
            <a:ext cx="43891200" cy="2646878"/>
          </a:xfrm>
          <a:prstGeom prst="rect">
            <a:avLst/>
          </a:prstGeom>
          <a:noFill/>
        </p:spPr>
        <p:txBody>
          <a:bodyPr wrap="square" rtlCol="0">
            <a:spAutoFit/>
          </a:bodyPr>
          <a:lstStyle/>
          <a:p>
            <a:pPr algn="ctr"/>
            <a:r>
              <a:rPr lang="en-US" sz="16600" b="1" dirty="0"/>
              <a:t>Methods</a:t>
            </a:r>
          </a:p>
        </p:txBody>
      </p:sp>
      <p:sp>
        <p:nvSpPr>
          <p:cNvPr id="4" name="TextBox 3">
            <a:extLst>
              <a:ext uri="{FF2B5EF4-FFF2-40B4-BE49-F238E27FC236}">
                <a16:creationId xmlns:a16="http://schemas.microsoft.com/office/drawing/2014/main" id="{35D50801-6899-467A-BFE2-BCC544E699C7}"/>
              </a:ext>
            </a:extLst>
          </p:cNvPr>
          <p:cNvSpPr txBox="1"/>
          <p:nvPr/>
        </p:nvSpPr>
        <p:spPr>
          <a:xfrm>
            <a:off x="2036618" y="4572000"/>
            <a:ext cx="39984218" cy="1415772"/>
          </a:xfrm>
          <a:prstGeom prst="rect">
            <a:avLst/>
          </a:prstGeom>
          <a:noFill/>
        </p:spPr>
        <p:txBody>
          <a:bodyPr wrap="square" rtlCol="0">
            <a:spAutoFit/>
          </a:bodyPr>
          <a:lstStyle/>
          <a:p>
            <a:r>
              <a:rPr lang="en-US" dirty="0"/>
              <a:t>Placeholder, Placeholder, Placeholder </a:t>
            </a:r>
            <a:r>
              <a:rPr lang="en-US" dirty="0" err="1"/>
              <a:t>Placeholder</a:t>
            </a:r>
            <a:endParaRPr lang="en-US" dirty="0"/>
          </a:p>
        </p:txBody>
      </p:sp>
    </p:spTree>
    <p:extLst>
      <p:ext uri="{BB962C8B-B14F-4D97-AF65-F5344CB8AC3E}">
        <p14:creationId xmlns:p14="http://schemas.microsoft.com/office/powerpoint/2010/main" val="3921923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0873E4-C55C-4415-8AE7-22886724D546}"/>
              </a:ext>
            </a:extLst>
          </p:cNvPr>
          <p:cNvSpPr txBox="1"/>
          <p:nvPr/>
        </p:nvSpPr>
        <p:spPr>
          <a:xfrm>
            <a:off x="0" y="1122218"/>
            <a:ext cx="43891200" cy="2646878"/>
          </a:xfrm>
          <a:prstGeom prst="rect">
            <a:avLst/>
          </a:prstGeom>
          <a:noFill/>
        </p:spPr>
        <p:txBody>
          <a:bodyPr wrap="square" rtlCol="0">
            <a:spAutoFit/>
          </a:bodyPr>
          <a:lstStyle/>
          <a:p>
            <a:pPr algn="ctr"/>
            <a:r>
              <a:rPr lang="en-US" sz="16600" b="1" dirty="0"/>
              <a:t>Results</a:t>
            </a:r>
          </a:p>
        </p:txBody>
      </p:sp>
      <p:sp>
        <p:nvSpPr>
          <p:cNvPr id="4" name="TextBox 3">
            <a:extLst>
              <a:ext uri="{FF2B5EF4-FFF2-40B4-BE49-F238E27FC236}">
                <a16:creationId xmlns:a16="http://schemas.microsoft.com/office/drawing/2014/main" id="{35D50801-6899-467A-BFE2-BCC544E699C7}"/>
              </a:ext>
            </a:extLst>
          </p:cNvPr>
          <p:cNvSpPr txBox="1"/>
          <p:nvPr/>
        </p:nvSpPr>
        <p:spPr>
          <a:xfrm>
            <a:off x="2036618" y="4572000"/>
            <a:ext cx="39984218" cy="1415772"/>
          </a:xfrm>
          <a:prstGeom prst="rect">
            <a:avLst/>
          </a:prstGeom>
          <a:noFill/>
        </p:spPr>
        <p:txBody>
          <a:bodyPr wrap="square" rtlCol="0">
            <a:spAutoFit/>
          </a:bodyPr>
          <a:lstStyle/>
          <a:p>
            <a:r>
              <a:rPr lang="en-US" dirty="0"/>
              <a:t>Placeholder, Placeholder, Placeholder </a:t>
            </a:r>
            <a:r>
              <a:rPr lang="en-US" dirty="0" err="1"/>
              <a:t>Placeholder</a:t>
            </a:r>
            <a:endParaRPr lang="en-US" dirty="0"/>
          </a:p>
        </p:txBody>
      </p:sp>
    </p:spTree>
    <p:extLst>
      <p:ext uri="{BB962C8B-B14F-4D97-AF65-F5344CB8AC3E}">
        <p14:creationId xmlns:p14="http://schemas.microsoft.com/office/powerpoint/2010/main" val="48975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0873E4-C55C-4415-8AE7-22886724D546}"/>
              </a:ext>
            </a:extLst>
          </p:cNvPr>
          <p:cNvSpPr txBox="1"/>
          <p:nvPr/>
        </p:nvSpPr>
        <p:spPr>
          <a:xfrm>
            <a:off x="0" y="1122218"/>
            <a:ext cx="43891200" cy="2646878"/>
          </a:xfrm>
          <a:prstGeom prst="rect">
            <a:avLst/>
          </a:prstGeom>
          <a:noFill/>
        </p:spPr>
        <p:txBody>
          <a:bodyPr wrap="square" rtlCol="0">
            <a:spAutoFit/>
          </a:bodyPr>
          <a:lstStyle/>
          <a:p>
            <a:pPr algn="ctr"/>
            <a:r>
              <a:rPr lang="en-US" sz="16600" b="1" dirty="0"/>
              <a:t>Conclusions</a:t>
            </a:r>
          </a:p>
        </p:txBody>
      </p:sp>
      <p:sp>
        <p:nvSpPr>
          <p:cNvPr id="4" name="TextBox 3">
            <a:extLst>
              <a:ext uri="{FF2B5EF4-FFF2-40B4-BE49-F238E27FC236}">
                <a16:creationId xmlns:a16="http://schemas.microsoft.com/office/drawing/2014/main" id="{35D50801-6899-467A-BFE2-BCC544E699C7}"/>
              </a:ext>
            </a:extLst>
          </p:cNvPr>
          <p:cNvSpPr txBox="1"/>
          <p:nvPr/>
        </p:nvSpPr>
        <p:spPr>
          <a:xfrm>
            <a:off x="2036618" y="4572000"/>
            <a:ext cx="39984218" cy="1415772"/>
          </a:xfrm>
          <a:prstGeom prst="rect">
            <a:avLst/>
          </a:prstGeom>
          <a:noFill/>
        </p:spPr>
        <p:txBody>
          <a:bodyPr wrap="square" rtlCol="0">
            <a:spAutoFit/>
          </a:bodyPr>
          <a:lstStyle/>
          <a:p>
            <a:r>
              <a:rPr lang="en-US" dirty="0"/>
              <a:t>Placeholder, Placeholder, Placeholder </a:t>
            </a:r>
            <a:r>
              <a:rPr lang="en-US" dirty="0" err="1"/>
              <a:t>Placeholder</a:t>
            </a:r>
            <a:endParaRPr lang="en-US" dirty="0"/>
          </a:p>
        </p:txBody>
      </p:sp>
    </p:spTree>
    <p:extLst>
      <p:ext uri="{BB962C8B-B14F-4D97-AF65-F5344CB8AC3E}">
        <p14:creationId xmlns:p14="http://schemas.microsoft.com/office/powerpoint/2010/main" val="2769671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398</TotalTime>
  <Words>1006</Words>
  <Application>Microsoft Office PowerPoint</Application>
  <PresentationFormat>Custom</PresentationFormat>
  <Paragraphs>49</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John Balentine</dc:creator>
  <cp:keywords/>
  <dc:description/>
  <cp:lastModifiedBy>Junyan Liang</cp:lastModifiedBy>
  <cp:revision>34</cp:revision>
  <dcterms:created xsi:type="dcterms:W3CDTF">2018-03-07T15:08:45Z</dcterms:created>
  <dcterms:modified xsi:type="dcterms:W3CDTF">2022-04-22T00:20:31Z</dcterms:modified>
  <cp:category/>
</cp:coreProperties>
</file>