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299" r:id="rId5"/>
    <p:sldId id="301" r:id="rId6"/>
    <p:sldId id="298" r:id="rId7"/>
    <p:sldId id="279" r:id="rId8"/>
    <p:sldId id="280" r:id="rId9"/>
    <p:sldId id="270" r:id="rId10"/>
    <p:sldId id="273" r:id="rId11"/>
    <p:sldId id="274" r:id="rId12"/>
    <p:sldId id="275" r:id="rId13"/>
    <p:sldId id="276" r:id="rId14"/>
    <p:sldId id="277" r:id="rId15"/>
    <p:sldId id="278" r:id="rId16"/>
    <p:sldId id="296" r:id="rId17"/>
    <p:sldId id="294" r:id="rId18"/>
    <p:sldId id="302" r:id="rId19"/>
    <p:sldId id="303" r:id="rId20"/>
    <p:sldId id="297" r:id="rId21"/>
    <p:sldId id="295" r:id="rId22"/>
    <p:sldId id="300" r:id="rId23"/>
    <p:sldId id="30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5EAFC3-99AE-4013-84F9-85E699B54048}">
          <p14:sldIdLst>
            <p14:sldId id="256"/>
            <p14:sldId id="292"/>
            <p14:sldId id="299"/>
            <p14:sldId id="301"/>
            <p14:sldId id="298"/>
            <p14:sldId id="279"/>
            <p14:sldId id="280"/>
            <p14:sldId id="270"/>
            <p14:sldId id="273"/>
            <p14:sldId id="274"/>
            <p14:sldId id="275"/>
            <p14:sldId id="276"/>
            <p14:sldId id="277"/>
            <p14:sldId id="278"/>
            <p14:sldId id="296"/>
            <p14:sldId id="294"/>
            <p14:sldId id="302"/>
            <p14:sldId id="303"/>
            <p14:sldId id="297"/>
            <p14:sldId id="295"/>
            <p14:sldId id="300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DB2C8-92B6-43A2-8494-B1254527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180D0F-8115-4641-9DDC-1F94E544C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50005-8B7F-4D92-BC52-E06791B3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CF-25A3-4BCF-B2A5-29A8CDB30CA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1E884-C53C-4303-8DD6-C0ABC1C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96440-9D9D-455C-B1FF-CD4ACD1B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EBF2-5A05-403E-B057-205818DD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B0601-9480-49ED-88D6-4E65C7A1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D3C481-D793-4970-89C1-C70AC08B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69028-0BC1-4B16-B0E3-81D115F3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CF-25A3-4BCF-B2A5-29A8CDB30CA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E9B91-28C9-4C99-A860-8ECD6AE3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BB2F4-BB49-4F2E-942C-C8E0C310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EBF2-5A05-403E-B057-205818DD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CC4AD3-3334-4FDF-9EC4-94BCAF30F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AD0102-0A9C-4B04-8BAF-8199E5167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B5104-BDCD-4375-8E89-E5C41C6D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CF-25A3-4BCF-B2A5-29A8CDB30CA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76BE7-3701-4413-B4B8-681C7061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D9DDE-6D2B-4A83-9D7B-720F3E11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EBF2-5A05-403E-B057-205818DD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5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03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10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71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3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46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8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38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0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AE50C-A0E2-485D-B90A-8E29CEA3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9EF7C-D4F6-4FC8-94E7-5C3BD0707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94ABE-0D14-4D9E-845D-42BF27EC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CF-25A3-4BCF-B2A5-29A8CDB30CA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41361-8991-49DB-AE54-73EEC94C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037A7-ECA3-4147-8AEA-C2A5AC14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EBF2-5A05-403E-B057-205818DD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95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55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20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1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C7DDD-9483-4FE0-A8B3-1FBFC14A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876B5-71DA-492C-8804-B4C783330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21C7D-F7A7-4B7E-A9CA-1D00B120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CF-25A3-4BCF-B2A5-29A8CDB30CA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5E9DD-1D59-4DCD-8474-4999DC83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180D8-F683-4886-BAB6-B32F9783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EBF2-5A05-403E-B057-205818DD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2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85C21-9E2C-4FCA-A3F8-6C05DD45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3057A-3AC0-48D0-BD30-BAB175DF4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0C9033-C7AF-4150-8D9E-B2E65AEC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36DFA-FE5E-49F8-9972-11180474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CF-25A3-4BCF-B2A5-29A8CDB30CA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B8C37A-387E-40B5-91A2-9D8CDDF1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7DC39-CD65-4FE4-8AF7-1E3387FE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EBF2-5A05-403E-B057-205818DD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6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DE826-ABF9-439C-8F1E-561C634D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B02C3-47A2-46EB-AB51-9A64457C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0DB1D6-A12E-4E6C-8E86-ABD657BBF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D29D60-2939-4DC5-B37B-F80FF7EAE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D8A498-E254-4C03-9643-824C9965A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C3AC57-FEC6-4251-9715-78FFF055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CF-25A3-4BCF-B2A5-29A8CDB30CA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3419F4-FBA7-43E7-BF82-E75C1907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499860-1F33-4500-96F9-AD341F0B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EBF2-5A05-403E-B057-205818DD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2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E1C20-7982-4FB0-B1BB-00BD410D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85AD58-638D-49D3-A5EB-1E535F2F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CF-25A3-4BCF-B2A5-29A8CDB30CA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433E02-7003-4E2C-9B27-FF032CE6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47FC91-F3A8-4687-8968-742D6D4E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EBF2-5A05-403E-B057-205818DD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3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F2E63B-8295-4F5A-AE22-E038B728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CF-25A3-4BCF-B2A5-29A8CDB30CA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13EC8-43F4-48E5-815B-15034EFF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7A84C-F9CF-4AB8-B6BF-3F7212FC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EBF2-5A05-403E-B057-205818DD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1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855D1-8364-4920-9E7D-C5BA502A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84444-EBDF-4C07-A071-23E10CDB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B9CC92-9B1A-42C0-AC87-26EDA3C44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D9428-F37C-40A4-9464-3F1A6C26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CF-25A3-4BCF-B2A5-29A8CDB30CA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9A5D74-0197-4911-9FE8-F1C4D21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3828E-0877-48D3-97BB-D49539B1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EBF2-5A05-403E-B057-205818DD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7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17A96-6298-4C4E-BD32-DBBA09F3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1C543D-41BA-4B8E-9D4D-190EC1356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825EB0-20C4-4714-981E-9112DE0E4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6CD255-F7FF-4E71-A40B-231F32A6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CF-25A3-4BCF-B2A5-29A8CDB30CA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ABF25-12B0-46F1-876C-6EE935AA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F880E-69A3-4D99-80A5-5FFC4EE0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EBF2-5A05-403E-B057-205818DD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5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7D7F56-EC09-46F3-B9CF-EC855AD4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19972-B16F-4A57-BF52-C552032CD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B1F0E-D64B-41C6-AA03-FD8DCEE9C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E4BCF-25A3-4BCF-B2A5-29A8CDB30CA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4D830-5268-42FB-ADA9-8B52E438C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DB66B-40BF-405A-8557-F33371336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EBF2-5A05-403E-B057-205818DD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6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83983-107B-453F-A9A7-3D4DB4CF5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5680" y="1748690"/>
            <a:ext cx="4592320" cy="2265998"/>
          </a:xfrm>
        </p:spPr>
        <p:txBody>
          <a:bodyPr>
            <a:normAutofit/>
          </a:bodyPr>
          <a:lstStyle/>
          <a:p>
            <a:r>
              <a:rPr lang="en-US" altLang="zh-CN" sz="9600" b="1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Silenec</a:t>
            </a:r>
            <a:endParaRPr lang="zh-CN" altLang="en-US" sz="9600" b="1" dirty="0">
              <a:latin typeface="Bradley Hand ITC" panose="03070402050302030203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17922E-78B0-4A68-B4C1-9F3CB235C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8080" y="3998278"/>
            <a:ext cx="7010400" cy="787082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Eras Light ITC" panose="020B0402030504020804" pitchFamily="34" charset="0"/>
                <a:cs typeface="Calibri Light" panose="020F0302020204030204" pitchFamily="34" charset="0"/>
              </a:rPr>
              <a:t>—— A silence place in the </a:t>
            </a:r>
            <a:r>
              <a:rPr lang="en-US" altLang="zh-CN" b="1" dirty="0" err="1">
                <a:latin typeface="Eras Light ITC" panose="020B0402030504020804" pitchFamily="34" charset="0"/>
                <a:cs typeface="Calibri Light" panose="020F0302020204030204" pitchFamily="34" charset="0"/>
              </a:rPr>
              <a:t>nosiy</a:t>
            </a:r>
            <a:r>
              <a:rPr lang="en-US" altLang="zh-CN" b="1" dirty="0">
                <a:latin typeface="Eras Light ITC" panose="020B0402030504020804" pitchFamily="34" charset="0"/>
                <a:cs typeface="Calibri Light" panose="020F0302020204030204" pitchFamily="34" charset="0"/>
              </a:rPr>
              <a:t> world.</a:t>
            </a:r>
            <a:endParaRPr lang="zh-CN" altLang="en-US" b="1" dirty="0">
              <a:latin typeface="Eras Light ITC" panose="020B04020305040208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632746-649B-4C84-B335-1BD5F0177B94}"/>
              </a:ext>
            </a:extLst>
          </p:cNvPr>
          <p:cNvSpPr/>
          <p:nvPr/>
        </p:nvSpPr>
        <p:spPr>
          <a:xfrm>
            <a:off x="1692427" y="5510014"/>
            <a:ext cx="4495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19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B8FC22-F4CB-4DF9-AFC7-B4D9793BF6D9}"/>
              </a:ext>
            </a:extLst>
          </p:cNvPr>
          <p:cNvSpPr/>
          <p:nvPr/>
        </p:nvSpPr>
        <p:spPr>
          <a:xfrm>
            <a:off x="1935794" y="5560469"/>
            <a:ext cx="8726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start.php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主页，显示当前时间，点击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跳转到选择页面（</a:t>
            </a:r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select.php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Silenec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418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B8FC22-F4CB-4DF9-AFC7-B4D9793BF6D9}"/>
              </a:ext>
            </a:extLst>
          </p:cNvPr>
          <p:cNvSpPr/>
          <p:nvPr/>
        </p:nvSpPr>
        <p:spPr>
          <a:xfrm>
            <a:off x="2895600" y="5631589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select.php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选择页面，用于选择计时模式和时间长度</a:t>
            </a:r>
            <a:endParaRPr lang="en-US" altLang="zh-C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提交后跳转到计时页面（</a:t>
            </a:r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time.php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Silenec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1578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B8FC22-F4CB-4DF9-AFC7-B4D9793BF6D9}"/>
              </a:ext>
            </a:extLst>
          </p:cNvPr>
          <p:cNvSpPr/>
          <p:nvPr/>
        </p:nvSpPr>
        <p:spPr>
          <a:xfrm>
            <a:off x="2137685" y="5550309"/>
            <a:ext cx="79166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time.php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计时页面，倒计时结束后跳转到主页，完成一次计时后台     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  	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增加一条成功记录，中途退出则增加一条失败记录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Silenec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8454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B8FC22-F4CB-4DF9-AFC7-B4D9793BF6D9}"/>
              </a:ext>
            </a:extLst>
          </p:cNvPr>
          <p:cNvSpPr/>
          <p:nvPr/>
        </p:nvSpPr>
        <p:spPr>
          <a:xfrm>
            <a:off x="863600" y="5641749"/>
            <a:ext cx="10911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account.php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展示个人信息和目前成功坚持的时长，可以从各个页面右上角的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按钮进入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Silenec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2309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B8FC22-F4CB-4DF9-AFC7-B4D9793BF6D9}"/>
              </a:ext>
            </a:extLst>
          </p:cNvPr>
          <p:cNvSpPr/>
          <p:nvPr/>
        </p:nvSpPr>
        <p:spPr>
          <a:xfrm>
            <a:off x="4091442" y="5547360"/>
            <a:ext cx="4009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connect.php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用于数据库的链接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Silenec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819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B8FC22-F4CB-4DF9-AFC7-B4D9793BF6D9}"/>
              </a:ext>
            </a:extLst>
          </p:cNvPr>
          <p:cNvSpPr/>
          <p:nvPr/>
        </p:nvSpPr>
        <p:spPr>
          <a:xfrm>
            <a:off x="863600" y="5641749"/>
            <a:ext cx="10911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account.php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    展示个人信息和目前成功坚持的时长，可以从各个页面右上角的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account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按钮进入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  <a:cs typeface="Courier New" panose="02070309020205020404" pitchFamily="49" charset="0"/>
              </a:rPr>
              <a:t>Silenec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87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88081" y="2231846"/>
            <a:ext cx="2664415" cy="26644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1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数据库说明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22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  <a:cs typeface="Courier New" panose="02070309020205020404" pitchFamily="49" charset="0"/>
              </a:rPr>
              <a:t>Silenec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41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  <a:cs typeface="Courier New" panose="02070309020205020404" pitchFamily="49" charset="0"/>
              </a:rPr>
              <a:t>Silenec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381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  <a:cs typeface="Courier New" panose="02070309020205020404" pitchFamily="49" charset="0"/>
              </a:rPr>
              <a:t>Silenec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311E75-B361-4001-94B6-526794E9E6FA}"/>
              </a:ext>
            </a:extLst>
          </p:cNvPr>
          <p:cNvSpPr/>
          <p:nvPr/>
        </p:nvSpPr>
        <p:spPr>
          <a:xfrm>
            <a:off x="-487680" y="990431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数据库采用MySQL-5.7.21版本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数据库名：wxjingjing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用户名：root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D781BC-F9DC-4C76-9BBB-2C9145E8A8C0}"/>
              </a:ext>
            </a:extLst>
          </p:cNvPr>
          <p:cNvSpPr/>
          <p:nvPr/>
        </p:nvSpPr>
        <p:spPr>
          <a:xfrm>
            <a:off x="5181600" y="389652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2.数据表（data）：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id（did）【key】int(10)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用户id（uid）【foreign key】int(10)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本次坚持时长（time）int（10）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模式（type）char(20)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本次是否成功（flag）tinyint（1）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C032C8-C4F8-42B5-BEFF-F2242483899F}"/>
              </a:ext>
            </a:extLst>
          </p:cNvPr>
          <p:cNvSpPr/>
          <p:nvPr/>
        </p:nvSpPr>
        <p:spPr>
          <a:xfrm>
            <a:off x="5181600" y="156631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数据表：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1.用户表（user）：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字段：id（uid）【key】 int（10）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用户名（username） char（20）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密码（password） char（20）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注册时间（rtime）timestamp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05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88081" y="2231846"/>
            <a:ext cx="2664415" cy="26644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应用说明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08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88081" y="2231846"/>
            <a:ext cx="2664415" cy="26644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1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75200" y="4953816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其他文件说明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6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  <a:cs typeface="Courier New" panose="02070309020205020404" pitchFamily="49" charset="0"/>
              </a:rPr>
              <a:t>Silenec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8A5860-4C94-4781-BF20-FF45297781CA}"/>
              </a:ext>
            </a:extLst>
          </p:cNvPr>
          <p:cNvSpPr/>
          <p:nvPr/>
        </p:nvSpPr>
        <p:spPr>
          <a:xfrm>
            <a:off x="2438400" y="2063095"/>
            <a:ext cx="798576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其他文件说明：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css和js文件夹中为各个页面的样式和渲染文件，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wxjingjing.sql为wxjingjing数据库导出的sql文件。</a:t>
            </a:r>
          </a:p>
        </p:txBody>
      </p:sp>
    </p:spTree>
    <p:extLst>
      <p:ext uri="{BB962C8B-B14F-4D97-AF65-F5344CB8AC3E}">
        <p14:creationId xmlns:p14="http://schemas.microsoft.com/office/powerpoint/2010/main" val="1524096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90791" y="2222720"/>
            <a:ext cx="2689955" cy="26644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53D043E-25E2-4334-9E0D-D3308F43F735}"/>
              </a:ext>
            </a:extLst>
          </p:cNvPr>
          <p:cNvSpPr txBox="1"/>
          <p:nvPr/>
        </p:nvSpPr>
        <p:spPr>
          <a:xfrm>
            <a:off x="4117063" y="2353279"/>
            <a:ext cx="5634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Thank you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2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  <a:cs typeface="Courier New" panose="02070309020205020404" pitchFamily="49" charset="0"/>
              </a:rPr>
              <a:t>Silenec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C05BFE-8CC4-4802-BFA0-AC46D31D3C4C}"/>
              </a:ext>
            </a:extLst>
          </p:cNvPr>
          <p:cNvSpPr/>
          <p:nvPr/>
        </p:nvSpPr>
        <p:spPr>
          <a:xfrm>
            <a:off x="2124710" y="4328160"/>
            <a:ext cx="79425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我想静静（silent）是一个自定义计时网页应用，用户登录后可以选择三种模式进行计时，计时完成后生成成功记录，可以在展示页面查看所坚持的总时长，如果中途退出则生成失败记录。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93D8C7-F2AE-478D-95A8-2230B48669E6}"/>
              </a:ext>
            </a:extLst>
          </p:cNvPr>
          <p:cNvSpPr/>
          <p:nvPr/>
        </p:nvSpPr>
        <p:spPr>
          <a:xfrm>
            <a:off x="2068830" y="1656160"/>
            <a:ext cx="80543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屏幕的一次闪动，提示音的突然响起……当我们渴望专注工作时却常常被身前的一条未读消息所打扰，当我们尝试专注学习时却常常被网上的无关应用所吸引。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互联网时代的我们拥有了从未有过的资源与便利，却也遇到了从未遇到过的海量“打扰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。越来越多的人在信息浪潮中迷失了自我，时间被白白荒废，做事效率越来越低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“我想静静”将“专注”具象化，帮你摆脱纷扰，专注生活。</a:t>
            </a:r>
            <a:endParaRPr lang="zh-CN" altLang="en-US" sz="2000" spc="300" dirty="0"/>
          </a:p>
        </p:txBody>
      </p:sp>
    </p:spTree>
    <p:extLst>
      <p:ext uri="{BB962C8B-B14F-4D97-AF65-F5344CB8AC3E}">
        <p14:creationId xmlns:p14="http://schemas.microsoft.com/office/powerpoint/2010/main" val="335340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  <a:cs typeface="Courier New" panose="02070309020205020404" pitchFamily="49" charset="0"/>
              </a:rPr>
              <a:t>Silenec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C05BFE-8CC4-4802-BFA0-AC46D31D3C4C}"/>
              </a:ext>
            </a:extLst>
          </p:cNvPr>
          <p:cNvSpPr/>
          <p:nvPr/>
        </p:nvSpPr>
        <p:spPr>
          <a:xfrm>
            <a:off x="1859280" y="1074509"/>
            <a:ext cx="87579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“</a:t>
            </a:r>
            <a:r>
              <a:rPr lang="zh-CN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我想静静”将“专注”具象化，帮你摆脱纷扰，专注生活。它可以让人远离纷扰网页杂乱信息，从而保持专注，进入高效学习工作状态。画面简洁有力，概念和操作也十分简单。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用户要做的就是在自己定好的时间段里，不打开其他禁用的网页及应用，达成目标后即可获得成就及解锁新样式。如果经不起诱惑，在规定时间内未能保持专注则挑战失败。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已推出种树、牧场、打坐等模式。用户可以在未来检视每天的任务达成状况，也可以了解自己在每一天专注了多少时间认真的生活。该项目中持之以恒的用户可以拥有更丰富更多彩的林场与牧场，从而提高专注过后的获得感和自己对待时间的控制能力和管理能力。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每天种一棵树，养几只小动物，当你的世界变得逐渐丰茂，一股成就感和充实感油然而生：你把握住了大多数人都在荒废的今天。</a:t>
            </a:r>
          </a:p>
        </p:txBody>
      </p:sp>
    </p:spTree>
    <p:extLst>
      <p:ext uri="{BB962C8B-B14F-4D97-AF65-F5344CB8AC3E}">
        <p14:creationId xmlns:p14="http://schemas.microsoft.com/office/powerpoint/2010/main" val="111124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88081" y="2231846"/>
            <a:ext cx="2664415" cy="26644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1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页面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说明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1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B8FC22-F4CB-4DF9-AFC7-B4D9793BF6D9}"/>
              </a:ext>
            </a:extLst>
          </p:cNvPr>
          <p:cNvSpPr/>
          <p:nvPr/>
        </p:nvSpPr>
        <p:spPr>
          <a:xfrm>
            <a:off x="1778000" y="5773829"/>
            <a:ext cx="8869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silence.html      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页面的入口页面，点击任意位置跳转到登录页面（</a:t>
            </a:r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login.php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Silenec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9669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B8FC22-F4CB-4DF9-AFC7-B4D9793BF6D9}"/>
              </a:ext>
            </a:extLst>
          </p:cNvPr>
          <p:cNvSpPr/>
          <p:nvPr/>
        </p:nvSpPr>
        <p:spPr>
          <a:xfrm>
            <a:off x="1778000" y="5773829"/>
            <a:ext cx="8869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silence.html      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页面的入口页面，点击任意位置跳转到登录页面（</a:t>
            </a:r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login.php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Silenec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2084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B8FC22-F4CB-4DF9-AFC7-B4D9793BF6D9}"/>
              </a:ext>
            </a:extLst>
          </p:cNvPr>
          <p:cNvSpPr/>
          <p:nvPr/>
        </p:nvSpPr>
        <p:spPr>
          <a:xfrm>
            <a:off x="1137920" y="5631589"/>
            <a:ext cx="9916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login.php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登录页面，用于用户登录操作，新用户可以跳转到注册页面（</a:t>
            </a:r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register.php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），登录成功跳转到主页（</a:t>
            </a:r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time.php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Silenec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2991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B8FC22-F4CB-4DF9-AFC7-B4D9793BF6D9}"/>
              </a:ext>
            </a:extLst>
          </p:cNvPr>
          <p:cNvSpPr/>
          <p:nvPr/>
        </p:nvSpPr>
        <p:spPr>
          <a:xfrm>
            <a:off x="2052634" y="5469029"/>
            <a:ext cx="80867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register.php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注册页面，用于注册操作，注册完成后跳转到登录页面（用户不允许重名，若重名会有弹窗提醒）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D91A97-EA90-46B0-A1B3-E82AC75C9C72}"/>
              </a:ext>
            </a:extLst>
          </p:cNvPr>
          <p:cNvSpPr/>
          <p:nvPr/>
        </p:nvSpPr>
        <p:spPr>
          <a:xfrm>
            <a:off x="396240" y="223521"/>
            <a:ext cx="1808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Silenec</a:t>
            </a:r>
            <a:endParaRPr lang="en-US" altLang="zh-CN" sz="4000" dirty="0">
              <a:latin typeface="Bradley Hand ITC" panose="03070402050302030203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BFA3A83-6BCC-4EE0-BB32-B92CCBD9E2A4}" vid="{69435C07-64FA-4E6E-A1D3-F570153E1B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651</Words>
  <Application>Microsoft Office PowerPoint</Application>
  <PresentationFormat>宽屏</PresentationFormat>
  <Paragraphs>70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等线</vt:lpstr>
      <vt:lpstr>等线 Light</vt:lpstr>
      <vt:lpstr>宋体</vt:lpstr>
      <vt:lpstr>微软雅黑</vt:lpstr>
      <vt:lpstr>Arial</vt:lpstr>
      <vt:lpstr>Bradley Hand ITC</vt:lpstr>
      <vt:lpstr>Calibri</vt:lpstr>
      <vt:lpstr>Calibri Light</vt:lpstr>
      <vt:lpstr>Courier New</vt:lpstr>
      <vt:lpstr>Eras Light ITC</vt:lpstr>
      <vt:lpstr>Segoe UI</vt:lpstr>
      <vt:lpstr>Times New Roman</vt:lpstr>
      <vt:lpstr>Office 主题​​</vt:lpstr>
      <vt:lpstr>主题1</vt:lpstr>
      <vt:lpstr>Silenec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惠如</dc:creator>
  <cp:lastModifiedBy>谢 惠如</cp:lastModifiedBy>
  <cp:revision>13</cp:revision>
  <dcterms:created xsi:type="dcterms:W3CDTF">2018-04-26T07:50:07Z</dcterms:created>
  <dcterms:modified xsi:type="dcterms:W3CDTF">2018-04-26T10:05:41Z</dcterms:modified>
</cp:coreProperties>
</file>