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254AA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C9BA39-4396-944E-8847-8AA1FB4D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046AEFE-93F1-C842-BBEF-EA6F5A8D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680849-96D9-DD4B-8BEC-6C11059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8E0E76-103F-614C-9971-08354F663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8177" y="591596"/>
            <a:ext cx="4777938" cy="8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6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31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8485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084C39-6DF4-7241-B04A-86A43726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42879" y="688996"/>
            <a:ext cx="1015763" cy="1015763"/>
          </a:xfrm>
          <a:prstGeom prst="rect">
            <a:avLst/>
          </a:prstGeom>
        </p:spPr>
      </p:pic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9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254AA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C9BA39-4396-944E-8847-8AA1FB4D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046AEFE-93F1-C842-BBEF-EA6F5A8D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680849-96D9-DD4B-8BEC-6C11059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8E0E76-103F-614C-9971-08354F663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8177" y="591596"/>
            <a:ext cx="4777938" cy="8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75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416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/>
        </p:nvSpPr>
        <p:spPr>
          <a:xfrm rot="5400000">
            <a:off x="1601532" y="2540998"/>
            <a:ext cx="3954547" cy="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55AB928-FD5F-284E-A537-D442BF415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3332" y="680511"/>
            <a:ext cx="1015763" cy="10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77B1D8-453C-0B4B-B0BA-8AC0FA47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2535" y="5263504"/>
            <a:ext cx="1015763" cy="101576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54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803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1550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62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066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8906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DDAB4A3-B3EF-6A4A-A3CA-230AFEAD9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2535" y="5263504"/>
            <a:ext cx="1015763" cy="1015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6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4921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2346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084C39-6DF4-7241-B04A-86A43726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42879" y="688996"/>
            <a:ext cx="1015763" cy="1015763"/>
          </a:xfrm>
          <a:prstGeom prst="rect">
            <a:avLst/>
          </a:prstGeom>
        </p:spPr>
      </p:pic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0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/>
        </p:nvSpPr>
        <p:spPr>
          <a:xfrm rot="5400000">
            <a:off x="1601532" y="2540998"/>
            <a:ext cx="3954547" cy="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55AB928-FD5F-284E-A537-D442BF415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3332" y="680511"/>
            <a:ext cx="1015763" cy="10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77B1D8-453C-0B4B-B0BA-8AC0FA47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2535" y="5263504"/>
            <a:ext cx="1015763" cy="101576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0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6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072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9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50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DDAB4A3-B3EF-6A4A-A3CA-230AFEAD9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2535" y="5263504"/>
            <a:ext cx="1015763" cy="1015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81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0B6F71-D332-634E-81E3-CCEA8339BA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0700573" y="434646"/>
            <a:ext cx="1015763" cy="1015763"/>
          </a:xfrm>
          <a:prstGeom prst="rect">
            <a:avLst/>
          </a:prstGeom>
        </p:spPr>
      </p:pic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530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0FD0897-48B5-49ED-A99F-F615C9363EEF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14E394-F4CA-4FAD-A784-206711DF5EA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0B6F71-D332-634E-81E3-CCEA8339BA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0700573" y="434646"/>
            <a:ext cx="1015763" cy="1015763"/>
          </a:xfrm>
          <a:prstGeom prst="rect">
            <a:avLst/>
          </a:prstGeom>
        </p:spPr>
      </p:pic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137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220D0-D488-4836-9D55-8B84CD1DC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B8D050-54BD-44F1-83C2-0ECA48537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2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01236-0903-47BE-9473-A23A2249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B747ED-B147-4119-919F-67A3E4345B6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1B280-6832-46B1-A3F5-53F132F69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2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>
            <a:extLst>
              <a:ext uri="{FF2B5EF4-FFF2-40B4-BE49-F238E27FC236}">
                <a16:creationId xmlns:a16="http://schemas.microsoft.com/office/drawing/2014/main" id="{14FC345B-850C-4B42-B5AD-93D6238F9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106A34-B0E1-4144-BAF0-79A9FE4C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9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>
            <a:extLst>
              <a:ext uri="{FF2B5EF4-FFF2-40B4-BE49-F238E27FC236}">
                <a16:creationId xmlns:a16="http://schemas.microsoft.com/office/drawing/2014/main" id="{F5F396F1-E5D0-4548-8CFA-253DF707C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标题 2">
            <a:extLst>
              <a:ext uri="{FF2B5EF4-FFF2-40B4-BE49-F238E27FC236}">
                <a16:creationId xmlns:a16="http://schemas.microsoft.com/office/drawing/2014/main" id="{A6CF9790-30CE-4D24-A760-EA99BDA1C524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7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FEBE1D-802B-443C-A01F-667803DB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342098-94F8-4DD2-9C23-31C671D9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4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28FC98-2746-4DC5-B535-12F72591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E3717F-BD37-46E5-923C-35430F72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AEAC8-C64C-43B1-A285-BB8045DB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3472E-70C4-4E83-82F1-8EDC3AB1F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9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A8EB5E-3CD0-4D22-BA31-E0D74DDD67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D6019-F998-4C1D-9AEA-F94DAC5095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FF0FC1-050A-445E-93D1-81DD8212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0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C1B604-CE70-4800-A151-DB402F08B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F9EF3-3D26-492A-A07E-7EC5788809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2BC823-BBCB-459D-88B8-4601D1B5C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547B3B3-F772-4D53-9EBF-1399D6AA0F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B21931C-9BC7-4234-9565-C83511FC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3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41E1F-D7B2-4F37-ABE5-81D60AFE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44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81B09-7B6A-4CA3-B224-B5EB3F52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41BB1-F7A1-4552-A8BE-343A3E6A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E81F3-0C8E-4C6F-ABDC-F6646C78E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69658"/>
      </p:ext>
    </p:extLst>
  </p:cSld>
  <p:clrMapOvr>
    <a:masterClrMapping/>
  </p:clrMapOvr>
</p:sld>
</file>

<file path=ppt/theme/theme1.xml><?xml version="1.0" encoding="utf-8"?>
<a:theme xmlns:a="http://schemas.openxmlformats.org/drawingml/2006/main" name="USTCdefault1">
  <a:themeElements>
    <a:clrScheme name="USTC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254AA5"/>
      </a:accent1>
      <a:accent2>
        <a:srgbClr val="254AA5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TCdefault1" id="{86002E9B-5D97-418A-9254-D52235437E07}" vid="{00B309E8-963F-49B0-8B26-47635E5DB4BE}"/>
    </a:ext>
  </a:extLst>
</a:theme>
</file>

<file path=ppt/theme/theme2.xml><?xml version="1.0" encoding="utf-8"?>
<a:theme xmlns:a="http://schemas.openxmlformats.org/drawingml/2006/main" name="1_USTCdefault1">
  <a:themeElements>
    <a:clrScheme name="USTC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254AA5"/>
      </a:accent1>
      <a:accent2>
        <a:srgbClr val="254AA5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TCdefault1" id="{86002E9B-5D97-418A-9254-D52235437E07}" vid="{00B309E8-963F-49B0-8B26-47635E5DB4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USTCdefault1</Template>
  <TotalTime>3</TotalTime>
  <Words>0</Words>
  <Application>Microsoft Office PowerPoint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Gill Sans MT</vt:lpstr>
      <vt:lpstr>Wingdings 2</vt:lpstr>
      <vt:lpstr>USTCdefault1</vt:lpstr>
      <vt:lpstr>1_USTCdefault1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Yvonne Yan</dc:creator>
  <cp:lastModifiedBy>Yvonne Yan</cp:lastModifiedBy>
  <cp:revision>1</cp:revision>
  <dcterms:created xsi:type="dcterms:W3CDTF">2025-05-28T13:16:13Z</dcterms:created>
  <dcterms:modified xsi:type="dcterms:W3CDTF">2025-05-28T13:20:02Z</dcterms:modified>
</cp:coreProperties>
</file>