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1"/>
  </p:handoutMasterIdLst>
  <p:sldIdLst>
    <p:sldId id="299" r:id="rId4"/>
    <p:sldId id="266" r:id="rId5"/>
    <p:sldId id="270" r:id="rId6"/>
    <p:sldId id="310" r:id="rId7"/>
    <p:sldId id="284" r:id="rId8"/>
    <p:sldId id="283" r:id="rId9"/>
    <p:sldId id="302" r:id="rId10"/>
    <p:sldId id="303" r:id="rId11"/>
    <p:sldId id="304" r:id="rId12"/>
    <p:sldId id="311" r:id="rId13"/>
    <p:sldId id="258" r:id="rId14"/>
    <p:sldId id="306" r:id="rId15"/>
    <p:sldId id="292" r:id="rId16"/>
    <p:sldId id="307" r:id="rId17"/>
    <p:sldId id="308" r:id="rId18"/>
    <p:sldId id="309" r:id="rId19"/>
    <p:sldId id="261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61" d="100"/>
          <a:sy n="61" d="100"/>
        </p:scale>
        <p:origin x="62" y="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2021-05-06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912" y="339502"/>
            <a:ext cx="6156176" cy="2736304"/>
          </a:xfrm>
        </p:spPr>
        <p:txBody>
          <a:bodyPr/>
          <a:lstStyle/>
          <a:p>
            <a:pPr eaLnBrk="1" hangingPunct="1"/>
            <a:r>
              <a:rPr lang="en-US" altLang="zh-CN" sz="3600" b="1" dirty="0" err="1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Wawasan</a:t>
            </a:r>
            <a:r>
              <a:rPr lang="en-US" altLang="zh-CN" sz="3600" b="1" dirty="0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Nusantara</a:t>
            </a:r>
            <a:br>
              <a:rPr lang="en-US" altLang="zh-CN" sz="3600" b="1" dirty="0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Dan</a:t>
            </a:r>
            <a:br>
              <a:rPr lang="en-US" altLang="zh-CN" sz="3600" b="1" dirty="0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600" b="1" dirty="0" err="1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Ketahanan</a:t>
            </a:r>
            <a:r>
              <a:rPr lang="en-US" altLang="zh-CN" sz="3600" b="1" dirty="0">
                <a:solidFill>
                  <a:srgbClr val="000000"/>
                </a:solidFill>
                <a:latin typeface="Georgia" panose="020405020504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Nasional</a:t>
            </a:r>
            <a:endParaRPr lang="zh-CN" altLang="en-US" sz="3600" b="1" dirty="0">
              <a:solidFill>
                <a:srgbClr val="000000"/>
              </a:solidFill>
              <a:latin typeface="Georgia" panose="02040502050405020303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913548" y="1646122"/>
            <a:ext cx="4896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NUSANTARA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0FF49-B72A-4361-BEEA-08EB83435F67}"/>
              </a:ext>
            </a:extLst>
          </p:cNvPr>
          <p:cNvGrpSpPr/>
          <p:nvPr/>
        </p:nvGrpSpPr>
        <p:grpSpPr>
          <a:xfrm>
            <a:off x="2677120" y="1579383"/>
            <a:ext cx="656698" cy="656698"/>
            <a:chOff x="2231740" y="1319152"/>
            <a:chExt cx="656698" cy="656698"/>
          </a:xfrm>
        </p:grpSpPr>
        <p:sp>
          <p:nvSpPr>
            <p:cNvPr id="19" name="Oval 18"/>
            <p:cNvSpPr/>
            <p:nvPr/>
          </p:nvSpPr>
          <p:spPr>
            <a:xfrm>
              <a:off x="2231740" y="1319152"/>
              <a:ext cx="656698" cy="6566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4790" y="1493613"/>
              <a:ext cx="470598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8D0524-4C70-4B53-ADCF-4430FC991F25}"/>
              </a:ext>
            </a:extLst>
          </p:cNvPr>
          <p:cNvGrpSpPr/>
          <p:nvPr/>
        </p:nvGrpSpPr>
        <p:grpSpPr>
          <a:xfrm>
            <a:off x="2677120" y="3108342"/>
            <a:ext cx="656698" cy="656698"/>
            <a:chOff x="2991380" y="1899077"/>
            <a:chExt cx="656698" cy="656698"/>
          </a:xfrm>
        </p:grpSpPr>
        <p:sp>
          <p:nvSpPr>
            <p:cNvPr id="21" name="Oval 20"/>
            <p:cNvSpPr/>
            <p:nvPr/>
          </p:nvSpPr>
          <p:spPr>
            <a:xfrm>
              <a:off x="2991380" y="1899077"/>
              <a:ext cx="656698" cy="65669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4430" y="2073538"/>
              <a:ext cx="470598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2777A-5F7B-49A9-8FAC-CF6FA746F575}"/>
              </a:ext>
            </a:extLst>
          </p:cNvPr>
          <p:cNvSpPr txBox="1"/>
          <p:nvPr/>
        </p:nvSpPr>
        <p:spPr>
          <a:xfrm>
            <a:off x="3913548" y="31750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KETAHANAN NASIONAL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4BD2D"/>
              </a:solidFill>
              <a:effectLst/>
              <a:uLnTx/>
              <a:uFillTx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EADB0-A784-4FD8-8035-C8DFEA1365FA}"/>
              </a:ext>
            </a:extLst>
          </p:cNvPr>
          <p:cNvSpPr txBox="1"/>
          <p:nvPr/>
        </p:nvSpPr>
        <p:spPr>
          <a:xfrm>
            <a:off x="1762102" y="2398264"/>
            <a:ext cx="1349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TOPIK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3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1C7DE1"/>
                </a:solidFill>
              </a:rPr>
              <a:t>KETAHANAN</a:t>
            </a:r>
            <a:r>
              <a:rPr lang="en-US" altLang="ko-KR" b="1" dirty="0">
                <a:solidFill>
                  <a:schemeClr val="tx1"/>
                </a:solidFill>
              </a:rPr>
              <a:t> NASIONAL</a:t>
            </a:r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1" name="TextBox 12"/>
          <p:cNvSpPr txBox="1"/>
          <p:nvPr/>
        </p:nvSpPr>
        <p:spPr bwMode="auto">
          <a:xfrm>
            <a:off x="3476728" y="1308545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cs typeface="Arial" panose="020B0604020202020204" pitchFamily="34" charset="0"/>
                <a:sym typeface="Arial" panose="020B0604020202020204" pitchFamily="34" charset="0"/>
              </a:rPr>
              <a:t>Pengertian </a:t>
            </a:r>
            <a:r>
              <a:rPr lang="en-US" altLang="zh-CN" sz="2000" dirty="0" err="1">
                <a:cs typeface="Arial" panose="020B0604020202020204" pitchFamily="34" charset="0"/>
                <a:sym typeface="Arial" panose="020B0604020202020204" pitchFamily="34" charset="0"/>
              </a:rPr>
              <a:t>Ketahanan</a:t>
            </a:r>
            <a:r>
              <a:rPr lang="en-US" altLang="zh-CN" sz="2000" dirty="0">
                <a:cs typeface="Arial" panose="020B0604020202020204" pitchFamily="34" charset="0"/>
                <a:sym typeface="Arial" panose="020B0604020202020204" pitchFamily="34" charset="0"/>
              </a:rPr>
              <a:t> Nasional</a:t>
            </a:r>
          </a:p>
        </p:txBody>
      </p: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C46B38B1-5B3C-4298-BCAE-660F7D33B2EA}"/>
              </a:ext>
            </a:extLst>
          </p:cNvPr>
          <p:cNvSpPr txBox="1"/>
          <p:nvPr/>
        </p:nvSpPr>
        <p:spPr bwMode="auto">
          <a:xfrm>
            <a:off x="3476728" y="1995686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zh-CN" sz="2000" dirty="0">
                <a:cs typeface="Arial" panose="020B0604020202020204" pitchFamily="34" charset="0"/>
                <a:sym typeface="Arial" panose="020B0604020202020204" pitchFamily="34" charset="0"/>
              </a:rPr>
              <a:t>Fungsi dan Tujuan Ketahanan Nasional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F1EE7EE7-E0A9-415B-AD14-7887ED2D2A92}"/>
              </a:ext>
            </a:extLst>
          </p:cNvPr>
          <p:cNvSpPr txBox="1"/>
          <p:nvPr/>
        </p:nvSpPr>
        <p:spPr bwMode="auto">
          <a:xfrm>
            <a:off x="3476728" y="2715023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cs typeface="Arial" panose="020B0604020202020204" pitchFamily="34" charset="0"/>
                <a:sym typeface="Arial" panose="020B0604020202020204" pitchFamily="34" charset="0"/>
              </a:rPr>
              <a:t>Sifat </a:t>
            </a:r>
            <a:r>
              <a:rPr lang="en-US" altLang="zh-CN" sz="2000" dirty="0" err="1">
                <a:cs typeface="Arial" panose="020B0604020202020204" pitchFamily="34" charset="0"/>
                <a:sym typeface="Arial" panose="020B0604020202020204" pitchFamily="34" charset="0"/>
              </a:rPr>
              <a:t>Ketahanan</a:t>
            </a:r>
            <a:r>
              <a:rPr lang="en-US" altLang="zh-CN" sz="2000" dirty="0">
                <a:cs typeface="Arial" panose="020B0604020202020204" pitchFamily="34" charset="0"/>
                <a:sym typeface="Arial" panose="020B0604020202020204" pitchFamily="34" charset="0"/>
              </a:rPr>
              <a:t> Nasional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E87B13A2-71B3-41F2-B3F7-743431EBC93A}"/>
              </a:ext>
            </a:extLst>
          </p:cNvPr>
          <p:cNvSpPr txBox="1"/>
          <p:nvPr/>
        </p:nvSpPr>
        <p:spPr bwMode="auto">
          <a:xfrm>
            <a:off x="3476728" y="3391071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zh-CN" sz="2000" dirty="0">
                <a:cs typeface="Arial" panose="020B0604020202020204" pitchFamily="34" charset="0"/>
                <a:sym typeface="Arial" panose="020B0604020202020204" pitchFamily="34" charset="0"/>
              </a:rPr>
              <a:t>Ancaman yang ada di NKRI</a:t>
            </a: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6552" y="411510"/>
            <a:ext cx="3024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Pengertian </a:t>
            </a:r>
            <a:r>
              <a:rPr kumimoji="0"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Ketahanan</a:t>
            </a:r>
            <a:r>
              <a:rPr kumimoji="0"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Nasional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D91861-D085-40AB-A88C-1553716C628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11E7AC-DF4B-447D-A2F9-6B7A87CDDCB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TextBox 15"/>
          <p:cNvSpPr txBox="1"/>
          <p:nvPr/>
        </p:nvSpPr>
        <p:spPr>
          <a:xfrm>
            <a:off x="3167336" y="1465657"/>
            <a:ext cx="5869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marR="0" lvl="0" indent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Ketahanan Nasional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merupakan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kondisi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dinamis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bangsa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yang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berisi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ketangguhan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serta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keuletan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kemampuan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bangsa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untuk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mengembangkan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kekuatan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nasional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dalam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menghadapi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segala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macam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bentuk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ancaman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tantangan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hambatan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gangguan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baik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yang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datang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dari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dalam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maupun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luar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yang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mengancam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membahayakan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integritas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identitas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serta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kelangsungan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hidup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bangsa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negara.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Block Arc 14">
            <a:extLst>
              <a:ext uri="{FF2B5EF4-FFF2-40B4-BE49-F238E27FC236}">
                <a16:creationId xmlns:a16="http://schemas.microsoft.com/office/drawing/2014/main" id="{DE865A60-847A-41C7-B0FA-1DFDF503F6B8}"/>
              </a:ext>
            </a:extLst>
          </p:cNvPr>
          <p:cNvSpPr/>
          <p:nvPr/>
        </p:nvSpPr>
        <p:spPr>
          <a:xfrm rot="19900076">
            <a:off x="-1061417" y="1847710"/>
            <a:ext cx="2122834" cy="203149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7927AF14-2B63-4B5C-B7B3-E887C0D5E709}"/>
              </a:ext>
            </a:extLst>
          </p:cNvPr>
          <p:cNvSpPr/>
          <p:nvPr/>
        </p:nvSpPr>
        <p:spPr>
          <a:xfrm rot="20247224">
            <a:off x="6937439" y="-677860"/>
            <a:ext cx="1783752" cy="176610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ound Same Side Corner Rectangle 11">
            <a:extLst>
              <a:ext uri="{FF2B5EF4-FFF2-40B4-BE49-F238E27FC236}">
                <a16:creationId xmlns:a16="http://schemas.microsoft.com/office/drawing/2014/main" id="{220A2B7C-A9E8-4BF7-88B2-DED42A76AA04}"/>
              </a:ext>
            </a:extLst>
          </p:cNvPr>
          <p:cNvSpPr/>
          <p:nvPr/>
        </p:nvSpPr>
        <p:spPr>
          <a:xfrm rot="9290108">
            <a:off x="3941772" y="4148483"/>
            <a:ext cx="1300139" cy="12094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35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1">
            <a:extLst>
              <a:ext uri="{FF2B5EF4-FFF2-40B4-BE49-F238E27FC236}">
                <a16:creationId xmlns:a16="http://schemas.microsoft.com/office/drawing/2014/main" id="{3D0968CB-53C8-4A08-86F4-326335279EBD}"/>
              </a:ext>
            </a:extLst>
          </p:cNvPr>
          <p:cNvSpPr>
            <a:spLocks noChangeAspect="1"/>
          </p:cNvSpPr>
          <p:nvPr/>
        </p:nvSpPr>
        <p:spPr>
          <a:xfrm>
            <a:off x="-1117866" y="1501536"/>
            <a:ext cx="2235731" cy="225440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6552" y="411510"/>
            <a:ext cx="30243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i-FI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 dan Tujuan Ketahanan Nasional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D91861-D085-40AB-A88C-1553716C628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11E7AC-DF4B-447D-A2F9-6B7A87CDDCB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TextBox 15"/>
          <p:cNvSpPr txBox="1"/>
          <p:nvPr/>
        </p:nvSpPr>
        <p:spPr>
          <a:xfrm>
            <a:off x="3059832" y="1091556"/>
            <a:ext cx="5869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marR="0" lvl="0" indent="-342900" algn="just" defTabSz="914400" rtl="0" eaLnBrk="1" fontAlgn="auto" latinLnBrk="0" hangingPunct="1">
              <a:lnSpc>
                <a:spcPct val="100000"/>
              </a:lnSpc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Pengarah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dalam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menyatukan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pola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pikir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pola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tindak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cara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kerja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intersektor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antarsektor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multidisipliner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</a:p>
          <a:p>
            <a:pPr marL="180000" marR="0" lvl="0" indent="-342900" algn="just" defTabSz="914400" rtl="0" eaLnBrk="1" fontAlgn="auto" latinLnBrk="0" hangingPunct="1">
              <a:lnSpc>
                <a:spcPct val="100000"/>
              </a:lnSpc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Pengarah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bagi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pengembangan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potensi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kekuatan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bangsa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dalam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bidang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ideologi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politik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ekonomi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sosial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budaya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pertahanan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keamanan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sehingga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tercapai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kesejahteraan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rakyat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180000" marR="0" lvl="0" indent="-342900" algn="just" defTabSz="914400" rtl="0" eaLnBrk="1" fontAlgn="auto" latinLnBrk="0" hangingPunct="1">
              <a:lnSpc>
                <a:spcPct val="100000"/>
              </a:lnSpc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tangkal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dalam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kedudukannya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sebagai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konsepsi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penangkalan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menangkal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segala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bentuk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ancaman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gangguan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hambatan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tantangan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terhadap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identitas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integritas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eksistensi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bangsa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dan negara Indonesia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D750E-4EB5-4C8D-8C9E-3D89699BA4E4}"/>
              </a:ext>
            </a:extLst>
          </p:cNvPr>
          <p:cNvSpPr txBox="1"/>
          <p:nvPr/>
        </p:nvSpPr>
        <p:spPr>
          <a:xfrm>
            <a:off x="3051091" y="711215"/>
            <a:ext cx="3024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B1C8E-39FD-4684-B12B-014A43D3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99348">
            <a:off x="7286034" y="-634139"/>
            <a:ext cx="1196667" cy="1697595"/>
          </a:xfrm>
          <a:prstGeom prst="rect">
            <a:avLst/>
          </a:prstGeom>
        </p:spPr>
      </p:pic>
      <p:sp>
        <p:nvSpPr>
          <p:cNvPr id="10" name="Pie 24">
            <a:extLst>
              <a:ext uri="{FF2B5EF4-FFF2-40B4-BE49-F238E27FC236}">
                <a16:creationId xmlns:a16="http://schemas.microsoft.com/office/drawing/2014/main" id="{66F7A6C2-05FE-48DC-930F-A65C5EC2B7D6}"/>
              </a:ext>
            </a:extLst>
          </p:cNvPr>
          <p:cNvSpPr/>
          <p:nvPr/>
        </p:nvSpPr>
        <p:spPr>
          <a:xfrm>
            <a:off x="4285226" y="4123050"/>
            <a:ext cx="1700445" cy="163732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8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1">
            <a:extLst>
              <a:ext uri="{FF2B5EF4-FFF2-40B4-BE49-F238E27FC236}">
                <a16:creationId xmlns:a16="http://schemas.microsoft.com/office/drawing/2014/main" id="{9D9818D0-5B89-4FA1-BAE2-50322C56D2C5}"/>
              </a:ext>
            </a:extLst>
          </p:cNvPr>
          <p:cNvSpPr>
            <a:spLocks noChangeAspect="1"/>
          </p:cNvSpPr>
          <p:nvPr/>
        </p:nvSpPr>
        <p:spPr>
          <a:xfrm>
            <a:off x="-1117866" y="1501536"/>
            <a:ext cx="2235731" cy="225440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6552" y="411510"/>
            <a:ext cx="30243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i-FI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 dan Tujuan Ketahanan Nasional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D91861-D085-40AB-A88C-1553716C628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11E7AC-DF4B-447D-A2F9-6B7A87CDDCB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TextBox 15"/>
          <p:cNvSpPr txBox="1"/>
          <p:nvPr/>
        </p:nvSpPr>
        <p:spPr>
          <a:xfrm>
            <a:off x="3051091" y="1556087"/>
            <a:ext cx="5869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buClrTx/>
              <a:buSzTx/>
              <a:tabLst/>
              <a:defRPr/>
            </a:pP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Ketahanan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nasional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diperlukan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dalam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menunjang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keberhasilan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tugas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pokok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pemerintahan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seperti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tegaknya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hukum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ketertiban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terwujudnya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kesejahteran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kemakmuran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terselenggaranya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pertahanan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keamanan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terwujudnya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keadilan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hukum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dan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keadilan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sosial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serta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terdapatnya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kesempatan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rakyat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untuk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mengaktualisasi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D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diri</a:t>
            </a:r>
            <a:r>
              <a:rPr kumimoji="0" lang="en-ID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D750E-4EB5-4C8D-8C9E-3D89699BA4E4}"/>
              </a:ext>
            </a:extLst>
          </p:cNvPr>
          <p:cNvSpPr txBox="1"/>
          <p:nvPr/>
        </p:nvSpPr>
        <p:spPr>
          <a:xfrm>
            <a:off x="3051091" y="711215"/>
            <a:ext cx="3024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Pie 24">
            <a:extLst>
              <a:ext uri="{FF2B5EF4-FFF2-40B4-BE49-F238E27FC236}">
                <a16:creationId xmlns:a16="http://schemas.microsoft.com/office/drawing/2014/main" id="{056A29BA-53E3-4CB2-8E4A-7929DFBA9528}"/>
              </a:ext>
            </a:extLst>
          </p:cNvPr>
          <p:cNvSpPr/>
          <p:nvPr/>
        </p:nvSpPr>
        <p:spPr>
          <a:xfrm>
            <a:off x="4285226" y="4123050"/>
            <a:ext cx="1700445" cy="163732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8D401-5324-4871-8258-7556400D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99348">
            <a:off x="7286034" y="-634139"/>
            <a:ext cx="1196667" cy="16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7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6552" y="411510"/>
            <a:ext cx="3024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i-FI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Sifat Ketahanan Nasional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D91861-D085-40AB-A88C-1553716C628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11E7AC-DF4B-447D-A2F9-6B7A87CDDCB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TextBox 15"/>
          <p:cNvSpPr txBox="1"/>
          <p:nvPr/>
        </p:nvSpPr>
        <p:spPr>
          <a:xfrm>
            <a:off x="2771800" y="267494"/>
            <a:ext cx="4176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Mandiri,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ketahanan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bersifat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percaya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kemampuan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kekuatan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sendiri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keuletan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ketangguhan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mengandung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prinsip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menyerah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bertumpu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identitas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integritas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kepribadian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bangsa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93319-348E-4C4F-B689-26C1E9DB405E}"/>
              </a:ext>
            </a:extLst>
          </p:cNvPr>
          <p:cNvSpPr txBox="1"/>
          <p:nvPr/>
        </p:nvSpPr>
        <p:spPr>
          <a:xfrm>
            <a:off x="4716016" y="2002021"/>
            <a:ext cx="4176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2. Dinamis, </a:t>
            </a:r>
            <a:r>
              <a:rPr lang="en-US" altLang="en-US" sz="1600" dirty="0" err="1">
                <a:solidFill>
                  <a:schemeClr val="tx1"/>
                </a:solidFill>
              </a:rPr>
              <a:t>artinya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ketahanan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nasional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tidaklah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tetap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melainkan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dapat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meningkat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ataupun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menurun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bergantung</a:t>
            </a:r>
            <a:r>
              <a:rPr lang="en-US" altLang="en-US" sz="1600" dirty="0">
                <a:solidFill>
                  <a:schemeClr val="tx1"/>
                </a:solidFill>
              </a:rPr>
              <a:t> pada </a:t>
            </a:r>
            <a:r>
              <a:rPr lang="en-US" altLang="en-US" sz="1600" dirty="0" err="1">
                <a:solidFill>
                  <a:schemeClr val="tx1"/>
                </a:solidFill>
              </a:rPr>
              <a:t>situasi</a:t>
            </a:r>
            <a:r>
              <a:rPr lang="en-US" altLang="en-US" sz="1600" dirty="0">
                <a:solidFill>
                  <a:schemeClr val="tx1"/>
                </a:solidFill>
              </a:rPr>
              <a:t> dan </a:t>
            </a:r>
            <a:r>
              <a:rPr lang="en-US" altLang="en-US" sz="1600" dirty="0" err="1">
                <a:solidFill>
                  <a:schemeClr val="tx1"/>
                </a:solidFill>
              </a:rPr>
              <a:t>kondisi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bangsa</a:t>
            </a:r>
            <a:r>
              <a:rPr lang="en-US" altLang="en-US" sz="1600" dirty="0">
                <a:solidFill>
                  <a:schemeClr val="tx1"/>
                </a:solidFill>
              </a:rPr>
              <a:t> dan negara, </a:t>
            </a:r>
            <a:r>
              <a:rPr lang="en-US" altLang="en-US" sz="1600" dirty="0" err="1">
                <a:solidFill>
                  <a:schemeClr val="tx1"/>
                </a:solidFill>
              </a:rPr>
              <a:t>serta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kondisi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lingkungan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strategisnya</a:t>
            </a:r>
            <a:r>
              <a:rPr lang="en-US" altLang="en-US" sz="1600" dirty="0">
                <a:solidFill>
                  <a:schemeClr val="tx1"/>
                </a:solidFill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5D28-473C-4A18-8ED0-1E1ACC25C6B1}"/>
              </a:ext>
            </a:extLst>
          </p:cNvPr>
          <p:cNvSpPr txBox="1"/>
          <p:nvPr/>
        </p:nvSpPr>
        <p:spPr>
          <a:xfrm>
            <a:off x="2771799" y="3490327"/>
            <a:ext cx="4176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3.  </a:t>
            </a:r>
            <a:r>
              <a:rPr lang="en-US" altLang="en-US" sz="1600" dirty="0" err="1">
                <a:solidFill>
                  <a:schemeClr val="tx1"/>
                </a:solidFill>
              </a:rPr>
              <a:t>Manunggal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artinya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ketahanan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nasional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memiliki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sifat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integratif</a:t>
            </a:r>
            <a:r>
              <a:rPr lang="en-US" altLang="en-US" sz="1600" dirty="0">
                <a:solidFill>
                  <a:schemeClr val="tx1"/>
                </a:solidFill>
              </a:rPr>
              <a:t> yang </a:t>
            </a:r>
            <a:r>
              <a:rPr lang="en-US" altLang="en-US" sz="1600" dirty="0" err="1">
                <a:solidFill>
                  <a:schemeClr val="tx1"/>
                </a:solidFill>
              </a:rPr>
              <a:t>diartikan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terwujudnya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kesatuan</a:t>
            </a:r>
            <a:r>
              <a:rPr lang="en-US" altLang="en-US" sz="1600" dirty="0">
                <a:solidFill>
                  <a:schemeClr val="tx1"/>
                </a:solidFill>
              </a:rPr>
              <a:t> dan </a:t>
            </a:r>
            <a:r>
              <a:rPr lang="en-US" altLang="en-US" sz="1600" dirty="0" err="1">
                <a:solidFill>
                  <a:schemeClr val="tx1"/>
                </a:solidFill>
              </a:rPr>
              <a:t>perpaduan</a:t>
            </a:r>
            <a:r>
              <a:rPr lang="en-US" altLang="en-US" sz="1600" dirty="0">
                <a:solidFill>
                  <a:schemeClr val="tx1"/>
                </a:solidFill>
              </a:rPr>
              <a:t> yang </a:t>
            </a:r>
            <a:r>
              <a:rPr lang="en-US" altLang="en-US" sz="1600" dirty="0" err="1">
                <a:solidFill>
                  <a:schemeClr val="tx1"/>
                </a:solidFill>
              </a:rPr>
              <a:t>seimbang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serasi</a:t>
            </a:r>
            <a:r>
              <a:rPr lang="en-US" altLang="en-US" sz="1600" dirty="0">
                <a:solidFill>
                  <a:schemeClr val="tx1"/>
                </a:solidFill>
              </a:rPr>
              <a:t>, dan </a:t>
            </a:r>
            <a:r>
              <a:rPr lang="en-US" altLang="en-US" sz="1600" dirty="0" err="1">
                <a:solidFill>
                  <a:schemeClr val="tx1"/>
                </a:solidFill>
              </a:rPr>
              <a:t>selaras</a:t>
            </a:r>
            <a:r>
              <a:rPr lang="en-US" altLang="en-US" sz="1600" dirty="0">
                <a:solidFill>
                  <a:schemeClr val="tx1"/>
                </a:solidFill>
              </a:rPr>
              <a:t> di </a:t>
            </a:r>
            <a:r>
              <a:rPr lang="en-US" altLang="en-US" sz="1600" dirty="0" err="1">
                <a:solidFill>
                  <a:schemeClr val="tx1"/>
                </a:solidFill>
              </a:rPr>
              <a:t>antara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seluruh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aspek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kehidupan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</a:rPr>
              <a:t>bermasyarakat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</a:rPr>
              <a:t>berbangsa</a:t>
            </a:r>
            <a:r>
              <a:rPr lang="en-US" altLang="en-US" sz="1600" dirty="0">
                <a:solidFill>
                  <a:schemeClr val="tx1"/>
                </a:solidFill>
              </a:rPr>
              <a:t> dan </a:t>
            </a:r>
            <a:r>
              <a:rPr lang="en-US" altLang="en-US" sz="1600" dirty="0" err="1">
                <a:solidFill>
                  <a:schemeClr val="tx1"/>
                </a:solidFill>
              </a:rPr>
              <a:t>bernegara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33731-CFD4-4E57-B3AF-CFD88C31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37" y="3904001"/>
            <a:ext cx="1569660" cy="1569660"/>
          </a:xfrm>
          <a:prstGeom prst="rect">
            <a:avLst/>
          </a:prstGeom>
        </p:spPr>
      </p:pic>
      <p:sp>
        <p:nvSpPr>
          <p:cNvPr id="10" name="Rectangle 30">
            <a:extLst>
              <a:ext uri="{FF2B5EF4-FFF2-40B4-BE49-F238E27FC236}">
                <a16:creationId xmlns:a16="http://schemas.microsoft.com/office/drawing/2014/main" id="{95F7D8EC-1DC0-40CC-9357-29EE88BF6236}"/>
              </a:ext>
            </a:extLst>
          </p:cNvPr>
          <p:cNvSpPr/>
          <p:nvPr/>
        </p:nvSpPr>
        <p:spPr>
          <a:xfrm rot="997465">
            <a:off x="7625688" y="-69926"/>
            <a:ext cx="1193767" cy="108317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AA8C844-214E-4287-8939-84D5B65CFDFC}"/>
              </a:ext>
            </a:extLst>
          </p:cNvPr>
          <p:cNvSpPr/>
          <p:nvPr/>
        </p:nvSpPr>
        <p:spPr>
          <a:xfrm rot="1397940">
            <a:off x="-572013" y="1747271"/>
            <a:ext cx="1885206" cy="16489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22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123478"/>
            <a:ext cx="7596336" cy="884466"/>
          </a:xfrm>
        </p:spPr>
        <p:txBody>
          <a:bodyPr/>
          <a:lstStyle/>
          <a:p>
            <a:pPr algn="ctr"/>
            <a:r>
              <a:rPr lang="it-IT" altLang="ko-KR" dirty="0">
                <a:solidFill>
                  <a:schemeClr val="tx1"/>
                </a:solidFill>
              </a:rPr>
              <a:t>Ancaman yang ada di NKRI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C7D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889413"/>
            <a:ext cx="2991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Terorisme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Separatisme</a:t>
            </a:r>
            <a:endParaRPr kumimoji="0" lang="en-ID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Radikalisme</a:t>
            </a:r>
            <a:endParaRPr kumimoji="0" lang="en-ID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Konflik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komunal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1823672"/>
            <a:ext cx="2991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Kejahatan Lintas Negara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Imigrasi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gelap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Pertahanan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dan                      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Keamanan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darat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laut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dan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udara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Kerusakan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lingkungan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Bencana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8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76056" y="2344399"/>
            <a:ext cx="3632306" cy="78446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956419C7-86F7-4125-A290-7AAD3DD524C5}"/>
              </a:ext>
            </a:extLst>
          </p:cNvPr>
          <p:cNvGrpSpPr>
            <a:grpSpLocks/>
          </p:cNvGrpSpPr>
          <p:nvPr/>
        </p:nvGrpSpPr>
        <p:grpSpPr bwMode="auto">
          <a:xfrm>
            <a:off x="-36512" y="2571750"/>
            <a:ext cx="2902586" cy="2571750"/>
            <a:chOff x="0" y="0"/>
            <a:chExt cx="4627562" cy="38163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90F0B06-F90A-418C-9ED7-3A8685C5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7" y="0"/>
              <a:ext cx="257175" cy="692150"/>
            </a:xfrm>
            <a:custGeom>
              <a:avLst/>
              <a:gdLst>
                <a:gd name="T0" fmla="*/ 2147483647 w 303"/>
                <a:gd name="T1" fmla="*/ 2147483647 h 819"/>
                <a:gd name="T2" fmla="*/ 2147483647 w 303"/>
                <a:gd name="T3" fmla="*/ 2147483647 h 819"/>
                <a:gd name="T4" fmla="*/ 2147483647 w 303"/>
                <a:gd name="T5" fmla="*/ 2147483647 h 819"/>
                <a:gd name="T6" fmla="*/ 0 w 303"/>
                <a:gd name="T7" fmla="*/ 2147483647 h 819"/>
                <a:gd name="T8" fmla="*/ 0 w 303"/>
                <a:gd name="T9" fmla="*/ 2147483647 h 819"/>
                <a:gd name="T10" fmla="*/ 2147483647 w 303"/>
                <a:gd name="T11" fmla="*/ 0 h 819"/>
                <a:gd name="T12" fmla="*/ 2147483647 w 303"/>
                <a:gd name="T13" fmla="*/ 0 h 819"/>
                <a:gd name="T14" fmla="*/ 2147483647 w 303"/>
                <a:gd name="T15" fmla="*/ 2147483647 h 819"/>
                <a:gd name="T16" fmla="*/ 2147483647 w 303"/>
                <a:gd name="T17" fmla="*/ 2147483647 h 8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3"/>
                <a:gd name="T28" fmla="*/ 0 h 819"/>
                <a:gd name="T29" fmla="*/ 303 w 303"/>
                <a:gd name="T30" fmla="*/ 819 h 8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3" h="819">
                  <a:moveTo>
                    <a:pt x="303" y="770"/>
                  </a:moveTo>
                  <a:cubicBezTo>
                    <a:pt x="303" y="797"/>
                    <a:pt x="235" y="819"/>
                    <a:pt x="151" y="819"/>
                  </a:cubicBezTo>
                  <a:cubicBezTo>
                    <a:pt x="151" y="819"/>
                    <a:pt x="151" y="819"/>
                    <a:pt x="151" y="819"/>
                  </a:cubicBezTo>
                  <a:cubicBezTo>
                    <a:pt x="68" y="819"/>
                    <a:pt x="0" y="797"/>
                    <a:pt x="0" y="77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68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35" y="0"/>
                    <a:pt x="303" y="21"/>
                    <a:pt x="303" y="48"/>
                  </a:cubicBezTo>
                  <a:lnTo>
                    <a:pt x="303" y="770"/>
                  </a:lnTo>
                  <a:close/>
                </a:path>
              </a:pathLst>
            </a:custGeom>
            <a:solidFill>
              <a:srgbClr val="5E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8F1973EC-6055-45DA-8D97-3F44F2C49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037" y="1422400"/>
              <a:ext cx="1028700" cy="1162050"/>
            </a:xfrm>
            <a:custGeom>
              <a:avLst/>
              <a:gdLst>
                <a:gd name="T0" fmla="*/ 2147483647 w 1216"/>
                <a:gd name="T1" fmla="*/ 2147483647 h 1372"/>
                <a:gd name="T2" fmla="*/ 2147483647 w 1216"/>
                <a:gd name="T3" fmla="*/ 2147483647 h 1372"/>
                <a:gd name="T4" fmla="*/ 2147483647 w 1216"/>
                <a:gd name="T5" fmla="*/ 2147483647 h 1372"/>
                <a:gd name="T6" fmla="*/ 2147483647 w 1216"/>
                <a:gd name="T7" fmla="*/ 2147483647 h 1372"/>
                <a:gd name="T8" fmla="*/ 2147483647 w 1216"/>
                <a:gd name="T9" fmla="*/ 2147483647 h 1372"/>
                <a:gd name="T10" fmla="*/ 2147483647 w 1216"/>
                <a:gd name="T11" fmla="*/ 0 h 1372"/>
                <a:gd name="T12" fmla="*/ 2147483647 w 1216"/>
                <a:gd name="T13" fmla="*/ 2147483647 h 1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1372"/>
                <a:gd name="T23" fmla="*/ 1216 w 1216"/>
                <a:gd name="T24" fmla="*/ 1372 h 13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1372">
                  <a:moveTo>
                    <a:pt x="52" y="825"/>
                  </a:moveTo>
                  <a:cubicBezTo>
                    <a:pt x="52" y="825"/>
                    <a:pt x="0" y="1048"/>
                    <a:pt x="247" y="1184"/>
                  </a:cubicBezTo>
                  <a:cubicBezTo>
                    <a:pt x="590" y="1372"/>
                    <a:pt x="730" y="1300"/>
                    <a:pt x="830" y="1211"/>
                  </a:cubicBezTo>
                  <a:cubicBezTo>
                    <a:pt x="955" y="1100"/>
                    <a:pt x="1216" y="636"/>
                    <a:pt x="1216" y="636"/>
                  </a:cubicBezTo>
                  <a:cubicBezTo>
                    <a:pt x="1005" y="203"/>
                    <a:pt x="1005" y="203"/>
                    <a:pt x="1005" y="203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2" y="825"/>
                  </a:lnTo>
                  <a:close/>
                </a:path>
              </a:pathLst>
            </a:custGeom>
            <a:solidFill>
              <a:srgbClr val="E49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id="{54837F63-611F-4FB1-8C9D-2D24995B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7" y="788988"/>
              <a:ext cx="1249363" cy="1504950"/>
            </a:xfrm>
            <a:custGeom>
              <a:avLst/>
              <a:gdLst>
                <a:gd name="T0" fmla="*/ 2147483647 w 1476"/>
                <a:gd name="T1" fmla="*/ 2147483647 h 1779"/>
                <a:gd name="T2" fmla="*/ 0 w 1476"/>
                <a:gd name="T3" fmla="*/ 2147483647 h 1779"/>
                <a:gd name="T4" fmla="*/ 2147483647 w 1476"/>
                <a:gd name="T5" fmla="*/ 2147483647 h 1779"/>
                <a:gd name="T6" fmla="*/ 2147483647 w 1476"/>
                <a:gd name="T7" fmla="*/ 0 h 1779"/>
                <a:gd name="T8" fmla="*/ 2147483647 w 1476"/>
                <a:gd name="T9" fmla="*/ 2147483647 h 1779"/>
                <a:gd name="T10" fmla="*/ 2147483647 w 1476"/>
                <a:gd name="T11" fmla="*/ 2147483647 h 1779"/>
                <a:gd name="T12" fmla="*/ 2147483647 w 1476"/>
                <a:gd name="T13" fmla="*/ 2147483647 h 1779"/>
                <a:gd name="T14" fmla="*/ 2147483647 w 1476"/>
                <a:gd name="T15" fmla="*/ 2147483647 h 17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6"/>
                <a:gd name="T25" fmla="*/ 0 h 1779"/>
                <a:gd name="T26" fmla="*/ 1476 w 1476"/>
                <a:gd name="T27" fmla="*/ 1779 h 17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6" h="1779">
                  <a:moveTo>
                    <a:pt x="262" y="1779"/>
                  </a:moveTo>
                  <a:cubicBezTo>
                    <a:pt x="149" y="1767"/>
                    <a:pt x="0" y="1574"/>
                    <a:pt x="0" y="1574"/>
                  </a:cubicBezTo>
                  <a:cubicBezTo>
                    <a:pt x="526" y="117"/>
                    <a:pt x="526" y="117"/>
                    <a:pt x="526" y="117"/>
                  </a:cubicBezTo>
                  <a:cubicBezTo>
                    <a:pt x="1405" y="0"/>
                    <a:pt x="1405" y="0"/>
                    <a:pt x="1405" y="0"/>
                  </a:cubicBezTo>
                  <a:cubicBezTo>
                    <a:pt x="1405" y="0"/>
                    <a:pt x="1476" y="128"/>
                    <a:pt x="1310" y="222"/>
                  </a:cubicBezTo>
                  <a:cubicBezTo>
                    <a:pt x="1143" y="316"/>
                    <a:pt x="722" y="510"/>
                    <a:pt x="714" y="541"/>
                  </a:cubicBezTo>
                  <a:cubicBezTo>
                    <a:pt x="706" y="572"/>
                    <a:pt x="360" y="1721"/>
                    <a:pt x="360" y="1721"/>
                  </a:cubicBezTo>
                  <a:lnTo>
                    <a:pt x="262" y="1779"/>
                  </a:lnTo>
                  <a:close/>
                </a:path>
              </a:pathLst>
            </a:custGeom>
            <a:solidFill>
              <a:srgbClr val="E49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F4EA9BD3-A1B7-4DA6-841E-F96F7D7AA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262" y="234950"/>
              <a:ext cx="2400300" cy="3305175"/>
            </a:xfrm>
            <a:custGeom>
              <a:avLst/>
              <a:gdLst>
                <a:gd name="T0" fmla="*/ 2147483647 w 2836"/>
                <a:gd name="T1" fmla="*/ 2147483647 h 3907"/>
                <a:gd name="T2" fmla="*/ 2147483647 w 2836"/>
                <a:gd name="T3" fmla="*/ 2147483647 h 3907"/>
                <a:gd name="T4" fmla="*/ 2147483647 w 2836"/>
                <a:gd name="T5" fmla="*/ 2147483647 h 3907"/>
                <a:gd name="T6" fmla="*/ 0 w 2836"/>
                <a:gd name="T7" fmla="*/ 2147483647 h 3907"/>
                <a:gd name="T8" fmla="*/ 0 w 2836"/>
                <a:gd name="T9" fmla="*/ 2147483647 h 3907"/>
                <a:gd name="T10" fmla="*/ 2147483647 w 2836"/>
                <a:gd name="T11" fmla="*/ 0 h 3907"/>
                <a:gd name="T12" fmla="*/ 2147483647 w 2836"/>
                <a:gd name="T13" fmla="*/ 0 h 3907"/>
                <a:gd name="T14" fmla="*/ 2147483647 w 2836"/>
                <a:gd name="T15" fmla="*/ 2147483647 h 3907"/>
                <a:gd name="T16" fmla="*/ 2147483647 w 2836"/>
                <a:gd name="T17" fmla="*/ 2147483647 h 39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36"/>
                <a:gd name="T28" fmla="*/ 0 h 3907"/>
                <a:gd name="T29" fmla="*/ 2836 w 2836"/>
                <a:gd name="T30" fmla="*/ 3907 h 39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36" h="3907">
                  <a:moveTo>
                    <a:pt x="2836" y="3732"/>
                  </a:moveTo>
                  <a:cubicBezTo>
                    <a:pt x="2836" y="3829"/>
                    <a:pt x="2757" y="3907"/>
                    <a:pt x="2660" y="3907"/>
                  </a:cubicBezTo>
                  <a:cubicBezTo>
                    <a:pt x="175" y="3907"/>
                    <a:pt x="175" y="3907"/>
                    <a:pt x="175" y="3907"/>
                  </a:cubicBezTo>
                  <a:cubicBezTo>
                    <a:pt x="78" y="3907"/>
                    <a:pt x="0" y="3829"/>
                    <a:pt x="0" y="373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78"/>
                    <a:pt x="78" y="0"/>
                    <a:pt x="175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57" y="0"/>
                    <a:pt x="2836" y="78"/>
                    <a:pt x="2836" y="175"/>
                  </a:cubicBezTo>
                  <a:lnTo>
                    <a:pt x="2836" y="3732"/>
                  </a:lnTo>
                  <a:close/>
                </a:path>
              </a:pathLst>
            </a:custGeom>
            <a:solidFill>
              <a:srgbClr val="33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AC8D82E1-46A9-431D-BEAF-DF5AE1C7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2" y="392113"/>
              <a:ext cx="2043113" cy="2813050"/>
            </a:xfrm>
            <a:custGeom>
              <a:avLst/>
              <a:gdLst>
                <a:gd name="T0" fmla="*/ 2147483647 w 2415"/>
                <a:gd name="T1" fmla="*/ 2147483647 h 3326"/>
                <a:gd name="T2" fmla="*/ 2147483647 w 2415"/>
                <a:gd name="T3" fmla="*/ 2147483647 h 3326"/>
                <a:gd name="T4" fmla="*/ 2147483647 w 2415"/>
                <a:gd name="T5" fmla="*/ 2147483647 h 3326"/>
                <a:gd name="T6" fmla="*/ 0 w 2415"/>
                <a:gd name="T7" fmla="*/ 2147483647 h 3326"/>
                <a:gd name="T8" fmla="*/ 0 w 2415"/>
                <a:gd name="T9" fmla="*/ 2147483647 h 3326"/>
                <a:gd name="T10" fmla="*/ 2147483647 w 2415"/>
                <a:gd name="T11" fmla="*/ 0 h 3326"/>
                <a:gd name="T12" fmla="*/ 2147483647 w 2415"/>
                <a:gd name="T13" fmla="*/ 0 h 3326"/>
                <a:gd name="T14" fmla="*/ 2147483647 w 2415"/>
                <a:gd name="T15" fmla="*/ 2147483647 h 3326"/>
                <a:gd name="T16" fmla="*/ 2147483647 w 2415"/>
                <a:gd name="T17" fmla="*/ 2147483647 h 33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15"/>
                <a:gd name="T28" fmla="*/ 0 h 3326"/>
                <a:gd name="T29" fmla="*/ 2415 w 2415"/>
                <a:gd name="T30" fmla="*/ 3326 h 33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15" h="3326">
                  <a:moveTo>
                    <a:pt x="2415" y="3177"/>
                  </a:moveTo>
                  <a:cubicBezTo>
                    <a:pt x="2415" y="3260"/>
                    <a:pt x="2348" y="3326"/>
                    <a:pt x="2266" y="3326"/>
                  </a:cubicBezTo>
                  <a:cubicBezTo>
                    <a:pt x="150" y="3326"/>
                    <a:pt x="150" y="3326"/>
                    <a:pt x="150" y="3326"/>
                  </a:cubicBezTo>
                  <a:cubicBezTo>
                    <a:pt x="67" y="3326"/>
                    <a:pt x="0" y="3260"/>
                    <a:pt x="0" y="317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67"/>
                    <a:pt x="67" y="0"/>
                    <a:pt x="150" y="0"/>
                  </a:cubicBezTo>
                  <a:cubicBezTo>
                    <a:pt x="2266" y="0"/>
                    <a:pt x="2266" y="0"/>
                    <a:pt x="2266" y="0"/>
                  </a:cubicBezTo>
                  <a:cubicBezTo>
                    <a:pt x="2348" y="0"/>
                    <a:pt x="2415" y="67"/>
                    <a:pt x="2415" y="149"/>
                  </a:cubicBezTo>
                  <a:lnTo>
                    <a:pt x="2415" y="3177"/>
                  </a:lnTo>
                  <a:close/>
                </a:path>
              </a:pathLst>
            </a:custGeom>
            <a:solidFill>
              <a:srgbClr val="D5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2074EF84-FD7A-4551-80C7-99FADF68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301625"/>
              <a:ext cx="250825" cy="49213"/>
            </a:xfrm>
            <a:custGeom>
              <a:avLst/>
              <a:gdLst>
                <a:gd name="T0" fmla="*/ 2147483647 w 296"/>
                <a:gd name="T1" fmla="*/ 2147483647 h 57"/>
                <a:gd name="T2" fmla="*/ 2147483647 w 296"/>
                <a:gd name="T3" fmla="*/ 2147483647 h 57"/>
                <a:gd name="T4" fmla="*/ 2147483647 w 296"/>
                <a:gd name="T5" fmla="*/ 2147483647 h 57"/>
                <a:gd name="T6" fmla="*/ 0 w 296"/>
                <a:gd name="T7" fmla="*/ 2147483647 h 57"/>
                <a:gd name="T8" fmla="*/ 0 w 296"/>
                <a:gd name="T9" fmla="*/ 2147483647 h 57"/>
                <a:gd name="T10" fmla="*/ 2147483647 w 296"/>
                <a:gd name="T11" fmla="*/ 0 h 57"/>
                <a:gd name="T12" fmla="*/ 2147483647 w 296"/>
                <a:gd name="T13" fmla="*/ 0 h 57"/>
                <a:gd name="T14" fmla="*/ 2147483647 w 296"/>
                <a:gd name="T15" fmla="*/ 2147483647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6"/>
                <a:gd name="T25" fmla="*/ 0 h 57"/>
                <a:gd name="T26" fmla="*/ 296 w 29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6" h="57">
                  <a:moveTo>
                    <a:pt x="296" y="28"/>
                  </a:moveTo>
                  <a:cubicBezTo>
                    <a:pt x="296" y="44"/>
                    <a:pt x="283" y="57"/>
                    <a:pt x="267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83" y="0"/>
                    <a:pt x="296" y="13"/>
                    <a:pt x="296" y="28"/>
                  </a:cubicBezTo>
                  <a:close/>
                </a:path>
              </a:pathLst>
            </a:custGeom>
            <a:solidFill>
              <a:srgbClr val="5E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56">
              <a:extLst>
                <a:ext uri="{FF2B5EF4-FFF2-40B4-BE49-F238E27FC236}">
                  <a16:creationId xmlns:a16="http://schemas.microsoft.com/office/drawing/2014/main" id="{1A0F5092-D96C-481A-8919-F84F5E1D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12" y="3305175"/>
              <a:ext cx="355600" cy="115888"/>
            </a:xfrm>
            <a:prstGeom prst="ellipse">
              <a:avLst/>
            </a:prstGeom>
            <a:solidFill>
              <a:srgbClr val="5E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E2BD9FA-B35B-4C84-AB68-963371F02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587" y="1136650"/>
              <a:ext cx="463550" cy="1365250"/>
            </a:xfrm>
            <a:custGeom>
              <a:avLst/>
              <a:gdLst>
                <a:gd name="T0" fmla="*/ 2147483647 w 549"/>
                <a:gd name="T1" fmla="*/ 2147483647 h 1613"/>
                <a:gd name="T2" fmla="*/ 0 w 549"/>
                <a:gd name="T3" fmla="*/ 2147483647 h 1613"/>
                <a:gd name="T4" fmla="*/ 2147483647 w 549"/>
                <a:gd name="T5" fmla="*/ 0 h 1613"/>
                <a:gd name="T6" fmla="*/ 2147483647 w 549"/>
                <a:gd name="T7" fmla="*/ 2147483647 h 1613"/>
                <a:gd name="T8" fmla="*/ 2147483647 w 549"/>
                <a:gd name="T9" fmla="*/ 2147483647 h 1613"/>
                <a:gd name="T10" fmla="*/ 2147483647 w 549"/>
                <a:gd name="T11" fmla="*/ 2147483647 h 1613"/>
                <a:gd name="T12" fmla="*/ 2147483647 w 549"/>
                <a:gd name="T13" fmla="*/ 2147483647 h 1613"/>
                <a:gd name="T14" fmla="*/ 2147483647 w 549"/>
                <a:gd name="T15" fmla="*/ 2147483647 h 1613"/>
                <a:gd name="T16" fmla="*/ 2147483647 w 549"/>
                <a:gd name="T17" fmla="*/ 2147483647 h 16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9"/>
                <a:gd name="T28" fmla="*/ 0 h 1613"/>
                <a:gd name="T29" fmla="*/ 549 w 549"/>
                <a:gd name="T30" fmla="*/ 1613 h 16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9" h="1613">
                  <a:moveTo>
                    <a:pt x="154" y="1451"/>
                  </a:moveTo>
                  <a:cubicBezTo>
                    <a:pt x="82" y="1374"/>
                    <a:pt x="0" y="597"/>
                    <a:pt x="0" y="597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9" y="0"/>
                    <a:pt x="459" y="158"/>
                    <a:pt x="440" y="300"/>
                  </a:cubicBezTo>
                  <a:cubicBezTo>
                    <a:pt x="419" y="458"/>
                    <a:pt x="362" y="679"/>
                    <a:pt x="362" y="679"/>
                  </a:cubicBezTo>
                  <a:cubicBezTo>
                    <a:pt x="498" y="1145"/>
                    <a:pt x="498" y="1145"/>
                    <a:pt x="498" y="1145"/>
                  </a:cubicBezTo>
                  <a:cubicBezTo>
                    <a:pt x="498" y="1145"/>
                    <a:pt x="515" y="1174"/>
                    <a:pt x="524" y="1220"/>
                  </a:cubicBezTo>
                  <a:cubicBezTo>
                    <a:pt x="543" y="1309"/>
                    <a:pt x="549" y="1451"/>
                    <a:pt x="451" y="1511"/>
                  </a:cubicBezTo>
                  <a:cubicBezTo>
                    <a:pt x="287" y="1613"/>
                    <a:pt x="196" y="1497"/>
                    <a:pt x="154" y="1451"/>
                  </a:cubicBezTo>
                  <a:close/>
                </a:path>
              </a:pathLst>
            </a:custGeom>
            <a:solidFill>
              <a:srgbClr val="F5A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1B60475B-BEBC-4940-9FE7-0032C2E1E5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43237" y="2225675"/>
              <a:ext cx="520700" cy="522288"/>
            </a:xfrm>
            <a:custGeom>
              <a:avLst/>
              <a:gdLst>
                <a:gd name="T0" fmla="*/ 2147483647 w 616"/>
                <a:gd name="T1" fmla="*/ 2147483647 h 617"/>
                <a:gd name="T2" fmla="*/ 2147483647 w 616"/>
                <a:gd name="T3" fmla="*/ 2147483647 h 617"/>
                <a:gd name="T4" fmla="*/ 2147483647 w 616"/>
                <a:gd name="T5" fmla="*/ 2147483647 h 617"/>
                <a:gd name="T6" fmla="*/ 2147483647 w 616"/>
                <a:gd name="T7" fmla="*/ 2147483647 h 617"/>
                <a:gd name="T8" fmla="*/ 2147483647 w 616"/>
                <a:gd name="T9" fmla="*/ 2147483647 h 617"/>
                <a:gd name="T10" fmla="*/ 2147483647 w 616"/>
                <a:gd name="T11" fmla="*/ 2147483647 h 617"/>
                <a:gd name="T12" fmla="*/ 2147483647 w 616"/>
                <a:gd name="T13" fmla="*/ 2147483647 h 617"/>
                <a:gd name="T14" fmla="*/ 2147483647 w 616"/>
                <a:gd name="T15" fmla="*/ 2147483647 h 617"/>
                <a:gd name="T16" fmla="*/ 2147483647 w 616"/>
                <a:gd name="T17" fmla="*/ 2147483647 h 617"/>
                <a:gd name="T18" fmla="*/ 2147483647 w 616"/>
                <a:gd name="T19" fmla="*/ 2147483647 h 617"/>
                <a:gd name="T20" fmla="*/ 2147483647 w 616"/>
                <a:gd name="T21" fmla="*/ 2147483647 h 617"/>
                <a:gd name="T22" fmla="*/ 2147483647 w 616"/>
                <a:gd name="T23" fmla="*/ 2147483647 h 617"/>
                <a:gd name="T24" fmla="*/ 2147483647 w 616"/>
                <a:gd name="T25" fmla="*/ 2147483647 h 617"/>
                <a:gd name="T26" fmla="*/ 2147483647 w 616"/>
                <a:gd name="T27" fmla="*/ 2147483647 h 617"/>
                <a:gd name="T28" fmla="*/ 2147483647 w 616"/>
                <a:gd name="T29" fmla="*/ 2147483647 h 617"/>
                <a:gd name="T30" fmla="*/ 2147483647 w 616"/>
                <a:gd name="T31" fmla="*/ 2147483647 h 617"/>
                <a:gd name="T32" fmla="*/ 2147483647 w 616"/>
                <a:gd name="T33" fmla="*/ 2147483647 h 617"/>
                <a:gd name="T34" fmla="*/ 2147483647 w 616"/>
                <a:gd name="T35" fmla="*/ 2147483647 h 617"/>
                <a:gd name="T36" fmla="*/ 2147483647 w 616"/>
                <a:gd name="T37" fmla="*/ 2147483647 h 617"/>
                <a:gd name="T38" fmla="*/ 2147483647 w 616"/>
                <a:gd name="T39" fmla="*/ 2147483647 h 617"/>
                <a:gd name="T40" fmla="*/ 2147483647 w 616"/>
                <a:gd name="T41" fmla="*/ 2147483647 h 617"/>
                <a:gd name="T42" fmla="*/ 2147483647 w 616"/>
                <a:gd name="T43" fmla="*/ 2147483647 h 617"/>
                <a:gd name="T44" fmla="*/ 2147483647 w 616"/>
                <a:gd name="T45" fmla="*/ 2147483647 h 617"/>
                <a:gd name="T46" fmla="*/ 2147483647 w 616"/>
                <a:gd name="T47" fmla="*/ 2147483647 h 617"/>
                <a:gd name="T48" fmla="*/ 2147483647 w 616"/>
                <a:gd name="T49" fmla="*/ 2147483647 h 617"/>
                <a:gd name="T50" fmla="*/ 2147483647 w 616"/>
                <a:gd name="T51" fmla="*/ 2147483647 h 617"/>
                <a:gd name="T52" fmla="*/ 2147483647 w 616"/>
                <a:gd name="T53" fmla="*/ 2147483647 h 617"/>
                <a:gd name="T54" fmla="*/ 2147483647 w 616"/>
                <a:gd name="T55" fmla="*/ 2147483647 h 617"/>
                <a:gd name="T56" fmla="*/ 2147483647 w 616"/>
                <a:gd name="T57" fmla="*/ 2147483647 h 617"/>
                <a:gd name="T58" fmla="*/ 2147483647 w 616"/>
                <a:gd name="T59" fmla="*/ 2147483647 h 617"/>
                <a:gd name="T60" fmla="*/ 2147483647 w 616"/>
                <a:gd name="T61" fmla="*/ 2147483647 h 617"/>
                <a:gd name="T62" fmla="*/ 2147483647 w 616"/>
                <a:gd name="T63" fmla="*/ 2147483647 h 617"/>
                <a:gd name="T64" fmla="*/ 2147483647 w 616"/>
                <a:gd name="T65" fmla="*/ 2147483647 h 617"/>
                <a:gd name="T66" fmla="*/ 2147483647 w 616"/>
                <a:gd name="T67" fmla="*/ 2147483647 h 617"/>
                <a:gd name="T68" fmla="*/ 2147483647 w 616"/>
                <a:gd name="T69" fmla="*/ 2147483647 h 617"/>
                <a:gd name="T70" fmla="*/ 2147483647 w 616"/>
                <a:gd name="T71" fmla="*/ 2147483647 h 617"/>
                <a:gd name="T72" fmla="*/ 603768556 w 616"/>
                <a:gd name="T73" fmla="*/ 2147483647 h 617"/>
                <a:gd name="T74" fmla="*/ 2147483647 w 616"/>
                <a:gd name="T75" fmla="*/ 2147483647 h 617"/>
                <a:gd name="T76" fmla="*/ 2147483647 w 616"/>
                <a:gd name="T77" fmla="*/ 2147483647 h 617"/>
                <a:gd name="T78" fmla="*/ 2147483647 w 616"/>
                <a:gd name="T79" fmla="*/ 2147483647 h 617"/>
                <a:gd name="T80" fmla="*/ 2147483647 w 616"/>
                <a:gd name="T81" fmla="*/ 2147483647 h 617"/>
                <a:gd name="T82" fmla="*/ 2147483647 w 616"/>
                <a:gd name="T83" fmla="*/ 2147483647 h 617"/>
                <a:gd name="T84" fmla="*/ 2147483647 w 616"/>
                <a:gd name="T85" fmla="*/ 2147483647 h 617"/>
                <a:gd name="T86" fmla="*/ 2147483647 w 616"/>
                <a:gd name="T87" fmla="*/ 2147483647 h 617"/>
                <a:gd name="T88" fmla="*/ 2147483647 w 616"/>
                <a:gd name="T89" fmla="*/ 2147483647 h 617"/>
                <a:gd name="T90" fmla="*/ 2147483647 w 616"/>
                <a:gd name="T91" fmla="*/ 2147483647 h 617"/>
                <a:gd name="T92" fmla="*/ 2147483647 w 616"/>
                <a:gd name="T93" fmla="*/ 2147483647 h 617"/>
                <a:gd name="T94" fmla="*/ 2147483647 w 616"/>
                <a:gd name="T95" fmla="*/ 2147483647 h 617"/>
                <a:gd name="T96" fmla="*/ 2147483647 w 616"/>
                <a:gd name="T97" fmla="*/ 2147483647 h 6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16"/>
                <a:gd name="T148" fmla="*/ 0 h 617"/>
                <a:gd name="T149" fmla="*/ 616 w 616"/>
                <a:gd name="T150" fmla="*/ 617 h 6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16" h="617">
                  <a:moveTo>
                    <a:pt x="282" y="614"/>
                  </a:moveTo>
                  <a:cubicBezTo>
                    <a:pt x="303" y="617"/>
                    <a:pt x="303" y="617"/>
                    <a:pt x="303" y="617"/>
                  </a:cubicBezTo>
                  <a:cubicBezTo>
                    <a:pt x="311" y="604"/>
                    <a:pt x="311" y="604"/>
                    <a:pt x="311" y="604"/>
                  </a:cubicBezTo>
                  <a:cubicBezTo>
                    <a:pt x="331" y="603"/>
                    <a:pt x="331" y="603"/>
                    <a:pt x="331" y="603"/>
                  </a:cubicBezTo>
                  <a:cubicBezTo>
                    <a:pt x="337" y="614"/>
                    <a:pt x="337" y="614"/>
                    <a:pt x="337" y="614"/>
                  </a:cubicBezTo>
                  <a:cubicBezTo>
                    <a:pt x="358" y="613"/>
                    <a:pt x="358" y="613"/>
                    <a:pt x="358" y="613"/>
                  </a:cubicBezTo>
                  <a:cubicBezTo>
                    <a:pt x="364" y="599"/>
                    <a:pt x="364" y="599"/>
                    <a:pt x="364" y="599"/>
                  </a:cubicBezTo>
                  <a:cubicBezTo>
                    <a:pt x="383" y="594"/>
                    <a:pt x="383" y="594"/>
                    <a:pt x="383" y="594"/>
                  </a:cubicBezTo>
                  <a:cubicBezTo>
                    <a:pt x="391" y="604"/>
                    <a:pt x="391" y="604"/>
                    <a:pt x="391" y="604"/>
                  </a:cubicBezTo>
                  <a:cubicBezTo>
                    <a:pt x="411" y="599"/>
                    <a:pt x="411" y="599"/>
                    <a:pt x="411" y="599"/>
                  </a:cubicBezTo>
                  <a:cubicBezTo>
                    <a:pt x="415" y="584"/>
                    <a:pt x="415" y="584"/>
                    <a:pt x="415" y="584"/>
                  </a:cubicBezTo>
                  <a:cubicBezTo>
                    <a:pt x="433" y="576"/>
                    <a:pt x="433" y="576"/>
                    <a:pt x="433" y="576"/>
                  </a:cubicBezTo>
                  <a:cubicBezTo>
                    <a:pt x="442" y="584"/>
                    <a:pt x="442" y="584"/>
                    <a:pt x="442" y="584"/>
                  </a:cubicBezTo>
                  <a:cubicBezTo>
                    <a:pt x="462" y="576"/>
                    <a:pt x="462" y="576"/>
                    <a:pt x="462" y="576"/>
                  </a:cubicBezTo>
                  <a:cubicBezTo>
                    <a:pt x="463" y="560"/>
                    <a:pt x="463" y="560"/>
                    <a:pt x="463" y="560"/>
                  </a:cubicBezTo>
                  <a:cubicBezTo>
                    <a:pt x="479" y="549"/>
                    <a:pt x="479" y="549"/>
                    <a:pt x="479" y="549"/>
                  </a:cubicBezTo>
                  <a:cubicBezTo>
                    <a:pt x="490" y="556"/>
                    <a:pt x="490" y="556"/>
                    <a:pt x="490" y="556"/>
                  </a:cubicBezTo>
                  <a:cubicBezTo>
                    <a:pt x="507" y="544"/>
                    <a:pt x="507" y="544"/>
                    <a:pt x="507" y="544"/>
                  </a:cubicBezTo>
                  <a:cubicBezTo>
                    <a:pt x="505" y="528"/>
                    <a:pt x="505" y="528"/>
                    <a:pt x="505" y="528"/>
                  </a:cubicBezTo>
                  <a:cubicBezTo>
                    <a:pt x="519" y="514"/>
                    <a:pt x="519" y="514"/>
                    <a:pt x="519" y="514"/>
                  </a:cubicBezTo>
                  <a:cubicBezTo>
                    <a:pt x="531" y="519"/>
                    <a:pt x="531" y="519"/>
                    <a:pt x="531" y="519"/>
                  </a:cubicBezTo>
                  <a:cubicBezTo>
                    <a:pt x="546" y="504"/>
                    <a:pt x="546" y="504"/>
                    <a:pt x="546" y="504"/>
                  </a:cubicBezTo>
                  <a:cubicBezTo>
                    <a:pt x="541" y="490"/>
                    <a:pt x="541" y="490"/>
                    <a:pt x="541" y="490"/>
                  </a:cubicBezTo>
                  <a:cubicBezTo>
                    <a:pt x="552" y="473"/>
                    <a:pt x="552" y="473"/>
                    <a:pt x="552" y="473"/>
                  </a:cubicBezTo>
                  <a:cubicBezTo>
                    <a:pt x="565" y="476"/>
                    <a:pt x="565" y="476"/>
                    <a:pt x="565" y="476"/>
                  </a:cubicBezTo>
                  <a:cubicBezTo>
                    <a:pt x="577" y="459"/>
                    <a:pt x="577" y="459"/>
                    <a:pt x="577" y="459"/>
                  </a:cubicBezTo>
                  <a:cubicBezTo>
                    <a:pt x="570" y="445"/>
                    <a:pt x="570" y="445"/>
                    <a:pt x="570" y="445"/>
                  </a:cubicBezTo>
                  <a:cubicBezTo>
                    <a:pt x="578" y="427"/>
                    <a:pt x="578" y="427"/>
                    <a:pt x="578" y="427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00" y="408"/>
                    <a:pt x="600" y="408"/>
                    <a:pt x="600" y="408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5" y="377"/>
                    <a:pt x="595" y="377"/>
                    <a:pt x="595" y="377"/>
                  </a:cubicBezTo>
                  <a:cubicBezTo>
                    <a:pt x="608" y="375"/>
                    <a:pt x="608" y="375"/>
                    <a:pt x="608" y="375"/>
                  </a:cubicBezTo>
                  <a:cubicBezTo>
                    <a:pt x="613" y="354"/>
                    <a:pt x="613" y="354"/>
                    <a:pt x="613" y="354"/>
                  </a:cubicBezTo>
                  <a:cubicBezTo>
                    <a:pt x="601" y="344"/>
                    <a:pt x="601" y="344"/>
                    <a:pt x="601" y="344"/>
                  </a:cubicBezTo>
                  <a:cubicBezTo>
                    <a:pt x="603" y="324"/>
                    <a:pt x="603" y="324"/>
                    <a:pt x="603" y="324"/>
                  </a:cubicBezTo>
                  <a:cubicBezTo>
                    <a:pt x="615" y="320"/>
                    <a:pt x="615" y="320"/>
                    <a:pt x="615" y="320"/>
                  </a:cubicBezTo>
                  <a:cubicBezTo>
                    <a:pt x="616" y="299"/>
                    <a:pt x="616" y="299"/>
                    <a:pt x="616" y="299"/>
                  </a:cubicBezTo>
                  <a:cubicBezTo>
                    <a:pt x="603" y="291"/>
                    <a:pt x="603" y="291"/>
                    <a:pt x="603" y="291"/>
                  </a:cubicBezTo>
                  <a:cubicBezTo>
                    <a:pt x="601" y="271"/>
                    <a:pt x="601" y="271"/>
                    <a:pt x="601" y="271"/>
                  </a:cubicBezTo>
                  <a:cubicBezTo>
                    <a:pt x="612" y="265"/>
                    <a:pt x="612" y="265"/>
                    <a:pt x="612" y="265"/>
                  </a:cubicBezTo>
                  <a:cubicBezTo>
                    <a:pt x="610" y="244"/>
                    <a:pt x="610" y="244"/>
                    <a:pt x="610" y="244"/>
                  </a:cubicBezTo>
                  <a:cubicBezTo>
                    <a:pt x="595" y="239"/>
                    <a:pt x="595" y="239"/>
                    <a:pt x="595" y="239"/>
                  </a:cubicBezTo>
                  <a:cubicBezTo>
                    <a:pt x="589" y="220"/>
                    <a:pt x="589" y="220"/>
                    <a:pt x="589" y="220"/>
                  </a:cubicBezTo>
                  <a:cubicBezTo>
                    <a:pt x="600" y="212"/>
                    <a:pt x="600" y="212"/>
                    <a:pt x="600" y="212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78" y="188"/>
                    <a:pt x="578" y="188"/>
                    <a:pt x="578" y="188"/>
                  </a:cubicBezTo>
                  <a:cubicBezTo>
                    <a:pt x="569" y="171"/>
                    <a:pt x="569" y="171"/>
                    <a:pt x="569" y="171"/>
                  </a:cubicBezTo>
                  <a:cubicBezTo>
                    <a:pt x="578" y="161"/>
                    <a:pt x="578" y="161"/>
                    <a:pt x="578" y="161"/>
                  </a:cubicBezTo>
                  <a:cubicBezTo>
                    <a:pt x="568" y="142"/>
                    <a:pt x="568" y="142"/>
                    <a:pt x="568" y="142"/>
                  </a:cubicBezTo>
                  <a:cubicBezTo>
                    <a:pt x="552" y="142"/>
                    <a:pt x="552" y="142"/>
                    <a:pt x="552" y="142"/>
                  </a:cubicBezTo>
                  <a:cubicBezTo>
                    <a:pt x="540" y="126"/>
                    <a:pt x="540" y="126"/>
                    <a:pt x="540" y="126"/>
                  </a:cubicBezTo>
                  <a:cubicBezTo>
                    <a:pt x="547" y="115"/>
                    <a:pt x="547" y="115"/>
                    <a:pt x="547" y="115"/>
                  </a:cubicBezTo>
                  <a:cubicBezTo>
                    <a:pt x="534" y="98"/>
                    <a:pt x="534" y="98"/>
                    <a:pt x="534" y="98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04" y="88"/>
                    <a:pt x="504" y="88"/>
                    <a:pt x="504" y="88"/>
                  </a:cubicBezTo>
                  <a:cubicBezTo>
                    <a:pt x="509" y="76"/>
                    <a:pt x="509" y="76"/>
                    <a:pt x="509" y="76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79" y="66"/>
                    <a:pt x="479" y="66"/>
                    <a:pt x="479" y="6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4" y="43"/>
                    <a:pt x="464" y="43"/>
                    <a:pt x="464" y="43"/>
                  </a:cubicBezTo>
                  <a:cubicBezTo>
                    <a:pt x="446" y="32"/>
                    <a:pt x="446" y="32"/>
                    <a:pt x="446" y="32"/>
                  </a:cubicBezTo>
                  <a:cubicBezTo>
                    <a:pt x="433" y="40"/>
                    <a:pt x="433" y="40"/>
                    <a:pt x="433" y="40"/>
                  </a:cubicBezTo>
                  <a:cubicBezTo>
                    <a:pt x="414" y="33"/>
                    <a:pt x="414" y="33"/>
                    <a:pt x="414" y="33"/>
                  </a:cubicBezTo>
                  <a:cubicBezTo>
                    <a:pt x="414" y="20"/>
                    <a:pt x="414" y="20"/>
                    <a:pt x="414" y="20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3" y="22"/>
                    <a:pt x="383" y="22"/>
                    <a:pt x="383" y="22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61" y="5"/>
                    <a:pt x="361" y="5"/>
                    <a:pt x="361" y="5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11" y="13"/>
                    <a:pt x="311" y="13"/>
                    <a:pt x="311" y="13"/>
                  </a:cubicBezTo>
                  <a:cubicBezTo>
                    <a:pt x="306" y="1"/>
                    <a:pt x="306" y="1"/>
                    <a:pt x="306" y="1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58" y="17"/>
                    <a:pt x="258" y="17"/>
                    <a:pt x="258" y="17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30" y="9"/>
                    <a:pt x="230" y="9"/>
                    <a:pt x="230" y="9"/>
                  </a:cubicBezTo>
                  <a:cubicBezTo>
                    <a:pt x="225" y="24"/>
                    <a:pt x="225" y="24"/>
                    <a:pt x="225" y="24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28" y="214"/>
                    <a:pt x="28" y="214"/>
                    <a:pt x="28" y="21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5" y="265"/>
                    <a:pt x="15" y="265"/>
                    <a:pt x="15" y="265"/>
                  </a:cubicBezTo>
                  <a:cubicBezTo>
                    <a:pt x="3" y="268"/>
                    <a:pt x="3" y="268"/>
                    <a:pt x="3" y="268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12" y="318"/>
                    <a:pt x="12" y="318"/>
                    <a:pt x="12" y="318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45"/>
                    <a:pt x="1" y="345"/>
                    <a:pt x="1" y="345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9" y="371"/>
                    <a:pt x="19" y="371"/>
                    <a:pt x="19" y="371"/>
                  </a:cubicBezTo>
                  <a:cubicBezTo>
                    <a:pt x="8" y="378"/>
                    <a:pt x="8" y="378"/>
                    <a:pt x="8" y="378"/>
                  </a:cubicBezTo>
                  <a:cubicBezTo>
                    <a:pt x="13" y="399"/>
                    <a:pt x="13" y="399"/>
                    <a:pt x="13" y="399"/>
                  </a:cubicBezTo>
                  <a:cubicBezTo>
                    <a:pt x="27" y="403"/>
                    <a:pt x="27" y="403"/>
                    <a:pt x="27" y="403"/>
                  </a:cubicBezTo>
                  <a:cubicBezTo>
                    <a:pt x="35" y="421"/>
                    <a:pt x="35" y="421"/>
                    <a:pt x="35" y="421"/>
                  </a:cubicBezTo>
                  <a:cubicBezTo>
                    <a:pt x="26" y="430"/>
                    <a:pt x="26" y="430"/>
                    <a:pt x="26" y="430"/>
                  </a:cubicBezTo>
                  <a:cubicBezTo>
                    <a:pt x="34" y="450"/>
                    <a:pt x="34" y="450"/>
                    <a:pt x="34" y="450"/>
                  </a:cubicBezTo>
                  <a:cubicBezTo>
                    <a:pt x="49" y="452"/>
                    <a:pt x="49" y="452"/>
                    <a:pt x="49" y="452"/>
                  </a:cubicBezTo>
                  <a:cubicBezTo>
                    <a:pt x="59" y="468"/>
                    <a:pt x="59" y="468"/>
                    <a:pt x="59" y="468"/>
                  </a:cubicBezTo>
                  <a:cubicBezTo>
                    <a:pt x="52" y="479"/>
                    <a:pt x="52" y="479"/>
                    <a:pt x="52" y="479"/>
                  </a:cubicBezTo>
                  <a:cubicBezTo>
                    <a:pt x="63" y="497"/>
                    <a:pt x="63" y="497"/>
                    <a:pt x="63" y="497"/>
                  </a:cubicBezTo>
                  <a:cubicBezTo>
                    <a:pt x="79" y="496"/>
                    <a:pt x="79" y="496"/>
                    <a:pt x="79" y="496"/>
                  </a:cubicBezTo>
                  <a:cubicBezTo>
                    <a:pt x="92" y="510"/>
                    <a:pt x="92" y="510"/>
                    <a:pt x="92" y="510"/>
                  </a:cubicBezTo>
                  <a:cubicBezTo>
                    <a:pt x="86" y="522"/>
                    <a:pt x="86" y="522"/>
                    <a:pt x="86" y="522"/>
                  </a:cubicBezTo>
                  <a:cubicBezTo>
                    <a:pt x="101" y="537"/>
                    <a:pt x="101" y="537"/>
                    <a:pt x="101" y="537"/>
                  </a:cubicBezTo>
                  <a:cubicBezTo>
                    <a:pt x="116" y="533"/>
                    <a:pt x="116" y="533"/>
                    <a:pt x="116" y="533"/>
                  </a:cubicBezTo>
                  <a:cubicBezTo>
                    <a:pt x="132" y="545"/>
                    <a:pt x="132" y="545"/>
                    <a:pt x="132" y="545"/>
                  </a:cubicBezTo>
                  <a:cubicBezTo>
                    <a:pt x="128" y="558"/>
                    <a:pt x="128" y="558"/>
                    <a:pt x="128" y="558"/>
                  </a:cubicBezTo>
                  <a:cubicBezTo>
                    <a:pt x="145" y="570"/>
                    <a:pt x="145" y="570"/>
                    <a:pt x="145" y="570"/>
                  </a:cubicBezTo>
                  <a:cubicBezTo>
                    <a:pt x="159" y="564"/>
                    <a:pt x="159" y="564"/>
                    <a:pt x="159" y="564"/>
                  </a:cubicBezTo>
                  <a:cubicBezTo>
                    <a:pt x="177" y="573"/>
                    <a:pt x="177" y="573"/>
                    <a:pt x="177" y="573"/>
                  </a:cubicBezTo>
                  <a:cubicBezTo>
                    <a:pt x="176" y="586"/>
                    <a:pt x="176" y="586"/>
                    <a:pt x="176" y="586"/>
                  </a:cubicBezTo>
                  <a:cubicBezTo>
                    <a:pt x="195" y="595"/>
                    <a:pt x="195" y="595"/>
                    <a:pt x="195" y="595"/>
                  </a:cubicBezTo>
                  <a:cubicBezTo>
                    <a:pt x="207" y="586"/>
                    <a:pt x="207" y="586"/>
                    <a:pt x="207" y="586"/>
                  </a:cubicBezTo>
                  <a:cubicBezTo>
                    <a:pt x="215" y="589"/>
                    <a:pt x="215" y="589"/>
                    <a:pt x="215" y="589"/>
                  </a:cubicBezTo>
                  <a:cubicBezTo>
                    <a:pt x="226" y="592"/>
                    <a:pt x="226" y="592"/>
                    <a:pt x="226" y="592"/>
                  </a:cubicBezTo>
                  <a:cubicBezTo>
                    <a:pt x="227" y="605"/>
                    <a:pt x="227" y="605"/>
                    <a:pt x="227" y="605"/>
                  </a:cubicBezTo>
                  <a:cubicBezTo>
                    <a:pt x="248" y="611"/>
                    <a:pt x="248" y="611"/>
                    <a:pt x="248" y="611"/>
                  </a:cubicBezTo>
                  <a:cubicBezTo>
                    <a:pt x="258" y="600"/>
                    <a:pt x="258" y="600"/>
                    <a:pt x="258" y="600"/>
                  </a:cubicBezTo>
                  <a:cubicBezTo>
                    <a:pt x="278" y="602"/>
                    <a:pt x="278" y="602"/>
                    <a:pt x="278" y="602"/>
                  </a:cubicBezTo>
                  <a:lnTo>
                    <a:pt x="282" y="614"/>
                  </a:lnTo>
                  <a:close/>
                  <a:moveTo>
                    <a:pt x="324" y="275"/>
                  </a:moveTo>
                  <a:cubicBezTo>
                    <a:pt x="343" y="284"/>
                    <a:pt x="350" y="306"/>
                    <a:pt x="341" y="325"/>
                  </a:cubicBezTo>
                  <a:cubicBezTo>
                    <a:pt x="332" y="343"/>
                    <a:pt x="309" y="350"/>
                    <a:pt x="291" y="341"/>
                  </a:cubicBezTo>
                  <a:cubicBezTo>
                    <a:pt x="273" y="332"/>
                    <a:pt x="265" y="310"/>
                    <a:pt x="274" y="291"/>
                  </a:cubicBezTo>
                  <a:cubicBezTo>
                    <a:pt x="284" y="273"/>
                    <a:pt x="306" y="266"/>
                    <a:pt x="324" y="275"/>
                  </a:cubicBezTo>
                  <a:close/>
                </a:path>
              </a:pathLst>
            </a:custGeom>
            <a:solidFill>
              <a:srgbClr val="69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9">
              <a:extLst>
                <a:ext uri="{FF2B5EF4-FFF2-40B4-BE49-F238E27FC236}">
                  <a16:creationId xmlns:a16="http://schemas.microsoft.com/office/drawing/2014/main" id="{32C05F35-D969-4F06-BDAD-FBCC1E25FC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79787" y="1501775"/>
              <a:ext cx="225425" cy="227013"/>
            </a:xfrm>
            <a:custGeom>
              <a:avLst/>
              <a:gdLst>
                <a:gd name="T0" fmla="*/ 2147483647 w 268"/>
                <a:gd name="T1" fmla="*/ 2147483647 h 268"/>
                <a:gd name="T2" fmla="*/ 2147483647 w 268"/>
                <a:gd name="T3" fmla="*/ 2147483647 h 268"/>
                <a:gd name="T4" fmla="*/ 2147483647 w 268"/>
                <a:gd name="T5" fmla="*/ 2147483647 h 268"/>
                <a:gd name="T6" fmla="*/ 2147483647 w 268"/>
                <a:gd name="T7" fmla="*/ 2147483647 h 268"/>
                <a:gd name="T8" fmla="*/ 2147483647 w 268"/>
                <a:gd name="T9" fmla="*/ 2147483647 h 268"/>
                <a:gd name="T10" fmla="*/ 2147483647 w 268"/>
                <a:gd name="T11" fmla="*/ 2147483647 h 268"/>
                <a:gd name="T12" fmla="*/ 2147483647 w 268"/>
                <a:gd name="T13" fmla="*/ 2147483647 h 268"/>
                <a:gd name="T14" fmla="*/ 2147483647 w 268"/>
                <a:gd name="T15" fmla="*/ 2147483647 h 268"/>
                <a:gd name="T16" fmla="*/ 2147483647 w 268"/>
                <a:gd name="T17" fmla="*/ 2147483647 h 268"/>
                <a:gd name="T18" fmla="*/ 2147483647 w 268"/>
                <a:gd name="T19" fmla="*/ 2147483647 h 268"/>
                <a:gd name="T20" fmla="*/ 2147483647 w 268"/>
                <a:gd name="T21" fmla="*/ 2147483647 h 268"/>
                <a:gd name="T22" fmla="*/ 2147483647 w 268"/>
                <a:gd name="T23" fmla="*/ 2147483647 h 268"/>
                <a:gd name="T24" fmla="*/ 2147483647 w 268"/>
                <a:gd name="T25" fmla="*/ 2147483647 h 268"/>
                <a:gd name="T26" fmla="*/ 2147483647 w 268"/>
                <a:gd name="T27" fmla="*/ 2147483647 h 268"/>
                <a:gd name="T28" fmla="*/ 2147483647 w 268"/>
                <a:gd name="T29" fmla="*/ 2147483647 h 268"/>
                <a:gd name="T30" fmla="*/ 2147483647 w 268"/>
                <a:gd name="T31" fmla="*/ 2147483647 h 268"/>
                <a:gd name="T32" fmla="*/ 2147483647 w 268"/>
                <a:gd name="T33" fmla="*/ 2147483647 h 268"/>
                <a:gd name="T34" fmla="*/ 2147483647 w 268"/>
                <a:gd name="T35" fmla="*/ 2147483647 h 268"/>
                <a:gd name="T36" fmla="*/ 2147483647 w 268"/>
                <a:gd name="T37" fmla="*/ 2147483647 h 268"/>
                <a:gd name="T38" fmla="*/ 2147483647 w 268"/>
                <a:gd name="T39" fmla="*/ 2147483647 h 268"/>
                <a:gd name="T40" fmla="*/ 2147483647 w 268"/>
                <a:gd name="T41" fmla="*/ 2147483647 h 268"/>
                <a:gd name="T42" fmla="*/ 2147483647 w 268"/>
                <a:gd name="T43" fmla="*/ 2147483647 h 268"/>
                <a:gd name="T44" fmla="*/ 2147483647 w 268"/>
                <a:gd name="T45" fmla="*/ 1215472496 h 268"/>
                <a:gd name="T46" fmla="*/ 2147483647 w 268"/>
                <a:gd name="T47" fmla="*/ 2147483647 h 268"/>
                <a:gd name="T48" fmla="*/ 2147483647 w 268"/>
                <a:gd name="T49" fmla="*/ 2147483647 h 268"/>
                <a:gd name="T50" fmla="*/ 2147483647 w 268"/>
                <a:gd name="T51" fmla="*/ 2147483647 h 268"/>
                <a:gd name="T52" fmla="*/ 2147483647 w 268"/>
                <a:gd name="T53" fmla="*/ 2147483647 h 268"/>
                <a:gd name="T54" fmla="*/ 2147483647 w 268"/>
                <a:gd name="T55" fmla="*/ 2147483647 h 268"/>
                <a:gd name="T56" fmla="*/ 2147483647 w 268"/>
                <a:gd name="T57" fmla="*/ 2147483647 h 268"/>
                <a:gd name="T58" fmla="*/ 2147483647 w 268"/>
                <a:gd name="T59" fmla="*/ 2147483647 h 268"/>
                <a:gd name="T60" fmla="*/ 2147483647 w 268"/>
                <a:gd name="T61" fmla="*/ 2147483647 h 268"/>
                <a:gd name="T62" fmla="*/ 2147483647 w 268"/>
                <a:gd name="T63" fmla="*/ 2147483647 h 268"/>
                <a:gd name="T64" fmla="*/ 2147483647 w 268"/>
                <a:gd name="T65" fmla="*/ 2147483647 h 268"/>
                <a:gd name="T66" fmla="*/ 2147483647 w 268"/>
                <a:gd name="T67" fmla="*/ 2147483647 h 268"/>
                <a:gd name="T68" fmla="*/ 2147483647 w 268"/>
                <a:gd name="T69" fmla="*/ 2147483647 h 268"/>
                <a:gd name="T70" fmla="*/ 2147483647 w 268"/>
                <a:gd name="T71" fmla="*/ 2147483647 h 268"/>
                <a:gd name="T72" fmla="*/ 595018540 w 268"/>
                <a:gd name="T73" fmla="*/ 2147483647 h 268"/>
                <a:gd name="T74" fmla="*/ 2147483647 w 268"/>
                <a:gd name="T75" fmla="*/ 2147483647 h 268"/>
                <a:gd name="T76" fmla="*/ 2147483647 w 268"/>
                <a:gd name="T77" fmla="*/ 2147483647 h 268"/>
                <a:gd name="T78" fmla="*/ 2147483647 w 268"/>
                <a:gd name="T79" fmla="*/ 2147483647 h 268"/>
                <a:gd name="T80" fmla="*/ 2147483647 w 268"/>
                <a:gd name="T81" fmla="*/ 2147483647 h 268"/>
                <a:gd name="T82" fmla="*/ 2147483647 w 268"/>
                <a:gd name="T83" fmla="*/ 2147483647 h 268"/>
                <a:gd name="T84" fmla="*/ 2147483647 w 268"/>
                <a:gd name="T85" fmla="*/ 2147483647 h 268"/>
                <a:gd name="T86" fmla="*/ 2147483647 w 268"/>
                <a:gd name="T87" fmla="*/ 2147483647 h 268"/>
                <a:gd name="T88" fmla="*/ 2147483647 w 268"/>
                <a:gd name="T89" fmla="*/ 2147483647 h 268"/>
                <a:gd name="T90" fmla="*/ 2147483647 w 268"/>
                <a:gd name="T91" fmla="*/ 2147483647 h 268"/>
                <a:gd name="T92" fmla="*/ 2147483647 w 268"/>
                <a:gd name="T93" fmla="*/ 2147483647 h 268"/>
                <a:gd name="T94" fmla="*/ 2147483647 w 268"/>
                <a:gd name="T95" fmla="*/ 2147483647 h 268"/>
                <a:gd name="T96" fmla="*/ 2147483647 w 268"/>
                <a:gd name="T97" fmla="*/ 2147483647 h 2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8"/>
                <a:gd name="T148" fmla="*/ 0 h 268"/>
                <a:gd name="T149" fmla="*/ 268 w 268"/>
                <a:gd name="T150" fmla="*/ 268 h 2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8" h="268">
                  <a:moveTo>
                    <a:pt x="122" y="267"/>
                  </a:moveTo>
                  <a:cubicBezTo>
                    <a:pt x="132" y="268"/>
                    <a:pt x="132" y="268"/>
                    <a:pt x="132" y="268"/>
                  </a:cubicBezTo>
                  <a:cubicBezTo>
                    <a:pt x="135" y="262"/>
                    <a:pt x="135" y="262"/>
                    <a:pt x="135" y="262"/>
                  </a:cubicBezTo>
                  <a:cubicBezTo>
                    <a:pt x="144" y="262"/>
                    <a:pt x="144" y="262"/>
                    <a:pt x="144" y="262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56" y="266"/>
                    <a:pt x="156" y="266"/>
                    <a:pt x="156" y="266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9" y="260"/>
                    <a:pt x="179" y="260"/>
                    <a:pt x="179" y="260"/>
                  </a:cubicBezTo>
                  <a:cubicBezTo>
                    <a:pt x="180" y="254"/>
                    <a:pt x="180" y="254"/>
                    <a:pt x="180" y="254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2" y="254"/>
                    <a:pt x="192" y="254"/>
                    <a:pt x="192" y="254"/>
                  </a:cubicBezTo>
                  <a:cubicBezTo>
                    <a:pt x="201" y="250"/>
                    <a:pt x="201" y="250"/>
                    <a:pt x="201" y="250"/>
                  </a:cubicBezTo>
                  <a:cubicBezTo>
                    <a:pt x="201" y="243"/>
                    <a:pt x="201" y="243"/>
                    <a:pt x="201" y="243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13" y="241"/>
                    <a:pt x="213" y="241"/>
                    <a:pt x="213" y="241"/>
                  </a:cubicBezTo>
                  <a:cubicBezTo>
                    <a:pt x="220" y="236"/>
                    <a:pt x="220" y="236"/>
                    <a:pt x="220" y="236"/>
                  </a:cubicBezTo>
                  <a:cubicBezTo>
                    <a:pt x="220" y="229"/>
                    <a:pt x="220" y="229"/>
                    <a:pt x="220" y="229"/>
                  </a:cubicBezTo>
                  <a:cubicBezTo>
                    <a:pt x="226" y="223"/>
                    <a:pt x="226" y="223"/>
                    <a:pt x="226" y="223"/>
                  </a:cubicBezTo>
                  <a:cubicBezTo>
                    <a:pt x="231" y="226"/>
                    <a:pt x="231" y="226"/>
                    <a:pt x="231" y="226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6" y="207"/>
                    <a:pt x="246" y="207"/>
                    <a:pt x="246" y="207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48" y="193"/>
                    <a:pt x="248" y="193"/>
                    <a:pt x="248" y="193"/>
                  </a:cubicBezTo>
                  <a:cubicBezTo>
                    <a:pt x="251" y="185"/>
                    <a:pt x="251" y="185"/>
                    <a:pt x="251" y="185"/>
                  </a:cubicBezTo>
                  <a:cubicBezTo>
                    <a:pt x="257" y="186"/>
                    <a:pt x="257" y="186"/>
                    <a:pt x="257" y="186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59" y="164"/>
                    <a:pt x="259" y="164"/>
                    <a:pt x="259" y="164"/>
                  </a:cubicBezTo>
                  <a:cubicBezTo>
                    <a:pt x="264" y="163"/>
                    <a:pt x="264" y="163"/>
                    <a:pt x="264" y="163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1" y="118"/>
                    <a:pt x="261" y="118"/>
                    <a:pt x="261" y="118"/>
                  </a:cubicBezTo>
                  <a:cubicBezTo>
                    <a:pt x="266" y="115"/>
                    <a:pt x="266" y="115"/>
                    <a:pt x="266" y="115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56" y="95"/>
                    <a:pt x="256" y="95"/>
                    <a:pt x="256" y="9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8" y="83"/>
                    <a:pt x="258" y="83"/>
                    <a:pt x="258" y="83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47" y="74"/>
                    <a:pt x="247" y="74"/>
                    <a:pt x="247" y="74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0" y="62"/>
                    <a:pt x="240" y="62"/>
                    <a:pt x="240" y="62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38" y="50"/>
                    <a:pt x="238" y="50"/>
                    <a:pt x="238" y="50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26" y="44"/>
                    <a:pt x="226" y="44"/>
                    <a:pt x="226" y="44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21" y="33"/>
                    <a:pt x="221" y="33"/>
                    <a:pt x="221" y="33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40" y="221"/>
                    <a:pt x="40" y="221"/>
                    <a:pt x="40" y="221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44" y="233"/>
                    <a:pt x="44" y="233"/>
                    <a:pt x="44" y="233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57" y="237"/>
                    <a:pt x="57" y="237"/>
                    <a:pt x="57" y="237"/>
                  </a:cubicBezTo>
                  <a:cubicBezTo>
                    <a:pt x="56" y="242"/>
                    <a:pt x="56" y="242"/>
                    <a:pt x="56" y="242"/>
                  </a:cubicBezTo>
                  <a:cubicBezTo>
                    <a:pt x="63" y="248"/>
                    <a:pt x="63" y="248"/>
                    <a:pt x="63" y="248"/>
                  </a:cubicBezTo>
                  <a:cubicBezTo>
                    <a:pt x="69" y="245"/>
                    <a:pt x="69" y="245"/>
                    <a:pt x="69" y="245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85" y="258"/>
                    <a:pt x="85" y="258"/>
                    <a:pt x="85" y="258"/>
                  </a:cubicBezTo>
                  <a:cubicBezTo>
                    <a:pt x="90" y="255"/>
                    <a:pt x="90" y="255"/>
                    <a:pt x="90" y="255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9" y="263"/>
                    <a:pt x="99" y="263"/>
                    <a:pt x="99" y="263"/>
                  </a:cubicBezTo>
                  <a:cubicBezTo>
                    <a:pt x="108" y="265"/>
                    <a:pt x="108" y="265"/>
                    <a:pt x="108" y="265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21" y="261"/>
                    <a:pt x="121" y="261"/>
                    <a:pt x="121" y="261"/>
                  </a:cubicBezTo>
                  <a:lnTo>
                    <a:pt x="122" y="267"/>
                  </a:lnTo>
                  <a:close/>
                  <a:moveTo>
                    <a:pt x="163" y="74"/>
                  </a:moveTo>
                  <a:cubicBezTo>
                    <a:pt x="196" y="91"/>
                    <a:pt x="209" y="131"/>
                    <a:pt x="193" y="163"/>
                  </a:cubicBezTo>
                  <a:cubicBezTo>
                    <a:pt x="177" y="196"/>
                    <a:pt x="137" y="209"/>
                    <a:pt x="104" y="193"/>
                  </a:cubicBezTo>
                  <a:cubicBezTo>
                    <a:pt x="71" y="176"/>
                    <a:pt x="58" y="137"/>
                    <a:pt x="75" y="104"/>
                  </a:cubicBezTo>
                  <a:cubicBezTo>
                    <a:pt x="91" y="71"/>
                    <a:pt x="131" y="58"/>
                    <a:pt x="163" y="74"/>
                  </a:cubicBezTo>
                  <a:close/>
                </a:path>
              </a:pathLst>
            </a:custGeom>
            <a:solidFill>
              <a:srgbClr val="69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50973881-E9B0-483E-AED2-4DEA6665FF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65500" y="1773238"/>
              <a:ext cx="500063" cy="495300"/>
            </a:xfrm>
            <a:custGeom>
              <a:avLst/>
              <a:gdLst>
                <a:gd name="T0" fmla="*/ 2147483647 w 591"/>
                <a:gd name="T1" fmla="*/ 2147483647 h 585"/>
                <a:gd name="T2" fmla="*/ 2147483647 w 591"/>
                <a:gd name="T3" fmla="*/ 2147483647 h 585"/>
                <a:gd name="T4" fmla="*/ 2147483647 w 591"/>
                <a:gd name="T5" fmla="*/ 2147483647 h 585"/>
                <a:gd name="T6" fmla="*/ 2147483647 w 591"/>
                <a:gd name="T7" fmla="*/ 2147483647 h 585"/>
                <a:gd name="T8" fmla="*/ 2147483647 w 591"/>
                <a:gd name="T9" fmla="*/ 2147483647 h 585"/>
                <a:gd name="T10" fmla="*/ 2147483647 w 591"/>
                <a:gd name="T11" fmla="*/ 2147483647 h 585"/>
                <a:gd name="T12" fmla="*/ 2147483647 w 591"/>
                <a:gd name="T13" fmla="*/ 2147483647 h 585"/>
                <a:gd name="T14" fmla="*/ 2147483647 w 591"/>
                <a:gd name="T15" fmla="*/ 2147483647 h 585"/>
                <a:gd name="T16" fmla="*/ 2147483647 w 591"/>
                <a:gd name="T17" fmla="*/ 2147483647 h 585"/>
                <a:gd name="T18" fmla="*/ 2147483647 w 591"/>
                <a:gd name="T19" fmla="*/ 2147483647 h 585"/>
                <a:gd name="T20" fmla="*/ 2147483647 w 591"/>
                <a:gd name="T21" fmla="*/ 2147483647 h 585"/>
                <a:gd name="T22" fmla="*/ 2147483647 w 591"/>
                <a:gd name="T23" fmla="*/ 2147483647 h 585"/>
                <a:gd name="T24" fmla="*/ 2147483647 w 591"/>
                <a:gd name="T25" fmla="*/ 2147483647 h 585"/>
                <a:gd name="T26" fmla="*/ 2147483647 w 591"/>
                <a:gd name="T27" fmla="*/ 2147483647 h 585"/>
                <a:gd name="T28" fmla="*/ 2147483647 w 591"/>
                <a:gd name="T29" fmla="*/ 2147483647 h 585"/>
                <a:gd name="T30" fmla="*/ 2147483647 w 591"/>
                <a:gd name="T31" fmla="*/ 2147483647 h 585"/>
                <a:gd name="T32" fmla="*/ 2147483647 w 591"/>
                <a:gd name="T33" fmla="*/ 2147483647 h 585"/>
                <a:gd name="T34" fmla="*/ 2147483647 w 591"/>
                <a:gd name="T35" fmla="*/ 2147483647 h 585"/>
                <a:gd name="T36" fmla="*/ 2147483647 w 591"/>
                <a:gd name="T37" fmla="*/ 2147483647 h 585"/>
                <a:gd name="T38" fmla="*/ 2147483647 w 591"/>
                <a:gd name="T39" fmla="*/ 2147483647 h 585"/>
                <a:gd name="T40" fmla="*/ 2147483647 w 591"/>
                <a:gd name="T41" fmla="*/ 2147483647 h 585"/>
                <a:gd name="T42" fmla="*/ 2147483647 w 591"/>
                <a:gd name="T43" fmla="*/ 2147483647 h 585"/>
                <a:gd name="T44" fmla="*/ 2147483647 w 591"/>
                <a:gd name="T45" fmla="*/ 2147483647 h 585"/>
                <a:gd name="T46" fmla="*/ 2147483647 w 591"/>
                <a:gd name="T47" fmla="*/ 2147483647 h 585"/>
                <a:gd name="T48" fmla="*/ 2147483647 w 591"/>
                <a:gd name="T49" fmla="*/ 2147483647 h 585"/>
                <a:gd name="T50" fmla="*/ 2147483647 w 591"/>
                <a:gd name="T51" fmla="*/ 2147483647 h 585"/>
                <a:gd name="T52" fmla="*/ 2147483647 w 591"/>
                <a:gd name="T53" fmla="*/ 2147483647 h 585"/>
                <a:gd name="T54" fmla="*/ 2147483647 w 591"/>
                <a:gd name="T55" fmla="*/ 2147483647 h 585"/>
                <a:gd name="T56" fmla="*/ 2147483647 w 591"/>
                <a:gd name="T57" fmla="*/ 2147483647 h 585"/>
                <a:gd name="T58" fmla="*/ 2147483647 w 591"/>
                <a:gd name="T59" fmla="*/ 2147483647 h 585"/>
                <a:gd name="T60" fmla="*/ 2147483647 w 591"/>
                <a:gd name="T61" fmla="*/ 2147483647 h 585"/>
                <a:gd name="T62" fmla="*/ 2147483647 w 591"/>
                <a:gd name="T63" fmla="*/ 2147483647 h 585"/>
                <a:gd name="T64" fmla="*/ 2147483647 w 591"/>
                <a:gd name="T65" fmla="*/ 1213617927 h 585"/>
                <a:gd name="T66" fmla="*/ 2147483647 w 591"/>
                <a:gd name="T67" fmla="*/ 2147483647 h 585"/>
                <a:gd name="T68" fmla="*/ 2147483647 w 591"/>
                <a:gd name="T69" fmla="*/ 2147483647 h 585"/>
                <a:gd name="T70" fmla="*/ 2147483647 w 591"/>
                <a:gd name="T71" fmla="*/ 2147483647 h 585"/>
                <a:gd name="T72" fmla="*/ 2147483647 w 591"/>
                <a:gd name="T73" fmla="*/ 2147483647 h 585"/>
                <a:gd name="T74" fmla="*/ 2147483647 w 591"/>
                <a:gd name="T75" fmla="*/ 2147483647 h 585"/>
                <a:gd name="T76" fmla="*/ 2147483647 w 591"/>
                <a:gd name="T77" fmla="*/ 2147483647 h 585"/>
                <a:gd name="T78" fmla="*/ 2147483647 w 591"/>
                <a:gd name="T79" fmla="*/ 2147483647 h 585"/>
                <a:gd name="T80" fmla="*/ 2147483647 w 591"/>
                <a:gd name="T81" fmla="*/ 2147483647 h 585"/>
                <a:gd name="T82" fmla="*/ 2147483647 w 591"/>
                <a:gd name="T83" fmla="*/ 2147483647 h 585"/>
                <a:gd name="T84" fmla="*/ 2147483647 w 591"/>
                <a:gd name="T85" fmla="*/ 2147483647 h 585"/>
                <a:gd name="T86" fmla="*/ 2147483647 w 591"/>
                <a:gd name="T87" fmla="*/ 2147483647 h 585"/>
                <a:gd name="T88" fmla="*/ 2147483647 w 591"/>
                <a:gd name="T89" fmla="*/ 2147483647 h 585"/>
                <a:gd name="T90" fmla="*/ 2147483647 w 591"/>
                <a:gd name="T91" fmla="*/ 2147483647 h 585"/>
                <a:gd name="T92" fmla="*/ 2147483647 w 591"/>
                <a:gd name="T93" fmla="*/ 2147483647 h 585"/>
                <a:gd name="T94" fmla="*/ 2147483647 w 591"/>
                <a:gd name="T95" fmla="*/ 2147483647 h 585"/>
                <a:gd name="T96" fmla="*/ 2147483647 w 591"/>
                <a:gd name="T97" fmla="*/ 2147483647 h 585"/>
                <a:gd name="T98" fmla="*/ 2147483647 w 591"/>
                <a:gd name="T99" fmla="*/ 2147483647 h 585"/>
                <a:gd name="T100" fmla="*/ 2147483647 w 591"/>
                <a:gd name="T101" fmla="*/ 2147483647 h 585"/>
                <a:gd name="T102" fmla="*/ 2147483647 w 591"/>
                <a:gd name="T103" fmla="*/ 2147483647 h 585"/>
                <a:gd name="T104" fmla="*/ 2147483647 w 591"/>
                <a:gd name="T105" fmla="*/ 2147483647 h 585"/>
                <a:gd name="T106" fmla="*/ 2147483647 w 591"/>
                <a:gd name="T107" fmla="*/ 2147483647 h 585"/>
                <a:gd name="T108" fmla="*/ 2147483647 w 591"/>
                <a:gd name="T109" fmla="*/ 2147483647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91"/>
                <a:gd name="T166" fmla="*/ 0 h 585"/>
                <a:gd name="T167" fmla="*/ 591 w 591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91" h="585">
                  <a:moveTo>
                    <a:pt x="85" y="498"/>
                  </a:moveTo>
                  <a:cubicBezTo>
                    <a:pt x="105" y="518"/>
                    <a:pt x="105" y="518"/>
                    <a:pt x="105" y="518"/>
                  </a:cubicBezTo>
                  <a:cubicBezTo>
                    <a:pt x="140" y="494"/>
                    <a:pt x="140" y="494"/>
                    <a:pt x="140" y="494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148" y="547"/>
                    <a:pt x="148" y="547"/>
                    <a:pt x="148" y="547"/>
                  </a:cubicBezTo>
                  <a:cubicBezTo>
                    <a:pt x="173" y="560"/>
                    <a:pt x="173" y="560"/>
                    <a:pt x="173" y="560"/>
                  </a:cubicBezTo>
                  <a:cubicBezTo>
                    <a:pt x="200" y="528"/>
                    <a:pt x="200" y="528"/>
                    <a:pt x="200" y="528"/>
                  </a:cubicBezTo>
                  <a:cubicBezTo>
                    <a:pt x="210" y="532"/>
                    <a:pt x="210" y="532"/>
                    <a:pt x="210" y="532"/>
                  </a:cubicBezTo>
                  <a:cubicBezTo>
                    <a:pt x="225" y="540"/>
                    <a:pt x="225" y="540"/>
                    <a:pt x="225" y="540"/>
                  </a:cubicBezTo>
                  <a:cubicBezTo>
                    <a:pt x="222" y="576"/>
                    <a:pt x="222" y="576"/>
                    <a:pt x="222" y="576"/>
                  </a:cubicBezTo>
                  <a:cubicBezTo>
                    <a:pt x="250" y="583"/>
                    <a:pt x="250" y="583"/>
                    <a:pt x="250" y="583"/>
                  </a:cubicBezTo>
                  <a:cubicBezTo>
                    <a:pt x="267" y="544"/>
                    <a:pt x="267" y="544"/>
                    <a:pt x="267" y="544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301" y="585"/>
                    <a:pt x="301" y="585"/>
                    <a:pt x="301" y="585"/>
                  </a:cubicBezTo>
                  <a:cubicBezTo>
                    <a:pt x="329" y="583"/>
                    <a:pt x="329" y="583"/>
                    <a:pt x="329" y="583"/>
                  </a:cubicBezTo>
                  <a:cubicBezTo>
                    <a:pt x="336" y="542"/>
                    <a:pt x="336" y="542"/>
                    <a:pt x="336" y="542"/>
                  </a:cubicBezTo>
                  <a:cubicBezTo>
                    <a:pt x="363" y="539"/>
                    <a:pt x="363" y="539"/>
                    <a:pt x="363" y="539"/>
                  </a:cubicBezTo>
                  <a:cubicBezTo>
                    <a:pt x="379" y="572"/>
                    <a:pt x="379" y="572"/>
                    <a:pt x="379" y="572"/>
                  </a:cubicBezTo>
                  <a:cubicBezTo>
                    <a:pt x="406" y="563"/>
                    <a:pt x="406" y="563"/>
                    <a:pt x="406" y="563"/>
                  </a:cubicBezTo>
                  <a:cubicBezTo>
                    <a:pt x="401" y="521"/>
                    <a:pt x="401" y="521"/>
                    <a:pt x="401" y="521"/>
                  </a:cubicBezTo>
                  <a:cubicBezTo>
                    <a:pt x="427" y="511"/>
                    <a:pt x="427" y="511"/>
                    <a:pt x="427" y="511"/>
                  </a:cubicBezTo>
                  <a:cubicBezTo>
                    <a:pt x="451" y="538"/>
                    <a:pt x="451" y="538"/>
                    <a:pt x="451" y="538"/>
                  </a:cubicBezTo>
                  <a:cubicBezTo>
                    <a:pt x="475" y="522"/>
                    <a:pt x="475" y="522"/>
                    <a:pt x="475" y="522"/>
                  </a:cubicBezTo>
                  <a:cubicBezTo>
                    <a:pt x="459" y="483"/>
                    <a:pt x="459" y="483"/>
                    <a:pt x="459" y="483"/>
                  </a:cubicBezTo>
                  <a:cubicBezTo>
                    <a:pt x="481" y="466"/>
                    <a:pt x="481" y="466"/>
                    <a:pt x="481" y="466"/>
                  </a:cubicBezTo>
                  <a:cubicBezTo>
                    <a:pt x="512" y="486"/>
                    <a:pt x="512" y="486"/>
                    <a:pt x="512" y="486"/>
                  </a:cubicBezTo>
                  <a:cubicBezTo>
                    <a:pt x="530" y="464"/>
                    <a:pt x="530" y="464"/>
                    <a:pt x="530" y="464"/>
                  </a:cubicBezTo>
                  <a:cubicBezTo>
                    <a:pt x="504" y="431"/>
                    <a:pt x="504" y="431"/>
                    <a:pt x="504" y="431"/>
                  </a:cubicBezTo>
                  <a:cubicBezTo>
                    <a:pt x="521" y="409"/>
                    <a:pt x="521" y="409"/>
                    <a:pt x="521" y="409"/>
                  </a:cubicBezTo>
                  <a:cubicBezTo>
                    <a:pt x="552" y="419"/>
                    <a:pt x="552" y="419"/>
                    <a:pt x="552" y="419"/>
                  </a:cubicBezTo>
                  <a:cubicBezTo>
                    <a:pt x="552" y="419"/>
                    <a:pt x="552" y="419"/>
                    <a:pt x="552" y="419"/>
                  </a:cubicBezTo>
                  <a:cubicBezTo>
                    <a:pt x="552" y="420"/>
                    <a:pt x="552" y="420"/>
                    <a:pt x="552" y="420"/>
                  </a:cubicBezTo>
                  <a:cubicBezTo>
                    <a:pt x="552" y="422"/>
                    <a:pt x="552" y="422"/>
                    <a:pt x="552" y="422"/>
                  </a:cubicBezTo>
                  <a:cubicBezTo>
                    <a:pt x="552" y="424"/>
                    <a:pt x="552" y="424"/>
                    <a:pt x="552" y="424"/>
                  </a:cubicBezTo>
                  <a:cubicBezTo>
                    <a:pt x="552" y="425"/>
                    <a:pt x="552" y="425"/>
                    <a:pt x="552" y="425"/>
                  </a:cubicBezTo>
                  <a:cubicBezTo>
                    <a:pt x="552" y="427"/>
                    <a:pt x="552" y="427"/>
                    <a:pt x="552" y="427"/>
                  </a:cubicBezTo>
                  <a:cubicBezTo>
                    <a:pt x="552" y="427"/>
                    <a:pt x="552" y="427"/>
                    <a:pt x="552" y="427"/>
                  </a:cubicBezTo>
                  <a:cubicBezTo>
                    <a:pt x="559" y="427"/>
                    <a:pt x="559" y="427"/>
                    <a:pt x="559" y="427"/>
                  </a:cubicBezTo>
                  <a:cubicBezTo>
                    <a:pt x="559" y="427"/>
                    <a:pt x="559" y="427"/>
                    <a:pt x="559" y="427"/>
                  </a:cubicBezTo>
                  <a:cubicBezTo>
                    <a:pt x="559" y="425"/>
                    <a:pt x="559" y="425"/>
                    <a:pt x="559" y="425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59" y="422"/>
                    <a:pt x="559" y="422"/>
                    <a:pt x="559" y="422"/>
                  </a:cubicBezTo>
                  <a:cubicBezTo>
                    <a:pt x="559" y="421"/>
                    <a:pt x="559" y="421"/>
                    <a:pt x="559" y="421"/>
                  </a:cubicBezTo>
                  <a:cubicBezTo>
                    <a:pt x="559" y="419"/>
                    <a:pt x="559" y="419"/>
                    <a:pt x="559" y="419"/>
                  </a:cubicBezTo>
                  <a:cubicBezTo>
                    <a:pt x="559" y="418"/>
                    <a:pt x="559" y="418"/>
                    <a:pt x="559" y="418"/>
                  </a:cubicBezTo>
                  <a:cubicBezTo>
                    <a:pt x="559" y="416"/>
                    <a:pt x="559" y="416"/>
                    <a:pt x="559" y="416"/>
                  </a:cubicBezTo>
                  <a:cubicBezTo>
                    <a:pt x="560" y="415"/>
                    <a:pt x="560" y="415"/>
                    <a:pt x="560" y="415"/>
                  </a:cubicBezTo>
                  <a:cubicBezTo>
                    <a:pt x="560" y="413"/>
                    <a:pt x="560" y="413"/>
                    <a:pt x="560" y="413"/>
                  </a:cubicBezTo>
                  <a:cubicBezTo>
                    <a:pt x="560" y="412"/>
                    <a:pt x="560" y="412"/>
                    <a:pt x="560" y="412"/>
                  </a:cubicBezTo>
                  <a:cubicBezTo>
                    <a:pt x="559" y="412"/>
                    <a:pt x="559" y="412"/>
                    <a:pt x="559" y="412"/>
                  </a:cubicBezTo>
                  <a:cubicBezTo>
                    <a:pt x="567" y="394"/>
                    <a:pt x="567" y="394"/>
                    <a:pt x="567" y="394"/>
                  </a:cubicBezTo>
                  <a:cubicBezTo>
                    <a:pt x="534" y="369"/>
                    <a:pt x="534" y="369"/>
                    <a:pt x="534" y="369"/>
                  </a:cubicBezTo>
                  <a:cubicBezTo>
                    <a:pt x="543" y="343"/>
                    <a:pt x="543" y="343"/>
                    <a:pt x="543" y="343"/>
                  </a:cubicBezTo>
                  <a:cubicBezTo>
                    <a:pt x="580" y="344"/>
                    <a:pt x="580" y="344"/>
                    <a:pt x="580" y="344"/>
                  </a:cubicBezTo>
                  <a:cubicBezTo>
                    <a:pt x="584" y="321"/>
                    <a:pt x="584" y="321"/>
                    <a:pt x="584" y="321"/>
                  </a:cubicBezTo>
                  <a:cubicBezTo>
                    <a:pt x="584" y="322"/>
                    <a:pt x="584" y="322"/>
                    <a:pt x="584" y="322"/>
                  </a:cubicBezTo>
                  <a:cubicBezTo>
                    <a:pt x="584" y="321"/>
                    <a:pt x="584" y="321"/>
                    <a:pt x="584" y="321"/>
                  </a:cubicBezTo>
                  <a:cubicBezTo>
                    <a:pt x="585" y="320"/>
                    <a:pt x="585" y="320"/>
                    <a:pt x="585" y="320"/>
                  </a:cubicBezTo>
                  <a:cubicBezTo>
                    <a:pt x="586" y="319"/>
                    <a:pt x="586" y="319"/>
                    <a:pt x="586" y="319"/>
                  </a:cubicBezTo>
                  <a:cubicBezTo>
                    <a:pt x="586" y="317"/>
                    <a:pt x="586" y="317"/>
                    <a:pt x="586" y="317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8" y="315"/>
                    <a:pt x="588" y="315"/>
                    <a:pt x="588" y="315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90" y="311"/>
                    <a:pt x="590" y="311"/>
                    <a:pt x="590" y="311"/>
                  </a:cubicBezTo>
                  <a:cubicBezTo>
                    <a:pt x="591" y="309"/>
                    <a:pt x="591" y="309"/>
                    <a:pt x="591" y="309"/>
                  </a:cubicBezTo>
                  <a:cubicBezTo>
                    <a:pt x="591" y="309"/>
                    <a:pt x="591" y="309"/>
                    <a:pt x="591" y="309"/>
                  </a:cubicBezTo>
                  <a:cubicBezTo>
                    <a:pt x="585" y="305"/>
                    <a:pt x="585" y="305"/>
                    <a:pt x="585" y="305"/>
                  </a:cubicBezTo>
                  <a:cubicBezTo>
                    <a:pt x="584" y="306"/>
                    <a:pt x="584" y="306"/>
                    <a:pt x="584" y="306"/>
                  </a:cubicBezTo>
                  <a:cubicBezTo>
                    <a:pt x="584" y="307"/>
                    <a:pt x="584" y="307"/>
                    <a:pt x="584" y="307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2" y="310"/>
                    <a:pt x="582" y="310"/>
                    <a:pt x="582" y="310"/>
                  </a:cubicBezTo>
                  <a:cubicBezTo>
                    <a:pt x="581" y="311"/>
                    <a:pt x="581" y="311"/>
                    <a:pt x="581" y="311"/>
                  </a:cubicBezTo>
                  <a:cubicBezTo>
                    <a:pt x="581" y="312"/>
                    <a:pt x="581" y="312"/>
                    <a:pt x="581" y="312"/>
                  </a:cubicBezTo>
                  <a:cubicBezTo>
                    <a:pt x="580" y="314"/>
                    <a:pt x="580" y="314"/>
                    <a:pt x="580" y="314"/>
                  </a:cubicBezTo>
                  <a:cubicBezTo>
                    <a:pt x="580" y="314"/>
                    <a:pt x="580" y="314"/>
                    <a:pt x="580" y="314"/>
                  </a:cubicBezTo>
                  <a:cubicBezTo>
                    <a:pt x="545" y="301"/>
                    <a:pt x="545" y="301"/>
                    <a:pt x="545" y="301"/>
                  </a:cubicBezTo>
                  <a:cubicBezTo>
                    <a:pt x="548" y="274"/>
                    <a:pt x="548" y="274"/>
                    <a:pt x="548" y="274"/>
                  </a:cubicBezTo>
                  <a:cubicBezTo>
                    <a:pt x="584" y="265"/>
                    <a:pt x="584" y="265"/>
                    <a:pt x="584" y="265"/>
                  </a:cubicBezTo>
                  <a:cubicBezTo>
                    <a:pt x="580" y="237"/>
                    <a:pt x="580" y="237"/>
                    <a:pt x="580" y="237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3" y="206"/>
                    <a:pt x="533" y="206"/>
                    <a:pt x="533" y="206"/>
                  </a:cubicBezTo>
                  <a:cubicBezTo>
                    <a:pt x="565" y="187"/>
                    <a:pt x="565" y="187"/>
                    <a:pt x="565" y="187"/>
                  </a:cubicBezTo>
                  <a:cubicBezTo>
                    <a:pt x="554" y="161"/>
                    <a:pt x="554" y="161"/>
                    <a:pt x="554" y="161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01" y="144"/>
                    <a:pt x="501" y="144"/>
                    <a:pt x="501" y="144"/>
                  </a:cubicBezTo>
                  <a:cubicBezTo>
                    <a:pt x="527" y="118"/>
                    <a:pt x="527" y="118"/>
                    <a:pt x="527" y="118"/>
                  </a:cubicBezTo>
                  <a:cubicBezTo>
                    <a:pt x="509" y="95"/>
                    <a:pt x="509" y="95"/>
                    <a:pt x="509" y="95"/>
                  </a:cubicBezTo>
                  <a:cubicBezTo>
                    <a:pt x="471" y="114"/>
                    <a:pt x="471" y="114"/>
                    <a:pt x="471" y="114"/>
                  </a:cubicBezTo>
                  <a:cubicBezTo>
                    <a:pt x="453" y="93"/>
                    <a:pt x="453" y="93"/>
                    <a:pt x="453" y="93"/>
                  </a:cubicBezTo>
                  <a:cubicBezTo>
                    <a:pt x="471" y="61"/>
                    <a:pt x="471" y="61"/>
                    <a:pt x="471" y="61"/>
                  </a:cubicBezTo>
                  <a:cubicBezTo>
                    <a:pt x="448" y="44"/>
                    <a:pt x="448" y="44"/>
                    <a:pt x="448" y="44"/>
                  </a:cubicBezTo>
                  <a:cubicBezTo>
                    <a:pt x="416" y="72"/>
                    <a:pt x="416" y="72"/>
                    <a:pt x="416" y="72"/>
                  </a:cubicBezTo>
                  <a:cubicBezTo>
                    <a:pt x="393" y="58"/>
                    <a:pt x="393" y="58"/>
                    <a:pt x="393" y="58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52" y="47"/>
                    <a:pt x="352" y="47"/>
                    <a:pt x="352" y="47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56" y="40"/>
                    <a:pt x="256" y="40"/>
                    <a:pt x="256" y="40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17" y="10"/>
                    <a:pt x="217" y="10"/>
                    <a:pt x="217" y="10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64" y="185"/>
                    <a:pt x="64" y="185"/>
                    <a:pt x="64" y="185"/>
                  </a:cubicBezTo>
                  <a:cubicBezTo>
                    <a:pt x="51" y="209"/>
                    <a:pt x="51" y="209"/>
                    <a:pt x="51" y="209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44" y="250"/>
                    <a:pt x="44" y="250"/>
                    <a:pt x="44" y="250"/>
                  </a:cubicBezTo>
                  <a:cubicBezTo>
                    <a:pt x="37" y="277"/>
                    <a:pt x="37" y="277"/>
                    <a:pt x="37" y="277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41" y="319"/>
                    <a:pt x="41" y="319"/>
                    <a:pt x="41" y="319"/>
                  </a:cubicBezTo>
                  <a:cubicBezTo>
                    <a:pt x="43" y="347"/>
                    <a:pt x="43" y="347"/>
                    <a:pt x="43" y="347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16" y="388"/>
                    <a:pt x="16" y="388"/>
                    <a:pt x="16" y="388"/>
                  </a:cubicBezTo>
                  <a:cubicBezTo>
                    <a:pt x="58" y="386"/>
                    <a:pt x="58" y="386"/>
                    <a:pt x="58" y="386"/>
                  </a:cubicBezTo>
                  <a:cubicBezTo>
                    <a:pt x="66" y="412"/>
                    <a:pt x="66" y="412"/>
                    <a:pt x="66" y="412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52" y="459"/>
                    <a:pt x="52" y="459"/>
                    <a:pt x="52" y="459"/>
                  </a:cubicBezTo>
                  <a:cubicBezTo>
                    <a:pt x="91" y="446"/>
                    <a:pt x="91" y="446"/>
                    <a:pt x="91" y="446"/>
                  </a:cubicBezTo>
                  <a:cubicBezTo>
                    <a:pt x="107" y="469"/>
                    <a:pt x="107" y="469"/>
                    <a:pt x="107" y="469"/>
                  </a:cubicBezTo>
                  <a:lnTo>
                    <a:pt x="85" y="498"/>
                  </a:lnTo>
                  <a:close/>
                  <a:moveTo>
                    <a:pt x="480" y="346"/>
                  </a:moveTo>
                  <a:cubicBezTo>
                    <a:pt x="474" y="367"/>
                    <a:pt x="464" y="387"/>
                    <a:pt x="453" y="404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6" y="321"/>
                    <a:pt x="358" y="317"/>
                    <a:pt x="360" y="312"/>
                  </a:cubicBezTo>
                  <a:cubicBezTo>
                    <a:pt x="369" y="279"/>
                    <a:pt x="352" y="245"/>
                    <a:pt x="321" y="231"/>
                  </a:cubicBezTo>
                  <a:cubicBezTo>
                    <a:pt x="358" y="110"/>
                    <a:pt x="358" y="110"/>
                    <a:pt x="358" y="110"/>
                  </a:cubicBezTo>
                  <a:cubicBezTo>
                    <a:pt x="454" y="144"/>
                    <a:pt x="508" y="247"/>
                    <a:pt x="480" y="346"/>
                  </a:cubicBezTo>
                  <a:close/>
                  <a:moveTo>
                    <a:pt x="261" y="284"/>
                  </a:moveTo>
                  <a:cubicBezTo>
                    <a:pt x="266" y="267"/>
                    <a:pt x="284" y="257"/>
                    <a:pt x="302" y="262"/>
                  </a:cubicBezTo>
                  <a:cubicBezTo>
                    <a:pt x="319" y="267"/>
                    <a:pt x="329" y="285"/>
                    <a:pt x="324" y="302"/>
                  </a:cubicBezTo>
                  <a:cubicBezTo>
                    <a:pt x="320" y="319"/>
                    <a:pt x="301" y="329"/>
                    <a:pt x="284" y="324"/>
                  </a:cubicBezTo>
                  <a:cubicBezTo>
                    <a:pt x="266" y="319"/>
                    <a:pt x="256" y="301"/>
                    <a:pt x="261" y="284"/>
                  </a:cubicBezTo>
                  <a:close/>
                  <a:moveTo>
                    <a:pt x="106" y="239"/>
                  </a:moveTo>
                  <a:cubicBezTo>
                    <a:pt x="113" y="213"/>
                    <a:pt x="126" y="190"/>
                    <a:pt x="142" y="170"/>
                  </a:cubicBezTo>
                  <a:cubicBezTo>
                    <a:pt x="182" y="121"/>
                    <a:pt x="244" y="94"/>
                    <a:pt x="309" y="99"/>
                  </a:cubicBezTo>
                  <a:cubicBezTo>
                    <a:pt x="290" y="225"/>
                    <a:pt x="290" y="225"/>
                    <a:pt x="290" y="225"/>
                  </a:cubicBezTo>
                  <a:cubicBezTo>
                    <a:pt x="261" y="226"/>
                    <a:pt x="234" y="245"/>
                    <a:pt x="226" y="274"/>
                  </a:cubicBezTo>
                  <a:cubicBezTo>
                    <a:pt x="223" y="282"/>
                    <a:pt x="223" y="291"/>
                    <a:pt x="224" y="300"/>
                  </a:cubicBezTo>
                  <a:cubicBezTo>
                    <a:pt x="168" y="312"/>
                    <a:pt x="168" y="312"/>
                    <a:pt x="168" y="312"/>
                  </a:cubicBezTo>
                  <a:cubicBezTo>
                    <a:pt x="101" y="327"/>
                    <a:pt x="101" y="327"/>
                    <a:pt x="101" y="327"/>
                  </a:cubicBezTo>
                  <a:cubicBezTo>
                    <a:pt x="96" y="299"/>
                    <a:pt x="97" y="269"/>
                    <a:pt x="106" y="239"/>
                  </a:cubicBezTo>
                  <a:close/>
                  <a:moveTo>
                    <a:pt x="117" y="376"/>
                  </a:moveTo>
                  <a:cubicBezTo>
                    <a:pt x="176" y="353"/>
                    <a:pt x="176" y="353"/>
                    <a:pt x="176" y="353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44" y="343"/>
                    <a:pt x="257" y="353"/>
                    <a:pt x="274" y="358"/>
                  </a:cubicBezTo>
                  <a:cubicBezTo>
                    <a:pt x="295" y="364"/>
                    <a:pt x="316" y="360"/>
                    <a:pt x="333" y="349"/>
                  </a:cubicBezTo>
                  <a:cubicBezTo>
                    <a:pt x="418" y="441"/>
                    <a:pt x="418" y="441"/>
                    <a:pt x="418" y="441"/>
                  </a:cubicBezTo>
                  <a:cubicBezTo>
                    <a:pt x="370" y="482"/>
                    <a:pt x="304" y="498"/>
                    <a:pt x="239" y="480"/>
                  </a:cubicBezTo>
                  <a:cubicBezTo>
                    <a:pt x="224" y="475"/>
                    <a:pt x="210" y="469"/>
                    <a:pt x="196" y="462"/>
                  </a:cubicBezTo>
                  <a:cubicBezTo>
                    <a:pt x="161" y="442"/>
                    <a:pt x="134" y="412"/>
                    <a:pt x="117" y="376"/>
                  </a:cubicBezTo>
                  <a:close/>
                </a:path>
              </a:pathLst>
            </a:custGeom>
            <a:solidFill>
              <a:srgbClr val="F5A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4E8BFB18-19BC-447E-8967-FB610F755B0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405062" y="1177925"/>
              <a:ext cx="963613" cy="1182688"/>
            </a:xfrm>
            <a:custGeom>
              <a:avLst/>
              <a:gdLst>
                <a:gd name="T0" fmla="*/ 2147483647 w 1138"/>
                <a:gd name="T1" fmla="*/ 2147483647 h 1398"/>
                <a:gd name="T2" fmla="*/ 2147483647 w 1138"/>
                <a:gd name="T3" fmla="*/ 2147483647 h 1398"/>
                <a:gd name="T4" fmla="*/ 2147483647 w 1138"/>
                <a:gd name="T5" fmla="*/ 2147483647 h 1398"/>
                <a:gd name="T6" fmla="*/ 2147483647 w 1138"/>
                <a:gd name="T7" fmla="*/ 2147483647 h 1398"/>
                <a:gd name="T8" fmla="*/ 2147483647 w 1138"/>
                <a:gd name="T9" fmla="*/ 2147483647 h 1398"/>
                <a:gd name="T10" fmla="*/ 2147483647 w 1138"/>
                <a:gd name="T11" fmla="*/ 2147483647 h 1398"/>
                <a:gd name="T12" fmla="*/ 2147483647 w 1138"/>
                <a:gd name="T13" fmla="*/ 2147483647 h 1398"/>
                <a:gd name="T14" fmla="*/ 2147483647 w 1138"/>
                <a:gd name="T15" fmla="*/ 2147483647 h 1398"/>
                <a:gd name="T16" fmla="*/ 2147483647 w 1138"/>
                <a:gd name="T17" fmla="*/ 2147483647 h 1398"/>
                <a:gd name="T18" fmla="*/ 2147483647 w 1138"/>
                <a:gd name="T19" fmla="*/ 2147483647 h 1398"/>
                <a:gd name="T20" fmla="*/ 2147483647 w 1138"/>
                <a:gd name="T21" fmla="*/ 2147483647 h 1398"/>
                <a:gd name="T22" fmla="*/ 2147483647 w 1138"/>
                <a:gd name="T23" fmla="*/ 2147483647 h 1398"/>
                <a:gd name="T24" fmla="*/ 2147483647 w 1138"/>
                <a:gd name="T25" fmla="*/ 2147483647 h 1398"/>
                <a:gd name="T26" fmla="*/ 2147483647 w 1138"/>
                <a:gd name="T27" fmla="*/ 2147483647 h 1398"/>
                <a:gd name="T28" fmla="*/ 2147483647 w 1138"/>
                <a:gd name="T29" fmla="*/ 0 h 1398"/>
                <a:gd name="T30" fmla="*/ 2147483647 w 1138"/>
                <a:gd name="T31" fmla="*/ 2147483647 h 1398"/>
                <a:gd name="T32" fmla="*/ 2147483647 w 1138"/>
                <a:gd name="T33" fmla="*/ 2147483647 h 1398"/>
                <a:gd name="T34" fmla="*/ 2147483647 w 1138"/>
                <a:gd name="T35" fmla="*/ 2147483647 h 1398"/>
                <a:gd name="T36" fmla="*/ 2147483647 w 1138"/>
                <a:gd name="T37" fmla="*/ 2147483647 h 1398"/>
                <a:gd name="T38" fmla="*/ 0 w 1138"/>
                <a:gd name="T39" fmla="*/ 2147483647 h 1398"/>
                <a:gd name="T40" fmla="*/ 2147483647 w 1138"/>
                <a:gd name="T41" fmla="*/ 2147483647 h 1398"/>
                <a:gd name="T42" fmla="*/ 0 w 1138"/>
                <a:gd name="T43" fmla="*/ 2147483647 h 1398"/>
                <a:gd name="T44" fmla="*/ 2147483647 w 1138"/>
                <a:gd name="T45" fmla="*/ 2147483647 h 1398"/>
                <a:gd name="T46" fmla="*/ 2147483647 w 1138"/>
                <a:gd name="T47" fmla="*/ 2147483647 h 1398"/>
                <a:gd name="T48" fmla="*/ 2147483647 w 1138"/>
                <a:gd name="T49" fmla="*/ 2147483647 h 1398"/>
                <a:gd name="T50" fmla="*/ 2147483647 w 1138"/>
                <a:gd name="T51" fmla="*/ 2147483647 h 1398"/>
                <a:gd name="T52" fmla="*/ 2147483647 w 1138"/>
                <a:gd name="T53" fmla="*/ 2147483647 h 1398"/>
                <a:gd name="T54" fmla="*/ 2147483647 w 1138"/>
                <a:gd name="T55" fmla="*/ 2147483647 h 1398"/>
                <a:gd name="T56" fmla="*/ 2147483647 w 1138"/>
                <a:gd name="T57" fmla="*/ 2147483647 h 1398"/>
                <a:gd name="T58" fmla="*/ 2147483647 w 1138"/>
                <a:gd name="T59" fmla="*/ 2147483647 h 1398"/>
                <a:gd name="T60" fmla="*/ 2147483647 w 1138"/>
                <a:gd name="T61" fmla="*/ 2147483647 h 1398"/>
                <a:gd name="T62" fmla="*/ 2147483647 w 1138"/>
                <a:gd name="T63" fmla="*/ 2147483647 h 1398"/>
                <a:gd name="T64" fmla="*/ 2147483647 w 1138"/>
                <a:gd name="T65" fmla="*/ 2147483647 h 1398"/>
                <a:gd name="T66" fmla="*/ 2147483647 w 1138"/>
                <a:gd name="T67" fmla="*/ 2147483647 h 1398"/>
                <a:gd name="T68" fmla="*/ 2147483647 w 1138"/>
                <a:gd name="T69" fmla="*/ 2147483647 h 1398"/>
                <a:gd name="T70" fmla="*/ 2147483647 w 1138"/>
                <a:gd name="T71" fmla="*/ 2147483647 h 1398"/>
                <a:gd name="T72" fmla="*/ 2147483647 w 1138"/>
                <a:gd name="T73" fmla="*/ 2147483647 h 1398"/>
                <a:gd name="T74" fmla="*/ 2147483647 w 1138"/>
                <a:gd name="T75" fmla="*/ 2147483647 h 1398"/>
                <a:gd name="T76" fmla="*/ 2147483647 w 1138"/>
                <a:gd name="T77" fmla="*/ 2147483647 h 1398"/>
                <a:gd name="T78" fmla="*/ 2147483647 w 1138"/>
                <a:gd name="T79" fmla="*/ 2147483647 h 1398"/>
                <a:gd name="T80" fmla="*/ 2147483647 w 1138"/>
                <a:gd name="T81" fmla="*/ 2147483647 h 1398"/>
                <a:gd name="T82" fmla="*/ 2147483647 w 1138"/>
                <a:gd name="T83" fmla="*/ 2147483647 h 1398"/>
                <a:gd name="T84" fmla="*/ 2147483647 w 1138"/>
                <a:gd name="T85" fmla="*/ 2147483647 h 1398"/>
                <a:gd name="T86" fmla="*/ 1821187079 w 1138"/>
                <a:gd name="T87" fmla="*/ 2147483647 h 1398"/>
                <a:gd name="T88" fmla="*/ 2147483647 w 1138"/>
                <a:gd name="T89" fmla="*/ 2147483647 h 1398"/>
                <a:gd name="T90" fmla="*/ 2147483647 w 1138"/>
                <a:gd name="T91" fmla="*/ 2147483647 h 1398"/>
                <a:gd name="T92" fmla="*/ 2147483647 w 1138"/>
                <a:gd name="T93" fmla="*/ 2147483647 h 1398"/>
                <a:gd name="T94" fmla="*/ 2147483647 w 1138"/>
                <a:gd name="T95" fmla="*/ 2147483647 h 1398"/>
                <a:gd name="T96" fmla="*/ 2147483647 w 1138"/>
                <a:gd name="T97" fmla="*/ 2147483647 h 1398"/>
                <a:gd name="T98" fmla="*/ 2147483647 w 1138"/>
                <a:gd name="T99" fmla="*/ 2147483647 h 13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38"/>
                <a:gd name="T151" fmla="*/ 0 h 1398"/>
                <a:gd name="T152" fmla="*/ 1138 w 1138"/>
                <a:gd name="T153" fmla="*/ 1398 h 13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38" h="1398">
                  <a:moveTo>
                    <a:pt x="1136" y="721"/>
                  </a:moveTo>
                  <a:cubicBezTo>
                    <a:pt x="1138" y="674"/>
                    <a:pt x="1138" y="674"/>
                    <a:pt x="1138" y="674"/>
                  </a:cubicBezTo>
                  <a:cubicBezTo>
                    <a:pt x="1082" y="661"/>
                    <a:pt x="1082" y="661"/>
                    <a:pt x="1082" y="661"/>
                  </a:cubicBezTo>
                  <a:cubicBezTo>
                    <a:pt x="1076" y="613"/>
                    <a:pt x="1076" y="613"/>
                    <a:pt x="1076" y="613"/>
                  </a:cubicBezTo>
                  <a:cubicBezTo>
                    <a:pt x="1129" y="597"/>
                    <a:pt x="1129" y="597"/>
                    <a:pt x="1129" y="597"/>
                  </a:cubicBezTo>
                  <a:cubicBezTo>
                    <a:pt x="1123" y="549"/>
                    <a:pt x="1123" y="549"/>
                    <a:pt x="1123" y="549"/>
                  </a:cubicBezTo>
                  <a:cubicBezTo>
                    <a:pt x="1065" y="546"/>
                    <a:pt x="1065" y="546"/>
                    <a:pt x="1065" y="546"/>
                  </a:cubicBezTo>
                  <a:cubicBezTo>
                    <a:pt x="1051" y="501"/>
                    <a:pt x="1051" y="501"/>
                    <a:pt x="1051" y="501"/>
                  </a:cubicBezTo>
                  <a:cubicBezTo>
                    <a:pt x="1100" y="475"/>
                    <a:pt x="1100" y="475"/>
                    <a:pt x="1100" y="475"/>
                  </a:cubicBezTo>
                  <a:cubicBezTo>
                    <a:pt x="1085" y="429"/>
                    <a:pt x="1085" y="429"/>
                    <a:pt x="1085" y="429"/>
                  </a:cubicBezTo>
                  <a:cubicBezTo>
                    <a:pt x="1028" y="437"/>
                    <a:pt x="1028" y="437"/>
                    <a:pt x="1028" y="437"/>
                  </a:cubicBezTo>
                  <a:cubicBezTo>
                    <a:pt x="1006" y="395"/>
                    <a:pt x="1006" y="395"/>
                    <a:pt x="1006" y="395"/>
                  </a:cubicBezTo>
                  <a:cubicBezTo>
                    <a:pt x="1049" y="361"/>
                    <a:pt x="1049" y="361"/>
                    <a:pt x="1049" y="361"/>
                  </a:cubicBezTo>
                  <a:cubicBezTo>
                    <a:pt x="1027" y="318"/>
                    <a:pt x="1027" y="318"/>
                    <a:pt x="1027" y="318"/>
                  </a:cubicBezTo>
                  <a:cubicBezTo>
                    <a:pt x="972" y="336"/>
                    <a:pt x="972" y="336"/>
                    <a:pt x="972" y="336"/>
                  </a:cubicBezTo>
                  <a:cubicBezTo>
                    <a:pt x="945" y="301"/>
                    <a:pt x="945" y="301"/>
                    <a:pt x="945" y="301"/>
                  </a:cubicBezTo>
                  <a:cubicBezTo>
                    <a:pt x="979" y="257"/>
                    <a:pt x="979" y="257"/>
                    <a:pt x="979" y="257"/>
                  </a:cubicBezTo>
                  <a:cubicBezTo>
                    <a:pt x="950" y="219"/>
                    <a:pt x="950" y="219"/>
                    <a:pt x="950" y="219"/>
                  </a:cubicBezTo>
                  <a:cubicBezTo>
                    <a:pt x="899" y="247"/>
                    <a:pt x="899" y="247"/>
                    <a:pt x="899" y="247"/>
                  </a:cubicBezTo>
                  <a:cubicBezTo>
                    <a:pt x="863" y="215"/>
                    <a:pt x="863" y="215"/>
                    <a:pt x="863" y="215"/>
                  </a:cubicBezTo>
                  <a:cubicBezTo>
                    <a:pt x="892" y="168"/>
                    <a:pt x="892" y="168"/>
                    <a:pt x="892" y="168"/>
                  </a:cubicBezTo>
                  <a:cubicBezTo>
                    <a:pt x="856" y="136"/>
                    <a:pt x="856" y="136"/>
                    <a:pt x="856" y="136"/>
                  </a:cubicBezTo>
                  <a:cubicBezTo>
                    <a:pt x="811" y="172"/>
                    <a:pt x="811" y="172"/>
                    <a:pt x="811" y="172"/>
                  </a:cubicBezTo>
                  <a:cubicBezTo>
                    <a:pt x="770" y="147"/>
                    <a:pt x="770" y="147"/>
                    <a:pt x="770" y="147"/>
                  </a:cubicBezTo>
                  <a:cubicBezTo>
                    <a:pt x="790" y="96"/>
                    <a:pt x="790" y="96"/>
                    <a:pt x="790" y="96"/>
                  </a:cubicBezTo>
                  <a:cubicBezTo>
                    <a:pt x="749" y="71"/>
                    <a:pt x="749" y="71"/>
                    <a:pt x="749" y="71"/>
                  </a:cubicBezTo>
                  <a:cubicBezTo>
                    <a:pt x="711" y="114"/>
                    <a:pt x="711" y="114"/>
                    <a:pt x="711" y="114"/>
                  </a:cubicBezTo>
                  <a:cubicBezTo>
                    <a:pt x="666" y="97"/>
                    <a:pt x="666" y="97"/>
                    <a:pt x="666" y="97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6" y="64"/>
                    <a:pt x="606" y="64"/>
                    <a:pt x="606" y="64"/>
                  </a:cubicBezTo>
                  <a:cubicBezTo>
                    <a:pt x="606" y="64"/>
                    <a:pt x="606" y="64"/>
                    <a:pt x="606" y="64"/>
                  </a:cubicBezTo>
                  <a:cubicBezTo>
                    <a:pt x="595" y="69"/>
                    <a:pt x="595" y="69"/>
                    <a:pt x="595" y="69"/>
                  </a:cubicBezTo>
                  <a:cubicBezTo>
                    <a:pt x="595" y="70"/>
                    <a:pt x="595" y="70"/>
                    <a:pt x="595" y="70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7" y="74"/>
                    <a:pt x="597" y="74"/>
                    <a:pt x="597" y="74"/>
                  </a:cubicBezTo>
                  <a:cubicBezTo>
                    <a:pt x="555" y="66"/>
                    <a:pt x="555" y="66"/>
                    <a:pt x="555" y="66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09" y="2"/>
                    <a:pt x="509" y="2"/>
                    <a:pt x="509" y="2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41" y="55"/>
                    <a:pt x="441" y="55"/>
                    <a:pt x="441" y="55"/>
                  </a:cubicBezTo>
                  <a:cubicBezTo>
                    <a:pt x="431" y="1"/>
                    <a:pt x="431" y="1"/>
                    <a:pt x="431" y="1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26" y="65"/>
                    <a:pt x="326" y="65"/>
                    <a:pt x="326" y="65"/>
                  </a:cubicBezTo>
                  <a:cubicBezTo>
                    <a:pt x="307" y="13"/>
                    <a:pt x="307" y="13"/>
                    <a:pt x="307" y="13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17" y="213"/>
                    <a:pt x="17" y="213"/>
                    <a:pt x="17" y="213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82" y="609"/>
                    <a:pt x="282" y="609"/>
                    <a:pt x="282" y="609"/>
                  </a:cubicBezTo>
                  <a:cubicBezTo>
                    <a:pt x="275" y="621"/>
                    <a:pt x="269" y="634"/>
                    <a:pt x="265" y="648"/>
                  </a:cubicBezTo>
                  <a:cubicBezTo>
                    <a:pt x="252" y="696"/>
                    <a:pt x="259" y="744"/>
                    <a:pt x="281" y="784"/>
                  </a:cubicBezTo>
                  <a:cubicBezTo>
                    <a:pt x="82" y="912"/>
                    <a:pt x="82" y="912"/>
                    <a:pt x="82" y="912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1202"/>
                    <a:pt x="0" y="1202"/>
                    <a:pt x="0" y="1202"/>
                  </a:cubicBezTo>
                  <a:cubicBezTo>
                    <a:pt x="21" y="1188"/>
                    <a:pt x="21" y="1188"/>
                    <a:pt x="21" y="1188"/>
                  </a:cubicBezTo>
                  <a:cubicBezTo>
                    <a:pt x="60" y="1217"/>
                    <a:pt x="60" y="1217"/>
                    <a:pt x="60" y="1217"/>
                  </a:cubicBezTo>
                  <a:cubicBezTo>
                    <a:pt x="36" y="1266"/>
                    <a:pt x="36" y="1266"/>
                    <a:pt x="36" y="1266"/>
                  </a:cubicBezTo>
                  <a:cubicBezTo>
                    <a:pt x="74" y="1295"/>
                    <a:pt x="74" y="1295"/>
                    <a:pt x="74" y="1295"/>
                  </a:cubicBezTo>
                  <a:cubicBezTo>
                    <a:pt x="116" y="1255"/>
                    <a:pt x="116" y="1255"/>
                    <a:pt x="116" y="1255"/>
                  </a:cubicBezTo>
                  <a:cubicBezTo>
                    <a:pt x="159" y="1276"/>
                    <a:pt x="159" y="1276"/>
                    <a:pt x="159" y="1276"/>
                  </a:cubicBezTo>
                  <a:cubicBezTo>
                    <a:pt x="143" y="1329"/>
                    <a:pt x="143" y="1329"/>
                    <a:pt x="143" y="1329"/>
                  </a:cubicBezTo>
                  <a:cubicBezTo>
                    <a:pt x="162" y="1339"/>
                    <a:pt x="162" y="1339"/>
                    <a:pt x="162" y="1339"/>
                  </a:cubicBezTo>
                  <a:cubicBezTo>
                    <a:pt x="186" y="1350"/>
                    <a:pt x="186" y="1350"/>
                    <a:pt x="186" y="1350"/>
                  </a:cubicBezTo>
                  <a:cubicBezTo>
                    <a:pt x="220" y="1304"/>
                    <a:pt x="220" y="1304"/>
                    <a:pt x="220" y="1304"/>
                  </a:cubicBezTo>
                  <a:cubicBezTo>
                    <a:pt x="266" y="1317"/>
                    <a:pt x="266" y="1317"/>
                    <a:pt x="266" y="1317"/>
                  </a:cubicBezTo>
                  <a:cubicBezTo>
                    <a:pt x="261" y="1372"/>
                    <a:pt x="261" y="1372"/>
                    <a:pt x="261" y="1372"/>
                  </a:cubicBezTo>
                  <a:cubicBezTo>
                    <a:pt x="307" y="1385"/>
                    <a:pt x="307" y="1385"/>
                    <a:pt x="307" y="1385"/>
                  </a:cubicBezTo>
                  <a:cubicBezTo>
                    <a:pt x="332" y="1333"/>
                    <a:pt x="332" y="1333"/>
                    <a:pt x="332" y="1333"/>
                  </a:cubicBezTo>
                  <a:cubicBezTo>
                    <a:pt x="380" y="1338"/>
                    <a:pt x="380" y="1338"/>
                    <a:pt x="380" y="1338"/>
                  </a:cubicBezTo>
                  <a:cubicBezTo>
                    <a:pt x="384" y="1393"/>
                    <a:pt x="384" y="1393"/>
                    <a:pt x="384" y="1393"/>
                  </a:cubicBezTo>
                  <a:cubicBezTo>
                    <a:pt x="432" y="1398"/>
                    <a:pt x="432" y="1398"/>
                    <a:pt x="432" y="1398"/>
                  </a:cubicBezTo>
                  <a:cubicBezTo>
                    <a:pt x="447" y="1342"/>
                    <a:pt x="447" y="1342"/>
                    <a:pt x="447" y="1342"/>
                  </a:cubicBezTo>
                  <a:cubicBezTo>
                    <a:pt x="495" y="1338"/>
                    <a:pt x="495" y="1338"/>
                    <a:pt x="495" y="1338"/>
                  </a:cubicBezTo>
                  <a:cubicBezTo>
                    <a:pt x="509" y="1391"/>
                    <a:pt x="509" y="1391"/>
                    <a:pt x="509" y="1391"/>
                  </a:cubicBezTo>
                  <a:cubicBezTo>
                    <a:pt x="557" y="1388"/>
                    <a:pt x="557" y="1388"/>
                    <a:pt x="557" y="1388"/>
                  </a:cubicBezTo>
                  <a:cubicBezTo>
                    <a:pt x="562" y="1330"/>
                    <a:pt x="562" y="1330"/>
                    <a:pt x="562" y="1330"/>
                  </a:cubicBezTo>
                  <a:cubicBezTo>
                    <a:pt x="608" y="1318"/>
                    <a:pt x="608" y="1318"/>
                    <a:pt x="608" y="1318"/>
                  </a:cubicBezTo>
                  <a:cubicBezTo>
                    <a:pt x="632" y="1368"/>
                    <a:pt x="632" y="1368"/>
                    <a:pt x="632" y="1368"/>
                  </a:cubicBezTo>
                  <a:cubicBezTo>
                    <a:pt x="678" y="1355"/>
                    <a:pt x="678" y="1355"/>
                    <a:pt x="678" y="1355"/>
                  </a:cubicBezTo>
                  <a:cubicBezTo>
                    <a:pt x="673" y="1298"/>
                    <a:pt x="673" y="1298"/>
                    <a:pt x="673" y="1298"/>
                  </a:cubicBezTo>
                  <a:cubicBezTo>
                    <a:pt x="716" y="1277"/>
                    <a:pt x="716" y="1277"/>
                    <a:pt x="716" y="1277"/>
                  </a:cubicBezTo>
                  <a:cubicBezTo>
                    <a:pt x="748" y="1323"/>
                    <a:pt x="748" y="1323"/>
                    <a:pt x="748" y="1323"/>
                  </a:cubicBezTo>
                  <a:cubicBezTo>
                    <a:pt x="792" y="1302"/>
                    <a:pt x="792" y="1302"/>
                    <a:pt x="792" y="1302"/>
                  </a:cubicBezTo>
                  <a:cubicBezTo>
                    <a:pt x="776" y="1247"/>
                    <a:pt x="776" y="1247"/>
                    <a:pt x="776" y="1247"/>
                  </a:cubicBezTo>
                  <a:cubicBezTo>
                    <a:pt x="815" y="1219"/>
                    <a:pt x="815" y="1219"/>
                    <a:pt x="815" y="1219"/>
                  </a:cubicBezTo>
                  <a:cubicBezTo>
                    <a:pt x="855" y="1257"/>
                    <a:pt x="855" y="1257"/>
                    <a:pt x="855" y="1257"/>
                  </a:cubicBezTo>
                  <a:cubicBezTo>
                    <a:pt x="894" y="1229"/>
                    <a:pt x="894" y="1229"/>
                    <a:pt x="894" y="1229"/>
                  </a:cubicBezTo>
                  <a:cubicBezTo>
                    <a:pt x="869" y="1178"/>
                    <a:pt x="869" y="1178"/>
                    <a:pt x="869" y="1178"/>
                  </a:cubicBezTo>
                  <a:cubicBezTo>
                    <a:pt x="902" y="1143"/>
                    <a:pt x="902" y="1143"/>
                    <a:pt x="902" y="1143"/>
                  </a:cubicBezTo>
                  <a:cubicBezTo>
                    <a:pt x="948" y="1174"/>
                    <a:pt x="948" y="1174"/>
                    <a:pt x="948" y="1174"/>
                  </a:cubicBezTo>
                  <a:cubicBezTo>
                    <a:pt x="982" y="1140"/>
                    <a:pt x="982" y="1140"/>
                    <a:pt x="982" y="1140"/>
                  </a:cubicBezTo>
                  <a:cubicBezTo>
                    <a:pt x="948" y="1093"/>
                    <a:pt x="948" y="1093"/>
                    <a:pt x="948" y="1093"/>
                  </a:cubicBezTo>
                  <a:cubicBezTo>
                    <a:pt x="974" y="1053"/>
                    <a:pt x="974" y="1053"/>
                    <a:pt x="974" y="1053"/>
                  </a:cubicBezTo>
                  <a:cubicBezTo>
                    <a:pt x="1025" y="1075"/>
                    <a:pt x="1025" y="1075"/>
                    <a:pt x="1025" y="1075"/>
                  </a:cubicBezTo>
                  <a:cubicBezTo>
                    <a:pt x="1052" y="1036"/>
                    <a:pt x="1052" y="1036"/>
                    <a:pt x="1052" y="1036"/>
                  </a:cubicBezTo>
                  <a:cubicBezTo>
                    <a:pt x="1010" y="996"/>
                    <a:pt x="1010" y="996"/>
                    <a:pt x="1010" y="996"/>
                  </a:cubicBezTo>
                  <a:cubicBezTo>
                    <a:pt x="1029" y="952"/>
                    <a:pt x="1029" y="952"/>
                    <a:pt x="1029" y="952"/>
                  </a:cubicBezTo>
                  <a:cubicBezTo>
                    <a:pt x="1083" y="965"/>
                    <a:pt x="1083" y="965"/>
                    <a:pt x="1083" y="965"/>
                  </a:cubicBezTo>
                  <a:cubicBezTo>
                    <a:pt x="1102" y="921"/>
                    <a:pt x="1102" y="921"/>
                    <a:pt x="1102" y="921"/>
                  </a:cubicBezTo>
                  <a:cubicBezTo>
                    <a:pt x="1054" y="889"/>
                    <a:pt x="1054" y="889"/>
                    <a:pt x="1054" y="889"/>
                  </a:cubicBezTo>
                  <a:cubicBezTo>
                    <a:pt x="1065" y="842"/>
                    <a:pt x="1065" y="842"/>
                    <a:pt x="1065" y="842"/>
                  </a:cubicBezTo>
                  <a:cubicBezTo>
                    <a:pt x="1120" y="845"/>
                    <a:pt x="1120" y="845"/>
                    <a:pt x="1120" y="845"/>
                  </a:cubicBezTo>
                  <a:cubicBezTo>
                    <a:pt x="1131" y="799"/>
                    <a:pt x="1131" y="799"/>
                    <a:pt x="1131" y="799"/>
                  </a:cubicBezTo>
                  <a:cubicBezTo>
                    <a:pt x="1078" y="776"/>
                    <a:pt x="1078" y="776"/>
                    <a:pt x="1078" y="776"/>
                  </a:cubicBezTo>
                  <a:cubicBezTo>
                    <a:pt x="1081" y="728"/>
                    <a:pt x="1081" y="728"/>
                    <a:pt x="1081" y="728"/>
                  </a:cubicBezTo>
                  <a:lnTo>
                    <a:pt x="1136" y="721"/>
                  </a:lnTo>
                  <a:close/>
                  <a:moveTo>
                    <a:pt x="19" y="338"/>
                  </a:moveTo>
                  <a:cubicBezTo>
                    <a:pt x="155" y="178"/>
                    <a:pt x="377" y="104"/>
                    <a:pt x="591" y="166"/>
                  </a:cubicBezTo>
                  <a:cubicBezTo>
                    <a:pt x="476" y="521"/>
                    <a:pt x="476" y="521"/>
                    <a:pt x="476" y="521"/>
                  </a:cubicBezTo>
                  <a:cubicBezTo>
                    <a:pt x="413" y="508"/>
                    <a:pt x="350" y="530"/>
                    <a:pt x="308" y="574"/>
                  </a:cubicBezTo>
                  <a:lnTo>
                    <a:pt x="19" y="338"/>
                  </a:lnTo>
                  <a:close/>
                  <a:moveTo>
                    <a:pt x="520" y="721"/>
                  </a:moveTo>
                  <a:cubicBezTo>
                    <a:pt x="507" y="766"/>
                    <a:pt x="460" y="792"/>
                    <a:pt x="416" y="779"/>
                  </a:cubicBezTo>
                  <a:cubicBezTo>
                    <a:pt x="371" y="766"/>
                    <a:pt x="345" y="719"/>
                    <a:pt x="358" y="675"/>
                  </a:cubicBezTo>
                  <a:cubicBezTo>
                    <a:pt x="371" y="630"/>
                    <a:pt x="418" y="604"/>
                    <a:pt x="462" y="617"/>
                  </a:cubicBezTo>
                  <a:cubicBezTo>
                    <a:pt x="507" y="630"/>
                    <a:pt x="533" y="676"/>
                    <a:pt x="520" y="721"/>
                  </a:cubicBezTo>
                  <a:close/>
                  <a:moveTo>
                    <a:pt x="286" y="1230"/>
                  </a:moveTo>
                  <a:cubicBezTo>
                    <a:pt x="228" y="1213"/>
                    <a:pt x="175" y="1188"/>
                    <a:pt x="128" y="1156"/>
                  </a:cubicBezTo>
                  <a:cubicBezTo>
                    <a:pt x="80" y="1123"/>
                    <a:pt x="38" y="1084"/>
                    <a:pt x="3" y="1039"/>
                  </a:cubicBezTo>
                  <a:cubicBezTo>
                    <a:pt x="94" y="973"/>
                    <a:pt x="94" y="973"/>
                    <a:pt x="94" y="973"/>
                  </a:cubicBezTo>
                  <a:cubicBezTo>
                    <a:pt x="306" y="819"/>
                    <a:pt x="306" y="819"/>
                    <a:pt x="306" y="819"/>
                  </a:cubicBezTo>
                  <a:cubicBezTo>
                    <a:pt x="327" y="843"/>
                    <a:pt x="356" y="862"/>
                    <a:pt x="389" y="871"/>
                  </a:cubicBezTo>
                  <a:cubicBezTo>
                    <a:pt x="417" y="879"/>
                    <a:pt x="446" y="880"/>
                    <a:pt x="472" y="875"/>
                  </a:cubicBezTo>
                  <a:cubicBezTo>
                    <a:pt x="567" y="1236"/>
                    <a:pt x="567" y="1236"/>
                    <a:pt x="567" y="1236"/>
                  </a:cubicBezTo>
                  <a:cubicBezTo>
                    <a:pt x="478" y="1258"/>
                    <a:pt x="381" y="1257"/>
                    <a:pt x="286" y="1230"/>
                  </a:cubicBezTo>
                  <a:close/>
                  <a:moveTo>
                    <a:pt x="971" y="851"/>
                  </a:moveTo>
                  <a:cubicBezTo>
                    <a:pt x="920" y="1027"/>
                    <a:pt x="789" y="1159"/>
                    <a:pt x="629" y="1218"/>
                  </a:cubicBezTo>
                  <a:cubicBezTo>
                    <a:pt x="513" y="862"/>
                    <a:pt x="513" y="862"/>
                    <a:pt x="513" y="862"/>
                  </a:cubicBezTo>
                  <a:cubicBezTo>
                    <a:pt x="560" y="841"/>
                    <a:pt x="597" y="801"/>
                    <a:pt x="613" y="748"/>
                  </a:cubicBezTo>
                  <a:cubicBezTo>
                    <a:pt x="615" y="739"/>
                    <a:pt x="617" y="730"/>
                    <a:pt x="618" y="721"/>
                  </a:cubicBezTo>
                  <a:cubicBezTo>
                    <a:pt x="991" y="742"/>
                    <a:pt x="991" y="742"/>
                    <a:pt x="991" y="742"/>
                  </a:cubicBezTo>
                  <a:cubicBezTo>
                    <a:pt x="991" y="742"/>
                    <a:pt x="991" y="742"/>
                    <a:pt x="991" y="742"/>
                  </a:cubicBezTo>
                  <a:cubicBezTo>
                    <a:pt x="988" y="778"/>
                    <a:pt x="981" y="814"/>
                    <a:pt x="971" y="851"/>
                  </a:cubicBezTo>
                  <a:close/>
                  <a:moveTo>
                    <a:pt x="618" y="678"/>
                  </a:moveTo>
                  <a:cubicBezTo>
                    <a:pt x="612" y="617"/>
                    <a:pt x="574" y="562"/>
                    <a:pt x="516" y="535"/>
                  </a:cubicBezTo>
                  <a:cubicBezTo>
                    <a:pt x="652" y="187"/>
                    <a:pt x="652" y="187"/>
                    <a:pt x="652" y="187"/>
                  </a:cubicBezTo>
                  <a:cubicBezTo>
                    <a:pt x="854" y="271"/>
                    <a:pt x="985" y="466"/>
                    <a:pt x="992" y="678"/>
                  </a:cubicBezTo>
                  <a:lnTo>
                    <a:pt x="618" y="678"/>
                  </a:lnTo>
                  <a:close/>
                </a:path>
              </a:pathLst>
            </a:custGeom>
            <a:solidFill>
              <a:srgbClr val="E8C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300B3080-3A2D-4835-8009-3DAE624E730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62387" y="1835150"/>
              <a:ext cx="585788" cy="862013"/>
            </a:xfrm>
            <a:custGeom>
              <a:avLst/>
              <a:gdLst>
                <a:gd name="T0" fmla="*/ 2147483647 w 692"/>
                <a:gd name="T1" fmla="*/ 2147483647 h 1019"/>
                <a:gd name="T2" fmla="*/ 2147483647 w 692"/>
                <a:gd name="T3" fmla="*/ 2147483647 h 1019"/>
                <a:gd name="T4" fmla="*/ 2147483647 w 692"/>
                <a:gd name="T5" fmla="*/ 2147483647 h 1019"/>
                <a:gd name="T6" fmla="*/ 2147483647 w 692"/>
                <a:gd name="T7" fmla="*/ 2147483647 h 1019"/>
                <a:gd name="T8" fmla="*/ 2147483647 w 692"/>
                <a:gd name="T9" fmla="*/ 2147483647 h 1019"/>
                <a:gd name="T10" fmla="*/ 2147483647 w 692"/>
                <a:gd name="T11" fmla="*/ 2147483647 h 1019"/>
                <a:gd name="T12" fmla="*/ 2147483647 w 692"/>
                <a:gd name="T13" fmla="*/ 2147483647 h 1019"/>
                <a:gd name="T14" fmla="*/ 2147483647 w 692"/>
                <a:gd name="T15" fmla="*/ 2147483647 h 1019"/>
                <a:gd name="T16" fmla="*/ 2147483647 w 692"/>
                <a:gd name="T17" fmla="*/ 2147483647 h 1019"/>
                <a:gd name="T18" fmla="*/ 2147483647 w 692"/>
                <a:gd name="T19" fmla="*/ 2147483647 h 1019"/>
                <a:gd name="T20" fmla="*/ 2147483647 w 692"/>
                <a:gd name="T21" fmla="*/ 2147483647 h 1019"/>
                <a:gd name="T22" fmla="*/ 2147483647 w 692"/>
                <a:gd name="T23" fmla="*/ 2147483647 h 1019"/>
                <a:gd name="T24" fmla="*/ 2147483647 w 692"/>
                <a:gd name="T25" fmla="*/ 2147483647 h 1019"/>
                <a:gd name="T26" fmla="*/ 2147483647 w 692"/>
                <a:gd name="T27" fmla="*/ 2147483647 h 1019"/>
                <a:gd name="T28" fmla="*/ 2147483647 w 692"/>
                <a:gd name="T29" fmla="*/ 2147483647 h 1019"/>
                <a:gd name="T30" fmla="*/ 2147483647 w 692"/>
                <a:gd name="T31" fmla="*/ 0 h 1019"/>
                <a:gd name="T32" fmla="*/ 2147483647 w 692"/>
                <a:gd name="T33" fmla="*/ 2147483647 h 1019"/>
                <a:gd name="T34" fmla="*/ 2147483647 w 692"/>
                <a:gd name="T35" fmla="*/ 2147483647 h 1019"/>
                <a:gd name="T36" fmla="*/ 2147483647 w 692"/>
                <a:gd name="T37" fmla="*/ 2147483647 h 1019"/>
                <a:gd name="T38" fmla="*/ 2147483647 w 692"/>
                <a:gd name="T39" fmla="*/ 2147483647 h 1019"/>
                <a:gd name="T40" fmla="*/ 2147483647 w 692"/>
                <a:gd name="T41" fmla="*/ 2147483647 h 1019"/>
                <a:gd name="T42" fmla="*/ 2147483647 w 692"/>
                <a:gd name="T43" fmla="*/ 2147483647 h 1019"/>
                <a:gd name="T44" fmla="*/ 2147483647 w 692"/>
                <a:gd name="T45" fmla="*/ 2147483647 h 1019"/>
                <a:gd name="T46" fmla="*/ 2147483647 w 692"/>
                <a:gd name="T47" fmla="*/ 2147483647 h 1019"/>
                <a:gd name="T48" fmla="*/ 2147483647 w 692"/>
                <a:gd name="T49" fmla="*/ 2147483647 h 1019"/>
                <a:gd name="T50" fmla="*/ 2147483647 w 692"/>
                <a:gd name="T51" fmla="*/ 2147483647 h 1019"/>
                <a:gd name="T52" fmla="*/ 2147483647 w 692"/>
                <a:gd name="T53" fmla="*/ 2147483647 h 1019"/>
                <a:gd name="T54" fmla="*/ 0 w 692"/>
                <a:gd name="T55" fmla="*/ 2147483647 h 1019"/>
                <a:gd name="T56" fmla="*/ 2147483647 w 692"/>
                <a:gd name="T57" fmla="*/ 2147483647 h 1019"/>
                <a:gd name="T58" fmla="*/ 2147483647 w 692"/>
                <a:gd name="T59" fmla="*/ 2147483647 h 1019"/>
                <a:gd name="T60" fmla="*/ 2147483647 w 692"/>
                <a:gd name="T61" fmla="*/ 2147483647 h 1019"/>
                <a:gd name="T62" fmla="*/ 2147483647 w 692"/>
                <a:gd name="T63" fmla="*/ 2147483647 h 1019"/>
                <a:gd name="T64" fmla="*/ 2147483647 w 692"/>
                <a:gd name="T65" fmla="*/ 2147483647 h 1019"/>
                <a:gd name="T66" fmla="*/ 2147483647 w 692"/>
                <a:gd name="T67" fmla="*/ 2147483647 h 1019"/>
                <a:gd name="T68" fmla="*/ 2147483647 w 692"/>
                <a:gd name="T69" fmla="*/ 2147483647 h 1019"/>
                <a:gd name="T70" fmla="*/ 2147483647 w 692"/>
                <a:gd name="T71" fmla="*/ 2147483647 h 1019"/>
                <a:gd name="T72" fmla="*/ 2147483647 w 692"/>
                <a:gd name="T73" fmla="*/ 2147483647 h 1019"/>
                <a:gd name="T74" fmla="*/ 2147483647 w 692"/>
                <a:gd name="T75" fmla="*/ 2147483647 h 1019"/>
                <a:gd name="T76" fmla="*/ 2147483647 w 692"/>
                <a:gd name="T77" fmla="*/ 2147483647 h 1019"/>
                <a:gd name="T78" fmla="*/ 2147483647 w 692"/>
                <a:gd name="T79" fmla="*/ 2147483647 h 1019"/>
                <a:gd name="T80" fmla="*/ 2147483647 w 692"/>
                <a:gd name="T81" fmla="*/ 2147483647 h 1019"/>
                <a:gd name="T82" fmla="*/ 2147483647 w 692"/>
                <a:gd name="T83" fmla="*/ 2147483647 h 1019"/>
                <a:gd name="T84" fmla="*/ 2147483647 w 692"/>
                <a:gd name="T85" fmla="*/ 2147483647 h 1019"/>
                <a:gd name="T86" fmla="*/ 2147483647 w 692"/>
                <a:gd name="T87" fmla="*/ 2147483647 h 1019"/>
                <a:gd name="T88" fmla="*/ 2147483647 w 692"/>
                <a:gd name="T89" fmla="*/ 2147483647 h 1019"/>
                <a:gd name="T90" fmla="*/ 2147483647 w 692"/>
                <a:gd name="T91" fmla="*/ 2147483647 h 1019"/>
                <a:gd name="T92" fmla="*/ 2147483647 w 692"/>
                <a:gd name="T93" fmla="*/ 2147483647 h 1019"/>
                <a:gd name="T94" fmla="*/ 2147483647 w 692"/>
                <a:gd name="T95" fmla="*/ 2147483647 h 1019"/>
                <a:gd name="T96" fmla="*/ 2147483647 w 692"/>
                <a:gd name="T97" fmla="*/ 2147483647 h 1019"/>
                <a:gd name="T98" fmla="*/ 2147483647 w 692"/>
                <a:gd name="T99" fmla="*/ 2147483647 h 1019"/>
                <a:gd name="T100" fmla="*/ 2147483647 w 692"/>
                <a:gd name="T101" fmla="*/ 2147483647 h 1019"/>
                <a:gd name="T102" fmla="*/ 2147483647 w 692"/>
                <a:gd name="T103" fmla="*/ 2147483647 h 1019"/>
                <a:gd name="T104" fmla="*/ 2147483647 w 692"/>
                <a:gd name="T105" fmla="*/ 2147483647 h 1019"/>
                <a:gd name="T106" fmla="*/ 2147483647 w 692"/>
                <a:gd name="T107" fmla="*/ 2147483647 h 1019"/>
                <a:gd name="T108" fmla="*/ 2147483647 w 692"/>
                <a:gd name="T109" fmla="*/ 2147483647 h 1019"/>
                <a:gd name="T110" fmla="*/ 2147483647 w 692"/>
                <a:gd name="T111" fmla="*/ 2147483647 h 1019"/>
                <a:gd name="T112" fmla="*/ 2147483647 w 692"/>
                <a:gd name="T113" fmla="*/ 2147483647 h 1019"/>
                <a:gd name="T114" fmla="*/ 2147483647 w 692"/>
                <a:gd name="T115" fmla="*/ 2147483647 h 1019"/>
                <a:gd name="T116" fmla="*/ 2147483647 w 692"/>
                <a:gd name="T117" fmla="*/ 2147483647 h 1019"/>
                <a:gd name="T118" fmla="*/ 2147483647 w 692"/>
                <a:gd name="T119" fmla="*/ 2147483647 h 1019"/>
                <a:gd name="T120" fmla="*/ 2147483647 w 692"/>
                <a:gd name="T121" fmla="*/ 2147483647 h 1019"/>
                <a:gd name="T122" fmla="*/ 2147483647 w 692"/>
                <a:gd name="T123" fmla="*/ 2147483647 h 1019"/>
                <a:gd name="T124" fmla="*/ 2147483647 w 692"/>
                <a:gd name="T125" fmla="*/ 2147483647 h 101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92"/>
                <a:gd name="T190" fmla="*/ 0 h 1019"/>
                <a:gd name="T191" fmla="*/ 692 w 692"/>
                <a:gd name="T192" fmla="*/ 1019 h 101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92" h="1019">
                  <a:moveTo>
                    <a:pt x="692" y="966"/>
                  </a:moveTo>
                  <a:cubicBezTo>
                    <a:pt x="692" y="966"/>
                    <a:pt x="692" y="966"/>
                    <a:pt x="692" y="966"/>
                  </a:cubicBezTo>
                  <a:cubicBezTo>
                    <a:pt x="689" y="966"/>
                    <a:pt x="689" y="966"/>
                    <a:pt x="689" y="966"/>
                  </a:cubicBezTo>
                  <a:cubicBezTo>
                    <a:pt x="688" y="966"/>
                    <a:pt x="688" y="966"/>
                    <a:pt x="688" y="966"/>
                  </a:cubicBezTo>
                  <a:cubicBezTo>
                    <a:pt x="683" y="902"/>
                    <a:pt x="683" y="902"/>
                    <a:pt x="683" y="902"/>
                  </a:cubicBezTo>
                  <a:cubicBezTo>
                    <a:pt x="692" y="899"/>
                    <a:pt x="692" y="899"/>
                    <a:pt x="692" y="899"/>
                  </a:cubicBezTo>
                  <a:cubicBezTo>
                    <a:pt x="692" y="783"/>
                    <a:pt x="692" y="783"/>
                    <a:pt x="692" y="783"/>
                  </a:cubicBezTo>
                  <a:cubicBezTo>
                    <a:pt x="654" y="808"/>
                    <a:pt x="611" y="827"/>
                    <a:pt x="563" y="835"/>
                  </a:cubicBezTo>
                  <a:cubicBezTo>
                    <a:pt x="526" y="842"/>
                    <a:pt x="489" y="842"/>
                    <a:pt x="454" y="836"/>
                  </a:cubicBezTo>
                  <a:cubicBezTo>
                    <a:pt x="500" y="625"/>
                    <a:pt x="500" y="625"/>
                    <a:pt x="500" y="625"/>
                  </a:cubicBezTo>
                  <a:cubicBezTo>
                    <a:pt x="509" y="625"/>
                    <a:pt x="517" y="625"/>
                    <a:pt x="525" y="623"/>
                  </a:cubicBezTo>
                  <a:cubicBezTo>
                    <a:pt x="583" y="613"/>
                    <a:pt x="623" y="560"/>
                    <a:pt x="621" y="502"/>
                  </a:cubicBezTo>
                  <a:cubicBezTo>
                    <a:pt x="692" y="491"/>
                    <a:pt x="692" y="491"/>
                    <a:pt x="692" y="491"/>
                  </a:cubicBezTo>
                  <a:cubicBezTo>
                    <a:pt x="692" y="423"/>
                    <a:pt x="692" y="423"/>
                    <a:pt x="692" y="423"/>
                  </a:cubicBezTo>
                  <a:cubicBezTo>
                    <a:pt x="608" y="450"/>
                    <a:pt x="608" y="450"/>
                    <a:pt x="608" y="450"/>
                  </a:cubicBezTo>
                  <a:cubicBezTo>
                    <a:pt x="584" y="405"/>
                    <a:pt x="535" y="378"/>
                    <a:pt x="484" y="387"/>
                  </a:cubicBezTo>
                  <a:cubicBezTo>
                    <a:pt x="468" y="389"/>
                    <a:pt x="454" y="395"/>
                    <a:pt x="442" y="403"/>
                  </a:cubicBezTo>
                  <a:cubicBezTo>
                    <a:pt x="381" y="327"/>
                    <a:pt x="381" y="327"/>
                    <a:pt x="381" y="327"/>
                  </a:cubicBezTo>
                  <a:cubicBezTo>
                    <a:pt x="306" y="235"/>
                    <a:pt x="306" y="235"/>
                    <a:pt x="306" y="235"/>
                  </a:cubicBezTo>
                  <a:cubicBezTo>
                    <a:pt x="346" y="205"/>
                    <a:pt x="394" y="184"/>
                    <a:pt x="446" y="175"/>
                  </a:cubicBezTo>
                  <a:cubicBezTo>
                    <a:pt x="492" y="167"/>
                    <a:pt x="538" y="168"/>
                    <a:pt x="580" y="178"/>
                  </a:cubicBezTo>
                  <a:cubicBezTo>
                    <a:pt x="621" y="188"/>
                    <a:pt x="658" y="204"/>
                    <a:pt x="692" y="227"/>
                  </a:cubicBezTo>
                  <a:cubicBezTo>
                    <a:pt x="692" y="107"/>
                    <a:pt x="692" y="107"/>
                    <a:pt x="692" y="107"/>
                  </a:cubicBezTo>
                  <a:cubicBezTo>
                    <a:pt x="687" y="104"/>
                    <a:pt x="687" y="104"/>
                    <a:pt x="687" y="104"/>
                  </a:cubicBezTo>
                  <a:cubicBezTo>
                    <a:pt x="689" y="98"/>
                    <a:pt x="689" y="98"/>
                    <a:pt x="689" y="98"/>
                  </a:cubicBezTo>
                  <a:cubicBezTo>
                    <a:pt x="692" y="85"/>
                    <a:pt x="692" y="85"/>
                    <a:pt x="692" y="85"/>
                  </a:cubicBezTo>
                  <a:cubicBezTo>
                    <a:pt x="692" y="38"/>
                    <a:pt x="692" y="38"/>
                    <a:pt x="692" y="38"/>
                  </a:cubicBezTo>
                  <a:cubicBezTo>
                    <a:pt x="658" y="24"/>
                    <a:pt x="658" y="24"/>
                    <a:pt x="658" y="24"/>
                  </a:cubicBezTo>
                  <a:cubicBezTo>
                    <a:pt x="617" y="84"/>
                    <a:pt x="617" y="84"/>
                    <a:pt x="617" y="84"/>
                  </a:cubicBezTo>
                  <a:cubicBezTo>
                    <a:pt x="572" y="69"/>
                    <a:pt x="572" y="69"/>
                    <a:pt x="572" y="69"/>
                  </a:cubicBezTo>
                  <a:cubicBezTo>
                    <a:pt x="571" y="6"/>
                    <a:pt x="571" y="6"/>
                    <a:pt x="571" y="6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00" y="69"/>
                    <a:pt x="500" y="69"/>
                    <a:pt x="500" y="69"/>
                  </a:cubicBezTo>
                  <a:cubicBezTo>
                    <a:pt x="452" y="67"/>
                    <a:pt x="452" y="67"/>
                    <a:pt x="452" y="67"/>
                  </a:cubicBezTo>
                  <a:cubicBezTo>
                    <a:pt x="434" y="6"/>
                    <a:pt x="434" y="6"/>
                    <a:pt x="434" y="6"/>
                  </a:cubicBezTo>
                  <a:cubicBezTo>
                    <a:pt x="386" y="14"/>
                    <a:pt x="386" y="14"/>
                    <a:pt x="386" y="14"/>
                  </a:cubicBezTo>
                  <a:cubicBezTo>
                    <a:pt x="382" y="87"/>
                    <a:pt x="382" y="87"/>
                    <a:pt x="382" y="87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02" y="44"/>
                    <a:pt x="302" y="44"/>
                    <a:pt x="302" y="44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74" y="135"/>
                    <a:pt x="274" y="135"/>
                    <a:pt x="274" y="135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83" y="211"/>
                    <a:pt x="183" y="211"/>
                    <a:pt x="183" y="21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65" y="257"/>
                    <a:pt x="65" y="257"/>
                    <a:pt x="65" y="257"/>
                  </a:cubicBezTo>
                  <a:cubicBezTo>
                    <a:pt x="115" y="309"/>
                    <a:pt x="115" y="309"/>
                    <a:pt x="115" y="309"/>
                  </a:cubicBezTo>
                  <a:cubicBezTo>
                    <a:pt x="92" y="350"/>
                    <a:pt x="92" y="350"/>
                    <a:pt x="92" y="350"/>
                  </a:cubicBezTo>
                  <a:cubicBezTo>
                    <a:pt x="29" y="338"/>
                    <a:pt x="29" y="338"/>
                    <a:pt x="29" y="338"/>
                  </a:cubicBezTo>
                  <a:cubicBezTo>
                    <a:pt x="14" y="385"/>
                    <a:pt x="14" y="385"/>
                    <a:pt x="14" y="385"/>
                  </a:cubicBezTo>
                  <a:cubicBezTo>
                    <a:pt x="77" y="421"/>
                    <a:pt x="77" y="421"/>
                    <a:pt x="77" y="421"/>
                  </a:cubicBezTo>
                  <a:cubicBezTo>
                    <a:pt x="65" y="467"/>
                    <a:pt x="65" y="467"/>
                    <a:pt x="65" y="467"/>
                  </a:cubicBezTo>
                  <a:cubicBezTo>
                    <a:pt x="2" y="472"/>
                    <a:pt x="2" y="472"/>
                    <a:pt x="2" y="472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70" y="539"/>
                    <a:pt x="70" y="539"/>
                    <a:pt x="70" y="539"/>
                  </a:cubicBezTo>
                  <a:cubicBezTo>
                    <a:pt x="71" y="558"/>
                    <a:pt x="71" y="558"/>
                    <a:pt x="71" y="558"/>
                  </a:cubicBezTo>
                  <a:cubicBezTo>
                    <a:pt x="71" y="587"/>
                    <a:pt x="71" y="587"/>
                    <a:pt x="71" y="587"/>
                  </a:cubicBezTo>
                  <a:cubicBezTo>
                    <a:pt x="12" y="609"/>
                    <a:pt x="12" y="609"/>
                    <a:pt x="12" y="609"/>
                  </a:cubicBezTo>
                  <a:cubicBezTo>
                    <a:pt x="23" y="657"/>
                    <a:pt x="23" y="657"/>
                    <a:pt x="23" y="657"/>
                  </a:cubicBezTo>
                  <a:cubicBezTo>
                    <a:pt x="96" y="655"/>
                    <a:pt x="96" y="655"/>
                    <a:pt x="96" y="655"/>
                  </a:cubicBezTo>
                  <a:cubicBezTo>
                    <a:pt x="109" y="701"/>
                    <a:pt x="109" y="701"/>
                    <a:pt x="109" y="701"/>
                  </a:cubicBezTo>
                  <a:cubicBezTo>
                    <a:pt x="58" y="738"/>
                    <a:pt x="58" y="738"/>
                    <a:pt x="58" y="738"/>
                  </a:cubicBezTo>
                  <a:cubicBezTo>
                    <a:pt x="82" y="781"/>
                    <a:pt x="82" y="781"/>
                    <a:pt x="82" y="781"/>
                  </a:cubicBezTo>
                  <a:cubicBezTo>
                    <a:pt x="151" y="760"/>
                    <a:pt x="151" y="760"/>
                    <a:pt x="151" y="760"/>
                  </a:cubicBezTo>
                  <a:cubicBezTo>
                    <a:pt x="177" y="800"/>
                    <a:pt x="177" y="800"/>
                    <a:pt x="177" y="800"/>
                  </a:cubicBezTo>
                  <a:cubicBezTo>
                    <a:pt x="138" y="850"/>
                    <a:pt x="138" y="850"/>
                    <a:pt x="138" y="850"/>
                  </a:cubicBezTo>
                  <a:cubicBezTo>
                    <a:pt x="172" y="885"/>
                    <a:pt x="172" y="885"/>
                    <a:pt x="172" y="885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69" y="878"/>
                    <a:pt x="269" y="878"/>
                    <a:pt x="269" y="878"/>
                  </a:cubicBezTo>
                  <a:cubicBezTo>
                    <a:pt x="244" y="936"/>
                    <a:pt x="244" y="936"/>
                    <a:pt x="244" y="936"/>
                  </a:cubicBezTo>
                  <a:cubicBezTo>
                    <a:pt x="287" y="961"/>
                    <a:pt x="287" y="961"/>
                    <a:pt x="287" y="961"/>
                  </a:cubicBezTo>
                  <a:cubicBezTo>
                    <a:pt x="335" y="906"/>
                    <a:pt x="335" y="906"/>
                    <a:pt x="335" y="906"/>
                  </a:cubicBezTo>
                  <a:cubicBezTo>
                    <a:pt x="378" y="927"/>
                    <a:pt x="378" y="927"/>
                    <a:pt x="378" y="927"/>
                  </a:cubicBezTo>
                  <a:cubicBezTo>
                    <a:pt x="370" y="990"/>
                    <a:pt x="370" y="990"/>
                    <a:pt x="370" y="990"/>
                  </a:cubicBezTo>
                  <a:cubicBezTo>
                    <a:pt x="418" y="1002"/>
                    <a:pt x="418" y="1002"/>
                    <a:pt x="418" y="1002"/>
                  </a:cubicBezTo>
                  <a:cubicBezTo>
                    <a:pt x="450" y="937"/>
                    <a:pt x="450" y="937"/>
                    <a:pt x="450" y="937"/>
                  </a:cubicBezTo>
                  <a:cubicBezTo>
                    <a:pt x="497" y="946"/>
                    <a:pt x="497" y="946"/>
                    <a:pt x="497" y="946"/>
                  </a:cubicBezTo>
                  <a:cubicBezTo>
                    <a:pt x="505" y="1002"/>
                    <a:pt x="505" y="1002"/>
                    <a:pt x="505" y="1002"/>
                  </a:cubicBezTo>
                  <a:cubicBezTo>
                    <a:pt x="505" y="1002"/>
                    <a:pt x="505" y="1002"/>
                    <a:pt x="505" y="1002"/>
                  </a:cubicBezTo>
                  <a:cubicBezTo>
                    <a:pt x="503" y="1003"/>
                    <a:pt x="503" y="1003"/>
                    <a:pt x="503" y="1003"/>
                  </a:cubicBezTo>
                  <a:cubicBezTo>
                    <a:pt x="500" y="1004"/>
                    <a:pt x="500" y="1004"/>
                    <a:pt x="500" y="1004"/>
                  </a:cubicBezTo>
                  <a:cubicBezTo>
                    <a:pt x="498" y="1005"/>
                    <a:pt x="498" y="1005"/>
                    <a:pt x="498" y="1005"/>
                  </a:cubicBezTo>
                  <a:cubicBezTo>
                    <a:pt x="496" y="1006"/>
                    <a:pt x="496" y="1006"/>
                    <a:pt x="496" y="1006"/>
                  </a:cubicBezTo>
                  <a:cubicBezTo>
                    <a:pt x="493" y="1007"/>
                    <a:pt x="493" y="1007"/>
                    <a:pt x="493" y="1007"/>
                  </a:cubicBezTo>
                  <a:cubicBezTo>
                    <a:pt x="493" y="1007"/>
                    <a:pt x="493" y="1007"/>
                    <a:pt x="493" y="1007"/>
                  </a:cubicBezTo>
                  <a:cubicBezTo>
                    <a:pt x="499" y="1019"/>
                    <a:pt x="499" y="1019"/>
                    <a:pt x="499" y="1019"/>
                  </a:cubicBezTo>
                  <a:cubicBezTo>
                    <a:pt x="499" y="1019"/>
                    <a:pt x="499" y="1019"/>
                    <a:pt x="499" y="1019"/>
                  </a:cubicBezTo>
                  <a:cubicBezTo>
                    <a:pt x="501" y="1018"/>
                    <a:pt x="501" y="1018"/>
                    <a:pt x="501" y="1018"/>
                  </a:cubicBezTo>
                  <a:cubicBezTo>
                    <a:pt x="503" y="1017"/>
                    <a:pt x="503" y="1017"/>
                    <a:pt x="503" y="1017"/>
                  </a:cubicBezTo>
                  <a:cubicBezTo>
                    <a:pt x="506" y="1016"/>
                    <a:pt x="506" y="1016"/>
                    <a:pt x="506" y="1016"/>
                  </a:cubicBezTo>
                  <a:cubicBezTo>
                    <a:pt x="508" y="1015"/>
                    <a:pt x="508" y="1015"/>
                    <a:pt x="508" y="1015"/>
                  </a:cubicBezTo>
                  <a:cubicBezTo>
                    <a:pt x="510" y="1013"/>
                    <a:pt x="510" y="1013"/>
                    <a:pt x="510" y="1013"/>
                  </a:cubicBezTo>
                  <a:cubicBezTo>
                    <a:pt x="513" y="1012"/>
                    <a:pt x="513" y="1012"/>
                    <a:pt x="513" y="1012"/>
                  </a:cubicBezTo>
                  <a:cubicBezTo>
                    <a:pt x="515" y="1011"/>
                    <a:pt x="515" y="1011"/>
                    <a:pt x="515" y="1011"/>
                  </a:cubicBezTo>
                  <a:cubicBezTo>
                    <a:pt x="517" y="1010"/>
                    <a:pt x="517" y="1010"/>
                    <a:pt x="517" y="1010"/>
                  </a:cubicBezTo>
                  <a:cubicBezTo>
                    <a:pt x="520" y="1009"/>
                    <a:pt x="520" y="1009"/>
                    <a:pt x="520" y="1009"/>
                  </a:cubicBezTo>
                  <a:cubicBezTo>
                    <a:pt x="521" y="1009"/>
                    <a:pt x="521" y="1009"/>
                    <a:pt x="521" y="1009"/>
                  </a:cubicBezTo>
                  <a:cubicBezTo>
                    <a:pt x="521" y="1008"/>
                    <a:pt x="521" y="1008"/>
                    <a:pt x="521" y="1008"/>
                  </a:cubicBezTo>
                  <a:cubicBezTo>
                    <a:pt x="556" y="1007"/>
                    <a:pt x="556" y="1007"/>
                    <a:pt x="556" y="1007"/>
                  </a:cubicBezTo>
                  <a:cubicBezTo>
                    <a:pt x="569" y="936"/>
                    <a:pt x="569" y="936"/>
                    <a:pt x="569" y="936"/>
                  </a:cubicBezTo>
                  <a:cubicBezTo>
                    <a:pt x="616" y="932"/>
                    <a:pt x="616" y="932"/>
                    <a:pt x="616" y="932"/>
                  </a:cubicBezTo>
                  <a:cubicBezTo>
                    <a:pt x="642" y="990"/>
                    <a:pt x="642" y="990"/>
                    <a:pt x="642" y="990"/>
                  </a:cubicBezTo>
                  <a:cubicBezTo>
                    <a:pt x="680" y="978"/>
                    <a:pt x="680" y="978"/>
                    <a:pt x="680" y="978"/>
                  </a:cubicBezTo>
                  <a:cubicBezTo>
                    <a:pt x="680" y="978"/>
                    <a:pt x="680" y="978"/>
                    <a:pt x="680" y="978"/>
                  </a:cubicBezTo>
                  <a:cubicBezTo>
                    <a:pt x="681" y="978"/>
                    <a:pt x="681" y="978"/>
                    <a:pt x="681" y="978"/>
                  </a:cubicBezTo>
                  <a:cubicBezTo>
                    <a:pt x="684" y="978"/>
                    <a:pt x="684" y="978"/>
                    <a:pt x="684" y="978"/>
                  </a:cubicBezTo>
                  <a:cubicBezTo>
                    <a:pt x="686" y="978"/>
                    <a:pt x="686" y="978"/>
                    <a:pt x="686" y="978"/>
                  </a:cubicBezTo>
                  <a:cubicBezTo>
                    <a:pt x="689" y="979"/>
                    <a:pt x="689" y="979"/>
                    <a:pt x="689" y="979"/>
                  </a:cubicBezTo>
                  <a:cubicBezTo>
                    <a:pt x="692" y="979"/>
                    <a:pt x="692" y="979"/>
                    <a:pt x="692" y="979"/>
                  </a:cubicBezTo>
                  <a:cubicBezTo>
                    <a:pt x="692" y="979"/>
                    <a:pt x="692" y="979"/>
                    <a:pt x="692" y="979"/>
                  </a:cubicBezTo>
                  <a:lnTo>
                    <a:pt x="692" y="966"/>
                  </a:lnTo>
                  <a:close/>
                  <a:moveTo>
                    <a:pt x="369" y="812"/>
                  </a:moveTo>
                  <a:cubicBezTo>
                    <a:pt x="271" y="768"/>
                    <a:pt x="195" y="678"/>
                    <a:pt x="174" y="563"/>
                  </a:cubicBezTo>
                  <a:cubicBezTo>
                    <a:pt x="170" y="536"/>
                    <a:pt x="168" y="510"/>
                    <a:pt x="170" y="484"/>
                  </a:cubicBezTo>
                  <a:cubicBezTo>
                    <a:pt x="174" y="414"/>
                    <a:pt x="200" y="348"/>
                    <a:pt x="243" y="295"/>
                  </a:cubicBezTo>
                  <a:cubicBezTo>
                    <a:pt x="324" y="369"/>
                    <a:pt x="324" y="369"/>
                    <a:pt x="324" y="369"/>
                  </a:cubicBezTo>
                  <a:cubicBezTo>
                    <a:pt x="404" y="443"/>
                    <a:pt x="404" y="443"/>
                    <a:pt x="404" y="443"/>
                  </a:cubicBezTo>
                  <a:cubicBezTo>
                    <a:pt x="390" y="466"/>
                    <a:pt x="384" y="495"/>
                    <a:pt x="390" y="525"/>
                  </a:cubicBezTo>
                  <a:cubicBezTo>
                    <a:pt x="396" y="562"/>
                    <a:pt x="419" y="592"/>
                    <a:pt x="448" y="609"/>
                  </a:cubicBezTo>
                  <a:lnTo>
                    <a:pt x="369" y="812"/>
                  </a:lnTo>
                  <a:close/>
                  <a:moveTo>
                    <a:pt x="495" y="449"/>
                  </a:moveTo>
                  <a:cubicBezTo>
                    <a:pt x="525" y="444"/>
                    <a:pt x="553" y="464"/>
                    <a:pt x="559" y="495"/>
                  </a:cubicBezTo>
                  <a:cubicBezTo>
                    <a:pt x="564" y="526"/>
                    <a:pt x="544" y="556"/>
                    <a:pt x="514" y="561"/>
                  </a:cubicBezTo>
                  <a:cubicBezTo>
                    <a:pt x="484" y="566"/>
                    <a:pt x="456" y="546"/>
                    <a:pt x="450" y="515"/>
                  </a:cubicBezTo>
                  <a:cubicBezTo>
                    <a:pt x="445" y="484"/>
                    <a:pt x="465" y="454"/>
                    <a:pt x="495" y="449"/>
                  </a:cubicBezTo>
                  <a:close/>
                </a:path>
              </a:pathLst>
            </a:custGeom>
            <a:solidFill>
              <a:srgbClr val="E8C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418D5469-A76E-4ECA-BB40-1B201B7DD3F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8337" y="1009650"/>
              <a:ext cx="419100" cy="417513"/>
            </a:xfrm>
            <a:custGeom>
              <a:avLst/>
              <a:gdLst>
                <a:gd name="T0" fmla="*/ 2147483647 w 495"/>
                <a:gd name="T1" fmla="*/ 2147483647 h 494"/>
                <a:gd name="T2" fmla="*/ 2147483647 w 495"/>
                <a:gd name="T3" fmla="*/ 2147483647 h 494"/>
                <a:gd name="T4" fmla="*/ 2147483647 w 495"/>
                <a:gd name="T5" fmla="*/ 2147483647 h 494"/>
                <a:gd name="T6" fmla="*/ 2147483647 w 495"/>
                <a:gd name="T7" fmla="*/ 2147483647 h 494"/>
                <a:gd name="T8" fmla="*/ 2147483647 w 495"/>
                <a:gd name="T9" fmla="*/ 2147483647 h 494"/>
                <a:gd name="T10" fmla="*/ 2147483647 w 495"/>
                <a:gd name="T11" fmla="*/ 2147483647 h 494"/>
                <a:gd name="T12" fmla="*/ 2147483647 w 495"/>
                <a:gd name="T13" fmla="*/ 2147483647 h 494"/>
                <a:gd name="T14" fmla="*/ 2147483647 w 495"/>
                <a:gd name="T15" fmla="*/ 2147483647 h 494"/>
                <a:gd name="T16" fmla="*/ 2147483647 w 495"/>
                <a:gd name="T17" fmla="*/ 2147483647 h 494"/>
                <a:gd name="T18" fmla="*/ 2147483647 w 495"/>
                <a:gd name="T19" fmla="*/ 2147483647 h 494"/>
                <a:gd name="T20" fmla="*/ 2147483647 w 495"/>
                <a:gd name="T21" fmla="*/ 2147483647 h 494"/>
                <a:gd name="T22" fmla="*/ 2147483647 w 495"/>
                <a:gd name="T23" fmla="*/ 2147483647 h 494"/>
                <a:gd name="T24" fmla="*/ 2147483647 w 495"/>
                <a:gd name="T25" fmla="*/ 2147483647 h 494"/>
                <a:gd name="T26" fmla="*/ 2147483647 w 495"/>
                <a:gd name="T27" fmla="*/ 2147483647 h 494"/>
                <a:gd name="T28" fmla="*/ 2147483647 w 495"/>
                <a:gd name="T29" fmla="*/ 2147483647 h 494"/>
                <a:gd name="T30" fmla="*/ 2147483647 w 495"/>
                <a:gd name="T31" fmla="*/ 2147483647 h 494"/>
                <a:gd name="T32" fmla="*/ 2147483647 w 495"/>
                <a:gd name="T33" fmla="*/ 2147483647 h 494"/>
                <a:gd name="T34" fmla="*/ 2147483647 w 495"/>
                <a:gd name="T35" fmla="*/ 2147483647 h 494"/>
                <a:gd name="T36" fmla="*/ 2147483647 w 495"/>
                <a:gd name="T37" fmla="*/ 2147483647 h 494"/>
                <a:gd name="T38" fmla="*/ 2147483647 w 495"/>
                <a:gd name="T39" fmla="*/ 2147483647 h 494"/>
                <a:gd name="T40" fmla="*/ 2147483647 w 495"/>
                <a:gd name="T41" fmla="*/ 2147483647 h 494"/>
                <a:gd name="T42" fmla="*/ 2147483647 w 495"/>
                <a:gd name="T43" fmla="*/ 0 h 494"/>
                <a:gd name="T44" fmla="*/ 2147483647 w 495"/>
                <a:gd name="T45" fmla="*/ 0 h 494"/>
                <a:gd name="T46" fmla="*/ 2147483647 w 495"/>
                <a:gd name="T47" fmla="*/ 2147483647 h 494"/>
                <a:gd name="T48" fmla="*/ 2147483647 w 495"/>
                <a:gd name="T49" fmla="*/ 2147483647 h 494"/>
                <a:gd name="T50" fmla="*/ 2147483647 w 495"/>
                <a:gd name="T51" fmla="*/ 2147483647 h 494"/>
                <a:gd name="T52" fmla="*/ 2147483647 w 495"/>
                <a:gd name="T53" fmla="*/ 2147483647 h 494"/>
                <a:gd name="T54" fmla="*/ 2147483647 w 495"/>
                <a:gd name="T55" fmla="*/ 2147483647 h 494"/>
                <a:gd name="T56" fmla="*/ 2147483647 w 495"/>
                <a:gd name="T57" fmla="*/ 2147483647 h 494"/>
                <a:gd name="T58" fmla="*/ 2147483647 w 495"/>
                <a:gd name="T59" fmla="*/ 2147483647 h 494"/>
                <a:gd name="T60" fmla="*/ 2147483647 w 495"/>
                <a:gd name="T61" fmla="*/ 2147483647 h 494"/>
                <a:gd name="T62" fmla="*/ 2147483647 w 495"/>
                <a:gd name="T63" fmla="*/ 2147483647 h 494"/>
                <a:gd name="T64" fmla="*/ 2147483647 w 495"/>
                <a:gd name="T65" fmla="*/ 2147483647 h 494"/>
                <a:gd name="T66" fmla="*/ 1820784607 w 495"/>
                <a:gd name="T67" fmla="*/ 2147483647 h 494"/>
                <a:gd name="T68" fmla="*/ 2147483647 w 495"/>
                <a:gd name="T69" fmla="*/ 2147483647 h 494"/>
                <a:gd name="T70" fmla="*/ 2147483647 w 495"/>
                <a:gd name="T71" fmla="*/ 2147483647 h 494"/>
                <a:gd name="T72" fmla="*/ 2147483647 w 495"/>
                <a:gd name="T73" fmla="*/ 2147483647 h 494"/>
                <a:gd name="T74" fmla="*/ 2147483647 w 495"/>
                <a:gd name="T75" fmla="*/ 2147483647 h 494"/>
                <a:gd name="T76" fmla="*/ 2147483647 w 495"/>
                <a:gd name="T77" fmla="*/ 2147483647 h 494"/>
                <a:gd name="T78" fmla="*/ 2147483647 w 495"/>
                <a:gd name="T79" fmla="*/ 2147483647 h 494"/>
                <a:gd name="T80" fmla="*/ 2147483647 w 495"/>
                <a:gd name="T81" fmla="*/ 2147483647 h 494"/>
                <a:gd name="T82" fmla="*/ 2147483647 w 495"/>
                <a:gd name="T83" fmla="*/ 2147483647 h 494"/>
                <a:gd name="T84" fmla="*/ 2147483647 w 495"/>
                <a:gd name="T85" fmla="*/ 2147483647 h 494"/>
                <a:gd name="T86" fmla="*/ 2147483647 w 495"/>
                <a:gd name="T87" fmla="*/ 2147483647 h 494"/>
                <a:gd name="T88" fmla="*/ 2147483647 w 495"/>
                <a:gd name="T89" fmla="*/ 2147483647 h 494"/>
                <a:gd name="T90" fmla="*/ 2147483647 w 495"/>
                <a:gd name="T91" fmla="*/ 2147483647 h 494"/>
                <a:gd name="T92" fmla="*/ 2147483647 w 495"/>
                <a:gd name="T93" fmla="*/ 2147483647 h 494"/>
                <a:gd name="T94" fmla="*/ 2147483647 w 495"/>
                <a:gd name="T95" fmla="*/ 2147483647 h 494"/>
                <a:gd name="T96" fmla="*/ 2147483647 w 495"/>
                <a:gd name="T97" fmla="*/ 2147483647 h 49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5"/>
                <a:gd name="T148" fmla="*/ 0 h 494"/>
                <a:gd name="T149" fmla="*/ 495 w 495"/>
                <a:gd name="T150" fmla="*/ 494 h 49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5" h="494">
                  <a:moveTo>
                    <a:pt x="272" y="492"/>
                  </a:moveTo>
                  <a:cubicBezTo>
                    <a:pt x="289" y="491"/>
                    <a:pt x="289" y="491"/>
                    <a:pt x="289" y="491"/>
                  </a:cubicBezTo>
                  <a:cubicBezTo>
                    <a:pt x="294" y="479"/>
                    <a:pt x="294" y="479"/>
                    <a:pt x="294" y="479"/>
                  </a:cubicBezTo>
                  <a:cubicBezTo>
                    <a:pt x="309" y="475"/>
                    <a:pt x="309" y="475"/>
                    <a:pt x="309" y="475"/>
                  </a:cubicBezTo>
                  <a:cubicBezTo>
                    <a:pt x="316" y="484"/>
                    <a:pt x="316" y="484"/>
                    <a:pt x="316" y="484"/>
                  </a:cubicBezTo>
                  <a:cubicBezTo>
                    <a:pt x="332" y="479"/>
                    <a:pt x="332" y="479"/>
                    <a:pt x="332" y="479"/>
                  </a:cubicBezTo>
                  <a:cubicBezTo>
                    <a:pt x="335" y="467"/>
                    <a:pt x="335" y="467"/>
                    <a:pt x="335" y="467"/>
                  </a:cubicBezTo>
                  <a:cubicBezTo>
                    <a:pt x="349" y="460"/>
                    <a:pt x="349" y="460"/>
                    <a:pt x="349" y="460"/>
                  </a:cubicBezTo>
                  <a:cubicBezTo>
                    <a:pt x="357" y="468"/>
                    <a:pt x="357" y="468"/>
                    <a:pt x="357" y="468"/>
                  </a:cubicBezTo>
                  <a:cubicBezTo>
                    <a:pt x="372" y="460"/>
                    <a:pt x="372" y="460"/>
                    <a:pt x="372" y="460"/>
                  </a:cubicBezTo>
                  <a:cubicBezTo>
                    <a:pt x="373" y="448"/>
                    <a:pt x="373" y="448"/>
                    <a:pt x="373" y="448"/>
                  </a:cubicBezTo>
                  <a:cubicBezTo>
                    <a:pt x="386" y="439"/>
                    <a:pt x="386" y="439"/>
                    <a:pt x="386" y="439"/>
                  </a:cubicBezTo>
                  <a:cubicBezTo>
                    <a:pt x="395" y="444"/>
                    <a:pt x="395" y="444"/>
                    <a:pt x="395" y="444"/>
                  </a:cubicBezTo>
                  <a:cubicBezTo>
                    <a:pt x="408" y="435"/>
                    <a:pt x="408" y="435"/>
                    <a:pt x="408" y="435"/>
                  </a:cubicBezTo>
                  <a:cubicBezTo>
                    <a:pt x="407" y="422"/>
                    <a:pt x="407" y="422"/>
                    <a:pt x="407" y="422"/>
                  </a:cubicBezTo>
                  <a:cubicBezTo>
                    <a:pt x="418" y="411"/>
                    <a:pt x="418" y="411"/>
                    <a:pt x="418" y="411"/>
                  </a:cubicBezTo>
                  <a:cubicBezTo>
                    <a:pt x="428" y="415"/>
                    <a:pt x="428" y="415"/>
                    <a:pt x="428" y="415"/>
                  </a:cubicBezTo>
                  <a:cubicBezTo>
                    <a:pt x="439" y="403"/>
                    <a:pt x="439" y="403"/>
                    <a:pt x="439" y="403"/>
                  </a:cubicBezTo>
                  <a:cubicBezTo>
                    <a:pt x="436" y="391"/>
                    <a:pt x="436" y="391"/>
                    <a:pt x="436" y="391"/>
                  </a:cubicBezTo>
                  <a:cubicBezTo>
                    <a:pt x="445" y="378"/>
                    <a:pt x="445" y="378"/>
                    <a:pt x="445" y="378"/>
                  </a:cubicBezTo>
                  <a:cubicBezTo>
                    <a:pt x="455" y="380"/>
                    <a:pt x="455" y="380"/>
                    <a:pt x="455" y="380"/>
                  </a:cubicBezTo>
                  <a:cubicBezTo>
                    <a:pt x="464" y="366"/>
                    <a:pt x="464" y="366"/>
                    <a:pt x="464" y="366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75" y="341"/>
                    <a:pt x="475" y="341"/>
                    <a:pt x="475" y="341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74" y="316"/>
                    <a:pt x="474" y="316"/>
                    <a:pt x="474" y="316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8" y="299"/>
                    <a:pt x="488" y="299"/>
                    <a:pt x="488" y="299"/>
                  </a:cubicBezTo>
                  <a:cubicBezTo>
                    <a:pt x="492" y="282"/>
                    <a:pt x="492" y="282"/>
                    <a:pt x="492" y="282"/>
                  </a:cubicBezTo>
                  <a:cubicBezTo>
                    <a:pt x="483" y="274"/>
                    <a:pt x="483" y="274"/>
                    <a:pt x="483" y="274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94" y="255"/>
                    <a:pt x="494" y="255"/>
                    <a:pt x="494" y="255"/>
                  </a:cubicBezTo>
                  <a:cubicBezTo>
                    <a:pt x="495" y="238"/>
                    <a:pt x="495" y="238"/>
                    <a:pt x="495" y="238"/>
                  </a:cubicBezTo>
                  <a:cubicBezTo>
                    <a:pt x="484" y="232"/>
                    <a:pt x="484" y="232"/>
                    <a:pt x="484" y="232"/>
                  </a:cubicBezTo>
                  <a:cubicBezTo>
                    <a:pt x="482" y="216"/>
                    <a:pt x="482" y="216"/>
                    <a:pt x="482" y="216"/>
                  </a:cubicBezTo>
                  <a:cubicBezTo>
                    <a:pt x="491" y="211"/>
                    <a:pt x="491" y="211"/>
                    <a:pt x="491" y="211"/>
                  </a:cubicBezTo>
                  <a:cubicBezTo>
                    <a:pt x="489" y="194"/>
                    <a:pt x="489" y="194"/>
                    <a:pt x="489" y="194"/>
                  </a:cubicBezTo>
                  <a:cubicBezTo>
                    <a:pt x="478" y="189"/>
                    <a:pt x="478" y="189"/>
                    <a:pt x="478" y="189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81" y="168"/>
                    <a:pt x="481" y="168"/>
                    <a:pt x="481" y="168"/>
                  </a:cubicBezTo>
                  <a:cubicBezTo>
                    <a:pt x="476" y="152"/>
                    <a:pt x="476" y="152"/>
                    <a:pt x="476" y="152"/>
                  </a:cubicBezTo>
                  <a:cubicBezTo>
                    <a:pt x="464" y="149"/>
                    <a:pt x="464" y="149"/>
                    <a:pt x="464" y="149"/>
                  </a:cubicBezTo>
                  <a:cubicBezTo>
                    <a:pt x="457" y="135"/>
                    <a:pt x="457" y="135"/>
                    <a:pt x="457" y="135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55" y="112"/>
                    <a:pt x="455" y="112"/>
                    <a:pt x="455" y="112"/>
                  </a:cubicBezTo>
                  <a:cubicBezTo>
                    <a:pt x="443" y="112"/>
                    <a:pt x="443" y="112"/>
                    <a:pt x="443" y="112"/>
                  </a:cubicBezTo>
                  <a:cubicBezTo>
                    <a:pt x="433" y="100"/>
                    <a:pt x="433" y="100"/>
                    <a:pt x="433" y="100"/>
                  </a:cubicBezTo>
                  <a:cubicBezTo>
                    <a:pt x="438" y="91"/>
                    <a:pt x="438" y="91"/>
                    <a:pt x="438" y="91"/>
                  </a:cubicBezTo>
                  <a:cubicBezTo>
                    <a:pt x="428" y="77"/>
                    <a:pt x="428" y="77"/>
                    <a:pt x="428" y="77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04" y="69"/>
                    <a:pt x="404" y="69"/>
                    <a:pt x="404" y="69"/>
                  </a:cubicBezTo>
                  <a:cubicBezTo>
                    <a:pt x="408" y="59"/>
                    <a:pt x="408" y="59"/>
                    <a:pt x="408" y="59"/>
                  </a:cubicBezTo>
                  <a:cubicBezTo>
                    <a:pt x="395" y="48"/>
                    <a:pt x="395" y="48"/>
                    <a:pt x="395" y="48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70" y="44"/>
                    <a:pt x="370" y="44"/>
                    <a:pt x="370" y="44"/>
                  </a:cubicBezTo>
                  <a:cubicBezTo>
                    <a:pt x="372" y="34"/>
                    <a:pt x="372" y="34"/>
                    <a:pt x="372" y="34"/>
                  </a:cubicBezTo>
                  <a:cubicBezTo>
                    <a:pt x="357" y="25"/>
                    <a:pt x="357" y="25"/>
                    <a:pt x="357" y="25"/>
                  </a:cubicBezTo>
                  <a:cubicBezTo>
                    <a:pt x="346" y="31"/>
                    <a:pt x="346" y="31"/>
                    <a:pt x="346" y="31"/>
                  </a:cubicBezTo>
                  <a:cubicBezTo>
                    <a:pt x="332" y="25"/>
                    <a:pt x="332" y="25"/>
                    <a:pt x="332" y="25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306" y="17"/>
                    <a:pt x="306" y="17"/>
                    <a:pt x="306" y="17"/>
                  </a:cubicBezTo>
                  <a:cubicBezTo>
                    <a:pt x="291" y="14"/>
                    <a:pt x="291" y="14"/>
                    <a:pt x="291" y="14"/>
                  </a:cubicBezTo>
                  <a:cubicBezTo>
                    <a:pt x="289" y="3"/>
                    <a:pt x="289" y="3"/>
                    <a:pt x="289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64" y="10"/>
                    <a:pt x="264" y="10"/>
                    <a:pt x="264" y="10"/>
                  </a:cubicBezTo>
                  <a:cubicBezTo>
                    <a:pt x="248" y="10"/>
                    <a:pt x="248" y="10"/>
                    <a:pt x="248" y="1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2" y="11"/>
                    <a:pt x="222" y="11"/>
                    <a:pt x="222" y="11"/>
                  </a:cubicBezTo>
                  <a:cubicBezTo>
                    <a:pt x="206" y="13"/>
                    <a:pt x="206" y="13"/>
                    <a:pt x="206" y="13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0" y="19"/>
                    <a:pt x="180" y="19"/>
                    <a:pt x="180" y="19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15" y="198"/>
                    <a:pt x="15" y="198"/>
                    <a:pt x="15" y="198"/>
                  </a:cubicBezTo>
                  <a:cubicBezTo>
                    <a:pt x="13" y="214"/>
                    <a:pt x="13" y="214"/>
                    <a:pt x="13" y="214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" y="260"/>
                    <a:pt x="1" y="260"/>
                    <a:pt x="1" y="260"/>
                  </a:cubicBezTo>
                  <a:cubicBezTo>
                    <a:pt x="2" y="277"/>
                    <a:pt x="2" y="277"/>
                    <a:pt x="2" y="277"/>
                  </a:cubicBezTo>
                  <a:cubicBezTo>
                    <a:pt x="13" y="283"/>
                    <a:pt x="13" y="283"/>
                    <a:pt x="13" y="283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8" y="304"/>
                    <a:pt x="8" y="304"/>
                    <a:pt x="8" y="304"/>
                  </a:cubicBezTo>
                  <a:cubicBezTo>
                    <a:pt x="11" y="321"/>
                    <a:pt x="11" y="321"/>
                    <a:pt x="11" y="321"/>
                  </a:cubicBezTo>
                  <a:cubicBezTo>
                    <a:pt x="23" y="324"/>
                    <a:pt x="23" y="324"/>
                    <a:pt x="23" y="324"/>
                  </a:cubicBezTo>
                  <a:cubicBezTo>
                    <a:pt x="29" y="339"/>
                    <a:pt x="29" y="339"/>
                    <a:pt x="29" y="339"/>
                  </a:cubicBezTo>
                  <a:cubicBezTo>
                    <a:pt x="22" y="346"/>
                    <a:pt x="22" y="346"/>
                    <a:pt x="22" y="346"/>
                  </a:cubicBezTo>
                  <a:cubicBezTo>
                    <a:pt x="28" y="362"/>
                    <a:pt x="28" y="362"/>
                    <a:pt x="28" y="362"/>
                  </a:cubicBezTo>
                  <a:cubicBezTo>
                    <a:pt x="41" y="363"/>
                    <a:pt x="41" y="363"/>
                    <a:pt x="41" y="363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43" y="385"/>
                    <a:pt x="43" y="385"/>
                    <a:pt x="43" y="385"/>
                  </a:cubicBezTo>
                  <a:cubicBezTo>
                    <a:pt x="52" y="399"/>
                    <a:pt x="52" y="399"/>
                    <a:pt x="52" y="399"/>
                  </a:cubicBezTo>
                  <a:cubicBezTo>
                    <a:pt x="65" y="398"/>
                    <a:pt x="65" y="398"/>
                    <a:pt x="65" y="398"/>
                  </a:cubicBezTo>
                  <a:cubicBezTo>
                    <a:pt x="75" y="410"/>
                    <a:pt x="75" y="410"/>
                    <a:pt x="75" y="410"/>
                  </a:cubicBezTo>
                  <a:cubicBezTo>
                    <a:pt x="71" y="419"/>
                    <a:pt x="71" y="419"/>
                    <a:pt x="71" y="419"/>
                  </a:cubicBezTo>
                  <a:cubicBezTo>
                    <a:pt x="83" y="431"/>
                    <a:pt x="83" y="431"/>
                    <a:pt x="83" y="431"/>
                  </a:cubicBezTo>
                  <a:cubicBezTo>
                    <a:pt x="95" y="428"/>
                    <a:pt x="95" y="428"/>
                    <a:pt x="95" y="428"/>
                  </a:cubicBezTo>
                  <a:cubicBezTo>
                    <a:pt x="107" y="438"/>
                    <a:pt x="107" y="438"/>
                    <a:pt x="107" y="438"/>
                  </a:cubicBezTo>
                  <a:cubicBezTo>
                    <a:pt x="105" y="448"/>
                    <a:pt x="105" y="448"/>
                    <a:pt x="105" y="448"/>
                  </a:cubicBezTo>
                  <a:cubicBezTo>
                    <a:pt x="118" y="458"/>
                    <a:pt x="118" y="458"/>
                    <a:pt x="118" y="458"/>
                  </a:cubicBezTo>
                  <a:cubicBezTo>
                    <a:pt x="129" y="453"/>
                    <a:pt x="129" y="453"/>
                    <a:pt x="129" y="453"/>
                  </a:cubicBezTo>
                  <a:cubicBezTo>
                    <a:pt x="144" y="460"/>
                    <a:pt x="144" y="460"/>
                    <a:pt x="144" y="460"/>
                  </a:cubicBezTo>
                  <a:cubicBezTo>
                    <a:pt x="143" y="470"/>
                    <a:pt x="143" y="470"/>
                    <a:pt x="143" y="470"/>
                  </a:cubicBezTo>
                  <a:cubicBezTo>
                    <a:pt x="158" y="477"/>
                    <a:pt x="158" y="477"/>
                    <a:pt x="158" y="477"/>
                  </a:cubicBezTo>
                  <a:cubicBezTo>
                    <a:pt x="168" y="470"/>
                    <a:pt x="168" y="470"/>
                    <a:pt x="168" y="470"/>
                  </a:cubicBezTo>
                  <a:cubicBezTo>
                    <a:pt x="183" y="475"/>
                    <a:pt x="183" y="475"/>
                    <a:pt x="183" y="475"/>
                  </a:cubicBezTo>
                  <a:cubicBezTo>
                    <a:pt x="184" y="485"/>
                    <a:pt x="184" y="485"/>
                    <a:pt x="184" y="485"/>
                  </a:cubicBezTo>
                  <a:cubicBezTo>
                    <a:pt x="201" y="490"/>
                    <a:pt x="201" y="490"/>
                    <a:pt x="201" y="490"/>
                  </a:cubicBezTo>
                  <a:cubicBezTo>
                    <a:pt x="209" y="481"/>
                    <a:pt x="209" y="481"/>
                    <a:pt x="209" y="481"/>
                  </a:cubicBezTo>
                  <a:cubicBezTo>
                    <a:pt x="216" y="481"/>
                    <a:pt x="216" y="481"/>
                    <a:pt x="216" y="481"/>
                  </a:cubicBezTo>
                  <a:cubicBezTo>
                    <a:pt x="225" y="482"/>
                    <a:pt x="225" y="482"/>
                    <a:pt x="225" y="482"/>
                  </a:cubicBezTo>
                  <a:cubicBezTo>
                    <a:pt x="228" y="492"/>
                    <a:pt x="228" y="492"/>
                    <a:pt x="228" y="492"/>
                  </a:cubicBezTo>
                  <a:cubicBezTo>
                    <a:pt x="245" y="494"/>
                    <a:pt x="245" y="494"/>
                    <a:pt x="245" y="494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68" y="483"/>
                    <a:pt x="268" y="483"/>
                    <a:pt x="268" y="483"/>
                  </a:cubicBezTo>
                  <a:lnTo>
                    <a:pt x="272" y="492"/>
                  </a:lnTo>
                  <a:close/>
                  <a:moveTo>
                    <a:pt x="293" y="88"/>
                  </a:moveTo>
                  <a:cubicBezTo>
                    <a:pt x="380" y="113"/>
                    <a:pt x="431" y="205"/>
                    <a:pt x="405" y="292"/>
                  </a:cubicBezTo>
                  <a:cubicBezTo>
                    <a:pt x="380" y="379"/>
                    <a:pt x="289" y="430"/>
                    <a:pt x="202" y="405"/>
                  </a:cubicBezTo>
                  <a:cubicBezTo>
                    <a:pt x="115" y="380"/>
                    <a:pt x="64" y="289"/>
                    <a:pt x="89" y="201"/>
                  </a:cubicBezTo>
                  <a:cubicBezTo>
                    <a:pt x="114" y="114"/>
                    <a:pt x="205" y="63"/>
                    <a:pt x="293" y="88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65">
              <a:extLst>
                <a:ext uri="{FF2B5EF4-FFF2-40B4-BE49-F238E27FC236}">
                  <a16:creationId xmlns:a16="http://schemas.microsoft.com/office/drawing/2014/main" id="{61FCD955-124D-4901-B438-91AF98B91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875" y="1117600"/>
              <a:ext cx="200025" cy="200025"/>
            </a:xfrm>
            <a:prstGeom prst="ellipse">
              <a:avLst/>
            </a:prstGeom>
            <a:solidFill>
              <a:srgbClr val="ED9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25" name="Oval 66">
              <a:extLst>
                <a:ext uri="{FF2B5EF4-FFF2-40B4-BE49-F238E27FC236}">
                  <a16:creationId xmlns:a16="http://schemas.microsoft.com/office/drawing/2014/main" id="{3D356606-C83C-4359-B7CA-488BC324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2" y="1282700"/>
              <a:ext cx="371475" cy="371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6E9F1285-A9FB-4EAE-8F10-E36668C1E88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562" y="1103313"/>
              <a:ext cx="728663" cy="728663"/>
            </a:xfrm>
            <a:custGeom>
              <a:avLst/>
              <a:gdLst>
                <a:gd name="T0" fmla="*/ 2147483647 w 862"/>
                <a:gd name="T1" fmla="*/ 2147483647 h 862"/>
                <a:gd name="T2" fmla="*/ 0 w 862"/>
                <a:gd name="T3" fmla="*/ 2147483647 h 862"/>
                <a:gd name="T4" fmla="*/ 2147483647 w 862"/>
                <a:gd name="T5" fmla="*/ 0 h 862"/>
                <a:gd name="T6" fmla="*/ 2147483647 w 862"/>
                <a:gd name="T7" fmla="*/ 2147483647 h 862"/>
                <a:gd name="T8" fmla="*/ 2147483647 w 862"/>
                <a:gd name="T9" fmla="*/ 2147483647 h 862"/>
                <a:gd name="T10" fmla="*/ 2147483647 w 862"/>
                <a:gd name="T11" fmla="*/ 2147483647 h 862"/>
                <a:gd name="T12" fmla="*/ 2147483647 w 862"/>
                <a:gd name="T13" fmla="*/ 2147483647 h 862"/>
                <a:gd name="T14" fmla="*/ 2147483647 w 862"/>
                <a:gd name="T15" fmla="*/ 2147483647 h 862"/>
                <a:gd name="T16" fmla="*/ 2147483647 w 862"/>
                <a:gd name="T17" fmla="*/ 2147483647 h 862"/>
                <a:gd name="T18" fmla="*/ 2147483647 w 862"/>
                <a:gd name="T19" fmla="*/ 2147483647 h 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62"/>
                <a:gd name="T31" fmla="*/ 0 h 862"/>
                <a:gd name="T32" fmla="*/ 862 w 862"/>
                <a:gd name="T33" fmla="*/ 862 h 8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62" h="862">
                  <a:moveTo>
                    <a:pt x="431" y="862"/>
                  </a:moveTo>
                  <a:cubicBezTo>
                    <a:pt x="193" y="862"/>
                    <a:pt x="0" y="669"/>
                    <a:pt x="0" y="431"/>
                  </a:cubicBezTo>
                  <a:cubicBezTo>
                    <a:pt x="0" y="194"/>
                    <a:pt x="193" y="0"/>
                    <a:pt x="431" y="0"/>
                  </a:cubicBezTo>
                  <a:cubicBezTo>
                    <a:pt x="668" y="0"/>
                    <a:pt x="862" y="194"/>
                    <a:pt x="862" y="431"/>
                  </a:cubicBezTo>
                  <a:cubicBezTo>
                    <a:pt x="862" y="669"/>
                    <a:pt x="668" y="862"/>
                    <a:pt x="431" y="862"/>
                  </a:cubicBezTo>
                  <a:close/>
                  <a:moveTo>
                    <a:pt x="431" y="123"/>
                  </a:moveTo>
                  <a:cubicBezTo>
                    <a:pt x="261" y="123"/>
                    <a:pt x="123" y="261"/>
                    <a:pt x="123" y="431"/>
                  </a:cubicBezTo>
                  <a:cubicBezTo>
                    <a:pt x="123" y="601"/>
                    <a:pt x="261" y="739"/>
                    <a:pt x="431" y="739"/>
                  </a:cubicBezTo>
                  <a:cubicBezTo>
                    <a:pt x="601" y="739"/>
                    <a:pt x="739" y="601"/>
                    <a:pt x="739" y="431"/>
                  </a:cubicBezTo>
                  <a:cubicBezTo>
                    <a:pt x="739" y="261"/>
                    <a:pt x="601" y="123"/>
                    <a:pt x="43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68">
              <a:extLst>
                <a:ext uri="{FF2B5EF4-FFF2-40B4-BE49-F238E27FC236}">
                  <a16:creationId xmlns:a16="http://schemas.microsoft.com/office/drawing/2014/main" id="{32465244-E5D6-4CF0-A8DE-B4263CC5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2" y="1282700"/>
              <a:ext cx="371475" cy="371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2C5CF06F-AA44-4B34-9312-FCCE881B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362" y="1628775"/>
              <a:ext cx="350838" cy="201613"/>
            </a:xfrm>
            <a:custGeom>
              <a:avLst/>
              <a:gdLst>
                <a:gd name="T0" fmla="*/ 2147483647 w 415"/>
                <a:gd name="T1" fmla="*/ 0 h 239"/>
                <a:gd name="T2" fmla="*/ 2147483647 w 415"/>
                <a:gd name="T3" fmla="*/ 2147483647 h 239"/>
                <a:gd name="T4" fmla="*/ 0 w 415"/>
                <a:gd name="T5" fmla="*/ 2147483647 h 239"/>
                <a:gd name="T6" fmla="*/ 2147483647 w 415"/>
                <a:gd name="T7" fmla="*/ 2147483647 h 239"/>
                <a:gd name="T8" fmla="*/ 2147483647 w 415"/>
                <a:gd name="T9" fmla="*/ 2147483647 h 239"/>
                <a:gd name="T10" fmla="*/ 2147483647 w 415"/>
                <a:gd name="T11" fmla="*/ 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5"/>
                <a:gd name="T19" fmla="*/ 0 h 239"/>
                <a:gd name="T20" fmla="*/ 415 w 415"/>
                <a:gd name="T21" fmla="*/ 239 h 2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5" h="239">
                  <a:moveTo>
                    <a:pt x="313" y="0"/>
                  </a:moveTo>
                  <a:cubicBezTo>
                    <a:pt x="257" y="72"/>
                    <a:pt x="169" y="118"/>
                    <a:pt x="71" y="118"/>
                  </a:cubicBezTo>
                  <a:cubicBezTo>
                    <a:pt x="46" y="118"/>
                    <a:pt x="23" y="115"/>
                    <a:pt x="0" y="110"/>
                  </a:cubicBezTo>
                  <a:cubicBezTo>
                    <a:pt x="15" y="134"/>
                    <a:pt x="59" y="183"/>
                    <a:pt x="113" y="239"/>
                  </a:cubicBezTo>
                  <a:cubicBezTo>
                    <a:pt x="236" y="227"/>
                    <a:pt x="344" y="163"/>
                    <a:pt x="415" y="6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rgbClr val="69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B4C58801-20D3-4762-88C3-8EE56AB51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2" y="1835150"/>
              <a:ext cx="366713" cy="192088"/>
            </a:xfrm>
            <a:custGeom>
              <a:avLst/>
              <a:gdLst>
                <a:gd name="T0" fmla="*/ 2147483647 w 434"/>
                <a:gd name="T1" fmla="*/ 2147483647 h 227"/>
                <a:gd name="T2" fmla="*/ 2147483647 w 434"/>
                <a:gd name="T3" fmla="*/ 2147483647 h 227"/>
                <a:gd name="T4" fmla="*/ 2147483647 w 434"/>
                <a:gd name="T5" fmla="*/ 2147483647 h 227"/>
                <a:gd name="T6" fmla="*/ 2147483647 w 434"/>
                <a:gd name="T7" fmla="*/ 0 h 227"/>
                <a:gd name="T8" fmla="*/ 2147483647 w 434"/>
                <a:gd name="T9" fmla="*/ 2147483647 h 227"/>
                <a:gd name="T10" fmla="*/ 2147483647 w 434"/>
                <a:gd name="T11" fmla="*/ 2147483647 h 227"/>
                <a:gd name="T12" fmla="*/ 2147483647 w 434"/>
                <a:gd name="T13" fmla="*/ 2147483647 h 227"/>
                <a:gd name="T14" fmla="*/ 2147483647 w 434"/>
                <a:gd name="T15" fmla="*/ 2147483647 h 227"/>
                <a:gd name="T16" fmla="*/ 2147483647 w 434"/>
                <a:gd name="T17" fmla="*/ 2147483647 h 227"/>
                <a:gd name="T18" fmla="*/ 2147483647 w 434"/>
                <a:gd name="T19" fmla="*/ 2147483647 h 227"/>
                <a:gd name="T20" fmla="*/ 2147483647 w 434"/>
                <a:gd name="T21" fmla="*/ 2147483647 h 227"/>
                <a:gd name="T22" fmla="*/ 0 w 434"/>
                <a:gd name="T23" fmla="*/ 2147483647 h 227"/>
                <a:gd name="T24" fmla="*/ 1809885818 w 434"/>
                <a:gd name="T25" fmla="*/ 2147483647 h 227"/>
                <a:gd name="T26" fmla="*/ 2147483647 w 434"/>
                <a:gd name="T27" fmla="*/ 2147483647 h 227"/>
                <a:gd name="T28" fmla="*/ 2147483647 w 434"/>
                <a:gd name="T29" fmla="*/ 2147483647 h 227"/>
                <a:gd name="T30" fmla="*/ 2147483647 w 434"/>
                <a:gd name="T31" fmla="*/ 2147483647 h 227"/>
                <a:gd name="T32" fmla="*/ 2147483647 w 434"/>
                <a:gd name="T33" fmla="*/ 2147483647 h 227"/>
                <a:gd name="T34" fmla="*/ 2147483647 w 434"/>
                <a:gd name="T35" fmla="*/ 2147483647 h 227"/>
                <a:gd name="T36" fmla="*/ 2147483647 w 434"/>
                <a:gd name="T37" fmla="*/ 2147483647 h 227"/>
                <a:gd name="T38" fmla="*/ 2147483647 w 434"/>
                <a:gd name="T39" fmla="*/ 2147483647 h 227"/>
                <a:gd name="T40" fmla="*/ 2147483647 w 434"/>
                <a:gd name="T41" fmla="*/ 2147483647 h 227"/>
                <a:gd name="T42" fmla="*/ 2147483647 w 434"/>
                <a:gd name="T43" fmla="*/ 2147483647 h 227"/>
                <a:gd name="T44" fmla="*/ 2147483647 w 434"/>
                <a:gd name="T45" fmla="*/ 2147483647 h 227"/>
                <a:gd name="T46" fmla="*/ 2147483647 w 434"/>
                <a:gd name="T47" fmla="*/ 2147483647 h 2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4"/>
                <a:gd name="T73" fmla="*/ 0 h 227"/>
                <a:gd name="T74" fmla="*/ 434 w 434"/>
                <a:gd name="T75" fmla="*/ 227 h 22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4" h="227">
                  <a:moveTo>
                    <a:pt x="359" y="84"/>
                  </a:moveTo>
                  <a:cubicBezTo>
                    <a:pt x="314" y="69"/>
                    <a:pt x="314" y="69"/>
                    <a:pt x="314" y="69"/>
                  </a:cubicBezTo>
                  <a:cubicBezTo>
                    <a:pt x="313" y="6"/>
                    <a:pt x="313" y="6"/>
                    <a:pt x="313" y="6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42" y="69"/>
                    <a:pt x="242" y="69"/>
                    <a:pt x="242" y="69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4" y="87"/>
                    <a:pt x="124" y="87"/>
                    <a:pt x="124" y="8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45" y="122"/>
                    <a:pt x="86" y="162"/>
                    <a:pt x="120" y="195"/>
                  </a:cubicBezTo>
                  <a:cubicBezTo>
                    <a:pt x="142" y="186"/>
                    <a:pt x="164" y="179"/>
                    <a:pt x="188" y="175"/>
                  </a:cubicBezTo>
                  <a:cubicBezTo>
                    <a:pt x="234" y="167"/>
                    <a:pt x="280" y="168"/>
                    <a:pt x="322" y="178"/>
                  </a:cubicBezTo>
                  <a:cubicBezTo>
                    <a:pt x="363" y="188"/>
                    <a:pt x="400" y="204"/>
                    <a:pt x="434" y="227"/>
                  </a:cubicBezTo>
                  <a:cubicBezTo>
                    <a:pt x="434" y="107"/>
                    <a:pt x="434" y="107"/>
                    <a:pt x="434" y="107"/>
                  </a:cubicBezTo>
                  <a:cubicBezTo>
                    <a:pt x="429" y="104"/>
                    <a:pt x="429" y="104"/>
                    <a:pt x="429" y="104"/>
                  </a:cubicBezTo>
                  <a:cubicBezTo>
                    <a:pt x="431" y="98"/>
                    <a:pt x="431" y="98"/>
                    <a:pt x="431" y="98"/>
                  </a:cubicBezTo>
                  <a:cubicBezTo>
                    <a:pt x="434" y="85"/>
                    <a:pt x="434" y="85"/>
                    <a:pt x="434" y="85"/>
                  </a:cubicBezTo>
                  <a:cubicBezTo>
                    <a:pt x="434" y="38"/>
                    <a:pt x="434" y="38"/>
                    <a:pt x="434" y="38"/>
                  </a:cubicBezTo>
                  <a:cubicBezTo>
                    <a:pt x="400" y="24"/>
                    <a:pt x="400" y="24"/>
                    <a:pt x="400" y="24"/>
                  </a:cubicBezTo>
                  <a:lnTo>
                    <a:pt x="359" y="84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0B95268E-D7D3-4327-958D-79E66526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2498725"/>
              <a:ext cx="34925" cy="73025"/>
            </a:xfrm>
            <a:custGeom>
              <a:avLst/>
              <a:gdLst>
                <a:gd name="T0" fmla="*/ 2147483647 w 42"/>
                <a:gd name="T1" fmla="*/ 2147483647 h 87"/>
                <a:gd name="T2" fmla="*/ 2147483647 w 42"/>
                <a:gd name="T3" fmla="*/ 0 h 87"/>
                <a:gd name="T4" fmla="*/ 0 w 42"/>
                <a:gd name="T5" fmla="*/ 2147483647 h 87"/>
                <a:gd name="T6" fmla="*/ 2147483647 w 42"/>
                <a:gd name="T7" fmla="*/ 2147483647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87"/>
                <a:gd name="T14" fmla="*/ 42 w 42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87">
                  <a:moveTo>
                    <a:pt x="42" y="87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9" y="9"/>
                    <a:pt x="14" y="17"/>
                    <a:pt x="0" y="24"/>
                  </a:cubicBezTo>
                  <a:cubicBezTo>
                    <a:pt x="14" y="46"/>
                    <a:pt x="28" y="67"/>
                    <a:pt x="42" y="87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6B63DD7F-E334-4494-81D3-8D8F3122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737" y="2155825"/>
              <a:ext cx="198438" cy="206375"/>
            </a:xfrm>
            <a:custGeom>
              <a:avLst/>
              <a:gdLst>
                <a:gd name="T0" fmla="*/ 2147483647 w 235"/>
                <a:gd name="T1" fmla="*/ 2147483647 h 244"/>
                <a:gd name="T2" fmla="*/ 0 w 235"/>
                <a:gd name="T3" fmla="*/ 2147483647 h 244"/>
                <a:gd name="T4" fmla="*/ 2147483647 w 235"/>
                <a:gd name="T5" fmla="*/ 2147483647 h 244"/>
                <a:gd name="T6" fmla="*/ 2147483647 w 235"/>
                <a:gd name="T7" fmla="*/ 2147483647 h 244"/>
                <a:gd name="T8" fmla="*/ 2147483647 w 235"/>
                <a:gd name="T9" fmla="*/ 2147483647 h 244"/>
                <a:gd name="T10" fmla="*/ 2147483647 w 235"/>
                <a:gd name="T11" fmla="*/ 2147483647 h 244"/>
                <a:gd name="T12" fmla="*/ 2147483647 w 235"/>
                <a:gd name="T13" fmla="*/ 2147483647 h 244"/>
                <a:gd name="T14" fmla="*/ 2147483647 w 235"/>
                <a:gd name="T15" fmla="*/ 2147483647 h 244"/>
                <a:gd name="T16" fmla="*/ 2147483647 w 235"/>
                <a:gd name="T17" fmla="*/ 2147483647 h 244"/>
                <a:gd name="T18" fmla="*/ 2147483647 w 235"/>
                <a:gd name="T19" fmla="*/ 2147483647 h 244"/>
                <a:gd name="T20" fmla="*/ 2147483647 w 235"/>
                <a:gd name="T21" fmla="*/ 2147483647 h 244"/>
                <a:gd name="T22" fmla="*/ 2147483647 w 235"/>
                <a:gd name="T23" fmla="*/ 2147483647 h 244"/>
                <a:gd name="T24" fmla="*/ 2147483647 w 235"/>
                <a:gd name="T25" fmla="*/ 2147483647 h 2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5"/>
                <a:gd name="T40" fmla="*/ 0 h 244"/>
                <a:gd name="T41" fmla="*/ 235 w 235"/>
                <a:gd name="T42" fmla="*/ 244 h 2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5" h="244">
                  <a:moveTo>
                    <a:pt x="27" y="9"/>
                  </a:moveTo>
                  <a:cubicBezTo>
                    <a:pt x="17" y="10"/>
                    <a:pt x="9" y="13"/>
                    <a:pt x="0" y="17"/>
                  </a:cubicBezTo>
                  <a:cubicBezTo>
                    <a:pt x="1" y="39"/>
                    <a:pt x="3" y="63"/>
                    <a:pt x="8" y="87"/>
                  </a:cubicBezTo>
                  <a:cubicBezTo>
                    <a:pt x="16" y="79"/>
                    <a:pt x="26" y="73"/>
                    <a:pt x="38" y="71"/>
                  </a:cubicBezTo>
                  <a:cubicBezTo>
                    <a:pt x="68" y="66"/>
                    <a:pt x="96" y="86"/>
                    <a:pt x="102" y="117"/>
                  </a:cubicBezTo>
                  <a:cubicBezTo>
                    <a:pt x="107" y="148"/>
                    <a:pt x="87" y="178"/>
                    <a:pt x="57" y="183"/>
                  </a:cubicBezTo>
                  <a:cubicBezTo>
                    <a:pt x="52" y="184"/>
                    <a:pt x="46" y="184"/>
                    <a:pt x="40" y="183"/>
                  </a:cubicBezTo>
                  <a:cubicBezTo>
                    <a:pt x="49" y="201"/>
                    <a:pt x="61" y="221"/>
                    <a:pt x="74" y="244"/>
                  </a:cubicBezTo>
                  <a:cubicBezTo>
                    <a:pt x="129" y="231"/>
                    <a:pt x="166" y="180"/>
                    <a:pt x="164" y="124"/>
                  </a:cubicBezTo>
                  <a:cubicBezTo>
                    <a:pt x="235" y="113"/>
                    <a:pt x="235" y="113"/>
                    <a:pt x="235" y="113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27" y="27"/>
                    <a:pt x="78" y="0"/>
                    <a:pt x="27" y="9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3">
              <a:extLst>
                <a:ext uri="{FF2B5EF4-FFF2-40B4-BE49-F238E27FC236}">
                  <a16:creationId xmlns:a16="http://schemas.microsoft.com/office/drawing/2014/main" id="{69C4E783-1687-46EF-9E29-23852046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7" y="1949450"/>
              <a:ext cx="119063" cy="141288"/>
            </a:xfrm>
            <a:custGeom>
              <a:avLst/>
              <a:gdLst>
                <a:gd name="T0" fmla="*/ 2147483647 w 142"/>
                <a:gd name="T1" fmla="*/ 2147483647 h 166"/>
                <a:gd name="T2" fmla="*/ 2147483647 w 142"/>
                <a:gd name="T3" fmla="*/ 2147483647 h 166"/>
                <a:gd name="T4" fmla="*/ 2147483647 w 142"/>
                <a:gd name="T5" fmla="*/ 2147483647 h 166"/>
                <a:gd name="T6" fmla="*/ 2147483647 w 142"/>
                <a:gd name="T7" fmla="*/ 2147483647 h 166"/>
                <a:gd name="T8" fmla="*/ 2147483647 w 142"/>
                <a:gd name="T9" fmla="*/ 2147483647 h 166"/>
                <a:gd name="T10" fmla="*/ 2147483647 w 142"/>
                <a:gd name="T11" fmla="*/ 2147483647 h 166"/>
                <a:gd name="T12" fmla="*/ 2147483647 w 142"/>
                <a:gd name="T13" fmla="*/ 2147483647 h 166"/>
                <a:gd name="T14" fmla="*/ 2147483647 w 142"/>
                <a:gd name="T15" fmla="*/ 2147483647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166"/>
                <a:gd name="T26" fmla="*/ 142 w 142"/>
                <a:gd name="T27" fmla="*/ 166 h 1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166">
                  <a:moveTo>
                    <a:pt x="137" y="4"/>
                  </a:moveTo>
                  <a:cubicBezTo>
                    <a:pt x="141" y="7"/>
                    <a:pt x="142" y="14"/>
                    <a:pt x="138" y="19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16" y="165"/>
                    <a:pt x="10" y="166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1" y="159"/>
                    <a:pt x="0" y="152"/>
                    <a:pt x="4" y="147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5" y="1"/>
                    <a:pt x="132" y="0"/>
                    <a:pt x="137" y="4"/>
                  </a:cubicBezTo>
                  <a:close/>
                </a:path>
              </a:pathLst>
            </a:custGeom>
            <a:solidFill>
              <a:srgbClr val="FBD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48C4B86C-C94F-419E-9BDC-4914D4D9E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412" y="2009775"/>
              <a:ext cx="66675" cy="77788"/>
            </a:xfrm>
            <a:custGeom>
              <a:avLst/>
              <a:gdLst>
                <a:gd name="T0" fmla="*/ 2147483647 w 80"/>
                <a:gd name="T1" fmla="*/ 1873529109 h 91"/>
                <a:gd name="T2" fmla="*/ 2147483647 w 80"/>
                <a:gd name="T3" fmla="*/ 2147483647 h 91"/>
                <a:gd name="T4" fmla="*/ 2147483647 w 80"/>
                <a:gd name="T5" fmla="*/ 2147483647 h 91"/>
                <a:gd name="T6" fmla="*/ 2147483647 w 80"/>
                <a:gd name="T7" fmla="*/ 2147483647 h 91"/>
                <a:gd name="T8" fmla="*/ 2147483647 w 80"/>
                <a:gd name="T9" fmla="*/ 2147483647 h 91"/>
                <a:gd name="T10" fmla="*/ 2147483647 w 80"/>
                <a:gd name="T11" fmla="*/ 2147483647 h 91"/>
                <a:gd name="T12" fmla="*/ 2147483647 w 80"/>
                <a:gd name="T13" fmla="*/ 2147483647 h 91"/>
                <a:gd name="T14" fmla="*/ 2147483647 w 80"/>
                <a:gd name="T15" fmla="*/ 187352910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"/>
                <a:gd name="T25" fmla="*/ 0 h 91"/>
                <a:gd name="T26" fmla="*/ 80 w 80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" h="91">
                  <a:moveTo>
                    <a:pt x="75" y="3"/>
                  </a:moveTo>
                  <a:cubicBezTo>
                    <a:pt x="79" y="6"/>
                    <a:pt x="80" y="12"/>
                    <a:pt x="77" y="16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5" y="91"/>
                    <a:pt x="9" y="91"/>
                    <a:pt x="5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1" y="85"/>
                    <a:pt x="0" y="79"/>
                    <a:pt x="4" y="7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0"/>
                    <a:pt x="71" y="0"/>
                    <a:pt x="75" y="3"/>
                  </a:cubicBezTo>
                  <a:close/>
                </a:path>
              </a:pathLst>
            </a:custGeom>
            <a:solidFill>
              <a:srgbClr val="FBD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2D8368AE-3E89-4998-ABA3-5F4C9FF3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1200"/>
              <a:ext cx="2101850" cy="1835150"/>
            </a:xfrm>
            <a:custGeom>
              <a:avLst/>
              <a:gdLst>
                <a:gd name="T0" fmla="*/ 2147483647 w 2485"/>
                <a:gd name="T1" fmla="*/ 2147483647 h 2170"/>
                <a:gd name="T2" fmla="*/ 2147483647 w 2485"/>
                <a:gd name="T3" fmla="*/ 0 h 2170"/>
                <a:gd name="T4" fmla="*/ 0 w 2485"/>
                <a:gd name="T5" fmla="*/ 2147483647 h 2170"/>
                <a:gd name="T6" fmla="*/ 0 w 2485"/>
                <a:gd name="T7" fmla="*/ 2147483647 h 2170"/>
                <a:gd name="T8" fmla="*/ 2147483647 w 2485"/>
                <a:gd name="T9" fmla="*/ 2147483647 h 2170"/>
                <a:gd name="T10" fmla="*/ 2147483647 w 2485"/>
                <a:gd name="T11" fmla="*/ 2147483647 h 2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5"/>
                <a:gd name="T19" fmla="*/ 0 h 2170"/>
                <a:gd name="T20" fmla="*/ 2485 w 2485"/>
                <a:gd name="T21" fmla="*/ 2170 h 2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5" h="2170">
                  <a:moveTo>
                    <a:pt x="2485" y="735"/>
                  </a:moveTo>
                  <a:cubicBezTo>
                    <a:pt x="2353" y="652"/>
                    <a:pt x="1913" y="162"/>
                    <a:pt x="1840" y="0"/>
                  </a:cubicBezTo>
                  <a:cubicBezTo>
                    <a:pt x="0" y="979"/>
                    <a:pt x="0" y="979"/>
                    <a:pt x="0" y="979"/>
                  </a:cubicBezTo>
                  <a:cubicBezTo>
                    <a:pt x="0" y="2170"/>
                    <a:pt x="0" y="2170"/>
                    <a:pt x="0" y="2170"/>
                  </a:cubicBezTo>
                  <a:cubicBezTo>
                    <a:pt x="456" y="2170"/>
                    <a:pt x="456" y="2170"/>
                    <a:pt x="456" y="2170"/>
                  </a:cubicBezTo>
                  <a:lnTo>
                    <a:pt x="2485" y="735"/>
                  </a:lnTo>
                  <a:close/>
                </a:path>
              </a:pathLst>
            </a:custGeom>
            <a:solidFill>
              <a:srgbClr val="E8C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37">
            <a:extLst>
              <a:ext uri="{FF2B5EF4-FFF2-40B4-BE49-F238E27FC236}">
                <a16:creationId xmlns:a16="http://schemas.microsoft.com/office/drawing/2014/main" id="{8D43F81D-38F1-4B88-A64B-1564C8E463C6}"/>
              </a:ext>
            </a:extLst>
          </p:cNvPr>
          <p:cNvGrpSpPr>
            <a:grpSpLocks/>
          </p:cNvGrpSpPr>
          <p:nvPr/>
        </p:nvGrpSpPr>
        <p:grpSpPr bwMode="auto">
          <a:xfrm>
            <a:off x="1854026" y="3454643"/>
            <a:ext cx="2108736" cy="2214247"/>
            <a:chOff x="0" y="0"/>
            <a:chExt cx="2989263" cy="2821488"/>
          </a:xfrm>
        </p:grpSpPr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E4A278B8-94D7-47B9-BB69-B293EC370A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43297">
              <a:off x="501365" y="0"/>
              <a:ext cx="620713" cy="1103313"/>
            </a:xfrm>
            <a:custGeom>
              <a:avLst/>
              <a:gdLst>
                <a:gd name="T0" fmla="*/ 2147483647 w 735"/>
                <a:gd name="T1" fmla="*/ 2147483647 h 1305"/>
                <a:gd name="T2" fmla="*/ 2147483647 w 735"/>
                <a:gd name="T3" fmla="*/ 2147483647 h 1305"/>
                <a:gd name="T4" fmla="*/ 2147483647 w 735"/>
                <a:gd name="T5" fmla="*/ 0 h 1305"/>
                <a:gd name="T6" fmla="*/ 2147483647 w 735"/>
                <a:gd name="T7" fmla="*/ 2147483647 h 1305"/>
                <a:gd name="T8" fmla="*/ 2147483647 w 735"/>
                <a:gd name="T9" fmla="*/ 2147483647 h 1305"/>
                <a:gd name="T10" fmla="*/ 2147483647 w 735"/>
                <a:gd name="T11" fmla="*/ 2147483647 h 1305"/>
                <a:gd name="T12" fmla="*/ 2147483647 w 735"/>
                <a:gd name="T13" fmla="*/ 2147483647 h 1305"/>
                <a:gd name="T14" fmla="*/ 2147483647 w 735"/>
                <a:gd name="T15" fmla="*/ 2147483647 h 1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5"/>
                <a:gd name="T25" fmla="*/ 0 h 1305"/>
                <a:gd name="T26" fmla="*/ 735 w 735"/>
                <a:gd name="T27" fmla="*/ 1305 h 1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5" h="1305">
                  <a:moveTo>
                    <a:pt x="735" y="300"/>
                  </a:moveTo>
                  <a:cubicBezTo>
                    <a:pt x="646" y="344"/>
                    <a:pt x="646" y="344"/>
                    <a:pt x="646" y="34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0" y="59"/>
                    <a:pt x="101" y="293"/>
                  </a:cubicBezTo>
                  <a:cubicBezTo>
                    <a:pt x="128" y="356"/>
                    <a:pt x="507" y="712"/>
                    <a:pt x="507" y="712"/>
                  </a:cubicBezTo>
                  <a:cubicBezTo>
                    <a:pt x="507" y="712"/>
                    <a:pt x="482" y="851"/>
                    <a:pt x="526" y="965"/>
                  </a:cubicBezTo>
                  <a:cubicBezTo>
                    <a:pt x="551" y="1029"/>
                    <a:pt x="652" y="1183"/>
                    <a:pt x="735" y="1305"/>
                  </a:cubicBezTo>
                  <a:lnTo>
                    <a:pt x="735" y="300"/>
                  </a:lnTo>
                  <a:close/>
                </a:path>
              </a:pathLst>
            </a:custGeom>
            <a:solidFill>
              <a:srgbClr val="A33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39">
              <a:extLst>
                <a:ext uri="{FF2B5EF4-FFF2-40B4-BE49-F238E27FC236}">
                  <a16:creationId xmlns:a16="http://schemas.microsoft.com/office/drawing/2014/main" id="{5E19E798-C660-4B52-8174-5309021EC878}"/>
                </a:ext>
              </a:extLst>
            </p:cNvPr>
            <p:cNvGrpSpPr>
              <a:grpSpLocks/>
            </p:cNvGrpSpPr>
            <p:nvPr/>
          </p:nvGrpSpPr>
          <p:grpSpPr bwMode="auto">
            <a:xfrm rot="1963902">
              <a:off x="0" y="406900"/>
              <a:ext cx="2989263" cy="2414588"/>
              <a:chOff x="0" y="0"/>
              <a:chExt cx="2989263" cy="2414588"/>
            </a:xfrm>
          </p:grpSpPr>
          <p:sp>
            <p:nvSpPr>
              <p:cNvPr id="64" name="Freeform 77">
                <a:extLst>
                  <a:ext uri="{FF2B5EF4-FFF2-40B4-BE49-F238E27FC236}">
                    <a16:creationId xmlns:a16="http://schemas.microsoft.com/office/drawing/2014/main" id="{DB92A0B3-3572-45AF-A95F-2E69738E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75" y="111125"/>
                <a:ext cx="857250" cy="758825"/>
              </a:xfrm>
              <a:custGeom>
                <a:avLst/>
                <a:gdLst>
                  <a:gd name="T0" fmla="*/ 2147483647 w 1014"/>
                  <a:gd name="T1" fmla="*/ 2147483647 h 897"/>
                  <a:gd name="T2" fmla="*/ 2147483647 w 1014"/>
                  <a:gd name="T3" fmla="*/ 2147483647 h 897"/>
                  <a:gd name="T4" fmla="*/ 2147483647 w 1014"/>
                  <a:gd name="T5" fmla="*/ 2147483647 h 897"/>
                  <a:gd name="T6" fmla="*/ 2147483647 w 1014"/>
                  <a:gd name="T7" fmla="*/ 2147483647 h 897"/>
                  <a:gd name="T8" fmla="*/ 2147483647 w 1014"/>
                  <a:gd name="T9" fmla="*/ 2147483647 h 897"/>
                  <a:gd name="T10" fmla="*/ 2147483647 w 1014"/>
                  <a:gd name="T11" fmla="*/ 2147483647 h 897"/>
                  <a:gd name="T12" fmla="*/ 2147483647 w 1014"/>
                  <a:gd name="T13" fmla="*/ 2147483647 h 897"/>
                  <a:gd name="T14" fmla="*/ 2147483647 w 1014"/>
                  <a:gd name="T15" fmla="*/ 2147483647 h 897"/>
                  <a:gd name="T16" fmla="*/ 2147483647 w 1014"/>
                  <a:gd name="T17" fmla="*/ 2147483647 h 8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14"/>
                  <a:gd name="T28" fmla="*/ 0 h 897"/>
                  <a:gd name="T29" fmla="*/ 1014 w 1014"/>
                  <a:gd name="T30" fmla="*/ 897 h 8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14" h="897">
                    <a:moveTo>
                      <a:pt x="943" y="619"/>
                    </a:moveTo>
                    <a:cubicBezTo>
                      <a:pt x="1005" y="671"/>
                      <a:pt x="1014" y="764"/>
                      <a:pt x="962" y="826"/>
                    </a:cubicBezTo>
                    <a:cubicBezTo>
                      <a:pt x="962" y="826"/>
                      <a:pt x="962" y="826"/>
                      <a:pt x="962" y="826"/>
                    </a:cubicBezTo>
                    <a:cubicBezTo>
                      <a:pt x="910" y="888"/>
                      <a:pt x="818" y="897"/>
                      <a:pt x="755" y="845"/>
                    </a:cubicBezTo>
                    <a:cubicBezTo>
                      <a:pt x="71" y="278"/>
                      <a:pt x="71" y="278"/>
                      <a:pt x="71" y="278"/>
                    </a:cubicBezTo>
                    <a:cubicBezTo>
                      <a:pt x="9" y="226"/>
                      <a:pt x="0" y="133"/>
                      <a:pt x="52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104" y="9"/>
                      <a:pt x="197" y="0"/>
                      <a:pt x="259" y="52"/>
                    </a:cubicBezTo>
                    <a:lnTo>
                      <a:pt x="943" y="619"/>
                    </a:lnTo>
                    <a:close/>
                  </a:path>
                </a:pathLst>
              </a:custGeom>
              <a:solidFill>
                <a:srgbClr val="F5A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" name="Group 41">
                <a:extLst>
                  <a:ext uri="{FF2B5EF4-FFF2-40B4-BE49-F238E27FC236}">
                    <a16:creationId xmlns:a16="http://schemas.microsoft.com/office/drawing/2014/main" id="{DC4D0911-D239-4F5F-B35C-38C01144CB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989263" cy="2414588"/>
                <a:chOff x="0" y="0"/>
                <a:chExt cx="2989263" cy="2414588"/>
              </a:xfrm>
            </p:grpSpPr>
            <p:sp>
              <p:nvSpPr>
                <p:cNvPr id="66" name="Freeform 73">
                  <a:extLst>
                    <a:ext uri="{FF2B5EF4-FFF2-40B4-BE49-F238E27FC236}">
                      <a16:creationId xmlns:a16="http://schemas.microsoft.com/office/drawing/2014/main" id="{3EA5A49E-2782-4CC1-AC86-F6D544659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730250"/>
                  <a:ext cx="1077913" cy="598488"/>
                </a:xfrm>
                <a:custGeom>
                  <a:avLst/>
                  <a:gdLst>
                    <a:gd name="T0" fmla="*/ 2147483647 w 1275"/>
                    <a:gd name="T1" fmla="*/ 2147483647 h 708"/>
                    <a:gd name="T2" fmla="*/ 2147483647 w 1275"/>
                    <a:gd name="T3" fmla="*/ 2147483647 h 708"/>
                    <a:gd name="T4" fmla="*/ 2147483647 w 1275"/>
                    <a:gd name="T5" fmla="*/ 2147483647 h 708"/>
                    <a:gd name="T6" fmla="*/ 0 w 1275"/>
                    <a:gd name="T7" fmla="*/ 2147483647 h 708"/>
                    <a:gd name="T8" fmla="*/ 2147483647 w 1275"/>
                    <a:gd name="T9" fmla="*/ 2147483647 h 708"/>
                    <a:gd name="T10" fmla="*/ 2147483647 w 1275"/>
                    <a:gd name="T11" fmla="*/ 2147483647 h 708"/>
                    <a:gd name="T12" fmla="*/ 2147483647 w 1275"/>
                    <a:gd name="T13" fmla="*/ 2147483647 h 708"/>
                    <a:gd name="T14" fmla="*/ 2147483647 w 1275"/>
                    <a:gd name="T15" fmla="*/ 2147483647 h 708"/>
                    <a:gd name="T16" fmla="*/ 2147483647 w 1275"/>
                    <a:gd name="T17" fmla="*/ 2147483647 h 708"/>
                    <a:gd name="T18" fmla="*/ 2147483647 w 1275"/>
                    <a:gd name="T19" fmla="*/ 2147483647 h 7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75"/>
                    <a:gd name="T31" fmla="*/ 0 h 708"/>
                    <a:gd name="T32" fmla="*/ 1275 w 1275"/>
                    <a:gd name="T33" fmla="*/ 708 h 7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75" h="708">
                      <a:moveTo>
                        <a:pt x="1127" y="674"/>
                      </a:moveTo>
                      <a:cubicBezTo>
                        <a:pt x="1054" y="708"/>
                        <a:pt x="950" y="706"/>
                        <a:pt x="950" y="706"/>
                      </a:cubicBezTo>
                      <a:cubicBezTo>
                        <a:pt x="395" y="650"/>
                        <a:pt x="395" y="650"/>
                        <a:pt x="395" y="650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70" y="0"/>
                        <a:pt x="336" y="154"/>
                      </a:cubicBezTo>
                      <a:cubicBezTo>
                        <a:pt x="501" y="307"/>
                        <a:pt x="592" y="413"/>
                        <a:pt x="592" y="413"/>
                      </a:cubicBezTo>
                      <a:cubicBezTo>
                        <a:pt x="985" y="353"/>
                        <a:pt x="985" y="353"/>
                        <a:pt x="985" y="353"/>
                      </a:cubicBezTo>
                      <a:cubicBezTo>
                        <a:pt x="985" y="353"/>
                        <a:pt x="1011" y="348"/>
                        <a:pt x="1046" y="352"/>
                      </a:cubicBezTo>
                      <a:cubicBezTo>
                        <a:pt x="1115" y="359"/>
                        <a:pt x="1219" y="388"/>
                        <a:pt x="1240" y="473"/>
                      </a:cubicBezTo>
                      <a:cubicBezTo>
                        <a:pt x="1275" y="615"/>
                        <a:pt x="1170" y="654"/>
                        <a:pt x="1127" y="674"/>
                      </a:cubicBezTo>
                      <a:close/>
                    </a:path>
                  </a:pathLst>
                </a:custGeom>
                <a:solidFill>
                  <a:srgbClr val="E492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Freeform 79">
                  <a:extLst>
                    <a:ext uri="{FF2B5EF4-FFF2-40B4-BE49-F238E27FC236}">
                      <a16:creationId xmlns:a16="http://schemas.microsoft.com/office/drawing/2014/main" id="{25A1B89F-ADFB-43A7-9534-B0F930808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713" y="220662"/>
                  <a:ext cx="857250" cy="758825"/>
                </a:xfrm>
                <a:custGeom>
                  <a:avLst/>
                  <a:gdLst>
                    <a:gd name="T0" fmla="*/ 2147483647 w 1013"/>
                    <a:gd name="T1" fmla="*/ 2147483647 h 897"/>
                    <a:gd name="T2" fmla="*/ 2147483647 w 1013"/>
                    <a:gd name="T3" fmla="*/ 2147483647 h 897"/>
                    <a:gd name="T4" fmla="*/ 2147483647 w 1013"/>
                    <a:gd name="T5" fmla="*/ 2147483647 h 897"/>
                    <a:gd name="T6" fmla="*/ 2147483647 w 1013"/>
                    <a:gd name="T7" fmla="*/ 2147483647 h 897"/>
                    <a:gd name="T8" fmla="*/ 2147483647 w 1013"/>
                    <a:gd name="T9" fmla="*/ 2147483647 h 897"/>
                    <a:gd name="T10" fmla="*/ 2147483647 w 1013"/>
                    <a:gd name="T11" fmla="*/ 2147483647 h 897"/>
                    <a:gd name="T12" fmla="*/ 2147483647 w 1013"/>
                    <a:gd name="T13" fmla="*/ 2147483647 h 897"/>
                    <a:gd name="T14" fmla="*/ 2147483647 w 1013"/>
                    <a:gd name="T15" fmla="*/ 2147483647 h 897"/>
                    <a:gd name="T16" fmla="*/ 2147483647 w 1013"/>
                    <a:gd name="T17" fmla="*/ 2147483647 h 8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13"/>
                    <a:gd name="T28" fmla="*/ 0 h 897"/>
                    <a:gd name="T29" fmla="*/ 1013 w 1013"/>
                    <a:gd name="T30" fmla="*/ 897 h 8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13" h="897">
                      <a:moveTo>
                        <a:pt x="942" y="619"/>
                      </a:moveTo>
                      <a:cubicBezTo>
                        <a:pt x="1005" y="671"/>
                        <a:pt x="1013" y="763"/>
                        <a:pt x="961" y="826"/>
                      </a:cubicBezTo>
                      <a:cubicBezTo>
                        <a:pt x="961" y="826"/>
                        <a:pt x="961" y="826"/>
                        <a:pt x="961" y="826"/>
                      </a:cubicBezTo>
                      <a:cubicBezTo>
                        <a:pt x="910" y="888"/>
                        <a:pt x="817" y="897"/>
                        <a:pt x="754" y="845"/>
                      </a:cubicBezTo>
                      <a:cubicBezTo>
                        <a:pt x="71" y="278"/>
                        <a:pt x="71" y="278"/>
                        <a:pt x="71" y="278"/>
                      </a:cubicBezTo>
                      <a:cubicBezTo>
                        <a:pt x="8" y="226"/>
                        <a:pt x="0" y="133"/>
                        <a:pt x="52" y="71"/>
                      </a:cubicBezTo>
                      <a:cubicBezTo>
                        <a:pt x="52" y="71"/>
                        <a:pt x="52" y="71"/>
                        <a:pt x="52" y="71"/>
                      </a:cubicBezTo>
                      <a:cubicBezTo>
                        <a:pt x="103" y="8"/>
                        <a:pt x="196" y="0"/>
                        <a:pt x="258" y="52"/>
                      </a:cubicBezTo>
                      <a:lnTo>
                        <a:pt x="942" y="619"/>
                      </a:lnTo>
                      <a:close/>
                    </a:path>
                  </a:pathLst>
                </a:custGeom>
                <a:solidFill>
                  <a:srgbClr val="F5AB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" name="Group 44">
                  <a:extLst>
                    <a:ext uri="{FF2B5EF4-FFF2-40B4-BE49-F238E27FC236}">
                      <a16:creationId xmlns:a16="http://schemas.microsoft.com/office/drawing/2014/main" id="{C0011AF9-3C53-467E-992A-C236A21909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989263" cy="2414588"/>
                  <a:chOff x="0" y="0"/>
                  <a:chExt cx="2989263" cy="2414588"/>
                </a:xfrm>
              </p:grpSpPr>
              <p:sp>
                <p:nvSpPr>
                  <p:cNvPr id="69" name="Freeform 74">
                    <a:extLst>
                      <a:ext uri="{FF2B5EF4-FFF2-40B4-BE49-F238E27FC236}">
                        <a16:creationId xmlns:a16="http://schemas.microsoft.com/office/drawing/2014/main" id="{206581B7-FDAE-43DB-89A2-54EF582609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0275" y="0"/>
                    <a:ext cx="857250" cy="758825"/>
                  </a:xfrm>
                  <a:custGeom>
                    <a:avLst/>
                    <a:gdLst>
                      <a:gd name="T0" fmla="*/ 2147483647 w 1013"/>
                      <a:gd name="T1" fmla="*/ 2147483647 h 897"/>
                      <a:gd name="T2" fmla="*/ 2147483647 w 1013"/>
                      <a:gd name="T3" fmla="*/ 2147483647 h 897"/>
                      <a:gd name="T4" fmla="*/ 2147483647 w 1013"/>
                      <a:gd name="T5" fmla="*/ 2147483647 h 897"/>
                      <a:gd name="T6" fmla="*/ 2147483647 w 1013"/>
                      <a:gd name="T7" fmla="*/ 2147483647 h 897"/>
                      <a:gd name="T8" fmla="*/ 2147483647 w 1013"/>
                      <a:gd name="T9" fmla="*/ 2147483647 h 897"/>
                      <a:gd name="T10" fmla="*/ 2147483647 w 1013"/>
                      <a:gd name="T11" fmla="*/ 2147483647 h 897"/>
                      <a:gd name="T12" fmla="*/ 2147483647 w 1013"/>
                      <a:gd name="T13" fmla="*/ 2147483647 h 897"/>
                      <a:gd name="T14" fmla="*/ 2147483647 w 1013"/>
                      <a:gd name="T15" fmla="*/ 2147483647 h 897"/>
                      <a:gd name="T16" fmla="*/ 2147483647 w 1013"/>
                      <a:gd name="T17" fmla="*/ 2147483647 h 89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13"/>
                      <a:gd name="T28" fmla="*/ 0 h 897"/>
                      <a:gd name="T29" fmla="*/ 1013 w 1013"/>
                      <a:gd name="T30" fmla="*/ 897 h 89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13" h="897">
                        <a:moveTo>
                          <a:pt x="942" y="619"/>
                        </a:moveTo>
                        <a:cubicBezTo>
                          <a:pt x="1004" y="671"/>
                          <a:pt x="1013" y="764"/>
                          <a:pt x="961" y="826"/>
                        </a:cubicBezTo>
                        <a:cubicBezTo>
                          <a:pt x="961" y="826"/>
                          <a:pt x="961" y="826"/>
                          <a:pt x="961" y="826"/>
                        </a:cubicBezTo>
                        <a:cubicBezTo>
                          <a:pt x="909" y="888"/>
                          <a:pt x="817" y="897"/>
                          <a:pt x="754" y="845"/>
                        </a:cubicBezTo>
                        <a:cubicBezTo>
                          <a:pt x="71" y="278"/>
                          <a:pt x="71" y="278"/>
                          <a:pt x="71" y="278"/>
                        </a:cubicBezTo>
                        <a:cubicBezTo>
                          <a:pt x="8" y="226"/>
                          <a:pt x="0" y="134"/>
                          <a:pt x="52" y="71"/>
                        </a:cubicBezTo>
                        <a:cubicBezTo>
                          <a:pt x="52" y="71"/>
                          <a:pt x="52" y="71"/>
                          <a:pt x="52" y="71"/>
                        </a:cubicBezTo>
                        <a:cubicBezTo>
                          <a:pt x="103" y="9"/>
                          <a:pt x="196" y="0"/>
                          <a:pt x="258" y="52"/>
                        </a:cubicBezTo>
                        <a:lnTo>
                          <a:pt x="942" y="619"/>
                        </a:lnTo>
                        <a:close/>
                      </a:path>
                    </a:pathLst>
                  </a:custGeom>
                  <a:solidFill>
                    <a:srgbClr val="F5AB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76">
                    <a:extLst>
                      <a:ext uri="{FF2B5EF4-FFF2-40B4-BE49-F238E27FC236}">
                        <a16:creationId xmlns:a16="http://schemas.microsoft.com/office/drawing/2014/main" id="{51A60015-6B06-4C31-A558-8F787E7680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7088" y="273050"/>
                    <a:ext cx="1103313" cy="1119188"/>
                  </a:xfrm>
                  <a:custGeom>
                    <a:avLst/>
                    <a:gdLst>
                      <a:gd name="T0" fmla="*/ 0 w 1305"/>
                      <a:gd name="T1" fmla="*/ 2147483647 h 1322"/>
                      <a:gd name="T2" fmla="*/ 2147483647 w 1305"/>
                      <a:gd name="T3" fmla="*/ 2147483647 h 1322"/>
                      <a:gd name="T4" fmla="*/ 2147483647 w 1305"/>
                      <a:gd name="T5" fmla="*/ 2147483647 h 1322"/>
                      <a:gd name="T6" fmla="*/ 2147483647 w 1305"/>
                      <a:gd name="T7" fmla="*/ 2147483647 h 1322"/>
                      <a:gd name="T8" fmla="*/ 2147483647 w 1305"/>
                      <a:gd name="T9" fmla="*/ 0 h 1322"/>
                      <a:gd name="T10" fmla="*/ 0 w 1305"/>
                      <a:gd name="T11" fmla="*/ 2147483647 h 13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05"/>
                      <a:gd name="T19" fmla="*/ 0 h 1322"/>
                      <a:gd name="T20" fmla="*/ 1305 w 1305"/>
                      <a:gd name="T21" fmla="*/ 1322 h 13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05" h="1322">
                        <a:moveTo>
                          <a:pt x="0" y="852"/>
                        </a:moveTo>
                        <a:cubicBezTo>
                          <a:pt x="331" y="1126"/>
                          <a:pt x="331" y="1126"/>
                          <a:pt x="331" y="1126"/>
                        </a:cubicBezTo>
                        <a:cubicBezTo>
                          <a:pt x="566" y="1322"/>
                          <a:pt x="915" y="1289"/>
                          <a:pt x="1110" y="1054"/>
                        </a:cubicBezTo>
                        <a:cubicBezTo>
                          <a:pt x="1305" y="819"/>
                          <a:pt x="1273" y="470"/>
                          <a:pt x="1038" y="274"/>
                        </a:cubicBezTo>
                        <a:cubicBezTo>
                          <a:pt x="707" y="0"/>
                          <a:pt x="707" y="0"/>
                          <a:pt x="707" y="0"/>
                        </a:cubicBezTo>
                        <a:lnTo>
                          <a:pt x="0" y="852"/>
                        </a:lnTo>
                        <a:close/>
                      </a:path>
                    </a:pathLst>
                  </a:custGeom>
                  <a:solidFill>
                    <a:srgbClr val="F5AB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81">
                    <a:extLst>
                      <a:ext uri="{FF2B5EF4-FFF2-40B4-BE49-F238E27FC236}">
                        <a16:creationId xmlns:a16="http://schemas.microsoft.com/office/drawing/2014/main" id="{494E5102-AE7C-4B21-9541-B0F76A326B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22237"/>
                    <a:ext cx="1281113" cy="1109663"/>
                  </a:xfrm>
                  <a:custGeom>
                    <a:avLst/>
                    <a:gdLst>
                      <a:gd name="T0" fmla="*/ 2147483647 w 1514"/>
                      <a:gd name="T1" fmla="*/ 2147483647 h 1312"/>
                      <a:gd name="T2" fmla="*/ 2147483647 w 1514"/>
                      <a:gd name="T3" fmla="*/ 2147483647 h 1312"/>
                      <a:gd name="T4" fmla="*/ 2147483647 w 1514"/>
                      <a:gd name="T5" fmla="*/ 2147483647 h 1312"/>
                      <a:gd name="T6" fmla="*/ 2147483647 w 1514"/>
                      <a:gd name="T7" fmla="*/ 2147483647 h 1312"/>
                      <a:gd name="T8" fmla="*/ 2147483647 w 1514"/>
                      <a:gd name="T9" fmla="*/ 2147483647 h 1312"/>
                      <a:gd name="T10" fmla="*/ 2147483647 w 1514"/>
                      <a:gd name="T11" fmla="*/ 2147483647 h 1312"/>
                      <a:gd name="T12" fmla="*/ 2147483647 w 1514"/>
                      <a:gd name="T13" fmla="*/ 2147483647 h 1312"/>
                      <a:gd name="T14" fmla="*/ 2147483647 w 1514"/>
                      <a:gd name="T15" fmla="*/ 2147483647 h 1312"/>
                      <a:gd name="T16" fmla="*/ 2147483647 w 1514"/>
                      <a:gd name="T17" fmla="*/ 2147483647 h 13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514"/>
                      <a:gd name="T28" fmla="*/ 0 h 1312"/>
                      <a:gd name="T29" fmla="*/ 1514 w 1514"/>
                      <a:gd name="T30" fmla="*/ 1312 h 131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514" h="1312">
                        <a:moveTo>
                          <a:pt x="1443" y="1034"/>
                        </a:moveTo>
                        <a:cubicBezTo>
                          <a:pt x="1505" y="1086"/>
                          <a:pt x="1514" y="1179"/>
                          <a:pt x="1462" y="1241"/>
                        </a:cubicBezTo>
                        <a:cubicBezTo>
                          <a:pt x="1462" y="1241"/>
                          <a:pt x="1462" y="1241"/>
                          <a:pt x="1462" y="1241"/>
                        </a:cubicBezTo>
                        <a:cubicBezTo>
                          <a:pt x="1410" y="1304"/>
                          <a:pt x="1317" y="1312"/>
                          <a:pt x="1255" y="1261"/>
                        </a:cubicBezTo>
                        <a:cubicBezTo>
                          <a:pt x="71" y="278"/>
                          <a:pt x="71" y="278"/>
                          <a:pt x="71" y="278"/>
                        </a:cubicBezTo>
                        <a:cubicBezTo>
                          <a:pt x="9" y="226"/>
                          <a:pt x="0" y="134"/>
                          <a:pt x="52" y="71"/>
                        </a:cubicBezTo>
                        <a:cubicBezTo>
                          <a:pt x="52" y="71"/>
                          <a:pt x="52" y="71"/>
                          <a:pt x="52" y="71"/>
                        </a:cubicBezTo>
                        <a:cubicBezTo>
                          <a:pt x="104" y="9"/>
                          <a:pt x="196" y="0"/>
                          <a:pt x="259" y="52"/>
                        </a:cubicBezTo>
                        <a:lnTo>
                          <a:pt x="1443" y="1034"/>
                        </a:lnTo>
                        <a:close/>
                      </a:path>
                    </a:pathLst>
                  </a:custGeom>
                  <a:solidFill>
                    <a:srgbClr val="F5AB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86">
                    <a:extLst>
                      <a:ext uri="{FF2B5EF4-FFF2-40B4-BE49-F238E27FC236}">
                        <a16:creationId xmlns:a16="http://schemas.microsoft.com/office/drawing/2014/main" id="{0E9F3C59-722D-454F-A5DF-046B419DF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9850" y="717550"/>
                    <a:ext cx="1649413" cy="1697038"/>
                  </a:xfrm>
                  <a:custGeom>
                    <a:avLst/>
                    <a:gdLst>
                      <a:gd name="T0" fmla="*/ 2147483647 w 1951"/>
                      <a:gd name="T1" fmla="*/ 2147483647 h 2005"/>
                      <a:gd name="T2" fmla="*/ 2147483647 w 1951"/>
                      <a:gd name="T3" fmla="*/ 2147483647 h 2005"/>
                      <a:gd name="T4" fmla="*/ 2147483647 w 1951"/>
                      <a:gd name="T5" fmla="*/ 0 h 2005"/>
                      <a:gd name="T6" fmla="*/ 0 w 1951"/>
                      <a:gd name="T7" fmla="*/ 2147483647 h 2005"/>
                      <a:gd name="T8" fmla="*/ 2147483647 w 1951"/>
                      <a:gd name="T9" fmla="*/ 2147483647 h 2005"/>
                      <a:gd name="T10" fmla="*/ 2147483647 w 1951"/>
                      <a:gd name="T11" fmla="*/ 2147483647 h 20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951"/>
                      <a:gd name="T19" fmla="*/ 0 h 2005"/>
                      <a:gd name="T20" fmla="*/ 1951 w 1951"/>
                      <a:gd name="T21" fmla="*/ 2005 h 200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951" h="2005">
                        <a:moveTo>
                          <a:pt x="1951" y="2005"/>
                        </a:moveTo>
                        <a:cubicBezTo>
                          <a:pt x="1951" y="694"/>
                          <a:pt x="1951" y="694"/>
                          <a:pt x="1951" y="694"/>
                        </a:cubicBezTo>
                        <a:cubicBezTo>
                          <a:pt x="645" y="0"/>
                          <a:pt x="645" y="0"/>
                          <a:pt x="645" y="0"/>
                        </a:cubicBezTo>
                        <a:cubicBezTo>
                          <a:pt x="572" y="161"/>
                          <a:pt x="132" y="651"/>
                          <a:pt x="0" y="735"/>
                        </a:cubicBezTo>
                        <a:cubicBezTo>
                          <a:pt x="1797" y="2005"/>
                          <a:pt x="1797" y="2005"/>
                          <a:pt x="1797" y="2005"/>
                        </a:cubicBezTo>
                        <a:lnTo>
                          <a:pt x="1951" y="2005"/>
                        </a:lnTo>
                        <a:close/>
                      </a:path>
                    </a:pathLst>
                  </a:custGeom>
                  <a:solidFill>
                    <a:srgbClr val="E8C3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dirty="0"/>
                  </a:p>
                </p:txBody>
              </p:sp>
            </p:grpSp>
          </p:grpSp>
        </p:grpSp>
      </p:grpSp>
      <p:grpSp>
        <p:nvGrpSpPr>
          <p:cNvPr id="73" name="Group 2">
            <a:extLst>
              <a:ext uri="{FF2B5EF4-FFF2-40B4-BE49-F238E27FC236}">
                <a16:creationId xmlns:a16="http://schemas.microsoft.com/office/drawing/2014/main" id="{8E8CDC97-3C89-44AB-B56E-C0CEA56DC7C3}"/>
              </a:ext>
            </a:extLst>
          </p:cNvPr>
          <p:cNvGrpSpPr>
            <a:grpSpLocks/>
          </p:cNvGrpSpPr>
          <p:nvPr/>
        </p:nvGrpSpPr>
        <p:grpSpPr bwMode="auto">
          <a:xfrm>
            <a:off x="1403451" y="1725551"/>
            <a:ext cx="1407736" cy="937130"/>
            <a:chOff x="0" y="0"/>
            <a:chExt cx="1916113" cy="1428750"/>
          </a:xfrm>
        </p:grpSpPr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B7CB8D30-0A3F-4A8D-9845-A7843175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" y="1004887"/>
              <a:ext cx="447675" cy="142875"/>
            </a:xfrm>
            <a:prstGeom prst="ellipse">
              <a:avLst/>
            </a:prstGeom>
            <a:solidFill>
              <a:srgbClr val="46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grpSp>
          <p:nvGrpSpPr>
            <p:cNvPr id="75" name="Group 4">
              <a:extLst>
                <a:ext uri="{FF2B5EF4-FFF2-40B4-BE49-F238E27FC236}">
                  <a16:creationId xmlns:a16="http://schemas.microsoft.com/office/drawing/2014/main" id="{5C1A807D-9D8F-4D9D-AD1F-EFE2615F4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916113" cy="1428750"/>
              <a:chOff x="0" y="0"/>
              <a:chExt cx="1916113" cy="1428750"/>
            </a:xfrm>
          </p:grpSpPr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56729A93-AA9E-414A-AB7F-6D2796213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16113" cy="1428750"/>
              </a:xfrm>
              <a:custGeom>
                <a:avLst/>
                <a:gdLst>
                  <a:gd name="T0" fmla="*/ 2147483647 w 2265"/>
                  <a:gd name="T1" fmla="*/ 2147483647 h 1689"/>
                  <a:gd name="T2" fmla="*/ 2147483647 w 2265"/>
                  <a:gd name="T3" fmla="*/ 2147483647 h 1689"/>
                  <a:gd name="T4" fmla="*/ 2147483647 w 2265"/>
                  <a:gd name="T5" fmla="*/ 2147483647 h 1689"/>
                  <a:gd name="T6" fmla="*/ 2147483647 w 2265"/>
                  <a:gd name="T7" fmla="*/ 1816121430 h 1689"/>
                  <a:gd name="T8" fmla="*/ 2147483647 w 2265"/>
                  <a:gd name="T9" fmla="*/ 1816121430 h 1689"/>
                  <a:gd name="T10" fmla="*/ 0 w 2265"/>
                  <a:gd name="T11" fmla="*/ 2147483647 h 1689"/>
                  <a:gd name="T12" fmla="*/ 2147483647 w 2265"/>
                  <a:gd name="T13" fmla="*/ 2147483647 h 16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65"/>
                  <a:gd name="T22" fmla="*/ 0 h 1689"/>
                  <a:gd name="T23" fmla="*/ 2265 w 2265"/>
                  <a:gd name="T24" fmla="*/ 1689 h 16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65" h="1689">
                    <a:moveTo>
                      <a:pt x="899" y="1407"/>
                    </a:moveTo>
                    <a:cubicBezTo>
                      <a:pt x="1117" y="1689"/>
                      <a:pt x="1232" y="1573"/>
                      <a:pt x="1346" y="1432"/>
                    </a:cubicBezTo>
                    <a:cubicBezTo>
                      <a:pt x="2265" y="282"/>
                      <a:pt x="2265" y="282"/>
                      <a:pt x="2265" y="282"/>
                    </a:cubicBezTo>
                    <a:cubicBezTo>
                      <a:pt x="2265" y="131"/>
                      <a:pt x="1663" y="6"/>
                      <a:pt x="1133" y="3"/>
                    </a:cubicBezTo>
                    <a:cubicBezTo>
                      <a:pt x="1133" y="3"/>
                      <a:pt x="1133" y="3"/>
                      <a:pt x="1133" y="3"/>
                    </a:cubicBezTo>
                    <a:cubicBezTo>
                      <a:pt x="603" y="0"/>
                      <a:pt x="0" y="120"/>
                      <a:pt x="0" y="272"/>
                    </a:cubicBezTo>
                    <a:lnTo>
                      <a:pt x="899" y="1407"/>
                    </a:lnTo>
                    <a:close/>
                  </a:path>
                </a:pathLst>
              </a:custGeom>
              <a:solidFill>
                <a:srgbClr val="5E7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AF1467AD-EE72-4396-A9DA-2414C63B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613" y="9525"/>
                <a:ext cx="541338" cy="1125538"/>
              </a:xfrm>
              <a:custGeom>
                <a:avLst/>
                <a:gdLst>
                  <a:gd name="T0" fmla="*/ 2147483647 w 639"/>
                  <a:gd name="T1" fmla="*/ 2147483647 h 1331"/>
                  <a:gd name="T2" fmla="*/ 2147483647 w 639"/>
                  <a:gd name="T3" fmla="*/ 2147483647 h 1331"/>
                  <a:gd name="T4" fmla="*/ 0 w 639"/>
                  <a:gd name="T5" fmla="*/ 0 h 1331"/>
                  <a:gd name="T6" fmla="*/ 2147483647 w 639"/>
                  <a:gd name="T7" fmla="*/ 2147483647 h 13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9"/>
                  <a:gd name="T13" fmla="*/ 0 h 1331"/>
                  <a:gd name="T14" fmla="*/ 639 w 639"/>
                  <a:gd name="T15" fmla="*/ 1331 h 13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9" h="1331">
                    <a:moveTo>
                      <a:pt x="60" y="1331"/>
                    </a:moveTo>
                    <a:cubicBezTo>
                      <a:pt x="639" y="273"/>
                      <a:pt x="639" y="273"/>
                      <a:pt x="639" y="273"/>
                    </a:cubicBezTo>
                    <a:cubicBezTo>
                      <a:pt x="639" y="141"/>
                      <a:pt x="323" y="29"/>
                      <a:pt x="0" y="0"/>
                    </a:cubicBezTo>
                    <a:lnTo>
                      <a:pt x="60" y="1331"/>
                    </a:lnTo>
                    <a:close/>
                  </a:path>
                </a:pathLst>
              </a:custGeom>
              <a:solidFill>
                <a:srgbClr val="7182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29FEAC0F-9522-4FCE-B9F0-41AAF4A8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16113" cy="522288"/>
            </a:xfrm>
            <a:custGeom>
              <a:avLst/>
              <a:gdLst>
                <a:gd name="T0" fmla="*/ 0 w 2265"/>
                <a:gd name="T1" fmla="*/ 2147483647 h 617"/>
                <a:gd name="T2" fmla="*/ 2147483647 w 2265"/>
                <a:gd name="T3" fmla="*/ 2147483647 h 617"/>
                <a:gd name="T4" fmla="*/ 2147483647 w 2265"/>
                <a:gd name="T5" fmla="*/ 2147483647 h 617"/>
                <a:gd name="T6" fmla="*/ 2147483647 w 2265"/>
                <a:gd name="T7" fmla="*/ 2147483647 h 617"/>
                <a:gd name="T8" fmla="*/ 2147483647 w 2265"/>
                <a:gd name="T9" fmla="*/ 2147483647 h 617"/>
                <a:gd name="T10" fmla="*/ 2147483647 w 2265"/>
                <a:gd name="T11" fmla="*/ 2147483647 h 617"/>
                <a:gd name="T12" fmla="*/ 2147483647 w 2265"/>
                <a:gd name="T13" fmla="*/ 1819333956 h 617"/>
                <a:gd name="T14" fmla="*/ 0 w 2265"/>
                <a:gd name="T15" fmla="*/ 2147483647 h 6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65"/>
                <a:gd name="T25" fmla="*/ 0 h 617"/>
                <a:gd name="T26" fmla="*/ 2265 w 2265"/>
                <a:gd name="T27" fmla="*/ 617 h 6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65" h="617">
                  <a:moveTo>
                    <a:pt x="0" y="272"/>
                  </a:moveTo>
                  <a:cubicBezTo>
                    <a:pt x="0" y="325"/>
                    <a:pt x="207" y="353"/>
                    <a:pt x="328" y="416"/>
                  </a:cubicBezTo>
                  <a:cubicBezTo>
                    <a:pt x="548" y="531"/>
                    <a:pt x="758" y="613"/>
                    <a:pt x="1100" y="615"/>
                  </a:cubicBezTo>
                  <a:cubicBezTo>
                    <a:pt x="1432" y="617"/>
                    <a:pt x="1768" y="541"/>
                    <a:pt x="1992" y="433"/>
                  </a:cubicBezTo>
                  <a:cubicBezTo>
                    <a:pt x="2059" y="400"/>
                    <a:pt x="2019" y="399"/>
                    <a:pt x="2085" y="358"/>
                  </a:cubicBezTo>
                  <a:cubicBezTo>
                    <a:pt x="2151" y="318"/>
                    <a:pt x="2265" y="310"/>
                    <a:pt x="2265" y="282"/>
                  </a:cubicBezTo>
                  <a:cubicBezTo>
                    <a:pt x="2265" y="131"/>
                    <a:pt x="1663" y="6"/>
                    <a:pt x="1133" y="3"/>
                  </a:cubicBezTo>
                  <a:cubicBezTo>
                    <a:pt x="603" y="0"/>
                    <a:pt x="0" y="120"/>
                    <a:pt x="0" y="272"/>
                  </a:cubicBezTo>
                  <a:close/>
                </a:path>
              </a:pathLst>
            </a:custGeom>
            <a:solidFill>
              <a:srgbClr val="5E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1C4A8455-7D02-4D3C-A434-A75DC66F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16113" cy="469900"/>
            </a:xfrm>
            <a:custGeom>
              <a:avLst/>
              <a:gdLst>
                <a:gd name="T0" fmla="*/ 0 w 2265"/>
                <a:gd name="T1" fmla="*/ 2147483647 h 554"/>
                <a:gd name="T2" fmla="*/ 2147483647 w 2265"/>
                <a:gd name="T3" fmla="*/ 2147483647 h 554"/>
                <a:gd name="T4" fmla="*/ 2147483647 w 2265"/>
                <a:gd name="T5" fmla="*/ 2147483647 h 554"/>
                <a:gd name="T6" fmla="*/ 2147483647 w 2265"/>
                <a:gd name="T7" fmla="*/ 1830961109 h 554"/>
                <a:gd name="T8" fmla="*/ 0 w 2265"/>
                <a:gd name="T9" fmla="*/ 2147483647 h 5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5"/>
                <a:gd name="T16" fmla="*/ 0 h 554"/>
                <a:gd name="T17" fmla="*/ 2265 w 2265"/>
                <a:gd name="T18" fmla="*/ 554 h 5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5" h="554">
                  <a:moveTo>
                    <a:pt x="0" y="272"/>
                  </a:moveTo>
                  <a:cubicBezTo>
                    <a:pt x="0" y="423"/>
                    <a:pt x="602" y="548"/>
                    <a:pt x="1132" y="551"/>
                  </a:cubicBezTo>
                  <a:cubicBezTo>
                    <a:pt x="1662" y="554"/>
                    <a:pt x="2265" y="433"/>
                    <a:pt x="2265" y="282"/>
                  </a:cubicBezTo>
                  <a:cubicBezTo>
                    <a:pt x="2265" y="131"/>
                    <a:pt x="1663" y="6"/>
                    <a:pt x="1133" y="3"/>
                  </a:cubicBezTo>
                  <a:cubicBezTo>
                    <a:pt x="603" y="0"/>
                    <a:pt x="0" y="120"/>
                    <a:pt x="0" y="272"/>
                  </a:cubicBezTo>
                  <a:close/>
                </a:path>
              </a:pathLst>
            </a:custGeom>
            <a:solidFill>
              <a:srgbClr val="33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8B33E03E-CD02-4234-8EB4-4D1DB94B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88" y="85725"/>
              <a:ext cx="1311275" cy="282575"/>
            </a:xfrm>
            <a:custGeom>
              <a:avLst/>
              <a:gdLst>
                <a:gd name="T0" fmla="*/ 0 w 1550"/>
                <a:gd name="T1" fmla="*/ 2147483647 h 333"/>
                <a:gd name="T2" fmla="*/ 2147483647 w 1550"/>
                <a:gd name="T3" fmla="*/ 2147483647 h 333"/>
                <a:gd name="T4" fmla="*/ 2147483647 w 1550"/>
                <a:gd name="T5" fmla="*/ 2147483647 h 333"/>
                <a:gd name="T6" fmla="*/ 2147483647 w 1550"/>
                <a:gd name="T7" fmla="*/ 611345497 h 333"/>
                <a:gd name="T8" fmla="*/ 0 w 1550"/>
                <a:gd name="T9" fmla="*/ 214748364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0"/>
                <a:gd name="T16" fmla="*/ 0 h 333"/>
                <a:gd name="T17" fmla="*/ 1550 w 1550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0" h="333">
                  <a:moveTo>
                    <a:pt x="0" y="164"/>
                  </a:moveTo>
                  <a:cubicBezTo>
                    <a:pt x="0" y="256"/>
                    <a:pt x="346" y="330"/>
                    <a:pt x="774" y="332"/>
                  </a:cubicBezTo>
                  <a:cubicBezTo>
                    <a:pt x="1202" y="333"/>
                    <a:pt x="1550" y="260"/>
                    <a:pt x="1550" y="169"/>
                  </a:cubicBezTo>
                  <a:cubicBezTo>
                    <a:pt x="1550" y="78"/>
                    <a:pt x="1203" y="3"/>
                    <a:pt x="775" y="1"/>
                  </a:cubicBezTo>
                  <a:cubicBezTo>
                    <a:pt x="347" y="0"/>
                    <a:pt x="0" y="73"/>
                    <a:pt x="0" y="164"/>
                  </a:cubicBezTo>
                  <a:close/>
                </a:path>
              </a:pathLst>
            </a:custGeom>
            <a:solidFill>
              <a:srgbClr val="5E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82A008AD-E936-4CCF-BFD3-D33F4DC3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96850"/>
              <a:ext cx="530225" cy="169863"/>
            </a:xfrm>
            <a:custGeom>
              <a:avLst/>
              <a:gdLst>
                <a:gd name="T0" fmla="*/ 0 w 626"/>
                <a:gd name="T1" fmla="*/ 2147483647 h 201"/>
                <a:gd name="T2" fmla="*/ 2147483647 w 626"/>
                <a:gd name="T3" fmla="*/ 2147483647 h 201"/>
                <a:gd name="T4" fmla="*/ 2147483647 w 626"/>
                <a:gd name="T5" fmla="*/ 2147483647 h 201"/>
                <a:gd name="T6" fmla="*/ 2147483647 w 626"/>
                <a:gd name="T7" fmla="*/ 2147483647 h 201"/>
                <a:gd name="T8" fmla="*/ 0 w 626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01"/>
                <a:gd name="T17" fmla="*/ 626 w 626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01">
                  <a:moveTo>
                    <a:pt x="0" y="185"/>
                  </a:moveTo>
                  <a:cubicBezTo>
                    <a:pt x="97" y="195"/>
                    <a:pt x="204" y="200"/>
                    <a:pt x="317" y="201"/>
                  </a:cubicBezTo>
                  <a:cubicBezTo>
                    <a:pt x="427" y="201"/>
                    <a:pt x="532" y="197"/>
                    <a:pt x="626" y="188"/>
                  </a:cubicBezTo>
                  <a:cubicBezTo>
                    <a:pt x="576" y="121"/>
                    <a:pt x="505" y="69"/>
                    <a:pt x="418" y="45"/>
                  </a:cubicBezTo>
                  <a:cubicBezTo>
                    <a:pt x="258" y="0"/>
                    <a:pt x="94" y="61"/>
                    <a:pt x="0" y="185"/>
                  </a:cubicBezTo>
                  <a:close/>
                </a:path>
              </a:pathLst>
            </a:custGeom>
            <a:solidFill>
              <a:srgbClr val="E8C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49">
            <a:extLst>
              <a:ext uri="{FF2B5EF4-FFF2-40B4-BE49-F238E27FC236}">
                <a16:creationId xmlns:a16="http://schemas.microsoft.com/office/drawing/2014/main" id="{CF75DD89-950A-4751-A577-B77E0EAD5363}"/>
              </a:ext>
            </a:extLst>
          </p:cNvPr>
          <p:cNvGrpSpPr>
            <a:grpSpLocks/>
          </p:cNvGrpSpPr>
          <p:nvPr/>
        </p:nvGrpSpPr>
        <p:grpSpPr bwMode="auto">
          <a:xfrm>
            <a:off x="26384" y="8784"/>
            <a:ext cx="4331146" cy="1593213"/>
            <a:chOff x="0" y="0"/>
            <a:chExt cx="6669088" cy="2185988"/>
          </a:xfrm>
        </p:grpSpPr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022221B1-E1A5-4BDF-AA14-AA4BF8F8B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162" y="1447800"/>
              <a:ext cx="738188" cy="738188"/>
            </a:xfrm>
            <a:custGeom>
              <a:avLst/>
              <a:gdLst>
                <a:gd name="T0" fmla="*/ 2147483647 w 872"/>
                <a:gd name="T1" fmla="*/ 2147483647 h 872"/>
                <a:gd name="T2" fmla="*/ 2147483647 w 872"/>
                <a:gd name="T3" fmla="*/ 2147483647 h 872"/>
                <a:gd name="T4" fmla="*/ 2147483647 w 872"/>
                <a:gd name="T5" fmla="*/ 2147483647 h 872"/>
                <a:gd name="T6" fmla="*/ 2147483647 w 872"/>
                <a:gd name="T7" fmla="*/ 2147483647 h 872"/>
                <a:gd name="T8" fmla="*/ 2147483647 w 872"/>
                <a:gd name="T9" fmla="*/ 2147483647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72"/>
                <a:gd name="T17" fmla="*/ 872 w 872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72">
                  <a:moveTo>
                    <a:pt x="808" y="551"/>
                  </a:moveTo>
                  <a:cubicBezTo>
                    <a:pt x="744" y="757"/>
                    <a:pt x="526" y="872"/>
                    <a:pt x="320" y="808"/>
                  </a:cubicBezTo>
                  <a:cubicBezTo>
                    <a:pt x="115" y="744"/>
                    <a:pt x="0" y="526"/>
                    <a:pt x="64" y="320"/>
                  </a:cubicBezTo>
                  <a:cubicBezTo>
                    <a:pt x="128" y="115"/>
                    <a:pt x="346" y="0"/>
                    <a:pt x="551" y="64"/>
                  </a:cubicBezTo>
                  <a:cubicBezTo>
                    <a:pt x="757" y="128"/>
                    <a:pt x="872" y="346"/>
                    <a:pt x="808" y="551"/>
                  </a:cubicBezTo>
                  <a:close/>
                </a:path>
              </a:pathLst>
            </a:custGeom>
            <a:solidFill>
              <a:srgbClr val="D5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4" name="Group 51">
              <a:extLst>
                <a:ext uri="{FF2B5EF4-FFF2-40B4-BE49-F238E27FC236}">
                  <a16:creationId xmlns:a16="http://schemas.microsoft.com/office/drawing/2014/main" id="{2F7E7024-CC83-415E-873B-41AFB256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669088" cy="2095500"/>
              <a:chOff x="0" y="0"/>
              <a:chExt cx="6669088" cy="2095500"/>
            </a:xfrm>
          </p:grpSpPr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7DCA86C2-4717-4FAE-8208-5198536B4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825" y="0"/>
                <a:ext cx="1087438" cy="460375"/>
              </a:xfrm>
              <a:custGeom>
                <a:avLst/>
                <a:gdLst>
                  <a:gd name="T0" fmla="*/ 0 w 1285"/>
                  <a:gd name="T1" fmla="*/ 0 h 545"/>
                  <a:gd name="T2" fmla="*/ 2147483647 w 1285"/>
                  <a:gd name="T3" fmla="*/ 2147483647 h 545"/>
                  <a:gd name="T4" fmla="*/ 2147483647 w 1285"/>
                  <a:gd name="T5" fmla="*/ 0 h 545"/>
                  <a:gd name="T6" fmla="*/ 0 w 1285"/>
                  <a:gd name="T7" fmla="*/ 0 h 5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5"/>
                  <a:gd name="T13" fmla="*/ 0 h 545"/>
                  <a:gd name="T14" fmla="*/ 1285 w 1285"/>
                  <a:gd name="T15" fmla="*/ 545 h 5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5" h="545">
                    <a:moveTo>
                      <a:pt x="0" y="0"/>
                    </a:moveTo>
                    <a:cubicBezTo>
                      <a:pt x="51" y="309"/>
                      <a:pt x="319" y="545"/>
                      <a:pt x="642" y="545"/>
                    </a:cubicBezTo>
                    <a:cubicBezTo>
                      <a:pt x="966" y="545"/>
                      <a:pt x="1234" y="309"/>
                      <a:pt x="128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F6FC3D99-9CD7-40B3-B76A-02A96253C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675" y="0"/>
                <a:ext cx="336550" cy="334963"/>
              </a:xfrm>
              <a:custGeom>
                <a:avLst/>
                <a:gdLst>
                  <a:gd name="T0" fmla="*/ 2147483647 w 397"/>
                  <a:gd name="T1" fmla="*/ 0 h 397"/>
                  <a:gd name="T2" fmla="*/ 2147483647 w 397"/>
                  <a:gd name="T3" fmla="*/ 0 h 397"/>
                  <a:gd name="T4" fmla="*/ 2147483647 w 397"/>
                  <a:gd name="T5" fmla="*/ 600835030 h 397"/>
                  <a:gd name="T6" fmla="*/ 2147483647 w 397"/>
                  <a:gd name="T7" fmla="*/ 0 h 397"/>
                  <a:gd name="T8" fmla="*/ 2147483647 w 397"/>
                  <a:gd name="T9" fmla="*/ 0 h 397"/>
                  <a:gd name="T10" fmla="*/ 2147483647 w 397"/>
                  <a:gd name="T11" fmla="*/ 2147483647 h 397"/>
                  <a:gd name="T12" fmla="*/ 2147483647 w 397"/>
                  <a:gd name="T13" fmla="*/ 2147483647 h 397"/>
                  <a:gd name="T14" fmla="*/ 2147483647 w 397"/>
                  <a:gd name="T15" fmla="*/ 2147483647 h 397"/>
                  <a:gd name="T16" fmla="*/ 2147483647 w 397"/>
                  <a:gd name="T17" fmla="*/ 2147483647 h 397"/>
                  <a:gd name="T18" fmla="*/ 2147483647 w 397"/>
                  <a:gd name="T19" fmla="*/ 2147483647 h 397"/>
                  <a:gd name="T20" fmla="*/ 2147483647 w 397"/>
                  <a:gd name="T21" fmla="*/ 2147483647 h 397"/>
                  <a:gd name="T22" fmla="*/ 2147483647 w 397"/>
                  <a:gd name="T23" fmla="*/ 0 h 3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97"/>
                  <a:gd name="T37" fmla="*/ 0 h 397"/>
                  <a:gd name="T38" fmla="*/ 397 w 397"/>
                  <a:gd name="T39" fmla="*/ 397 h 3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97" h="397">
                    <a:moveTo>
                      <a:pt x="397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21" y="1"/>
                      <a:pt x="320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37" y="6"/>
                      <a:pt x="225" y="14"/>
                      <a:pt x="216" y="25"/>
                    </a:cubicBezTo>
                    <a:cubicBezTo>
                      <a:pt x="33" y="233"/>
                      <a:pt x="33" y="233"/>
                      <a:pt x="33" y="233"/>
                    </a:cubicBezTo>
                    <a:cubicBezTo>
                      <a:pt x="0" y="272"/>
                      <a:pt x="3" y="330"/>
                      <a:pt x="42" y="364"/>
                    </a:cubicBezTo>
                    <a:cubicBezTo>
                      <a:pt x="80" y="397"/>
                      <a:pt x="139" y="394"/>
                      <a:pt x="172" y="355"/>
                    </a:cubicBezTo>
                    <a:cubicBezTo>
                      <a:pt x="355" y="146"/>
                      <a:pt x="355" y="146"/>
                      <a:pt x="355" y="146"/>
                    </a:cubicBezTo>
                    <a:cubicBezTo>
                      <a:pt x="382" y="115"/>
                      <a:pt x="384" y="71"/>
                      <a:pt x="364" y="38"/>
                    </a:cubicBez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4D3E746C-8228-4529-B14B-28C3D8D5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975" y="0"/>
                <a:ext cx="269875" cy="41275"/>
              </a:xfrm>
              <a:custGeom>
                <a:avLst/>
                <a:gdLst>
                  <a:gd name="T0" fmla="*/ 0 w 320"/>
                  <a:gd name="T1" fmla="*/ 0 h 50"/>
                  <a:gd name="T2" fmla="*/ 2147483647 w 320"/>
                  <a:gd name="T3" fmla="*/ 2147483647 h 50"/>
                  <a:gd name="T4" fmla="*/ 2147483647 w 320"/>
                  <a:gd name="T5" fmla="*/ 0 h 50"/>
                  <a:gd name="T6" fmla="*/ 0 w 320"/>
                  <a:gd name="T7" fmla="*/ 0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0"/>
                  <a:gd name="T13" fmla="*/ 0 h 50"/>
                  <a:gd name="T14" fmla="*/ 320 w 320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0" h="50">
                    <a:moveTo>
                      <a:pt x="0" y="0"/>
                    </a:moveTo>
                    <a:cubicBezTo>
                      <a:pt x="52" y="33"/>
                      <a:pt x="115" y="50"/>
                      <a:pt x="180" y="45"/>
                    </a:cubicBezTo>
                    <a:cubicBezTo>
                      <a:pt x="232" y="42"/>
                      <a:pt x="279" y="26"/>
                      <a:pt x="3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DE123936-7F58-482F-AA48-4E989CE4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2" y="1654175"/>
                <a:ext cx="290513" cy="365125"/>
              </a:xfrm>
              <a:custGeom>
                <a:avLst/>
                <a:gdLst>
                  <a:gd name="T0" fmla="*/ 2147483647 w 342"/>
                  <a:gd name="T1" fmla="*/ 2147483647 h 432"/>
                  <a:gd name="T2" fmla="*/ 2147483647 w 342"/>
                  <a:gd name="T3" fmla="*/ 2147483647 h 432"/>
                  <a:gd name="T4" fmla="*/ 2147483647 w 342"/>
                  <a:gd name="T5" fmla="*/ 2147483647 h 432"/>
                  <a:gd name="T6" fmla="*/ 2147483647 w 342"/>
                  <a:gd name="T7" fmla="*/ 2147483647 h 432"/>
                  <a:gd name="T8" fmla="*/ 2147483647 w 342"/>
                  <a:gd name="T9" fmla="*/ 2147483647 h 432"/>
                  <a:gd name="T10" fmla="*/ 2147483647 w 342"/>
                  <a:gd name="T11" fmla="*/ 2147483647 h 432"/>
                  <a:gd name="T12" fmla="*/ 2147483647 w 342"/>
                  <a:gd name="T13" fmla="*/ 1207264683 h 432"/>
                  <a:gd name="T14" fmla="*/ 2147483647 w 342"/>
                  <a:gd name="T15" fmla="*/ 2147483647 h 432"/>
                  <a:gd name="T16" fmla="*/ 2147483647 w 342"/>
                  <a:gd name="T17" fmla="*/ 2147483647 h 432"/>
                  <a:gd name="T18" fmla="*/ 2147483647 w 342"/>
                  <a:gd name="T19" fmla="*/ 2147483647 h 432"/>
                  <a:gd name="T20" fmla="*/ 2147483647 w 342"/>
                  <a:gd name="T21" fmla="*/ 2147483647 h 432"/>
                  <a:gd name="T22" fmla="*/ 2147483647 w 342"/>
                  <a:gd name="T23" fmla="*/ 2147483647 h 432"/>
                  <a:gd name="T24" fmla="*/ 2147483647 w 342"/>
                  <a:gd name="T25" fmla="*/ 2147483647 h 432"/>
                  <a:gd name="T26" fmla="*/ 2147483647 w 342"/>
                  <a:gd name="T27" fmla="*/ 2147483647 h 432"/>
                  <a:gd name="T28" fmla="*/ 2147483647 w 342"/>
                  <a:gd name="T29" fmla="*/ 2147483647 h 432"/>
                  <a:gd name="T30" fmla="*/ 2147483647 w 342"/>
                  <a:gd name="T31" fmla="*/ 2147483647 h 432"/>
                  <a:gd name="T32" fmla="*/ 2147483647 w 342"/>
                  <a:gd name="T33" fmla="*/ 2147483647 h 432"/>
                  <a:gd name="T34" fmla="*/ 2147483647 w 342"/>
                  <a:gd name="T35" fmla="*/ 2147483647 h 432"/>
                  <a:gd name="T36" fmla="*/ 2147483647 w 342"/>
                  <a:gd name="T37" fmla="*/ 2147483647 h 432"/>
                  <a:gd name="T38" fmla="*/ 2147483647 w 342"/>
                  <a:gd name="T39" fmla="*/ 2147483647 h 432"/>
                  <a:gd name="T40" fmla="*/ 2147483647 w 342"/>
                  <a:gd name="T41" fmla="*/ 2147483647 h 432"/>
                  <a:gd name="T42" fmla="*/ 2147483647 w 342"/>
                  <a:gd name="T43" fmla="*/ 2147483647 h 4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2"/>
                  <a:gd name="T67" fmla="*/ 0 h 432"/>
                  <a:gd name="T68" fmla="*/ 342 w 342"/>
                  <a:gd name="T69" fmla="*/ 432 h 4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2" h="432">
                    <a:moveTo>
                      <a:pt x="342" y="229"/>
                    </a:moveTo>
                    <a:cubicBezTo>
                      <a:pt x="341" y="212"/>
                      <a:pt x="333" y="200"/>
                      <a:pt x="323" y="197"/>
                    </a:cubicBezTo>
                    <a:cubicBezTo>
                      <a:pt x="313" y="194"/>
                      <a:pt x="261" y="186"/>
                      <a:pt x="243" y="176"/>
                    </a:cubicBezTo>
                    <a:cubicBezTo>
                      <a:pt x="225" y="166"/>
                      <a:pt x="223" y="163"/>
                      <a:pt x="221" y="154"/>
                    </a:cubicBezTo>
                    <a:cubicBezTo>
                      <a:pt x="219" y="145"/>
                      <a:pt x="226" y="114"/>
                      <a:pt x="255" y="98"/>
                    </a:cubicBezTo>
                    <a:cubicBezTo>
                      <a:pt x="283" y="82"/>
                      <a:pt x="300" y="65"/>
                      <a:pt x="304" y="43"/>
                    </a:cubicBezTo>
                    <a:cubicBezTo>
                      <a:pt x="309" y="18"/>
                      <a:pt x="299" y="4"/>
                      <a:pt x="288" y="2"/>
                    </a:cubicBezTo>
                    <a:cubicBezTo>
                      <a:pt x="281" y="0"/>
                      <a:pt x="273" y="7"/>
                      <a:pt x="258" y="23"/>
                    </a:cubicBezTo>
                    <a:cubicBezTo>
                      <a:pt x="244" y="39"/>
                      <a:pt x="181" y="74"/>
                      <a:pt x="164" y="79"/>
                    </a:cubicBezTo>
                    <a:cubicBezTo>
                      <a:pt x="146" y="85"/>
                      <a:pt x="109" y="84"/>
                      <a:pt x="89" y="109"/>
                    </a:cubicBezTo>
                    <a:cubicBezTo>
                      <a:pt x="81" y="119"/>
                      <a:pt x="73" y="124"/>
                      <a:pt x="65" y="127"/>
                    </a:cubicBezTo>
                    <a:cubicBezTo>
                      <a:pt x="50" y="150"/>
                      <a:pt x="35" y="184"/>
                      <a:pt x="23" y="223"/>
                    </a:cubicBezTo>
                    <a:cubicBezTo>
                      <a:pt x="7" y="273"/>
                      <a:pt x="0" y="320"/>
                      <a:pt x="4" y="347"/>
                    </a:cubicBezTo>
                    <a:cubicBezTo>
                      <a:pt x="19" y="353"/>
                      <a:pt x="36" y="360"/>
                      <a:pt x="48" y="366"/>
                    </a:cubicBezTo>
                    <a:cubicBezTo>
                      <a:pt x="70" y="376"/>
                      <a:pt x="104" y="400"/>
                      <a:pt x="129" y="407"/>
                    </a:cubicBezTo>
                    <a:cubicBezTo>
                      <a:pt x="154" y="414"/>
                      <a:pt x="208" y="432"/>
                      <a:pt x="230" y="418"/>
                    </a:cubicBezTo>
                    <a:cubicBezTo>
                      <a:pt x="247" y="408"/>
                      <a:pt x="249" y="388"/>
                      <a:pt x="249" y="388"/>
                    </a:cubicBezTo>
                    <a:cubicBezTo>
                      <a:pt x="249" y="388"/>
                      <a:pt x="274" y="383"/>
                      <a:pt x="284" y="365"/>
                    </a:cubicBezTo>
                    <a:cubicBezTo>
                      <a:pt x="293" y="348"/>
                      <a:pt x="291" y="332"/>
                      <a:pt x="291" y="332"/>
                    </a:cubicBezTo>
                    <a:cubicBezTo>
                      <a:pt x="291" y="332"/>
                      <a:pt x="307" y="321"/>
                      <a:pt x="315" y="305"/>
                    </a:cubicBezTo>
                    <a:cubicBezTo>
                      <a:pt x="322" y="288"/>
                      <a:pt x="318" y="266"/>
                      <a:pt x="318" y="266"/>
                    </a:cubicBezTo>
                    <a:cubicBezTo>
                      <a:pt x="318" y="266"/>
                      <a:pt x="342" y="249"/>
                      <a:pt x="342" y="2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AA95FEB8-041C-4066-AFFF-2BEFA3808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450" y="1697037"/>
                <a:ext cx="169863" cy="261938"/>
              </a:xfrm>
              <a:custGeom>
                <a:avLst/>
                <a:gdLst>
                  <a:gd name="T0" fmla="*/ 2147483647 w 202"/>
                  <a:gd name="T1" fmla="*/ 2147483647 h 310"/>
                  <a:gd name="T2" fmla="*/ 2147483647 w 202"/>
                  <a:gd name="T3" fmla="*/ 2147483647 h 310"/>
                  <a:gd name="T4" fmla="*/ 2147483647 w 202"/>
                  <a:gd name="T5" fmla="*/ 2147483647 h 310"/>
                  <a:gd name="T6" fmla="*/ 2147483647 w 202"/>
                  <a:gd name="T7" fmla="*/ 2147483647 h 310"/>
                  <a:gd name="T8" fmla="*/ 2147483647 w 202"/>
                  <a:gd name="T9" fmla="*/ 2147483647 h 310"/>
                  <a:gd name="T10" fmla="*/ 2147483647 w 202"/>
                  <a:gd name="T11" fmla="*/ 2147483647 h 310"/>
                  <a:gd name="T12" fmla="*/ 2147483647 w 202"/>
                  <a:gd name="T13" fmla="*/ 2147483647 h 3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2"/>
                  <a:gd name="T22" fmla="*/ 0 h 310"/>
                  <a:gd name="T23" fmla="*/ 202 w 202"/>
                  <a:gd name="T24" fmla="*/ 310 h 3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2" h="310">
                    <a:moveTo>
                      <a:pt x="105" y="6"/>
                    </a:moveTo>
                    <a:cubicBezTo>
                      <a:pt x="202" y="36"/>
                      <a:pt x="202" y="36"/>
                      <a:pt x="202" y="36"/>
                    </a:cubicBezTo>
                    <a:cubicBezTo>
                      <a:pt x="182" y="30"/>
                      <a:pt x="147" y="86"/>
                      <a:pt x="124" y="162"/>
                    </a:cubicBezTo>
                    <a:cubicBezTo>
                      <a:pt x="100" y="237"/>
                      <a:pt x="97" y="304"/>
                      <a:pt x="117" y="310"/>
                    </a:cubicBezTo>
                    <a:cubicBezTo>
                      <a:pt x="20" y="280"/>
                      <a:pt x="20" y="280"/>
                      <a:pt x="20" y="280"/>
                    </a:cubicBezTo>
                    <a:cubicBezTo>
                      <a:pt x="0" y="273"/>
                      <a:pt x="3" y="207"/>
                      <a:pt x="27" y="131"/>
                    </a:cubicBezTo>
                    <a:cubicBezTo>
                      <a:pt x="50" y="56"/>
                      <a:pt x="85" y="0"/>
                      <a:pt x="105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5D366B74-F92B-4C28-9255-41F77E65C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275" y="1296987"/>
                <a:ext cx="552450" cy="508000"/>
              </a:xfrm>
              <a:custGeom>
                <a:avLst/>
                <a:gdLst>
                  <a:gd name="T0" fmla="*/ 2147483647 w 653"/>
                  <a:gd name="T1" fmla="*/ 2147483647 h 602"/>
                  <a:gd name="T2" fmla="*/ 2147483647 w 653"/>
                  <a:gd name="T3" fmla="*/ 2147483647 h 602"/>
                  <a:gd name="T4" fmla="*/ 2147483647 w 653"/>
                  <a:gd name="T5" fmla="*/ 2147483647 h 602"/>
                  <a:gd name="T6" fmla="*/ 2147483647 w 653"/>
                  <a:gd name="T7" fmla="*/ 2147483647 h 602"/>
                  <a:gd name="T8" fmla="*/ 2147483647 w 653"/>
                  <a:gd name="T9" fmla="*/ 2147483647 h 602"/>
                  <a:gd name="T10" fmla="*/ 2147483647 w 653"/>
                  <a:gd name="T11" fmla="*/ 2147483647 h 602"/>
                  <a:gd name="T12" fmla="*/ 2147483647 w 653"/>
                  <a:gd name="T13" fmla="*/ 2147483647 h 602"/>
                  <a:gd name="T14" fmla="*/ 2147483647 w 653"/>
                  <a:gd name="T15" fmla="*/ 2147483647 h 602"/>
                  <a:gd name="T16" fmla="*/ 2147483647 w 653"/>
                  <a:gd name="T17" fmla="*/ 2147483647 h 602"/>
                  <a:gd name="T18" fmla="*/ 2147483647 w 653"/>
                  <a:gd name="T19" fmla="*/ 2147483647 h 602"/>
                  <a:gd name="T20" fmla="*/ 2147483647 w 653"/>
                  <a:gd name="T21" fmla="*/ 2147483647 h 602"/>
                  <a:gd name="T22" fmla="*/ 2147483647 w 653"/>
                  <a:gd name="T23" fmla="*/ 2147483647 h 602"/>
                  <a:gd name="T24" fmla="*/ 1211044004 w 653"/>
                  <a:gd name="T25" fmla="*/ 2147483647 h 602"/>
                  <a:gd name="T26" fmla="*/ 2147483647 w 653"/>
                  <a:gd name="T27" fmla="*/ 2147483647 h 602"/>
                  <a:gd name="T28" fmla="*/ 2147483647 w 653"/>
                  <a:gd name="T29" fmla="*/ 2147483647 h 602"/>
                  <a:gd name="T30" fmla="*/ 2147483647 w 653"/>
                  <a:gd name="T31" fmla="*/ 2147483647 h 602"/>
                  <a:gd name="T32" fmla="*/ 2147483647 w 653"/>
                  <a:gd name="T33" fmla="*/ 2147483647 h 602"/>
                  <a:gd name="T34" fmla="*/ 2147483647 w 653"/>
                  <a:gd name="T35" fmla="*/ 2147483647 h 602"/>
                  <a:gd name="T36" fmla="*/ 2147483647 w 653"/>
                  <a:gd name="T37" fmla="*/ 2147483647 h 602"/>
                  <a:gd name="T38" fmla="*/ 2147483647 w 653"/>
                  <a:gd name="T39" fmla="*/ 2147483647 h 602"/>
                  <a:gd name="T40" fmla="*/ 2147483647 w 653"/>
                  <a:gd name="T41" fmla="*/ 2147483647 h 602"/>
                  <a:gd name="T42" fmla="*/ 2147483647 w 653"/>
                  <a:gd name="T43" fmla="*/ 2147483647 h 602"/>
                  <a:gd name="T44" fmla="*/ 2147483647 w 653"/>
                  <a:gd name="T45" fmla="*/ 2147483647 h 60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53"/>
                  <a:gd name="T70" fmla="*/ 0 h 602"/>
                  <a:gd name="T71" fmla="*/ 653 w 653"/>
                  <a:gd name="T72" fmla="*/ 602 h 60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53" h="602">
                    <a:moveTo>
                      <a:pt x="611" y="393"/>
                    </a:moveTo>
                    <a:cubicBezTo>
                      <a:pt x="653" y="378"/>
                      <a:pt x="638" y="333"/>
                      <a:pt x="622" y="314"/>
                    </a:cubicBezTo>
                    <a:cubicBezTo>
                      <a:pt x="584" y="271"/>
                      <a:pt x="463" y="276"/>
                      <a:pt x="408" y="257"/>
                    </a:cubicBezTo>
                    <a:cubicBezTo>
                      <a:pt x="371" y="186"/>
                      <a:pt x="482" y="96"/>
                      <a:pt x="421" y="27"/>
                    </a:cubicBezTo>
                    <a:cubicBezTo>
                      <a:pt x="397" y="0"/>
                      <a:pt x="373" y="28"/>
                      <a:pt x="373" y="45"/>
                    </a:cubicBezTo>
                    <a:cubicBezTo>
                      <a:pt x="373" y="63"/>
                      <a:pt x="350" y="87"/>
                      <a:pt x="347" y="105"/>
                    </a:cubicBezTo>
                    <a:cubicBezTo>
                      <a:pt x="341" y="143"/>
                      <a:pt x="311" y="170"/>
                      <a:pt x="296" y="203"/>
                    </a:cubicBezTo>
                    <a:cubicBezTo>
                      <a:pt x="275" y="247"/>
                      <a:pt x="242" y="278"/>
                      <a:pt x="196" y="295"/>
                    </a:cubicBezTo>
                    <a:cubicBezTo>
                      <a:pt x="197" y="290"/>
                      <a:pt x="197" y="290"/>
                      <a:pt x="197" y="290"/>
                    </a:cubicBezTo>
                    <a:cubicBezTo>
                      <a:pt x="199" y="273"/>
                      <a:pt x="188" y="257"/>
                      <a:pt x="172" y="255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44" y="242"/>
                      <a:pt x="29" y="255"/>
                      <a:pt x="28" y="273"/>
                    </a:cubicBezTo>
                    <a:cubicBezTo>
                      <a:pt x="2" y="519"/>
                      <a:pt x="2" y="519"/>
                      <a:pt x="2" y="519"/>
                    </a:cubicBezTo>
                    <a:cubicBezTo>
                      <a:pt x="0" y="536"/>
                      <a:pt x="12" y="552"/>
                      <a:pt x="27" y="553"/>
                    </a:cubicBezTo>
                    <a:cubicBezTo>
                      <a:pt x="140" y="565"/>
                      <a:pt x="140" y="565"/>
                      <a:pt x="140" y="565"/>
                    </a:cubicBezTo>
                    <a:cubicBezTo>
                      <a:pt x="156" y="567"/>
                      <a:pt x="170" y="554"/>
                      <a:pt x="172" y="536"/>
                    </a:cubicBezTo>
                    <a:cubicBezTo>
                      <a:pt x="173" y="525"/>
                      <a:pt x="173" y="525"/>
                      <a:pt x="173" y="525"/>
                    </a:cubicBezTo>
                    <a:cubicBezTo>
                      <a:pt x="214" y="529"/>
                      <a:pt x="247" y="532"/>
                      <a:pt x="255" y="531"/>
                    </a:cubicBezTo>
                    <a:cubicBezTo>
                      <a:pt x="316" y="559"/>
                      <a:pt x="362" y="582"/>
                      <a:pt x="401" y="595"/>
                    </a:cubicBezTo>
                    <a:cubicBezTo>
                      <a:pt x="420" y="601"/>
                      <a:pt x="462" y="602"/>
                      <a:pt x="497" y="600"/>
                    </a:cubicBezTo>
                    <a:cubicBezTo>
                      <a:pt x="541" y="598"/>
                      <a:pt x="565" y="571"/>
                      <a:pt x="553" y="537"/>
                    </a:cubicBezTo>
                    <a:cubicBezTo>
                      <a:pt x="589" y="541"/>
                      <a:pt x="625" y="507"/>
                      <a:pt x="596" y="468"/>
                    </a:cubicBezTo>
                    <a:cubicBezTo>
                      <a:pt x="622" y="462"/>
                      <a:pt x="641" y="414"/>
                      <a:pt x="611" y="393"/>
                    </a:cubicBezTo>
                    <a:close/>
                  </a:path>
                </a:pathLst>
              </a:custGeom>
              <a:solidFill>
                <a:srgbClr val="E8C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A4FDBE39-8784-4CE0-96E3-2DEA06B16DA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042987" y="261937"/>
                <a:ext cx="958850" cy="958850"/>
              </a:xfrm>
              <a:custGeom>
                <a:avLst/>
                <a:gdLst>
                  <a:gd name="T0" fmla="*/ 2147483647 w 1134"/>
                  <a:gd name="T1" fmla="*/ 2147483647 h 1133"/>
                  <a:gd name="T2" fmla="*/ 2147483647 w 1134"/>
                  <a:gd name="T3" fmla="*/ 2147483647 h 1133"/>
                  <a:gd name="T4" fmla="*/ 2147483647 w 1134"/>
                  <a:gd name="T5" fmla="*/ 2147483647 h 1133"/>
                  <a:gd name="T6" fmla="*/ 2147483647 w 1134"/>
                  <a:gd name="T7" fmla="*/ 2147483647 h 1133"/>
                  <a:gd name="T8" fmla="*/ 2147483647 w 1134"/>
                  <a:gd name="T9" fmla="*/ 2147483647 h 1133"/>
                  <a:gd name="T10" fmla="*/ 2147483647 w 1134"/>
                  <a:gd name="T11" fmla="*/ 2147483647 h 1133"/>
                  <a:gd name="T12" fmla="*/ 2147483647 w 1134"/>
                  <a:gd name="T13" fmla="*/ 2147483647 h 1133"/>
                  <a:gd name="T14" fmla="*/ 2147483647 w 1134"/>
                  <a:gd name="T15" fmla="*/ 2147483647 h 1133"/>
                  <a:gd name="T16" fmla="*/ 2147483647 w 1134"/>
                  <a:gd name="T17" fmla="*/ 2147483647 h 1133"/>
                  <a:gd name="T18" fmla="*/ 2147483647 w 1134"/>
                  <a:gd name="T19" fmla="*/ 2147483647 h 1133"/>
                  <a:gd name="T20" fmla="*/ 2147483647 w 1134"/>
                  <a:gd name="T21" fmla="*/ 2147483647 h 1133"/>
                  <a:gd name="T22" fmla="*/ 2147483647 w 1134"/>
                  <a:gd name="T23" fmla="*/ 2147483647 h 1133"/>
                  <a:gd name="T24" fmla="*/ 2147483647 w 1134"/>
                  <a:gd name="T25" fmla="*/ 2147483647 h 1133"/>
                  <a:gd name="T26" fmla="*/ 2147483647 w 1134"/>
                  <a:gd name="T27" fmla="*/ 2147483647 h 1133"/>
                  <a:gd name="T28" fmla="*/ 2147483647 w 1134"/>
                  <a:gd name="T29" fmla="*/ 2147483647 h 1133"/>
                  <a:gd name="T30" fmla="*/ 2147483647 w 1134"/>
                  <a:gd name="T31" fmla="*/ 2147483647 h 1133"/>
                  <a:gd name="T32" fmla="*/ 2147483647 w 1134"/>
                  <a:gd name="T33" fmla="*/ 2147483647 h 1133"/>
                  <a:gd name="T34" fmla="*/ 2147483647 w 1134"/>
                  <a:gd name="T35" fmla="*/ 2147483647 h 1133"/>
                  <a:gd name="T36" fmla="*/ 2147483647 w 1134"/>
                  <a:gd name="T37" fmla="*/ 2147483647 h 1133"/>
                  <a:gd name="T38" fmla="*/ 2147483647 w 1134"/>
                  <a:gd name="T39" fmla="*/ 2147483647 h 1133"/>
                  <a:gd name="T40" fmla="*/ 2147483647 w 1134"/>
                  <a:gd name="T41" fmla="*/ 2147483647 h 1133"/>
                  <a:gd name="T42" fmla="*/ 2147483647 w 1134"/>
                  <a:gd name="T43" fmla="*/ 2147483647 h 1133"/>
                  <a:gd name="T44" fmla="*/ 2147483647 w 1134"/>
                  <a:gd name="T45" fmla="*/ 2147483647 h 1133"/>
                  <a:gd name="T46" fmla="*/ 2147483647 w 1134"/>
                  <a:gd name="T47" fmla="*/ 2147483647 h 1133"/>
                  <a:gd name="T48" fmla="*/ 2147483647 w 1134"/>
                  <a:gd name="T49" fmla="*/ 2147483647 h 1133"/>
                  <a:gd name="T50" fmla="*/ 2147483647 w 1134"/>
                  <a:gd name="T51" fmla="*/ 2147483647 h 1133"/>
                  <a:gd name="T52" fmla="*/ 2147483647 w 1134"/>
                  <a:gd name="T53" fmla="*/ 2147483647 h 1133"/>
                  <a:gd name="T54" fmla="*/ 2147483647 w 1134"/>
                  <a:gd name="T55" fmla="*/ 2147483647 h 1133"/>
                  <a:gd name="T56" fmla="*/ 2147483647 w 1134"/>
                  <a:gd name="T57" fmla="*/ 2147483647 h 1133"/>
                  <a:gd name="T58" fmla="*/ 2147483647 w 1134"/>
                  <a:gd name="T59" fmla="*/ 2147483647 h 1133"/>
                  <a:gd name="T60" fmla="*/ 2147483647 w 1134"/>
                  <a:gd name="T61" fmla="*/ 2147483647 h 1133"/>
                  <a:gd name="T62" fmla="*/ 2147483647 w 1134"/>
                  <a:gd name="T63" fmla="*/ 2147483647 h 1133"/>
                  <a:gd name="T64" fmla="*/ 2147483647 w 1134"/>
                  <a:gd name="T65" fmla="*/ 2147483647 h 1133"/>
                  <a:gd name="T66" fmla="*/ 2147483647 w 1134"/>
                  <a:gd name="T67" fmla="*/ 2147483647 h 1133"/>
                  <a:gd name="T68" fmla="*/ 2147483647 w 1134"/>
                  <a:gd name="T69" fmla="*/ 2147483647 h 1133"/>
                  <a:gd name="T70" fmla="*/ 2147483647 w 1134"/>
                  <a:gd name="T71" fmla="*/ 2147483647 h 1133"/>
                  <a:gd name="T72" fmla="*/ 2147483647 w 1134"/>
                  <a:gd name="T73" fmla="*/ 2147483647 h 1133"/>
                  <a:gd name="T74" fmla="*/ 2147483647 w 1134"/>
                  <a:gd name="T75" fmla="*/ 2147483647 h 1133"/>
                  <a:gd name="T76" fmla="*/ 2147483647 w 1134"/>
                  <a:gd name="T77" fmla="*/ 2147483647 h 1133"/>
                  <a:gd name="T78" fmla="*/ 2147483647 w 1134"/>
                  <a:gd name="T79" fmla="*/ 2147483647 h 1133"/>
                  <a:gd name="T80" fmla="*/ 2147483647 w 1134"/>
                  <a:gd name="T81" fmla="*/ 2147483647 h 1133"/>
                  <a:gd name="T82" fmla="*/ 2147483647 w 1134"/>
                  <a:gd name="T83" fmla="*/ 2147483647 h 1133"/>
                  <a:gd name="T84" fmla="*/ 2147483647 w 1134"/>
                  <a:gd name="T85" fmla="*/ 2147483647 h 1133"/>
                  <a:gd name="T86" fmla="*/ 2147483647 w 1134"/>
                  <a:gd name="T87" fmla="*/ 2147483647 h 1133"/>
                  <a:gd name="T88" fmla="*/ 2147483647 w 1134"/>
                  <a:gd name="T89" fmla="*/ 2147483647 h 1133"/>
                  <a:gd name="T90" fmla="*/ 2147483647 w 1134"/>
                  <a:gd name="T91" fmla="*/ 2147483647 h 1133"/>
                  <a:gd name="T92" fmla="*/ 2147483647 w 1134"/>
                  <a:gd name="T93" fmla="*/ 2147483647 h 1133"/>
                  <a:gd name="T94" fmla="*/ 2147483647 w 1134"/>
                  <a:gd name="T95" fmla="*/ 2147483647 h 1133"/>
                  <a:gd name="T96" fmla="*/ 2147483647 w 1134"/>
                  <a:gd name="T97" fmla="*/ 2147483647 h 1133"/>
                  <a:gd name="T98" fmla="*/ 2147483647 w 1134"/>
                  <a:gd name="T99" fmla="*/ 2147483647 h 1133"/>
                  <a:gd name="T100" fmla="*/ 2147483647 w 1134"/>
                  <a:gd name="T101" fmla="*/ 2147483647 h 1133"/>
                  <a:gd name="T102" fmla="*/ 2147483647 w 1134"/>
                  <a:gd name="T103" fmla="*/ 2147483647 h 1133"/>
                  <a:gd name="T104" fmla="*/ 2147483647 w 1134"/>
                  <a:gd name="T105" fmla="*/ 2147483647 h 1133"/>
                  <a:gd name="T106" fmla="*/ 2147483647 w 1134"/>
                  <a:gd name="T107" fmla="*/ 2147483647 h 1133"/>
                  <a:gd name="T108" fmla="*/ 2147483647 w 1134"/>
                  <a:gd name="T109" fmla="*/ 2147483647 h 1133"/>
                  <a:gd name="T110" fmla="*/ 2147483647 w 1134"/>
                  <a:gd name="T111" fmla="*/ 2147483647 h 1133"/>
                  <a:gd name="T112" fmla="*/ 0 w 1134"/>
                  <a:gd name="T113" fmla="*/ 2147483647 h 1133"/>
                  <a:gd name="T114" fmla="*/ 2147483647 w 1134"/>
                  <a:gd name="T115" fmla="*/ 2147483647 h 1133"/>
                  <a:gd name="T116" fmla="*/ 2147483647 w 1134"/>
                  <a:gd name="T117" fmla="*/ 2147483647 h 1133"/>
                  <a:gd name="T118" fmla="*/ 2147483647 w 1134"/>
                  <a:gd name="T119" fmla="*/ 0 h 1133"/>
                  <a:gd name="T120" fmla="*/ 0 w 1134"/>
                  <a:gd name="T121" fmla="*/ 2147483647 h 113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134"/>
                  <a:gd name="T184" fmla="*/ 0 h 1133"/>
                  <a:gd name="T185" fmla="*/ 1134 w 1134"/>
                  <a:gd name="T186" fmla="*/ 1133 h 113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134" h="1133">
                    <a:moveTo>
                      <a:pt x="711" y="302"/>
                    </a:moveTo>
                    <a:cubicBezTo>
                      <a:pt x="422" y="302"/>
                      <a:pt x="422" y="302"/>
                      <a:pt x="422" y="302"/>
                    </a:cubicBezTo>
                    <a:cubicBezTo>
                      <a:pt x="447" y="242"/>
                      <a:pt x="481" y="189"/>
                      <a:pt x="522" y="144"/>
                    </a:cubicBezTo>
                    <a:cubicBezTo>
                      <a:pt x="537" y="142"/>
                      <a:pt x="551" y="141"/>
                      <a:pt x="567" y="141"/>
                    </a:cubicBezTo>
                    <a:cubicBezTo>
                      <a:pt x="582" y="141"/>
                      <a:pt x="597" y="142"/>
                      <a:pt x="612" y="144"/>
                    </a:cubicBezTo>
                    <a:cubicBezTo>
                      <a:pt x="653" y="189"/>
                      <a:pt x="687" y="242"/>
                      <a:pt x="711" y="302"/>
                    </a:cubicBezTo>
                    <a:close/>
                    <a:moveTo>
                      <a:pt x="899" y="302"/>
                    </a:moveTo>
                    <a:cubicBezTo>
                      <a:pt x="792" y="302"/>
                      <a:pt x="792" y="302"/>
                      <a:pt x="792" y="302"/>
                    </a:cubicBezTo>
                    <a:cubicBezTo>
                      <a:pt x="776" y="256"/>
                      <a:pt x="754" y="213"/>
                      <a:pt x="728" y="173"/>
                    </a:cubicBezTo>
                    <a:cubicBezTo>
                      <a:pt x="796" y="201"/>
                      <a:pt x="854" y="246"/>
                      <a:pt x="899" y="302"/>
                    </a:cubicBezTo>
                    <a:close/>
                    <a:moveTo>
                      <a:pt x="990" y="529"/>
                    </a:moveTo>
                    <a:cubicBezTo>
                      <a:pt x="831" y="529"/>
                      <a:pt x="831" y="529"/>
                      <a:pt x="831" y="529"/>
                    </a:cubicBezTo>
                    <a:cubicBezTo>
                      <a:pt x="831" y="476"/>
                      <a:pt x="825" y="426"/>
                      <a:pt x="814" y="377"/>
                    </a:cubicBezTo>
                    <a:cubicBezTo>
                      <a:pt x="947" y="377"/>
                      <a:pt x="947" y="377"/>
                      <a:pt x="947" y="377"/>
                    </a:cubicBezTo>
                    <a:cubicBezTo>
                      <a:pt x="970" y="424"/>
                      <a:pt x="985" y="475"/>
                      <a:pt x="990" y="529"/>
                    </a:cubicBezTo>
                    <a:close/>
                    <a:moveTo>
                      <a:pt x="947" y="755"/>
                    </a:moveTo>
                    <a:cubicBezTo>
                      <a:pt x="792" y="755"/>
                      <a:pt x="792" y="755"/>
                      <a:pt x="792" y="755"/>
                    </a:cubicBezTo>
                    <a:cubicBezTo>
                      <a:pt x="809" y="708"/>
                      <a:pt x="821" y="657"/>
                      <a:pt x="827" y="604"/>
                    </a:cubicBezTo>
                    <a:cubicBezTo>
                      <a:pt x="990" y="604"/>
                      <a:pt x="990" y="604"/>
                      <a:pt x="990" y="604"/>
                    </a:cubicBezTo>
                    <a:cubicBezTo>
                      <a:pt x="985" y="658"/>
                      <a:pt x="970" y="709"/>
                      <a:pt x="947" y="755"/>
                    </a:cubicBezTo>
                    <a:close/>
                    <a:moveTo>
                      <a:pt x="648" y="984"/>
                    </a:moveTo>
                    <a:cubicBezTo>
                      <a:pt x="692" y="940"/>
                      <a:pt x="729" y="889"/>
                      <a:pt x="759" y="831"/>
                    </a:cubicBezTo>
                    <a:cubicBezTo>
                      <a:pt x="899" y="831"/>
                      <a:pt x="899" y="831"/>
                      <a:pt x="899" y="831"/>
                    </a:cubicBezTo>
                    <a:cubicBezTo>
                      <a:pt x="837" y="908"/>
                      <a:pt x="749" y="964"/>
                      <a:pt x="648" y="984"/>
                    </a:cubicBezTo>
                    <a:close/>
                    <a:moveTo>
                      <a:pt x="567" y="958"/>
                    </a:moveTo>
                    <a:cubicBezTo>
                      <a:pt x="525" y="923"/>
                      <a:pt x="489" y="880"/>
                      <a:pt x="460" y="831"/>
                    </a:cubicBezTo>
                    <a:cubicBezTo>
                      <a:pt x="674" y="831"/>
                      <a:pt x="674" y="831"/>
                      <a:pt x="674" y="831"/>
                    </a:cubicBezTo>
                    <a:cubicBezTo>
                      <a:pt x="644" y="880"/>
                      <a:pt x="608" y="923"/>
                      <a:pt x="567" y="958"/>
                    </a:cubicBezTo>
                    <a:close/>
                    <a:moveTo>
                      <a:pt x="234" y="831"/>
                    </a:moveTo>
                    <a:cubicBezTo>
                      <a:pt x="375" y="831"/>
                      <a:pt x="375" y="831"/>
                      <a:pt x="375" y="831"/>
                    </a:cubicBezTo>
                    <a:cubicBezTo>
                      <a:pt x="404" y="889"/>
                      <a:pt x="442" y="940"/>
                      <a:pt x="486" y="984"/>
                    </a:cubicBezTo>
                    <a:cubicBezTo>
                      <a:pt x="384" y="964"/>
                      <a:pt x="296" y="908"/>
                      <a:pt x="234" y="831"/>
                    </a:cubicBezTo>
                    <a:close/>
                    <a:moveTo>
                      <a:pt x="144" y="604"/>
                    </a:moveTo>
                    <a:cubicBezTo>
                      <a:pt x="307" y="604"/>
                      <a:pt x="307" y="604"/>
                      <a:pt x="307" y="604"/>
                    </a:cubicBezTo>
                    <a:cubicBezTo>
                      <a:pt x="312" y="657"/>
                      <a:pt x="325" y="708"/>
                      <a:pt x="342" y="755"/>
                    </a:cubicBezTo>
                    <a:cubicBezTo>
                      <a:pt x="186" y="755"/>
                      <a:pt x="186" y="755"/>
                      <a:pt x="186" y="755"/>
                    </a:cubicBezTo>
                    <a:cubicBezTo>
                      <a:pt x="163" y="709"/>
                      <a:pt x="148" y="658"/>
                      <a:pt x="144" y="604"/>
                    </a:cubicBezTo>
                    <a:close/>
                    <a:moveTo>
                      <a:pt x="186" y="377"/>
                    </a:moveTo>
                    <a:cubicBezTo>
                      <a:pt x="320" y="377"/>
                      <a:pt x="320" y="377"/>
                      <a:pt x="320" y="377"/>
                    </a:cubicBezTo>
                    <a:cubicBezTo>
                      <a:pt x="309" y="426"/>
                      <a:pt x="302" y="476"/>
                      <a:pt x="302" y="529"/>
                    </a:cubicBezTo>
                    <a:cubicBezTo>
                      <a:pt x="144" y="529"/>
                      <a:pt x="144" y="529"/>
                      <a:pt x="144" y="529"/>
                    </a:cubicBezTo>
                    <a:cubicBezTo>
                      <a:pt x="148" y="475"/>
                      <a:pt x="163" y="424"/>
                      <a:pt x="186" y="377"/>
                    </a:cubicBezTo>
                    <a:close/>
                    <a:moveTo>
                      <a:pt x="751" y="604"/>
                    </a:moveTo>
                    <a:cubicBezTo>
                      <a:pt x="744" y="658"/>
                      <a:pt x="730" y="708"/>
                      <a:pt x="711" y="755"/>
                    </a:cubicBezTo>
                    <a:cubicBezTo>
                      <a:pt x="422" y="755"/>
                      <a:pt x="422" y="755"/>
                      <a:pt x="422" y="755"/>
                    </a:cubicBezTo>
                    <a:cubicBezTo>
                      <a:pt x="403" y="708"/>
                      <a:pt x="389" y="658"/>
                      <a:pt x="383" y="604"/>
                    </a:cubicBezTo>
                    <a:cubicBezTo>
                      <a:pt x="751" y="604"/>
                      <a:pt x="751" y="604"/>
                      <a:pt x="751" y="604"/>
                    </a:cubicBezTo>
                    <a:close/>
                    <a:moveTo>
                      <a:pt x="378" y="529"/>
                    </a:moveTo>
                    <a:cubicBezTo>
                      <a:pt x="378" y="476"/>
                      <a:pt x="385" y="425"/>
                      <a:pt x="398" y="377"/>
                    </a:cubicBezTo>
                    <a:cubicBezTo>
                      <a:pt x="736" y="377"/>
                      <a:pt x="736" y="377"/>
                      <a:pt x="736" y="377"/>
                    </a:cubicBezTo>
                    <a:cubicBezTo>
                      <a:pt x="748" y="425"/>
                      <a:pt x="756" y="476"/>
                      <a:pt x="756" y="529"/>
                    </a:cubicBezTo>
                    <a:cubicBezTo>
                      <a:pt x="378" y="529"/>
                      <a:pt x="378" y="529"/>
                      <a:pt x="378" y="529"/>
                    </a:cubicBezTo>
                    <a:close/>
                    <a:moveTo>
                      <a:pt x="405" y="173"/>
                    </a:moveTo>
                    <a:cubicBezTo>
                      <a:pt x="380" y="213"/>
                      <a:pt x="358" y="256"/>
                      <a:pt x="341" y="302"/>
                    </a:cubicBezTo>
                    <a:cubicBezTo>
                      <a:pt x="234" y="302"/>
                      <a:pt x="234" y="302"/>
                      <a:pt x="234" y="302"/>
                    </a:cubicBezTo>
                    <a:cubicBezTo>
                      <a:pt x="279" y="246"/>
                      <a:pt x="338" y="201"/>
                      <a:pt x="405" y="173"/>
                    </a:cubicBezTo>
                    <a:close/>
                    <a:moveTo>
                      <a:pt x="0" y="566"/>
                    </a:moveTo>
                    <a:cubicBezTo>
                      <a:pt x="0" y="880"/>
                      <a:pt x="254" y="1133"/>
                      <a:pt x="567" y="1133"/>
                    </a:cubicBezTo>
                    <a:cubicBezTo>
                      <a:pt x="880" y="1133"/>
                      <a:pt x="1134" y="880"/>
                      <a:pt x="1134" y="566"/>
                    </a:cubicBezTo>
                    <a:cubicBezTo>
                      <a:pt x="1134" y="253"/>
                      <a:pt x="880" y="0"/>
                      <a:pt x="567" y="0"/>
                    </a:cubicBezTo>
                    <a:cubicBezTo>
                      <a:pt x="254" y="0"/>
                      <a:pt x="0" y="253"/>
                      <a:pt x="0" y="566"/>
                    </a:cubicBezTo>
                    <a:close/>
                  </a:path>
                </a:pathLst>
              </a:custGeom>
              <a:solidFill>
                <a:srgbClr val="334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FD82F3B2-BB4A-4619-B7BA-DC48B7C275C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046787" y="825500"/>
                <a:ext cx="485775" cy="487363"/>
              </a:xfrm>
              <a:custGeom>
                <a:avLst/>
                <a:gdLst>
                  <a:gd name="T0" fmla="*/ 2147483647 w 575"/>
                  <a:gd name="T1" fmla="*/ 2147483647 h 575"/>
                  <a:gd name="T2" fmla="*/ 2147483647 w 575"/>
                  <a:gd name="T3" fmla="*/ 2147483647 h 575"/>
                  <a:gd name="T4" fmla="*/ 2147483647 w 575"/>
                  <a:gd name="T5" fmla="*/ 2147483647 h 575"/>
                  <a:gd name="T6" fmla="*/ 2147483647 w 575"/>
                  <a:gd name="T7" fmla="*/ 2147483647 h 575"/>
                  <a:gd name="T8" fmla="*/ 2147483647 w 575"/>
                  <a:gd name="T9" fmla="*/ 2147483647 h 575"/>
                  <a:gd name="T10" fmla="*/ 2147483647 w 575"/>
                  <a:gd name="T11" fmla="*/ 2147483647 h 575"/>
                  <a:gd name="T12" fmla="*/ 2147483647 w 575"/>
                  <a:gd name="T13" fmla="*/ 2147483647 h 575"/>
                  <a:gd name="T14" fmla="*/ 2147483647 w 575"/>
                  <a:gd name="T15" fmla="*/ 2147483647 h 575"/>
                  <a:gd name="T16" fmla="*/ 2147483647 w 575"/>
                  <a:gd name="T17" fmla="*/ 2147483647 h 575"/>
                  <a:gd name="T18" fmla="*/ 2147483647 w 575"/>
                  <a:gd name="T19" fmla="*/ 2147483647 h 575"/>
                  <a:gd name="T20" fmla="*/ 2147483647 w 575"/>
                  <a:gd name="T21" fmla="*/ 2147483647 h 575"/>
                  <a:gd name="T22" fmla="*/ 2147483647 w 575"/>
                  <a:gd name="T23" fmla="*/ 2147483647 h 575"/>
                  <a:gd name="T24" fmla="*/ 2147483647 w 575"/>
                  <a:gd name="T25" fmla="*/ 2147483647 h 575"/>
                  <a:gd name="T26" fmla="*/ 2147483647 w 575"/>
                  <a:gd name="T27" fmla="*/ 2147483647 h 575"/>
                  <a:gd name="T28" fmla="*/ 2147483647 w 575"/>
                  <a:gd name="T29" fmla="*/ 2147483647 h 575"/>
                  <a:gd name="T30" fmla="*/ 2147483647 w 575"/>
                  <a:gd name="T31" fmla="*/ 2147483647 h 575"/>
                  <a:gd name="T32" fmla="*/ 2147483647 w 575"/>
                  <a:gd name="T33" fmla="*/ 2147483647 h 575"/>
                  <a:gd name="T34" fmla="*/ 2147483647 w 575"/>
                  <a:gd name="T35" fmla="*/ 2147483647 h 575"/>
                  <a:gd name="T36" fmla="*/ 2147483647 w 575"/>
                  <a:gd name="T37" fmla="*/ 2147483647 h 575"/>
                  <a:gd name="T38" fmla="*/ 2147483647 w 575"/>
                  <a:gd name="T39" fmla="*/ 2147483647 h 5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75"/>
                  <a:gd name="T61" fmla="*/ 0 h 575"/>
                  <a:gd name="T62" fmla="*/ 575 w 575"/>
                  <a:gd name="T63" fmla="*/ 575 h 5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75" h="575">
                    <a:moveTo>
                      <a:pt x="265" y="12"/>
                    </a:moveTo>
                    <a:cubicBezTo>
                      <a:pt x="417" y="0"/>
                      <a:pt x="551" y="113"/>
                      <a:pt x="563" y="265"/>
                    </a:cubicBezTo>
                    <a:cubicBezTo>
                      <a:pt x="575" y="417"/>
                      <a:pt x="462" y="550"/>
                      <a:pt x="310" y="562"/>
                    </a:cubicBezTo>
                    <a:cubicBezTo>
                      <a:pt x="158" y="575"/>
                      <a:pt x="24" y="461"/>
                      <a:pt x="12" y="309"/>
                    </a:cubicBezTo>
                    <a:cubicBezTo>
                      <a:pt x="0" y="157"/>
                      <a:pt x="113" y="24"/>
                      <a:pt x="265" y="12"/>
                    </a:cubicBezTo>
                    <a:close/>
                    <a:moveTo>
                      <a:pt x="478" y="342"/>
                    </a:moveTo>
                    <a:cubicBezTo>
                      <a:pt x="447" y="409"/>
                      <a:pt x="381" y="458"/>
                      <a:pt x="302" y="464"/>
                    </a:cubicBezTo>
                    <a:cubicBezTo>
                      <a:pt x="222" y="471"/>
                      <a:pt x="150" y="433"/>
                      <a:pt x="108" y="372"/>
                    </a:cubicBezTo>
                    <a:cubicBezTo>
                      <a:pt x="160" y="399"/>
                      <a:pt x="226" y="412"/>
                      <a:pt x="297" y="407"/>
                    </a:cubicBezTo>
                    <a:cubicBezTo>
                      <a:pt x="368" y="401"/>
                      <a:pt x="431" y="377"/>
                      <a:pt x="478" y="342"/>
                    </a:cubicBezTo>
                    <a:close/>
                    <a:moveTo>
                      <a:pt x="196" y="178"/>
                    </a:moveTo>
                    <a:cubicBezTo>
                      <a:pt x="224" y="176"/>
                      <a:pt x="248" y="196"/>
                      <a:pt x="250" y="224"/>
                    </a:cubicBezTo>
                    <a:cubicBezTo>
                      <a:pt x="253" y="251"/>
                      <a:pt x="232" y="275"/>
                      <a:pt x="204" y="277"/>
                    </a:cubicBezTo>
                    <a:cubicBezTo>
                      <a:pt x="177" y="280"/>
                      <a:pt x="153" y="259"/>
                      <a:pt x="151" y="232"/>
                    </a:cubicBezTo>
                    <a:cubicBezTo>
                      <a:pt x="148" y="204"/>
                      <a:pt x="169" y="180"/>
                      <a:pt x="196" y="178"/>
                    </a:cubicBezTo>
                    <a:close/>
                    <a:moveTo>
                      <a:pt x="360" y="165"/>
                    </a:moveTo>
                    <a:cubicBezTo>
                      <a:pt x="387" y="162"/>
                      <a:pt x="412" y="183"/>
                      <a:pt x="414" y="210"/>
                    </a:cubicBezTo>
                    <a:cubicBezTo>
                      <a:pt x="416" y="238"/>
                      <a:pt x="395" y="262"/>
                      <a:pt x="368" y="264"/>
                    </a:cubicBezTo>
                    <a:cubicBezTo>
                      <a:pt x="340" y="267"/>
                      <a:pt x="316" y="246"/>
                      <a:pt x="314" y="218"/>
                    </a:cubicBezTo>
                    <a:cubicBezTo>
                      <a:pt x="312" y="191"/>
                      <a:pt x="332" y="167"/>
                      <a:pt x="360" y="165"/>
                    </a:cubicBezTo>
                    <a:close/>
                  </a:path>
                </a:pathLst>
              </a:custGeom>
              <a:solidFill>
                <a:srgbClr val="ED9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E0CE218C-E6BA-44D5-8C5D-6406AB6BD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225" y="1003300"/>
                <a:ext cx="1036638" cy="1036638"/>
              </a:xfrm>
              <a:custGeom>
                <a:avLst/>
                <a:gdLst>
                  <a:gd name="T0" fmla="*/ 2147483647 w 1226"/>
                  <a:gd name="T1" fmla="*/ 2147483647 h 1226"/>
                  <a:gd name="T2" fmla="*/ 2147483647 w 1226"/>
                  <a:gd name="T3" fmla="*/ 2147483647 h 1226"/>
                  <a:gd name="T4" fmla="*/ 2147483647 w 1226"/>
                  <a:gd name="T5" fmla="*/ 2147483647 h 1226"/>
                  <a:gd name="T6" fmla="*/ 2147483647 w 1226"/>
                  <a:gd name="T7" fmla="*/ 2147483647 h 1226"/>
                  <a:gd name="T8" fmla="*/ 2147483647 w 1226"/>
                  <a:gd name="T9" fmla="*/ 2147483647 h 1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6"/>
                  <a:gd name="T16" fmla="*/ 0 h 1226"/>
                  <a:gd name="T17" fmla="*/ 1226 w 1226"/>
                  <a:gd name="T18" fmla="*/ 1226 h 1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6" h="1226">
                    <a:moveTo>
                      <a:pt x="1048" y="290"/>
                    </a:moveTo>
                    <a:cubicBezTo>
                      <a:pt x="869" y="50"/>
                      <a:pt x="530" y="0"/>
                      <a:pt x="290" y="178"/>
                    </a:cubicBezTo>
                    <a:cubicBezTo>
                      <a:pt x="50" y="357"/>
                      <a:pt x="0" y="696"/>
                      <a:pt x="178" y="936"/>
                    </a:cubicBezTo>
                    <a:cubicBezTo>
                      <a:pt x="357" y="1176"/>
                      <a:pt x="696" y="1226"/>
                      <a:pt x="936" y="1048"/>
                    </a:cubicBezTo>
                    <a:cubicBezTo>
                      <a:pt x="1176" y="869"/>
                      <a:pt x="1226" y="530"/>
                      <a:pt x="1048" y="290"/>
                    </a:cubicBezTo>
                    <a:close/>
                  </a:path>
                </a:pathLst>
              </a:custGeom>
              <a:solidFill>
                <a:srgbClr val="ED9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1C2FF8C0-DA29-4D63-BA5E-37E6AEC3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637" y="1308100"/>
                <a:ext cx="265113" cy="206375"/>
              </a:xfrm>
              <a:custGeom>
                <a:avLst/>
                <a:gdLst>
                  <a:gd name="T0" fmla="*/ 2147483647 w 313"/>
                  <a:gd name="T1" fmla="*/ 2147483647 h 244"/>
                  <a:gd name="T2" fmla="*/ 0 w 313"/>
                  <a:gd name="T3" fmla="*/ 2147483647 h 244"/>
                  <a:gd name="T4" fmla="*/ 2147483647 w 313"/>
                  <a:gd name="T5" fmla="*/ 2147483647 h 244"/>
                  <a:gd name="T6" fmla="*/ 2147483647 w 313"/>
                  <a:gd name="T7" fmla="*/ 2147483647 h 244"/>
                  <a:gd name="T8" fmla="*/ 2147483647 w 313"/>
                  <a:gd name="T9" fmla="*/ 2147483647 h 244"/>
                  <a:gd name="T10" fmla="*/ 2147483647 w 313"/>
                  <a:gd name="T11" fmla="*/ 2147483647 h 244"/>
                  <a:gd name="T12" fmla="*/ 2147483647 w 313"/>
                  <a:gd name="T13" fmla="*/ 2147483647 h 2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3"/>
                  <a:gd name="T22" fmla="*/ 0 h 244"/>
                  <a:gd name="T23" fmla="*/ 313 w 313"/>
                  <a:gd name="T24" fmla="*/ 244 h 2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3" h="244">
                    <a:moveTo>
                      <a:pt x="103" y="27"/>
                    </a:moveTo>
                    <a:cubicBezTo>
                      <a:pt x="51" y="43"/>
                      <a:pt x="14" y="85"/>
                      <a:pt x="0" y="133"/>
                    </a:cubicBezTo>
                    <a:cubicBezTo>
                      <a:pt x="19" y="108"/>
                      <a:pt x="46" y="87"/>
                      <a:pt x="79" y="77"/>
                    </a:cubicBezTo>
                    <a:cubicBezTo>
                      <a:pt x="165" y="49"/>
                      <a:pt x="257" y="97"/>
                      <a:pt x="284" y="182"/>
                    </a:cubicBezTo>
                    <a:cubicBezTo>
                      <a:pt x="291" y="203"/>
                      <a:pt x="293" y="224"/>
                      <a:pt x="292" y="244"/>
                    </a:cubicBezTo>
                    <a:cubicBezTo>
                      <a:pt x="309" y="208"/>
                      <a:pt x="313" y="167"/>
                      <a:pt x="300" y="128"/>
                    </a:cubicBezTo>
                    <a:cubicBezTo>
                      <a:pt x="274" y="46"/>
                      <a:pt x="185" y="0"/>
                      <a:pt x="103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16D1DAA7-49C4-4C90-BC2F-6F5DEEE43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100" y="1747837"/>
                <a:ext cx="188913" cy="158750"/>
              </a:xfrm>
              <a:custGeom>
                <a:avLst/>
                <a:gdLst>
                  <a:gd name="T0" fmla="*/ 2147483647 w 224"/>
                  <a:gd name="T1" fmla="*/ 2147483647 h 188"/>
                  <a:gd name="T2" fmla="*/ 2147483647 w 224"/>
                  <a:gd name="T3" fmla="*/ 2147483647 h 188"/>
                  <a:gd name="T4" fmla="*/ 2147483647 w 224"/>
                  <a:gd name="T5" fmla="*/ 2147483647 h 188"/>
                  <a:gd name="T6" fmla="*/ 1799484878 w 224"/>
                  <a:gd name="T7" fmla="*/ 2147483647 h 188"/>
                  <a:gd name="T8" fmla="*/ 2147483647 w 224"/>
                  <a:gd name="T9" fmla="*/ 2147483647 h 188"/>
                  <a:gd name="T10" fmla="*/ 2147483647 w 224"/>
                  <a:gd name="T11" fmla="*/ 2147483647 h 188"/>
                  <a:gd name="T12" fmla="*/ 2147483647 w 224"/>
                  <a:gd name="T13" fmla="*/ 2147483647 h 188"/>
                  <a:gd name="T14" fmla="*/ 2147483647 w 224"/>
                  <a:gd name="T15" fmla="*/ 2147483647 h 188"/>
                  <a:gd name="T16" fmla="*/ 2147483647 w 224"/>
                  <a:gd name="T17" fmla="*/ 2147483647 h 188"/>
                  <a:gd name="T18" fmla="*/ 2147483647 w 224"/>
                  <a:gd name="T19" fmla="*/ 2147483647 h 188"/>
                  <a:gd name="T20" fmla="*/ 2147483647 w 224"/>
                  <a:gd name="T21" fmla="*/ 2147483647 h 188"/>
                  <a:gd name="T22" fmla="*/ 2147483647 w 224"/>
                  <a:gd name="T23" fmla="*/ 2147483647 h 188"/>
                  <a:gd name="T24" fmla="*/ 2147483647 w 224"/>
                  <a:gd name="T25" fmla="*/ 2147483647 h 188"/>
                  <a:gd name="T26" fmla="*/ 2147483647 w 224"/>
                  <a:gd name="T27" fmla="*/ 2147483647 h 188"/>
                  <a:gd name="T28" fmla="*/ 2147483647 w 224"/>
                  <a:gd name="T29" fmla="*/ 2147483647 h 188"/>
                  <a:gd name="T30" fmla="*/ 2147483647 w 224"/>
                  <a:gd name="T31" fmla="*/ 2147483647 h 188"/>
                  <a:gd name="T32" fmla="*/ 2147483647 w 224"/>
                  <a:gd name="T33" fmla="*/ 2147483647 h 188"/>
                  <a:gd name="T34" fmla="*/ 2147483647 w 224"/>
                  <a:gd name="T35" fmla="*/ 2147483647 h 188"/>
                  <a:gd name="T36" fmla="*/ 2147483647 w 224"/>
                  <a:gd name="T37" fmla="*/ 2147483647 h 188"/>
                  <a:gd name="T38" fmla="*/ 2147483647 w 224"/>
                  <a:gd name="T39" fmla="*/ 2147483647 h 188"/>
                  <a:gd name="T40" fmla="*/ 2147483647 w 224"/>
                  <a:gd name="T41" fmla="*/ 2147483647 h 188"/>
                  <a:gd name="T42" fmla="*/ 2147483647 w 224"/>
                  <a:gd name="T43" fmla="*/ 2147483647 h 188"/>
                  <a:gd name="T44" fmla="*/ 2147483647 w 224"/>
                  <a:gd name="T45" fmla="*/ 2147483647 h 188"/>
                  <a:gd name="T46" fmla="*/ 2147483647 w 224"/>
                  <a:gd name="T47" fmla="*/ 2147483647 h 188"/>
                  <a:gd name="T48" fmla="*/ 2147483647 w 224"/>
                  <a:gd name="T49" fmla="*/ 2147483647 h 188"/>
                  <a:gd name="T50" fmla="*/ 2147483647 w 224"/>
                  <a:gd name="T51" fmla="*/ 2147483647 h 188"/>
                  <a:gd name="T52" fmla="*/ 2147483647 w 224"/>
                  <a:gd name="T53" fmla="*/ 2147483647 h 18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4"/>
                  <a:gd name="T82" fmla="*/ 0 h 188"/>
                  <a:gd name="T83" fmla="*/ 224 w 224"/>
                  <a:gd name="T84" fmla="*/ 188 h 18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4" h="188">
                    <a:moveTo>
                      <a:pt x="205" y="14"/>
                    </a:moveTo>
                    <a:cubicBezTo>
                      <a:pt x="202" y="5"/>
                      <a:pt x="190" y="0"/>
                      <a:pt x="179" y="4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7" y="59"/>
                      <a:pt x="0" y="69"/>
                      <a:pt x="3" y="79"/>
                    </a:cubicBezTo>
                    <a:cubicBezTo>
                      <a:pt x="6" y="87"/>
                      <a:pt x="16" y="91"/>
                      <a:pt x="26" y="89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23" y="109"/>
                      <a:pt x="17" y="120"/>
                      <a:pt x="20" y="129"/>
                    </a:cubicBezTo>
                    <a:cubicBezTo>
                      <a:pt x="23" y="138"/>
                      <a:pt x="34" y="143"/>
                      <a:pt x="45" y="139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89" y="144"/>
                      <a:pt x="89" y="144"/>
                      <a:pt x="89" y="144"/>
                    </a:cubicBezTo>
                    <a:cubicBezTo>
                      <a:pt x="64" y="152"/>
                      <a:pt x="64" y="152"/>
                      <a:pt x="64" y="152"/>
                    </a:cubicBezTo>
                    <a:cubicBezTo>
                      <a:pt x="55" y="155"/>
                      <a:pt x="50" y="165"/>
                      <a:pt x="52" y="174"/>
                    </a:cubicBezTo>
                    <a:cubicBezTo>
                      <a:pt x="55" y="183"/>
                      <a:pt x="65" y="188"/>
                      <a:pt x="75" y="185"/>
                    </a:cubicBezTo>
                    <a:cubicBezTo>
                      <a:pt x="209" y="142"/>
                      <a:pt x="209" y="142"/>
                      <a:pt x="209" y="142"/>
                    </a:cubicBezTo>
                    <a:cubicBezTo>
                      <a:pt x="218" y="139"/>
                      <a:pt x="223" y="129"/>
                      <a:pt x="220" y="120"/>
                    </a:cubicBezTo>
                    <a:cubicBezTo>
                      <a:pt x="217" y="111"/>
                      <a:pt x="207" y="106"/>
                      <a:pt x="198" y="109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17" y="84"/>
                      <a:pt x="224" y="74"/>
                      <a:pt x="221" y="64"/>
                    </a:cubicBezTo>
                    <a:cubicBezTo>
                      <a:pt x="218" y="55"/>
                      <a:pt x="206" y="50"/>
                      <a:pt x="195" y="54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201" y="34"/>
                      <a:pt x="208" y="23"/>
                      <a:pt x="20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3BE58938-9D8E-4215-9E69-4A8AC332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450" y="1173162"/>
                <a:ext cx="47625" cy="76200"/>
              </a:xfrm>
              <a:custGeom>
                <a:avLst/>
                <a:gdLst>
                  <a:gd name="T0" fmla="*/ 2147483647 w 56"/>
                  <a:gd name="T1" fmla="*/ 2147483647 h 90"/>
                  <a:gd name="T2" fmla="*/ 2147483647 w 56"/>
                  <a:gd name="T3" fmla="*/ 2147483647 h 90"/>
                  <a:gd name="T4" fmla="*/ 2147483647 w 56"/>
                  <a:gd name="T5" fmla="*/ 2147483647 h 90"/>
                  <a:gd name="T6" fmla="*/ 2147483647 w 56"/>
                  <a:gd name="T7" fmla="*/ 1820784607 h 90"/>
                  <a:gd name="T8" fmla="*/ 1845034172 w 56"/>
                  <a:gd name="T9" fmla="*/ 2147483647 h 90"/>
                  <a:gd name="T10" fmla="*/ 2147483647 w 56"/>
                  <a:gd name="T11" fmla="*/ 2147483647 h 90"/>
                  <a:gd name="T12" fmla="*/ 2147483647 w 56"/>
                  <a:gd name="T13" fmla="*/ 2147483647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90"/>
                  <a:gd name="T23" fmla="*/ 56 w 56"/>
                  <a:gd name="T24" fmla="*/ 90 h 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90">
                    <a:moveTo>
                      <a:pt x="41" y="87"/>
                    </a:moveTo>
                    <a:cubicBezTo>
                      <a:pt x="50" y="84"/>
                      <a:pt x="56" y="74"/>
                      <a:pt x="53" y="6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3" y="5"/>
                      <a:pt x="23" y="0"/>
                      <a:pt x="14" y="3"/>
                    </a:cubicBezTo>
                    <a:cubicBezTo>
                      <a:pt x="5" y="6"/>
                      <a:pt x="0" y="16"/>
                      <a:pt x="3" y="25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2" y="85"/>
                      <a:pt x="32" y="90"/>
                      <a:pt x="41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7557289-E177-40CD-A33D-6C9690862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237" y="1146175"/>
                <a:ext cx="55563" cy="73025"/>
              </a:xfrm>
              <a:custGeom>
                <a:avLst/>
                <a:gdLst>
                  <a:gd name="T0" fmla="*/ 2147483647 w 65"/>
                  <a:gd name="T1" fmla="*/ 2147483647 h 87"/>
                  <a:gd name="T2" fmla="*/ 2147483647 w 65"/>
                  <a:gd name="T3" fmla="*/ 2147483647 h 87"/>
                  <a:gd name="T4" fmla="*/ 2147483647 w 65"/>
                  <a:gd name="T5" fmla="*/ 2147483647 h 87"/>
                  <a:gd name="T6" fmla="*/ 2147483647 w 65"/>
                  <a:gd name="T7" fmla="*/ 2147483647 h 87"/>
                  <a:gd name="T8" fmla="*/ 2147483647 w 65"/>
                  <a:gd name="T9" fmla="*/ 2147483647 h 87"/>
                  <a:gd name="T10" fmla="*/ 2147483647 w 65"/>
                  <a:gd name="T11" fmla="*/ 2147483647 h 87"/>
                  <a:gd name="T12" fmla="*/ 2147483647 w 65"/>
                  <a:gd name="T13" fmla="*/ 2147483647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87"/>
                  <a:gd name="T23" fmla="*/ 65 w 65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87">
                    <a:moveTo>
                      <a:pt x="29" y="12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0" y="68"/>
                      <a:pt x="4" y="79"/>
                      <a:pt x="13" y="83"/>
                    </a:cubicBezTo>
                    <a:cubicBezTo>
                      <a:pt x="21" y="87"/>
                      <a:pt x="32" y="84"/>
                      <a:pt x="36" y="75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5" y="20"/>
                      <a:pt x="61" y="9"/>
                      <a:pt x="53" y="5"/>
                    </a:cubicBezTo>
                    <a:cubicBezTo>
                      <a:pt x="44" y="0"/>
                      <a:pt x="33" y="4"/>
                      <a:pt x="2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5497394E-1503-42A7-9250-64BBF597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837" y="1282700"/>
                <a:ext cx="74613" cy="55563"/>
              </a:xfrm>
              <a:custGeom>
                <a:avLst/>
                <a:gdLst>
                  <a:gd name="T0" fmla="*/ 2147483647 w 88"/>
                  <a:gd name="T1" fmla="*/ 2147483647 h 65"/>
                  <a:gd name="T2" fmla="*/ 2147483647 w 88"/>
                  <a:gd name="T3" fmla="*/ 2147483647 h 65"/>
                  <a:gd name="T4" fmla="*/ 2147483647 w 88"/>
                  <a:gd name="T5" fmla="*/ 2147483647 h 65"/>
                  <a:gd name="T6" fmla="*/ 2147483647 w 88"/>
                  <a:gd name="T7" fmla="*/ 2147483647 h 65"/>
                  <a:gd name="T8" fmla="*/ 2147483647 w 88"/>
                  <a:gd name="T9" fmla="*/ 2147483647 h 65"/>
                  <a:gd name="T10" fmla="*/ 2147483647 w 88"/>
                  <a:gd name="T11" fmla="*/ 2147483647 h 65"/>
                  <a:gd name="T12" fmla="*/ 2147483647 w 88"/>
                  <a:gd name="T13" fmla="*/ 214748364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"/>
                  <a:gd name="T22" fmla="*/ 0 h 65"/>
                  <a:gd name="T23" fmla="*/ 88 w 88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" h="65">
                    <a:moveTo>
                      <a:pt x="59" y="60"/>
                    </a:moveTo>
                    <a:cubicBezTo>
                      <a:pt x="68" y="65"/>
                      <a:pt x="79" y="61"/>
                      <a:pt x="83" y="53"/>
                    </a:cubicBezTo>
                    <a:cubicBezTo>
                      <a:pt x="88" y="44"/>
                      <a:pt x="84" y="33"/>
                      <a:pt x="76" y="29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0" y="0"/>
                      <a:pt x="9" y="4"/>
                      <a:pt x="5" y="12"/>
                    </a:cubicBezTo>
                    <a:cubicBezTo>
                      <a:pt x="0" y="21"/>
                      <a:pt x="4" y="32"/>
                      <a:pt x="12" y="36"/>
                    </a:cubicBezTo>
                    <a:lnTo>
                      <a:pt x="59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F60865E6-2E29-4749-A5C7-8D08936A8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537" y="1541462"/>
                <a:ext cx="73025" cy="53975"/>
              </a:xfrm>
              <a:custGeom>
                <a:avLst/>
                <a:gdLst>
                  <a:gd name="T0" fmla="*/ 2147483647 w 87"/>
                  <a:gd name="T1" fmla="*/ 2147483647 h 64"/>
                  <a:gd name="T2" fmla="*/ 2147483647 w 87"/>
                  <a:gd name="T3" fmla="*/ 2147483647 h 64"/>
                  <a:gd name="T4" fmla="*/ 2147483647 w 87"/>
                  <a:gd name="T5" fmla="*/ 2147483647 h 64"/>
                  <a:gd name="T6" fmla="*/ 2147483647 w 87"/>
                  <a:gd name="T7" fmla="*/ 2147483647 h 64"/>
                  <a:gd name="T8" fmla="*/ 2147483647 w 87"/>
                  <a:gd name="T9" fmla="*/ 2147483647 h 64"/>
                  <a:gd name="T10" fmla="*/ 2147483647 w 87"/>
                  <a:gd name="T11" fmla="*/ 2147483647 h 64"/>
                  <a:gd name="T12" fmla="*/ 2147483647 w 87"/>
                  <a:gd name="T13" fmla="*/ 2147483647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64"/>
                  <a:gd name="T23" fmla="*/ 87 w 87"/>
                  <a:gd name="T24" fmla="*/ 64 h 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64">
                    <a:moveTo>
                      <a:pt x="28" y="4"/>
                    </a:moveTo>
                    <a:cubicBezTo>
                      <a:pt x="20" y="0"/>
                      <a:pt x="9" y="3"/>
                      <a:pt x="5" y="12"/>
                    </a:cubicBezTo>
                    <a:cubicBezTo>
                      <a:pt x="0" y="20"/>
                      <a:pt x="4" y="31"/>
                      <a:pt x="12" y="35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8" y="64"/>
                      <a:pt x="79" y="60"/>
                      <a:pt x="83" y="52"/>
                    </a:cubicBezTo>
                    <a:cubicBezTo>
                      <a:pt x="87" y="43"/>
                      <a:pt x="84" y="33"/>
                      <a:pt x="75" y="28"/>
                    </a:cubicBez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A9A208F7-1731-4FC7-9E6E-21A482504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775" y="1658937"/>
                <a:ext cx="53975" cy="73025"/>
              </a:xfrm>
              <a:custGeom>
                <a:avLst/>
                <a:gdLst>
                  <a:gd name="T0" fmla="*/ 2147483647 w 64"/>
                  <a:gd name="T1" fmla="*/ 2147483647 h 87"/>
                  <a:gd name="T2" fmla="*/ 2147483647 w 64"/>
                  <a:gd name="T3" fmla="*/ 2147483647 h 87"/>
                  <a:gd name="T4" fmla="*/ 2147483647 w 64"/>
                  <a:gd name="T5" fmla="*/ 2147483647 h 87"/>
                  <a:gd name="T6" fmla="*/ 2147483647 w 64"/>
                  <a:gd name="T7" fmla="*/ 2147483647 h 87"/>
                  <a:gd name="T8" fmla="*/ 2147483647 w 64"/>
                  <a:gd name="T9" fmla="*/ 2147483647 h 87"/>
                  <a:gd name="T10" fmla="*/ 2147483647 w 64"/>
                  <a:gd name="T11" fmla="*/ 2147483647 h 87"/>
                  <a:gd name="T12" fmla="*/ 2147483647 w 64"/>
                  <a:gd name="T13" fmla="*/ 2147483647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87"/>
                  <a:gd name="T23" fmla="*/ 64 w 64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87">
                    <a:moveTo>
                      <a:pt x="29" y="12"/>
                    </a:moveTo>
                    <a:cubicBezTo>
                      <a:pt x="4" y="59"/>
                      <a:pt x="4" y="59"/>
                      <a:pt x="4" y="59"/>
                    </a:cubicBezTo>
                    <a:cubicBezTo>
                      <a:pt x="0" y="67"/>
                      <a:pt x="3" y="78"/>
                      <a:pt x="12" y="83"/>
                    </a:cubicBezTo>
                    <a:cubicBezTo>
                      <a:pt x="21" y="87"/>
                      <a:pt x="31" y="84"/>
                      <a:pt x="36" y="75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4" y="19"/>
                      <a:pt x="61" y="9"/>
                      <a:pt x="52" y="4"/>
                    </a:cubicBezTo>
                    <a:cubicBezTo>
                      <a:pt x="44" y="0"/>
                      <a:pt x="33" y="3"/>
                      <a:pt x="2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B269FFEE-B51A-4D1E-92B6-B659DA134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725" y="1495425"/>
                <a:ext cx="74613" cy="46038"/>
              </a:xfrm>
              <a:custGeom>
                <a:avLst/>
                <a:gdLst>
                  <a:gd name="T0" fmla="*/ 2147483647 w 89"/>
                  <a:gd name="T1" fmla="*/ 1759358074 h 55"/>
                  <a:gd name="T2" fmla="*/ 2147483647 w 89"/>
                  <a:gd name="T3" fmla="*/ 2147483647 h 55"/>
                  <a:gd name="T4" fmla="*/ 1767612151 w 89"/>
                  <a:gd name="T5" fmla="*/ 2147483647 h 55"/>
                  <a:gd name="T6" fmla="*/ 2147483647 w 89"/>
                  <a:gd name="T7" fmla="*/ 2147483647 h 55"/>
                  <a:gd name="T8" fmla="*/ 2147483647 w 89"/>
                  <a:gd name="T9" fmla="*/ 2147483647 h 55"/>
                  <a:gd name="T10" fmla="*/ 2147483647 w 89"/>
                  <a:gd name="T11" fmla="*/ 2147483647 h 55"/>
                  <a:gd name="T12" fmla="*/ 2147483647 w 89"/>
                  <a:gd name="T13" fmla="*/ 175935807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"/>
                  <a:gd name="T22" fmla="*/ 0 h 55"/>
                  <a:gd name="T23" fmla="*/ 89 w 8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" h="55">
                    <a:moveTo>
                      <a:pt x="64" y="3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5" y="22"/>
                      <a:pt x="0" y="32"/>
                      <a:pt x="3" y="41"/>
                    </a:cubicBezTo>
                    <a:cubicBezTo>
                      <a:pt x="6" y="50"/>
                      <a:pt x="15" y="55"/>
                      <a:pt x="25" y="52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84" y="33"/>
                      <a:pt x="89" y="23"/>
                      <a:pt x="86" y="14"/>
                    </a:cubicBezTo>
                    <a:cubicBezTo>
                      <a:pt x="83" y="5"/>
                      <a:pt x="74" y="0"/>
                      <a:pt x="6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B044AD63-8159-4362-9110-2C8C4A60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887" y="1322387"/>
                <a:ext cx="76200" cy="46038"/>
              </a:xfrm>
              <a:custGeom>
                <a:avLst/>
                <a:gdLst>
                  <a:gd name="T0" fmla="*/ 2147483647 w 90"/>
                  <a:gd name="T1" fmla="*/ 1759358074 h 55"/>
                  <a:gd name="T2" fmla="*/ 2147483647 w 90"/>
                  <a:gd name="T3" fmla="*/ 2147483647 h 55"/>
                  <a:gd name="T4" fmla="*/ 1820784607 w 90"/>
                  <a:gd name="T5" fmla="*/ 2147483647 h 55"/>
                  <a:gd name="T6" fmla="*/ 2147483647 w 90"/>
                  <a:gd name="T7" fmla="*/ 2147483647 h 55"/>
                  <a:gd name="T8" fmla="*/ 2147483647 w 90"/>
                  <a:gd name="T9" fmla="*/ 2147483647 h 55"/>
                  <a:gd name="T10" fmla="*/ 2147483647 w 90"/>
                  <a:gd name="T11" fmla="*/ 2147483647 h 55"/>
                  <a:gd name="T12" fmla="*/ 2147483647 w 90"/>
                  <a:gd name="T13" fmla="*/ 175935807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"/>
                  <a:gd name="T22" fmla="*/ 0 h 55"/>
                  <a:gd name="T23" fmla="*/ 90 w 90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" h="55">
                    <a:moveTo>
                      <a:pt x="65" y="3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5" y="22"/>
                      <a:pt x="0" y="32"/>
                      <a:pt x="3" y="41"/>
                    </a:cubicBezTo>
                    <a:cubicBezTo>
                      <a:pt x="6" y="50"/>
                      <a:pt x="16" y="55"/>
                      <a:pt x="25" y="52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85" y="33"/>
                      <a:pt x="90" y="23"/>
                      <a:pt x="87" y="14"/>
                    </a:cubicBezTo>
                    <a:cubicBezTo>
                      <a:pt x="84" y="5"/>
                      <a:pt x="74" y="0"/>
                      <a:pt x="6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544599B9-9804-4430-988F-BB7BADC627A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946275" y="1225550"/>
                <a:ext cx="449263" cy="555625"/>
              </a:xfrm>
              <a:custGeom>
                <a:avLst/>
                <a:gdLst>
                  <a:gd name="T0" fmla="*/ 2147483647 w 532"/>
                  <a:gd name="T1" fmla="*/ 2147483647 h 657"/>
                  <a:gd name="T2" fmla="*/ 2147483647 w 532"/>
                  <a:gd name="T3" fmla="*/ 2147483647 h 657"/>
                  <a:gd name="T4" fmla="*/ 2147483647 w 532"/>
                  <a:gd name="T5" fmla="*/ 2147483647 h 657"/>
                  <a:gd name="T6" fmla="*/ 2147483647 w 532"/>
                  <a:gd name="T7" fmla="*/ 2147483647 h 657"/>
                  <a:gd name="T8" fmla="*/ 2147483647 w 532"/>
                  <a:gd name="T9" fmla="*/ 2147483647 h 657"/>
                  <a:gd name="T10" fmla="*/ 2147483647 w 532"/>
                  <a:gd name="T11" fmla="*/ 2147483647 h 657"/>
                  <a:gd name="T12" fmla="*/ 2147483647 w 532"/>
                  <a:gd name="T13" fmla="*/ 2147483647 h 657"/>
                  <a:gd name="T14" fmla="*/ 2147483647 w 532"/>
                  <a:gd name="T15" fmla="*/ 2147483647 h 657"/>
                  <a:gd name="T16" fmla="*/ 2147483647 w 532"/>
                  <a:gd name="T17" fmla="*/ 2147483647 h 657"/>
                  <a:gd name="T18" fmla="*/ 2147483647 w 532"/>
                  <a:gd name="T19" fmla="*/ 2147483647 h 657"/>
                  <a:gd name="T20" fmla="*/ 2147483647 w 532"/>
                  <a:gd name="T21" fmla="*/ 2147483647 h 657"/>
                  <a:gd name="T22" fmla="*/ 2147483647 w 532"/>
                  <a:gd name="T23" fmla="*/ 2147483647 h 657"/>
                  <a:gd name="T24" fmla="*/ 2147483647 w 532"/>
                  <a:gd name="T25" fmla="*/ 2147483647 h 657"/>
                  <a:gd name="T26" fmla="*/ 2147483647 w 532"/>
                  <a:gd name="T27" fmla="*/ 2147483647 h 657"/>
                  <a:gd name="T28" fmla="*/ 2147483647 w 532"/>
                  <a:gd name="T29" fmla="*/ 2147483647 h 657"/>
                  <a:gd name="T30" fmla="*/ 2147483647 w 532"/>
                  <a:gd name="T31" fmla="*/ 2147483647 h 657"/>
                  <a:gd name="T32" fmla="*/ 2147483647 w 532"/>
                  <a:gd name="T33" fmla="*/ 2147483647 h 657"/>
                  <a:gd name="T34" fmla="*/ 2147483647 w 532"/>
                  <a:gd name="T35" fmla="*/ 2147483647 h 657"/>
                  <a:gd name="T36" fmla="*/ 2147483647 w 532"/>
                  <a:gd name="T37" fmla="*/ 2147483647 h 657"/>
                  <a:gd name="T38" fmla="*/ 2147483647 w 532"/>
                  <a:gd name="T39" fmla="*/ 2147483647 h 657"/>
                  <a:gd name="T40" fmla="*/ 2147483647 w 532"/>
                  <a:gd name="T41" fmla="*/ 2147483647 h 657"/>
                  <a:gd name="T42" fmla="*/ 2147483647 w 532"/>
                  <a:gd name="T43" fmla="*/ 2147483647 h 657"/>
                  <a:gd name="T44" fmla="*/ 2147483647 w 532"/>
                  <a:gd name="T45" fmla="*/ 2147483647 h 657"/>
                  <a:gd name="T46" fmla="*/ 2147483647 w 532"/>
                  <a:gd name="T47" fmla="*/ 2147483647 h 657"/>
                  <a:gd name="T48" fmla="*/ 2147483647 w 532"/>
                  <a:gd name="T49" fmla="*/ 2147483647 h 657"/>
                  <a:gd name="T50" fmla="*/ 2147483647 w 532"/>
                  <a:gd name="T51" fmla="*/ 2147483647 h 657"/>
                  <a:gd name="T52" fmla="*/ 2147483647 w 532"/>
                  <a:gd name="T53" fmla="*/ 2147483647 h 657"/>
                  <a:gd name="T54" fmla="*/ 2147483647 w 532"/>
                  <a:gd name="T55" fmla="*/ 2147483647 h 657"/>
                  <a:gd name="T56" fmla="*/ 2147483647 w 532"/>
                  <a:gd name="T57" fmla="*/ 2147483647 h 657"/>
                  <a:gd name="T58" fmla="*/ 2147483647 w 532"/>
                  <a:gd name="T59" fmla="*/ 2147483647 h 657"/>
                  <a:gd name="T60" fmla="*/ 2147483647 w 532"/>
                  <a:gd name="T61" fmla="*/ 2147483647 h 657"/>
                  <a:gd name="T62" fmla="*/ 2147483647 w 532"/>
                  <a:gd name="T63" fmla="*/ 2147483647 h 657"/>
                  <a:gd name="T64" fmla="*/ 2147483647 w 532"/>
                  <a:gd name="T65" fmla="*/ 2147483647 h 657"/>
                  <a:gd name="T66" fmla="*/ 2147483647 w 532"/>
                  <a:gd name="T67" fmla="*/ 2147483647 h 657"/>
                  <a:gd name="T68" fmla="*/ 2147483647 w 532"/>
                  <a:gd name="T69" fmla="*/ 2147483647 h 657"/>
                  <a:gd name="T70" fmla="*/ 2147483647 w 532"/>
                  <a:gd name="T71" fmla="*/ 2147483647 h 657"/>
                  <a:gd name="T72" fmla="*/ 2147483647 w 532"/>
                  <a:gd name="T73" fmla="*/ 2147483647 h 65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32"/>
                  <a:gd name="T112" fmla="*/ 0 h 657"/>
                  <a:gd name="T113" fmla="*/ 532 w 532"/>
                  <a:gd name="T114" fmla="*/ 657 h 65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32" h="657">
                    <a:moveTo>
                      <a:pt x="202" y="42"/>
                    </a:moveTo>
                    <a:cubicBezTo>
                      <a:pt x="72" y="83"/>
                      <a:pt x="0" y="222"/>
                      <a:pt x="42" y="352"/>
                    </a:cubicBezTo>
                    <a:cubicBezTo>
                      <a:pt x="47" y="367"/>
                      <a:pt x="58" y="387"/>
                      <a:pt x="67" y="403"/>
                    </a:cubicBezTo>
                    <a:cubicBezTo>
                      <a:pt x="77" y="421"/>
                      <a:pt x="97" y="449"/>
                      <a:pt x="111" y="459"/>
                    </a:cubicBezTo>
                    <a:cubicBezTo>
                      <a:pt x="172" y="504"/>
                      <a:pt x="299" y="562"/>
                      <a:pt x="302" y="657"/>
                    </a:cubicBezTo>
                    <a:cubicBezTo>
                      <a:pt x="376" y="634"/>
                      <a:pt x="376" y="634"/>
                      <a:pt x="376" y="634"/>
                    </a:cubicBezTo>
                    <a:cubicBezTo>
                      <a:pt x="381" y="632"/>
                      <a:pt x="381" y="632"/>
                      <a:pt x="381" y="632"/>
                    </a:cubicBezTo>
                    <a:cubicBezTo>
                      <a:pt x="469" y="604"/>
                      <a:pt x="469" y="604"/>
                      <a:pt x="469" y="604"/>
                    </a:cubicBezTo>
                    <a:cubicBezTo>
                      <a:pt x="443" y="565"/>
                      <a:pt x="447" y="516"/>
                      <a:pt x="461" y="467"/>
                    </a:cubicBezTo>
                    <a:cubicBezTo>
                      <a:pt x="466" y="451"/>
                      <a:pt x="494" y="394"/>
                      <a:pt x="500" y="380"/>
                    </a:cubicBezTo>
                    <a:cubicBezTo>
                      <a:pt x="526" y="326"/>
                      <a:pt x="532" y="263"/>
                      <a:pt x="512" y="201"/>
                    </a:cubicBezTo>
                    <a:cubicBezTo>
                      <a:pt x="470" y="71"/>
                      <a:pt x="331" y="0"/>
                      <a:pt x="202" y="42"/>
                    </a:cubicBezTo>
                    <a:close/>
                    <a:moveTo>
                      <a:pt x="466" y="371"/>
                    </a:moveTo>
                    <a:cubicBezTo>
                      <a:pt x="461" y="381"/>
                      <a:pt x="432" y="442"/>
                      <a:pt x="427" y="460"/>
                    </a:cubicBezTo>
                    <a:cubicBezTo>
                      <a:pt x="415" y="501"/>
                      <a:pt x="410" y="543"/>
                      <a:pt x="421" y="582"/>
                    </a:cubicBezTo>
                    <a:cubicBezTo>
                      <a:pt x="382" y="594"/>
                      <a:pt x="382" y="594"/>
                      <a:pt x="382" y="594"/>
                    </a:cubicBezTo>
                    <a:cubicBezTo>
                      <a:pt x="377" y="553"/>
                      <a:pt x="362" y="445"/>
                      <a:pt x="356" y="359"/>
                    </a:cubicBezTo>
                    <a:cubicBezTo>
                      <a:pt x="334" y="368"/>
                      <a:pt x="334" y="368"/>
                      <a:pt x="334" y="368"/>
                    </a:cubicBezTo>
                    <a:cubicBezTo>
                      <a:pt x="342" y="412"/>
                      <a:pt x="356" y="515"/>
                      <a:pt x="363" y="574"/>
                    </a:cubicBezTo>
                    <a:cubicBezTo>
                      <a:pt x="330" y="518"/>
                      <a:pt x="272" y="420"/>
                      <a:pt x="264" y="410"/>
                    </a:cubicBezTo>
                    <a:cubicBezTo>
                      <a:pt x="251" y="394"/>
                      <a:pt x="237" y="382"/>
                      <a:pt x="237" y="382"/>
                    </a:cubicBezTo>
                    <a:cubicBezTo>
                      <a:pt x="293" y="383"/>
                      <a:pt x="293" y="383"/>
                      <a:pt x="293" y="383"/>
                    </a:cubicBezTo>
                    <a:cubicBezTo>
                      <a:pt x="293" y="383"/>
                      <a:pt x="244" y="337"/>
                      <a:pt x="262" y="334"/>
                    </a:cubicBezTo>
                    <a:cubicBezTo>
                      <a:pt x="288" y="330"/>
                      <a:pt x="368" y="335"/>
                      <a:pt x="368" y="335"/>
                    </a:cubicBezTo>
                    <a:cubicBezTo>
                      <a:pt x="368" y="335"/>
                      <a:pt x="350" y="272"/>
                      <a:pt x="344" y="255"/>
                    </a:cubicBezTo>
                    <a:cubicBezTo>
                      <a:pt x="339" y="238"/>
                      <a:pt x="326" y="312"/>
                      <a:pt x="326" y="312"/>
                    </a:cubicBezTo>
                    <a:cubicBezTo>
                      <a:pt x="228" y="309"/>
                      <a:pt x="228" y="309"/>
                      <a:pt x="228" y="309"/>
                    </a:cubicBezTo>
                    <a:cubicBezTo>
                      <a:pt x="231" y="365"/>
                      <a:pt x="231" y="365"/>
                      <a:pt x="231" y="365"/>
                    </a:cubicBezTo>
                    <a:cubicBezTo>
                      <a:pt x="231" y="365"/>
                      <a:pt x="161" y="338"/>
                      <a:pt x="198" y="376"/>
                    </a:cubicBezTo>
                    <a:cubicBezTo>
                      <a:pt x="243" y="422"/>
                      <a:pt x="330" y="557"/>
                      <a:pt x="358" y="602"/>
                    </a:cubicBezTo>
                    <a:cubicBezTo>
                      <a:pt x="329" y="612"/>
                      <a:pt x="329" y="612"/>
                      <a:pt x="329" y="612"/>
                    </a:cubicBezTo>
                    <a:cubicBezTo>
                      <a:pt x="305" y="546"/>
                      <a:pt x="237" y="502"/>
                      <a:pt x="180" y="466"/>
                    </a:cubicBezTo>
                    <a:cubicBezTo>
                      <a:pt x="138" y="444"/>
                      <a:pt x="115" y="413"/>
                      <a:pt x="115" y="413"/>
                    </a:cubicBezTo>
                    <a:cubicBezTo>
                      <a:pt x="97" y="391"/>
                      <a:pt x="84" y="367"/>
                      <a:pt x="76" y="341"/>
                    </a:cubicBezTo>
                    <a:cubicBezTo>
                      <a:pt x="40" y="230"/>
                      <a:pt x="101" y="111"/>
                      <a:pt x="212" y="75"/>
                    </a:cubicBezTo>
                    <a:cubicBezTo>
                      <a:pt x="323" y="40"/>
                      <a:pt x="443" y="101"/>
                      <a:pt x="478" y="212"/>
                    </a:cubicBezTo>
                    <a:cubicBezTo>
                      <a:pt x="495" y="265"/>
                      <a:pt x="491" y="322"/>
                      <a:pt x="466" y="3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E1D617E-C462-4339-89CC-FED44D517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725" y="0"/>
                <a:ext cx="1639888" cy="1416050"/>
              </a:xfrm>
              <a:custGeom>
                <a:avLst/>
                <a:gdLst>
                  <a:gd name="T0" fmla="*/ 2147483647 w 1938"/>
                  <a:gd name="T1" fmla="*/ 0 h 1675"/>
                  <a:gd name="T2" fmla="*/ 2147483647 w 1938"/>
                  <a:gd name="T3" fmla="*/ 0 h 1675"/>
                  <a:gd name="T4" fmla="*/ 2147483647 w 1938"/>
                  <a:gd name="T5" fmla="*/ 2147483647 h 1675"/>
                  <a:gd name="T6" fmla="*/ 2147483647 w 1938"/>
                  <a:gd name="T7" fmla="*/ 2147483647 h 1675"/>
                  <a:gd name="T8" fmla="*/ 2147483647 w 1938"/>
                  <a:gd name="T9" fmla="*/ 2147483647 h 1675"/>
                  <a:gd name="T10" fmla="*/ 2147483647 w 1938"/>
                  <a:gd name="T11" fmla="*/ 0 h 16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38"/>
                  <a:gd name="T19" fmla="*/ 0 h 1675"/>
                  <a:gd name="T20" fmla="*/ 1938 w 1938"/>
                  <a:gd name="T21" fmla="*/ 1675 h 16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38" h="1675">
                    <a:moveTo>
                      <a:pt x="1479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372" y="77"/>
                      <a:pt x="281" y="178"/>
                      <a:pt x="217" y="303"/>
                    </a:cubicBezTo>
                    <a:cubicBezTo>
                      <a:pt x="0" y="723"/>
                      <a:pt x="164" y="1240"/>
                      <a:pt x="585" y="1458"/>
                    </a:cubicBezTo>
                    <a:cubicBezTo>
                      <a:pt x="1005" y="1675"/>
                      <a:pt x="1523" y="1511"/>
                      <a:pt x="1740" y="1090"/>
                    </a:cubicBezTo>
                    <a:cubicBezTo>
                      <a:pt x="1938" y="707"/>
                      <a:pt x="1819" y="245"/>
                      <a:pt x="1479" y="0"/>
                    </a:cubicBezTo>
                    <a:close/>
                  </a:path>
                </a:pathLst>
              </a:custGeom>
              <a:solidFill>
                <a:srgbClr val="E8C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Oval 34">
                <a:extLst>
                  <a:ext uri="{FF2B5EF4-FFF2-40B4-BE49-F238E27FC236}">
                    <a16:creationId xmlns:a16="http://schemas.microsoft.com/office/drawing/2014/main" id="{4BC65829-7CD1-4362-9B90-7F69168E4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137" y="28575"/>
                <a:ext cx="1057275" cy="1055688"/>
              </a:xfrm>
              <a:prstGeom prst="ellipse">
                <a:avLst/>
              </a:prstGeom>
              <a:solidFill>
                <a:srgbClr val="D55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dirty="0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06" name="Freeform 35">
                <a:extLst>
                  <a:ext uri="{FF2B5EF4-FFF2-40B4-BE49-F238E27FC236}">
                    <a16:creationId xmlns:a16="http://schemas.microsoft.com/office/drawing/2014/main" id="{49172910-4BD0-47EB-ABDB-5975EE9579B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186362" y="176212"/>
                <a:ext cx="757238" cy="758825"/>
              </a:xfrm>
              <a:custGeom>
                <a:avLst/>
                <a:gdLst>
                  <a:gd name="T0" fmla="*/ 2147483647 w 895"/>
                  <a:gd name="T1" fmla="*/ 0 h 896"/>
                  <a:gd name="T2" fmla="*/ 2147483647 w 895"/>
                  <a:gd name="T3" fmla="*/ 2147483647 h 896"/>
                  <a:gd name="T4" fmla="*/ 2147483647 w 895"/>
                  <a:gd name="T5" fmla="*/ 2147483647 h 896"/>
                  <a:gd name="T6" fmla="*/ 2147483647 w 895"/>
                  <a:gd name="T7" fmla="*/ 2147483647 h 896"/>
                  <a:gd name="T8" fmla="*/ 2147483647 w 895"/>
                  <a:gd name="T9" fmla="*/ 2147483647 h 896"/>
                  <a:gd name="T10" fmla="*/ 2147483647 w 895"/>
                  <a:gd name="T11" fmla="*/ 2147483647 h 896"/>
                  <a:gd name="T12" fmla="*/ 2147483647 w 895"/>
                  <a:gd name="T13" fmla="*/ 2147483647 h 896"/>
                  <a:gd name="T14" fmla="*/ 2147483647 w 895"/>
                  <a:gd name="T15" fmla="*/ 2147483647 h 896"/>
                  <a:gd name="T16" fmla="*/ 2147483647 w 895"/>
                  <a:gd name="T17" fmla="*/ 2147483647 h 896"/>
                  <a:gd name="T18" fmla="*/ 2147483647 w 895"/>
                  <a:gd name="T19" fmla="*/ 2147483647 h 896"/>
                  <a:gd name="T20" fmla="*/ 2147483647 w 895"/>
                  <a:gd name="T21" fmla="*/ 2147483647 h 896"/>
                  <a:gd name="T22" fmla="*/ 2147483647 w 895"/>
                  <a:gd name="T23" fmla="*/ 2147483647 h 896"/>
                  <a:gd name="T24" fmla="*/ 2147483647 w 895"/>
                  <a:gd name="T25" fmla="*/ 2147483647 h 896"/>
                  <a:gd name="T26" fmla="*/ 2147483647 w 895"/>
                  <a:gd name="T27" fmla="*/ 2147483647 h 896"/>
                  <a:gd name="T28" fmla="*/ 2147483647 w 895"/>
                  <a:gd name="T29" fmla="*/ 2147483647 h 896"/>
                  <a:gd name="T30" fmla="*/ 2147483647 w 895"/>
                  <a:gd name="T31" fmla="*/ 2147483647 h 896"/>
                  <a:gd name="T32" fmla="*/ 2147483647 w 895"/>
                  <a:gd name="T33" fmla="*/ 2147483647 h 896"/>
                  <a:gd name="T34" fmla="*/ 2147483647 w 895"/>
                  <a:gd name="T35" fmla="*/ 2147483647 h 896"/>
                  <a:gd name="T36" fmla="*/ 2147483647 w 895"/>
                  <a:gd name="T37" fmla="*/ 2147483647 h 896"/>
                  <a:gd name="T38" fmla="*/ 2147483647 w 895"/>
                  <a:gd name="T39" fmla="*/ 2147483647 h 896"/>
                  <a:gd name="T40" fmla="*/ 2147483647 w 895"/>
                  <a:gd name="T41" fmla="*/ 2147483647 h 896"/>
                  <a:gd name="T42" fmla="*/ 0 w 895"/>
                  <a:gd name="T43" fmla="*/ 2147483647 h 896"/>
                  <a:gd name="T44" fmla="*/ 2147483647 w 895"/>
                  <a:gd name="T45" fmla="*/ 2147483647 h 896"/>
                  <a:gd name="T46" fmla="*/ 2147483647 w 895"/>
                  <a:gd name="T47" fmla="*/ 2147483647 h 896"/>
                  <a:gd name="T48" fmla="*/ 2147483647 w 895"/>
                  <a:gd name="T49" fmla="*/ 2147483647 h 896"/>
                  <a:gd name="T50" fmla="*/ 2147483647 w 895"/>
                  <a:gd name="T51" fmla="*/ 2147483647 h 896"/>
                  <a:gd name="T52" fmla="*/ 2147483647 w 895"/>
                  <a:gd name="T53" fmla="*/ 2147483647 h 896"/>
                  <a:gd name="T54" fmla="*/ 2147483647 w 895"/>
                  <a:gd name="T55" fmla="*/ 2147483647 h 896"/>
                  <a:gd name="T56" fmla="*/ 2147483647 w 895"/>
                  <a:gd name="T57" fmla="*/ 0 h 896"/>
                  <a:gd name="T58" fmla="*/ 2147483647 w 895"/>
                  <a:gd name="T59" fmla="*/ 2147483647 h 896"/>
                  <a:gd name="T60" fmla="*/ 2147483647 w 895"/>
                  <a:gd name="T61" fmla="*/ 2147483647 h 896"/>
                  <a:gd name="T62" fmla="*/ 2147483647 w 895"/>
                  <a:gd name="T63" fmla="*/ 2147483647 h 896"/>
                  <a:gd name="T64" fmla="*/ 2147483647 w 895"/>
                  <a:gd name="T65" fmla="*/ 2147483647 h 896"/>
                  <a:gd name="T66" fmla="*/ 2147483647 w 895"/>
                  <a:gd name="T67" fmla="*/ 2147483647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95"/>
                  <a:gd name="T103" fmla="*/ 0 h 896"/>
                  <a:gd name="T104" fmla="*/ 895 w 895"/>
                  <a:gd name="T105" fmla="*/ 896 h 89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95" h="896">
                    <a:moveTo>
                      <a:pt x="465" y="0"/>
                    </a:moveTo>
                    <a:cubicBezTo>
                      <a:pt x="600" y="14"/>
                      <a:pt x="600" y="14"/>
                      <a:pt x="600" y="14"/>
                    </a:cubicBezTo>
                    <a:cubicBezTo>
                      <a:pt x="605" y="114"/>
                      <a:pt x="605" y="114"/>
                      <a:pt x="605" y="114"/>
                    </a:cubicBezTo>
                    <a:cubicBezTo>
                      <a:pt x="722" y="193"/>
                      <a:pt x="722" y="193"/>
                      <a:pt x="722" y="193"/>
                    </a:cubicBezTo>
                    <a:cubicBezTo>
                      <a:pt x="814" y="173"/>
                      <a:pt x="814" y="173"/>
                      <a:pt x="814" y="173"/>
                    </a:cubicBezTo>
                    <a:cubicBezTo>
                      <a:pt x="888" y="286"/>
                      <a:pt x="888" y="286"/>
                      <a:pt x="888" y="286"/>
                    </a:cubicBezTo>
                    <a:cubicBezTo>
                      <a:pt x="812" y="353"/>
                      <a:pt x="812" y="353"/>
                      <a:pt x="812" y="353"/>
                    </a:cubicBezTo>
                    <a:cubicBezTo>
                      <a:pt x="823" y="493"/>
                      <a:pt x="823" y="493"/>
                      <a:pt x="823" y="493"/>
                    </a:cubicBezTo>
                    <a:cubicBezTo>
                      <a:pt x="895" y="552"/>
                      <a:pt x="895" y="552"/>
                      <a:pt x="895" y="552"/>
                    </a:cubicBezTo>
                    <a:cubicBezTo>
                      <a:pt x="852" y="679"/>
                      <a:pt x="852" y="679"/>
                      <a:pt x="852" y="679"/>
                    </a:cubicBezTo>
                    <a:cubicBezTo>
                      <a:pt x="751" y="662"/>
                      <a:pt x="751" y="662"/>
                      <a:pt x="751" y="662"/>
                    </a:cubicBezTo>
                    <a:cubicBezTo>
                      <a:pt x="648" y="758"/>
                      <a:pt x="648" y="758"/>
                      <a:pt x="648" y="758"/>
                    </a:cubicBezTo>
                    <a:cubicBezTo>
                      <a:pt x="647" y="850"/>
                      <a:pt x="647" y="850"/>
                      <a:pt x="647" y="850"/>
                    </a:cubicBezTo>
                    <a:cubicBezTo>
                      <a:pt x="519" y="896"/>
                      <a:pt x="519" y="896"/>
                      <a:pt x="519" y="896"/>
                    </a:cubicBezTo>
                    <a:cubicBezTo>
                      <a:pt x="470" y="808"/>
                      <a:pt x="470" y="808"/>
                      <a:pt x="470" y="808"/>
                    </a:cubicBezTo>
                    <a:cubicBezTo>
                      <a:pt x="330" y="788"/>
                      <a:pt x="330" y="788"/>
                      <a:pt x="330" y="788"/>
                    </a:cubicBezTo>
                    <a:cubicBezTo>
                      <a:pt x="256" y="844"/>
                      <a:pt x="256" y="844"/>
                      <a:pt x="256" y="844"/>
                    </a:cubicBezTo>
                    <a:cubicBezTo>
                      <a:pt x="140" y="774"/>
                      <a:pt x="140" y="774"/>
                      <a:pt x="140" y="774"/>
                    </a:cubicBezTo>
                    <a:cubicBezTo>
                      <a:pt x="179" y="681"/>
                      <a:pt x="179" y="681"/>
                      <a:pt x="179" y="681"/>
                    </a:cubicBezTo>
                    <a:cubicBezTo>
                      <a:pt x="108" y="560"/>
                      <a:pt x="108" y="560"/>
                      <a:pt x="108" y="560"/>
                    </a:cubicBezTo>
                    <a:cubicBezTo>
                      <a:pt x="17" y="538"/>
                      <a:pt x="17" y="538"/>
                      <a:pt x="17" y="538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98" y="377"/>
                      <a:pt x="98" y="377"/>
                      <a:pt x="98" y="377"/>
                    </a:cubicBezTo>
                    <a:cubicBezTo>
                      <a:pt x="149" y="246"/>
                      <a:pt x="149" y="246"/>
                      <a:pt x="149" y="246"/>
                    </a:cubicBezTo>
                    <a:cubicBezTo>
                      <a:pt x="110" y="162"/>
                      <a:pt x="110" y="162"/>
                      <a:pt x="110" y="162"/>
                    </a:cubicBezTo>
                    <a:cubicBezTo>
                      <a:pt x="205" y="66"/>
                      <a:pt x="205" y="66"/>
                      <a:pt x="205" y="66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423" y="83"/>
                      <a:pt x="423" y="83"/>
                      <a:pt x="423" y="83"/>
                    </a:cubicBezTo>
                    <a:cubicBezTo>
                      <a:pt x="465" y="0"/>
                      <a:pt x="465" y="0"/>
                      <a:pt x="465" y="0"/>
                    </a:cubicBezTo>
                    <a:close/>
                    <a:moveTo>
                      <a:pt x="458" y="262"/>
                    </a:moveTo>
                    <a:cubicBezTo>
                      <a:pt x="560" y="262"/>
                      <a:pt x="643" y="344"/>
                      <a:pt x="643" y="446"/>
                    </a:cubicBezTo>
                    <a:cubicBezTo>
                      <a:pt x="643" y="547"/>
                      <a:pt x="560" y="629"/>
                      <a:pt x="458" y="629"/>
                    </a:cubicBezTo>
                    <a:cubicBezTo>
                      <a:pt x="355" y="629"/>
                      <a:pt x="272" y="547"/>
                      <a:pt x="272" y="446"/>
                    </a:cubicBezTo>
                    <a:cubicBezTo>
                      <a:pt x="272" y="344"/>
                      <a:pt x="355" y="262"/>
                      <a:pt x="458" y="2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36">
                <a:extLst>
                  <a:ext uri="{FF2B5EF4-FFF2-40B4-BE49-F238E27FC236}">
                    <a16:creationId xmlns:a16="http://schemas.microsoft.com/office/drawing/2014/main" id="{378FD9C7-F26C-4A22-827F-457CE630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8925" y="1244600"/>
                <a:ext cx="422275" cy="422275"/>
              </a:xfrm>
              <a:custGeom>
                <a:avLst/>
                <a:gdLst>
                  <a:gd name="T0" fmla="*/ 2147483647 w 500"/>
                  <a:gd name="T1" fmla="*/ 2147483647 h 500"/>
                  <a:gd name="T2" fmla="*/ 2147483647 w 500"/>
                  <a:gd name="T3" fmla="*/ 2147483647 h 500"/>
                  <a:gd name="T4" fmla="*/ 2147483647 w 500"/>
                  <a:gd name="T5" fmla="*/ 2147483647 h 500"/>
                  <a:gd name="T6" fmla="*/ 2147483647 w 500"/>
                  <a:gd name="T7" fmla="*/ 2147483647 h 500"/>
                  <a:gd name="T8" fmla="*/ 2147483647 w 500"/>
                  <a:gd name="T9" fmla="*/ 2147483647 h 5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0"/>
                  <a:gd name="T16" fmla="*/ 0 h 500"/>
                  <a:gd name="T17" fmla="*/ 500 w 500"/>
                  <a:gd name="T18" fmla="*/ 500 h 5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0" h="500">
                    <a:moveTo>
                      <a:pt x="417" y="401"/>
                    </a:moveTo>
                    <a:cubicBezTo>
                      <a:pt x="333" y="493"/>
                      <a:pt x="191" y="500"/>
                      <a:pt x="99" y="417"/>
                    </a:cubicBezTo>
                    <a:cubicBezTo>
                      <a:pt x="7" y="333"/>
                      <a:pt x="0" y="191"/>
                      <a:pt x="83" y="99"/>
                    </a:cubicBezTo>
                    <a:cubicBezTo>
                      <a:pt x="166" y="7"/>
                      <a:pt x="308" y="0"/>
                      <a:pt x="400" y="83"/>
                    </a:cubicBezTo>
                    <a:cubicBezTo>
                      <a:pt x="493" y="166"/>
                      <a:pt x="500" y="308"/>
                      <a:pt x="417" y="401"/>
                    </a:cubicBezTo>
                    <a:close/>
                  </a:path>
                </a:pathLst>
              </a:custGeom>
              <a:solidFill>
                <a:srgbClr val="D55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37">
                <a:extLst>
                  <a:ext uri="{FF2B5EF4-FFF2-40B4-BE49-F238E27FC236}">
                    <a16:creationId xmlns:a16="http://schemas.microsoft.com/office/drawing/2014/main" id="{70DD163D-CE13-488D-8D97-9EA71DA0D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4650" y="1319212"/>
                <a:ext cx="252413" cy="282575"/>
              </a:xfrm>
              <a:custGeom>
                <a:avLst/>
                <a:gdLst>
                  <a:gd name="T0" fmla="*/ 2147483647 w 299"/>
                  <a:gd name="T1" fmla="*/ 0 h 334"/>
                  <a:gd name="T2" fmla="*/ 0 w 299"/>
                  <a:gd name="T3" fmla="*/ 2147483647 h 334"/>
                  <a:gd name="T4" fmla="*/ 2147483647 w 299"/>
                  <a:gd name="T5" fmla="*/ 2147483647 h 334"/>
                  <a:gd name="T6" fmla="*/ 2147483647 w 299"/>
                  <a:gd name="T7" fmla="*/ 2147483647 h 334"/>
                  <a:gd name="T8" fmla="*/ 2147483647 w 299"/>
                  <a:gd name="T9" fmla="*/ 2147483647 h 334"/>
                  <a:gd name="T10" fmla="*/ 2147483647 w 299"/>
                  <a:gd name="T11" fmla="*/ 2147483647 h 334"/>
                  <a:gd name="T12" fmla="*/ 2147483647 w 299"/>
                  <a:gd name="T13" fmla="*/ 2147483647 h 334"/>
                  <a:gd name="T14" fmla="*/ 2147483647 w 299"/>
                  <a:gd name="T15" fmla="*/ 2147483647 h 334"/>
                  <a:gd name="T16" fmla="*/ 2147483647 w 299"/>
                  <a:gd name="T17" fmla="*/ 2147483647 h 334"/>
                  <a:gd name="T18" fmla="*/ 2147483647 w 299"/>
                  <a:gd name="T19" fmla="*/ 2147483647 h 334"/>
                  <a:gd name="T20" fmla="*/ 2147483647 w 299"/>
                  <a:gd name="T21" fmla="*/ 2147483647 h 334"/>
                  <a:gd name="T22" fmla="*/ 2147483647 w 299"/>
                  <a:gd name="T23" fmla="*/ 2147483647 h 334"/>
                  <a:gd name="T24" fmla="*/ 2147483647 w 299"/>
                  <a:gd name="T25" fmla="*/ 2147483647 h 334"/>
                  <a:gd name="T26" fmla="*/ 2147483647 w 299"/>
                  <a:gd name="T27" fmla="*/ 2147483647 h 334"/>
                  <a:gd name="T28" fmla="*/ 2147483647 w 299"/>
                  <a:gd name="T29" fmla="*/ 0 h 3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99"/>
                  <a:gd name="T46" fmla="*/ 0 h 334"/>
                  <a:gd name="T47" fmla="*/ 299 w 299"/>
                  <a:gd name="T48" fmla="*/ 334 h 33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99" h="334">
                    <a:moveTo>
                      <a:pt x="176" y="0"/>
                    </a:moveTo>
                    <a:cubicBezTo>
                      <a:pt x="0" y="129"/>
                      <a:pt x="0" y="129"/>
                      <a:pt x="0" y="129"/>
                    </a:cubicBezTo>
                    <a:cubicBezTo>
                      <a:pt x="43" y="136"/>
                      <a:pt x="43" y="136"/>
                      <a:pt x="43" y="136"/>
                    </a:cubicBezTo>
                    <a:cubicBezTo>
                      <a:pt x="21" y="265"/>
                      <a:pt x="21" y="265"/>
                      <a:pt x="21" y="265"/>
                    </a:cubicBezTo>
                    <a:cubicBezTo>
                      <a:pt x="18" y="285"/>
                      <a:pt x="34" y="305"/>
                      <a:pt x="58" y="309"/>
                    </a:cubicBezTo>
                    <a:cubicBezTo>
                      <a:pt x="79" y="312"/>
                      <a:pt x="79" y="312"/>
                      <a:pt x="79" y="312"/>
                    </a:cubicBezTo>
                    <a:cubicBezTo>
                      <a:pt x="98" y="202"/>
                      <a:pt x="98" y="202"/>
                      <a:pt x="98" y="202"/>
                    </a:cubicBezTo>
                    <a:cubicBezTo>
                      <a:pt x="101" y="182"/>
                      <a:pt x="123" y="169"/>
                      <a:pt x="147" y="173"/>
                    </a:cubicBezTo>
                    <a:cubicBezTo>
                      <a:pt x="170" y="177"/>
                      <a:pt x="187" y="196"/>
                      <a:pt x="183" y="217"/>
                    </a:cubicBezTo>
                    <a:cubicBezTo>
                      <a:pt x="165" y="327"/>
                      <a:pt x="165" y="327"/>
                      <a:pt x="165" y="327"/>
                    </a:cubicBezTo>
                    <a:cubicBezTo>
                      <a:pt x="186" y="330"/>
                      <a:pt x="186" y="330"/>
                      <a:pt x="186" y="330"/>
                    </a:cubicBezTo>
                    <a:cubicBezTo>
                      <a:pt x="210" y="334"/>
                      <a:pt x="232" y="321"/>
                      <a:pt x="235" y="301"/>
                    </a:cubicBezTo>
                    <a:cubicBezTo>
                      <a:pt x="257" y="172"/>
                      <a:pt x="257" y="172"/>
                      <a:pt x="257" y="172"/>
                    </a:cubicBezTo>
                    <a:cubicBezTo>
                      <a:pt x="299" y="180"/>
                      <a:pt x="299" y="180"/>
                      <a:pt x="299" y="180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EEE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38">
                <a:extLst>
                  <a:ext uri="{FF2B5EF4-FFF2-40B4-BE49-F238E27FC236}">
                    <a16:creationId xmlns:a16="http://schemas.microsoft.com/office/drawing/2014/main" id="{F41EF79B-8D12-43E1-A5B9-D506F47BE1F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07962" y="1287462"/>
                <a:ext cx="673100" cy="593725"/>
              </a:xfrm>
              <a:custGeom>
                <a:avLst/>
                <a:gdLst>
                  <a:gd name="T0" fmla="*/ 2147483647 w 796"/>
                  <a:gd name="T1" fmla="*/ 2147483647 h 701"/>
                  <a:gd name="T2" fmla="*/ 2147483647 w 796"/>
                  <a:gd name="T3" fmla="*/ 2147483647 h 701"/>
                  <a:gd name="T4" fmla="*/ 2147483647 w 796"/>
                  <a:gd name="T5" fmla="*/ 2147483647 h 701"/>
                  <a:gd name="T6" fmla="*/ 2147483647 w 796"/>
                  <a:gd name="T7" fmla="*/ 2147483647 h 701"/>
                  <a:gd name="T8" fmla="*/ 2147483647 w 796"/>
                  <a:gd name="T9" fmla="*/ 2147483647 h 701"/>
                  <a:gd name="T10" fmla="*/ 2147483647 w 796"/>
                  <a:gd name="T11" fmla="*/ 2147483647 h 701"/>
                  <a:gd name="T12" fmla="*/ 2147483647 w 796"/>
                  <a:gd name="T13" fmla="*/ 2147483647 h 701"/>
                  <a:gd name="T14" fmla="*/ 2147483647 w 796"/>
                  <a:gd name="T15" fmla="*/ 2147483647 h 701"/>
                  <a:gd name="T16" fmla="*/ 2147483647 w 796"/>
                  <a:gd name="T17" fmla="*/ 2147483647 h 701"/>
                  <a:gd name="T18" fmla="*/ 2147483647 w 796"/>
                  <a:gd name="T19" fmla="*/ 2147483647 h 701"/>
                  <a:gd name="T20" fmla="*/ 2147483647 w 796"/>
                  <a:gd name="T21" fmla="*/ 2147483647 h 701"/>
                  <a:gd name="T22" fmla="*/ 2147483647 w 796"/>
                  <a:gd name="T23" fmla="*/ 2147483647 h 701"/>
                  <a:gd name="T24" fmla="*/ 2147483647 w 796"/>
                  <a:gd name="T25" fmla="*/ 2147483647 h 701"/>
                  <a:gd name="T26" fmla="*/ 2147483647 w 796"/>
                  <a:gd name="T27" fmla="*/ 2147483647 h 701"/>
                  <a:gd name="T28" fmla="*/ 2147483647 w 796"/>
                  <a:gd name="T29" fmla="*/ 2147483647 h 701"/>
                  <a:gd name="T30" fmla="*/ 2147483647 w 796"/>
                  <a:gd name="T31" fmla="*/ 2147483647 h 701"/>
                  <a:gd name="T32" fmla="*/ 2147483647 w 796"/>
                  <a:gd name="T33" fmla="*/ 2147483647 h 701"/>
                  <a:gd name="T34" fmla="*/ 2147483647 w 796"/>
                  <a:gd name="T35" fmla="*/ 2147483647 h 701"/>
                  <a:gd name="T36" fmla="*/ 2147483647 w 796"/>
                  <a:gd name="T37" fmla="*/ 2147483647 h 701"/>
                  <a:gd name="T38" fmla="*/ 2147483647 w 796"/>
                  <a:gd name="T39" fmla="*/ 2147483647 h 7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96"/>
                  <a:gd name="T61" fmla="*/ 0 h 701"/>
                  <a:gd name="T62" fmla="*/ 796 w 796"/>
                  <a:gd name="T63" fmla="*/ 701 h 70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96" h="701">
                    <a:moveTo>
                      <a:pt x="556" y="26"/>
                    </a:moveTo>
                    <a:cubicBezTo>
                      <a:pt x="435" y="69"/>
                      <a:pt x="435" y="69"/>
                      <a:pt x="435" y="69"/>
                    </a:cubicBezTo>
                    <a:cubicBezTo>
                      <a:pt x="419" y="24"/>
                      <a:pt x="370" y="0"/>
                      <a:pt x="325" y="16"/>
                    </a:cubicBezTo>
                    <a:cubicBezTo>
                      <a:pt x="280" y="32"/>
                      <a:pt x="256" y="81"/>
                      <a:pt x="272" y="126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95" y="143"/>
                      <a:pt x="95" y="143"/>
                      <a:pt x="95" y="143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69" y="197"/>
                      <a:pt x="69" y="197"/>
                      <a:pt x="69" y="197"/>
                    </a:cubicBezTo>
                    <a:cubicBezTo>
                      <a:pt x="24" y="213"/>
                      <a:pt x="0" y="262"/>
                      <a:pt x="16" y="307"/>
                    </a:cubicBezTo>
                    <a:cubicBezTo>
                      <a:pt x="130" y="632"/>
                      <a:pt x="130" y="632"/>
                      <a:pt x="130" y="632"/>
                    </a:cubicBezTo>
                    <a:cubicBezTo>
                      <a:pt x="146" y="677"/>
                      <a:pt x="195" y="701"/>
                      <a:pt x="240" y="685"/>
                    </a:cubicBezTo>
                    <a:cubicBezTo>
                      <a:pt x="728" y="514"/>
                      <a:pt x="728" y="514"/>
                      <a:pt x="728" y="514"/>
                    </a:cubicBezTo>
                    <a:cubicBezTo>
                      <a:pt x="773" y="498"/>
                      <a:pt x="796" y="449"/>
                      <a:pt x="780" y="404"/>
                    </a:cubicBezTo>
                    <a:cubicBezTo>
                      <a:pt x="666" y="79"/>
                      <a:pt x="666" y="79"/>
                      <a:pt x="666" y="79"/>
                    </a:cubicBezTo>
                    <a:cubicBezTo>
                      <a:pt x="650" y="34"/>
                      <a:pt x="601" y="10"/>
                      <a:pt x="556" y="26"/>
                    </a:cubicBezTo>
                    <a:close/>
                    <a:moveTo>
                      <a:pt x="496" y="504"/>
                    </a:moveTo>
                    <a:cubicBezTo>
                      <a:pt x="406" y="535"/>
                      <a:pt x="308" y="488"/>
                      <a:pt x="276" y="399"/>
                    </a:cubicBezTo>
                    <a:cubicBezTo>
                      <a:pt x="245" y="309"/>
                      <a:pt x="292" y="210"/>
                      <a:pt x="382" y="179"/>
                    </a:cubicBezTo>
                    <a:cubicBezTo>
                      <a:pt x="472" y="147"/>
                      <a:pt x="570" y="195"/>
                      <a:pt x="601" y="284"/>
                    </a:cubicBezTo>
                    <a:cubicBezTo>
                      <a:pt x="633" y="374"/>
                      <a:pt x="586" y="472"/>
                      <a:pt x="496" y="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7B342704-5A03-4891-ACF7-333A63897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87" y="1493837"/>
                <a:ext cx="165100" cy="165100"/>
              </a:xfrm>
              <a:custGeom>
                <a:avLst/>
                <a:gdLst>
                  <a:gd name="T0" fmla="*/ 2147483647 w 194"/>
                  <a:gd name="T1" fmla="*/ 2147483647 h 194"/>
                  <a:gd name="T2" fmla="*/ 2147483647 w 194"/>
                  <a:gd name="T3" fmla="*/ 2147483647 h 194"/>
                  <a:gd name="T4" fmla="*/ 2147483647 w 194"/>
                  <a:gd name="T5" fmla="*/ 2147483647 h 194"/>
                  <a:gd name="T6" fmla="*/ 2147483647 w 194"/>
                  <a:gd name="T7" fmla="*/ 2147483647 h 194"/>
                  <a:gd name="T8" fmla="*/ 2147483647 w 194"/>
                  <a:gd name="T9" fmla="*/ 2147483647 h 1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94"/>
                  <a:gd name="T17" fmla="*/ 194 w 194"/>
                  <a:gd name="T18" fmla="*/ 194 h 1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94">
                    <a:moveTo>
                      <a:pt x="68" y="16"/>
                    </a:moveTo>
                    <a:cubicBezTo>
                      <a:pt x="24" y="32"/>
                      <a:pt x="0" y="81"/>
                      <a:pt x="16" y="126"/>
                    </a:cubicBezTo>
                    <a:cubicBezTo>
                      <a:pt x="31" y="171"/>
                      <a:pt x="81" y="194"/>
                      <a:pt x="125" y="179"/>
                    </a:cubicBezTo>
                    <a:cubicBezTo>
                      <a:pt x="170" y="163"/>
                      <a:pt x="194" y="114"/>
                      <a:pt x="178" y="69"/>
                    </a:cubicBezTo>
                    <a:cubicBezTo>
                      <a:pt x="162" y="24"/>
                      <a:pt x="113" y="0"/>
                      <a:pt x="68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DD25C437-C637-4B49-8660-05ADC601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412" y="1216025"/>
                <a:ext cx="881063" cy="879475"/>
              </a:xfrm>
              <a:custGeom>
                <a:avLst/>
                <a:gdLst>
                  <a:gd name="T0" fmla="*/ 2147483647 w 1041"/>
                  <a:gd name="T1" fmla="*/ 2147483647 h 1040"/>
                  <a:gd name="T2" fmla="*/ 2147483647 w 1041"/>
                  <a:gd name="T3" fmla="*/ 2147483647 h 1040"/>
                  <a:gd name="T4" fmla="*/ 2147483647 w 1041"/>
                  <a:gd name="T5" fmla="*/ 2147483647 h 1040"/>
                  <a:gd name="T6" fmla="*/ 2147483647 w 1041"/>
                  <a:gd name="T7" fmla="*/ 2147483647 h 1040"/>
                  <a:gd name="T8" fmla="*/ 2147483647 w 1041"/>
                  <a:gd name="T9" fmla="*/ 2147483647 h 10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1"/>
                  <a:gd name="T16" fmla="*/ 0 h 1040"/>
                  <a:gd name="T17" fmla="*/ 1041 w 1041"/>
                  <a:gd name="T18" fmla="*/ 1040 h 10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1" h="1040">
                    <a:moveTo>
                      <a:pt x="971" y="646"/>
                    </a:moveTo>
                    <a:cubicBezTo>
                      <a:pt x="1041" y="397"/>
                      <a:pt x="895" y="139"/>
                      <a:pt x="646" y="69"/>
                    </a:cubicBezTo>
                    <a:cubicBezTo>
                      <a:pt x="398" y="0"/>
                      <a:pt x="139" y="145"/>
                      <a:pt x="70" y="394"/>
                    </a:cubicBezTo>
                    <a:cubicBezTo>
                      <a:pt x="0" y="643"/>
                      <a:pt x="145" y="901"/>
                      <a:pt x="394" y="970"/>
                    </a:cubicBezTo>
                    <a:cubicBezTo>
                      <a:pt x="643" y="1040"/>
                      <a:pt x="901" y="895"/>
                      <a:pt x="971" y="646"/>
                    </a:cubicBezTo>
                    <a:close/>
                  </a:path>
                </a:pathLst>
              </a:custGeom>
              <a:solidFill>
                <a:srgbClr val="334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41">
                <a:extLst>
                  <a:ext uri="{FF2B5EF4-FFF2-40B4-BE49-F238E27FC236}">
                    <a16:creationId xmlns:a16="http://schemas.microsoft.com/office/drawing/2014/main" id="{EC35300F-4DEA-4C8C-8AF5-E2D37E789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075" y="1455737"/>
                <a:ext cx="438150" cy="455613"/>
              </a:xfrm>
              <a:custGeom>
                <a:avLst/>
                <a:gdLst>
                  <a:gd name="T0" fmla="*/ 2147483647 w 518"/>
                  <a:gd name="T1" fmla="*/ 2147483647 h 539"/>
                  <a:gd name="T2" fmla="*/ 2147483647 w 518"/>
                  <a:gd name="T3" fmla="*/ 2147483647 h 539"/>
                  <a:gd name="T4" fmla="*/ 2147483647 w 518"/>
                  <a:gd name="T5" fmla="*/ 2147483647 h 539"/>
                  <a:gd name="T6" fmla="*/ 2147483647 w 518"/>
                  <a:gd name="T7" fmla="*/ 2147483647 h 539"/>
                  <a:gd name="T8" fmla="*/ 2147483647 w 518"/>
                  <a:gd name="T9" fmla="*/ 2147483647 h 539"/>
                  <a:gd name="T10" fmla="*/ 2147483647 w 518"/>
                  <a:gd name="T11" fmla="*/ 2147483647 h 539"/>
                  <a:gd name="T12" fmla="*/ 2147483647 w 518"/>
                  <a:gd name="T13" fmla="*/ 2147483647 h 539"/>
                  <a:gd name="T14" fmla="*/ 2147483647 w 518"/>
                  <a:gd name="T15" fmla="*/ 2147483647 h 539"/>
                  <a:gd name="T16" fmla="*/ 2147483647 w 518"/>
                  <a:gd name="T17" fmla="*/ 2147483647 h 539"/>
                  <a:gd name="T18" fmla="*/ 2147483647 w 518"/>
                  <a:gd name="T19" fmla="*/ 2147483647 h 539"/>
                  <a:gd name="T20" fmla="*/ 2147483647 w 518"/>
                  <a:gd name="T21" fmla="*/ 2147483647 h 539"/>
                  <a:gd name="T22" fmla="*/ 2147483647 w 518"/>
                  <a:gd name="T23" fmla="*/ 2147483647 h 539"/>
                  <a:gd name="T24" fmla="*/ 2147483647 w 518"/>
                  <a:gd name="T25" fmla="*/ 2147483647 h 539"/>
                  <a:gd name="T26" fmla="*/ 2147483647 w 518"/>
                  <a:gd name="T27" fmla="*/ 2147483647 h 539"/>
                  <a:gd name="T28" fmla="*/ 2147483647 w 518"/>
                  <a:gd name="T29" fmla="*/ 2147483647 h 539"/>
                  <a:gd name="T30" fmla="*/ 2147483647 w 518"/>
                  <a:gd name="T31" fmla="*/ 2147483647 h 539"/>
                  <a:gd name="T32" fmla="*/ 2147483647 w 518"/>
                  <a:gd name="T33" fmla="*/ 2147483647 h 539"/>
                  <a:gd name="T34" fmla="*/ 2147483647 w 518"/>
                  <a:gd name="T35" fmla="*/ 2147483647 h 539"/>
                  <a:gd name="T36" fmla="*/ 2147483647 w 518"/>
                  <a:gd name="T37" fmla="*/ 603770064 h 539"/>
                  <a:gd name="T38" fmla="*/ 2147483647 w 518"/>
                  <a:gd name="T39" fmla="*/ 1208254400 h 539"/>
                  <a:gd name="T40" fmla="*/ 2147483647 w 518"/>
                  <a:gd name="T41" fmla="*/ 2147483647 h 539"/>
                  <a:gd name="T42" fmla="*/ 2147483647 w 518"/>
                  <a:gd name="T43" fmla="*/ 2147483647 h 539"/>
                  <a:gd name="T44" fmla="*/ 2147483647 w 518"/>
                  <a:gd name="T45" fmla="*/ 2147483647 h 539"/>
                  <a:gd name="T46" fmla="*/ 2147483647 w 518"/>
                  <a:gd name="T47" fmla="*/ 2147483647 h 539"/>
                  <a:gd name="T48" fmla="*/ 2147483647 w 518"/>
                  <a:gd name="T49" fmla="*/ 2147483647 h 539"/>
                  <a:gd name="T50" fmla="*/ 2147483647 w 518"/>
                  <a:gd name="T51" fmla="*/ 2147483647 h 539"/>
                  <a:gd name="T52" fmla="*/ 2147483647 w 518"/>
                  <a:gd name="T53" fmla="*/ 2147483647 h 539"/>
                  <a:gd name="T54" fmla="*/ 2147483647 w 518"/>
                  <a:gd name="T55" fmla="*/ 2147483647 h 539"/>
                  <a:gd name="T56" fmla="*/ 2147483647 w 518"/>
                  <a:gd name="T57" fmla="*/ 2147483647 h 539"/>
                  <a:gd name="T58" fmla="*/ 2147483647 w 518"/>
                  <a:gd name="T59" fmla="*/ 2147483647 h 539"/>
                  <a:gd name="T60" fmla="*/ 2147483647 w 518"/>
                  <a:gd name="T61" fmla="*/ 2147483647 h 539"/>
                  <a:gd name="T62" fmla="*/ 2147483647 w 518"/>
                  <a:gd name="T63" fmla="*/ 2147483647 h 539"/>
                  <a:gd name="T64" fmla="*/ 2147483647 w 518"/>
                  <a:gd name="T65" fmla="*/ 2147483647 h 539"/>
                  <a:gd name="T66" fmla="*/ 2147483647 w 518"/>
                  <a:gd name="T67" fmla="*/ 2147483647 h 539"/>
                  <a:gd name="T68" fmla="*/ 2147483647 w 518"/>
                  <a:gd name="T69" fmla="*/ 2147483647 h 539"/>
                  <a:gd name="T70" fmla="*/ 2147483647 w 518"/>
                  <a:gd name="T71" fmla="*/ 2147483647 h 539"/>
                  <a:gd name="T72" fmla="*/ 2147483647 w 518"/>
                  <a:gd name="T73" fmla="*/ 2147483647 h 539"/>
                  <a:gd name="T74" fmla="*/ 0 w 518"/>
                  <a:gd name="T75" fmla="*/ 2147483647 h 539"/>
                  <a:gd name="T76" fmla="*/ 0 w 518"/>
                  <a:gd name="T77" fmla="*/ 2147483647 h 539"/>
                  <a:gd name="T78" fmla="*/ 2147483647 w 518"/>
                  <a:gd name="T79" fmla="*/ 2147483647 h 539"/>
                  <a:gd name="T80" fmla="*/ 2147483647 w 518"/>
                  <a:gd name="T81" fmla="*/ 2147483647 h 539"/>
                  <a:gd name="T82" fmla="*/ 2147483647 w 518"/>
                  <a:gd name="T83" fmla="*/ 2147483647 h 5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18"/>
                  <a:gd name="T127" fmla="*/ 0 h 539"/>
                  <a:gd name="T128" fmla="*/ 518 w 518"/>
                  <a:gd name="T129" fmla="*/ 539 h 5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18" h="539">
                    <a:moveTo>
                      <a:pt x="518" y="467"/>
                    </a:moveTo>
                    <a:cubicBezTo>
                      <a:pt x="518" y="467"/>
                      <a:pt x="518" y="467"/>
                      <a:pt x="518" y="467"/>
                    </a:cubicBezTo>
                    <a:cubicBezTo>
                      <a:pt x="518" y="465"/>
                      <a:pt x="518" y="464"/>
                      <a:pt x="517" y="463"/>
                    </a:cubicBezTo>
                    <a:cubicBezTo>
                      <a:pt x="511" y="416"/>
                      <a:pt x="508" y="364"/>
                      <a:pt x="479" y="349"/>
                    </a:cubicBezTo>
                    <a:cubicBezTo>
                      <a:pt x="453" y="337"/>
                      <a:pt x="421" y="327"/>
                      <a:pt x="393" y="319"/>
                    </a:cubicBezTo>
                    <a:cubicBezTo>
                      <a:pt x="363" y="310"/>
                      <a:pt x="341" y="304"/>
                      <a:pt x="327" y="292"/>
                    </a:cubicBezTo>
                    <a:cubicBezTo>
                      <a:pt x="328" y="292"/>
                      <a:pt x="328" y="292"/>
                      <a:pt x="328" y="292"/>
                    </a:cubicBezTo>
                    <a:cubicBezTo>
                      <a:pt x="326" y="291"/>
                      <a:pt x="324" y="289"/>
                      <a:pt x="323" y="287"/>
                    </a:cubicBezTo>
                    <a:cubicBezTo>
                      <a:pt x="322" y="287"/>
                      <a:pt x="322" y="287"/>
                      <a:pt x="322" y="287"/>
                    </a:cubicBezTo>
                    <a:cubicBezTo>
                      <a:pt x="320" y="285"/>
                      <a:pt x="320" y="285"/>
                      <a:pt x="320" y="285"/>
                    </a:cubicBezTo>
                    <a:cubicBezTo>
                      <a:pt x="315" y="278"/>
                      <a:pt x="311" y="270"/>
                      <a:pt x="308" y="259"/>
                    </a:cubicBezTo>
                    <a:cubicBezTo>
                      <a:pt x="323" y="240"/>
                      <a:pt x="333" y="213"/>
                      <a:pt x="333" y="184"/>
                    </a:cubicBezTo>
                    <a:cubicBezTo>
                      <a:pt x="338" y="181"/>
                      <a:pt x="342" y="173"/>
                      <a:pt x="343" y="163"/>
                    </a:cubicBezTo>
                    <a:cubicBezTo>
                      <a:pt x="346" y="149"/>
                      <a:pt x="352" y="136"/>
                      <a:pt x="338" y="134"/>
                    </a:cubicBezTo>
                    <a:cubicBezTo>
                      <a:pt x="338" y="134"/>
                      <a:pt x="338" y="133"/>
                      <a:pt x="339" y="133"/>
                    </a:cubicBezTo>
                    <a:cubicBezTo>
                      <a:pt x="344" y="119"/>
                      <a:pt x="350" y="107"/>
                      <a:pt x="353" y="93"/>
                    </a:cubicBezTo>
                    <a:cubicBezTo>
                      <a:pt x="356" y="75"/>
                      <a:pt x="352" y="52"/>
                      <a:pt x="330" y="33"/>
                    </a:cubicBezTo>
                    <a:cubicBezTo>
                      <a:pt x="319" y="23"/>
                      <a:pt x="304" y="18"/>
                      <a:pt x="289" y="17"/>
                    </a:cubicBezTo>
                    <a:cubicBezTo>
                      <a:pt x="277" y="4"/>
                      <a:pt x="263" y="0"/>
                      <a:pt x="244" y="1"/>
                    </a:cubicBezTo>
                    <a:cubicBezTo>
                      <a:pt x="238" y="1"/>
                      <a:pt x="231" y="1"/>
                      <a:pt x="223" y="2"/>
                    </a:cubicBezTo>
                    <a:cubicBezTo>
                      <a:pt x="201" y="4"/>
                      <a:pt x="178" y="24"/>
                      <a:pt x="165" y="39"/>
                    </a:cubicBezTo>
                    <a:cubicBezTo>
                      <a:pt x="155" y="51"/>
                      <a:pt x="154" y="67"/>
                      <a:pt x="156" y="84"/>
                    </a:cubicBezTo>
                    <a:cubicBezTo>
                      <a:pt x="157" y="100"/>
                      <a:pt x="162" y="117"/>
                      <a:pt x="166" y="133"/>
                    </a:cubicBezTo>
                    <a:cubicBezTo>
                      <a:pt x="166" y="134"/>
                      <a:pt x="166" y="136"/>
                      <a:pt x="166" y="137"/>
                    </a:cubicBezTo>
                    <a:cubicBezTo>
                      <a:pt x="166" y="137"/>
                      <a:pt x="165" y="137"/>
                      <a:pt x="165" y="137"/>
                    </a:cubicBezTo>
                    <a:cubicBezTo>
                      <a:pt x="151" y="140"/>
                      <a:pt x="157" y="152"/>
                      <a:pt x="160" y="166"/>
                    </a:cubicBezTo>
                    <a:cubicBezTo>
                      <a:pt x="161" y="169"/>
                      <a:pt x="161" y="172"/>
                      <a:pt x="162" y="174"/>
                    </a:cubicBezTo>
                    <a:cubicBezTo>
                      <a:pt x="165" y="180"/>
                      <a:pt x="168" y="185"/>
                      <a:pt x="172" y="188"/>
                    </a:cubicBezTo>
                    <a:cubicBezTo>
                      <a:pt x="172" y="199"/>
                      <a:pt x="174" y="211"/>
                      <a:pt x="177" y="221"/>
                    </a:cubicBezTo>
                    <a:cubicBezTo>
                      <a:pt x="182" y="238"/>
                      <a:pt x="190" y="252"/>
                      <a:pt x="199" y="264"/>
                    </a:cubicBezTo>
                    <a:cubicBezTo>
                      <a:pt x="196" y="276"/>
                      <a:pt x="191" y="285"/>
                      <a:pt x="183" y="292"/>
                    </a:cubicBezTo>
                    <a:cubicBezTo>
                      <a:pt x="184" y="292"/>
                      <a:pt x="184" y="292"/>
                      <a:pt x="184" y="292"/>
                    </a:cubicBezTo>
                    <a:cubicBezTo>
                      <a:pt x="183" y="292"/>
                      <a:pt x="183" y="292"/>
                      <a:pt x="182" y="293"/>
                    </a:cubicBezTo>
                    <a:cubicBezTo>
                      <a:pt x="178" y="296"/>
                      <a:pt x="172" y="299"/>
                      <a:pt x="168" y="302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151" y="314"/>
                      <a:pt x="136" y="319"/>
                      <a:pt x="119" y="325"/>
                    </a:cubicBezTo>
                    <a:cubicBezTo>
                      <a:pt x="91" y="334"/>
                      <a:pt x="60" y="345"/>
                      <a:pt x="34" y="358"/>
                    </a:cubicBezTo>
                    <a:cubicBezTo>
                      <a:pt x="5" y="374"/>
                      <a:pt x="4" y="430"/>
                      <a:pt x="0" y="477"/>
                    </a:cubicBezTo>
                    <a:cubicBezTo>
                      <a:pt x="0" y="477"/>
                      <a:pt x="0" y="477"/>
                      <a:pt x="0" y="477"/>
                    </a:cubicBezTo>
                    <a:cubicBezTo>
                      <a:pt x="1" y="513"/>
                      <a:pt x="118" y="539"/>
                      <a:pt x="260" y="536"/>
                    </a:cubicBezTo>
                    <a:cubicBezTo>
                      <a:pt x="403" y="533"/>
                      <a:pt x="518" y="502"/>
                      <a:pt x="518" y="467"/>
                    </a:cubicBezTo>
                    <a:cubicBezTo>
                      <a:pt x="518" y="467"/>
                      <a:pt x="518" y="467"/>
                      <a:pt x="518" y="4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43">
                <a:extLst>
                  <a:ext uri="{FF2B5EF4-FFF2-40B4-BE49-F238E27FC236}">
                    <a16:creationId xmlns:a16="http://schemas.microsoft.com/office/drawing/2014/main" id="{2A4814D0-01EA-400B-91BC-A35CBDCFC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887" y="596900"/>
                <a:ext cx="1300163" cy="1300163"/>
              </a:xfrm>
              <a:custGeom>
                <a:avLst/>
                <a:gdLst>
                  <a:gd name="T0" fmla="*/ 2147483647 w 1536"/>
                  <a:gd name="T1" fmla="*/ 2147483647 h 1537"/>
                  <a:gd name="T2" fmla="*/ 2147483647 w 1536"/>
                  <a:gd name="T3" fmla="*/ 2147483647 h 1537"/>
                  <a:gd name="T4" fmla="*/ 2147483647 w 1536"/>
                  <a:gd name="T5" fmla="*/ 2147483647 h 1537"/>
                  <a:gd name="T6" fmla="*/ 2147483647 w 1536"/>
                  <a:gd name="T7" fmla="*/ 2147483647 h 1537"/>
                  <a:gd name="T8" fmla="*/ 2147483647 w 1536"/>
                  <a:gd name="T9" fmla="*/ 2147483647 h 1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6"/>
                  <a:gd name="T16" fmla="*/ 0 h 1537"/>
                  <a:gd name="T17" fmla="*/ 1536 w 1536"/>
                  <a:gd name="T18" fmla="*/ 1537 h 15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6" h="1537">
                    <a:moveTo>
                      <a:pt x="632" y="76"/>
                    </a:moveTo>
                    <a:cubicBezTo>
                      <a:pt x="249" y="151"/>
                      <a:pt x="0" y="522"/>
                      <a:pt x="75" y="905"/>
                    </a:cubicBezTo>
                    <a:cubicBezTo>
                      <a:pt x="150" y="1287"/>
                      <a:pt x="522" y="1537"/>
                      <a:pt x="904" y="1461"/>
                    </a:cubicBezTo>
                    <a:cubicBezTo>
                      <a:pt x="1287" y="1386"/>
                      <a:pt x="1536" y="1015"/>
                      <a:pt x="1461" y="632"/>
                    </a:cubicBezTo>
                    <a:cubicBezTo>
                      <a:pt x="1386" y="250"/>
                      <a:pt x="1014" y="0"/>
                      <a:pt x="632" y="76"/>
                    </a:cubicBezTo>
                    <a:close/>
                  </a:path>
                </a:pathLst>
              </a:custGeom>
              <a:solidFill>
                <a:srgbClr val="ED9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44">
                <a:extLst>
                  <a:ext uri="{FF2B5EF4-FFF2-40B4-BE49-F238E27FC236}">
                    <a16:creationId xmlns:a16="http://schemas.microsoft.com/office/drawing/2014/main" id="{4EF4B56D-FC97-4768-BE45-C254FAD0E80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094162" y="865187"/>
                <a:ext cx="955675" cy="766763"/>
              </a:xfrm>
              <a:custGeom>
                <a:avLst/>
                <a:gdLst>
                  <a:gd name="T0" fmla="*/ 2147483647 w 1129"/>
                  <a:gd name="T1" fmla="*/ 2147483647 h 906"/>
                  <a:gd name="T2" fmla="*/ 2147483647 w 1129"/>
                  <a:gd name="T3" fmla="*/ 2147483647 h 906"/>
                  <a:gd name="T4" fmla="*/ 2147483647 w 1129"/>
                  <a:gd name="T5" fmla="*/ 2147483647 h 906"/>
                  <a:gd name="T6" fmla="*/ 2147483647 w 1129"/>
                  <a:gd name="T7" fmla="*/ 2147483647 h 906"/>
                  <a:gd name="T8" fmla="*/ 2147483647 w 1129"/>
                  <a:gd name="T9" fmla="*/ 2147483647 h 906"/>
                  <a:gd name="T10" fmla="*/ 2147483647 w 1129"/>
                  <a:gd name="T11" fmla="*/ 2147483647 h 906"/>
                  <a:gd name="T12" fmla="*/ 2147483647 w 1129"/>
                  <a:gd name="T13" fmla="*/ 2147483647 h 906"/>
                  <a:gd name="T14" fmla="*/ 2147483647 w 1129"/>
                  <a:gd name="T15" fmla="*/ 2147483647 h 906"/>
                  <a:gd name="T16" fmla="*/ 2147483647 w 1129"/>
                  <a:gd name="T17" fmla="*/ 2147483647 h 906"/>
                  <a:gd name="T18" fmla="*/ 2147483647 w 1129"/>
                  <a:gd name="T19" fmla="*/ 2147483647 h 906"/>
                  <a:gd name="T20" fmla="*/ 2147483647 w 1129"/>
                  <a:gd name="T21" fmla="*/ 2147483647 h 906"/>
                  <a:gd name="T22" fmla="*/ 2147483647 w 1129"/>
                  <a:gd name="T23" fmla="*/ 2147483647 h 906"/>
                  <a:gd name="T24" fmla="*/ 2147483647 w 1129"/>
                  <a:gd name="T25" fmla="*/ 2147483647 h 906"/>
                  <a:gd name="T26" fmla="*/ 2147483647 w 1129"/>
                  <a:gd name="T27" fmla="*/ 2147483647 h 906"/>
                  <a:gd name="T28" fmla="*/ 2147483647 w 1129"/>
                  <a:gd name="T29" fmla="*/ 2147483647 h 906"/>
                  <a:gd name="T30" fmla="*/ 2147483647 w 1129"/>
                  <a:gd name="T31" fmla="*/ 2147483647 h 906"/>
                  <a:gd name="T32" fmla="*/ 2147483647 w 1129"/>
                  <a:gd name="T33" fmla="*/ 2147483647 h 906"/>
                  <a:gd name="T34" fmla="*/ 2147483647 w 1129"/>
                  <a:gd name="T35" fmla="*/ 2147483647 h 906"/>
                  <a:gd name="T36" fmla="*/ 2147483647 w 1129"/>
                  <a:gd name="T37" fmla="*/ 2147483647 h 906"/>
                  <a:gd name="T38" fmla="*/ 2147483647 w 1129"/>
                  <a:gd name="T39" fmla="*/ 2147483647 h 906"/>
                  <a:gd name="T40" fmla="*/ 2147483647 w 1129"/>
                  <a:gd name="T41" fmla="*/ 2147483647 h 906"/>
                  <a:gd name="T42" fmla="*/ 2147483647 w 1129"/>
                  <a:gd name="T43" fmla="*/ 2147483647 h 906"/>
                  <a:gd name="T44" fmla="*/ 2147483647 w 1129"/>
                  <a:gd name="T45" fmla="*/ 2147483647 h 906"/>
                  <a:gd name="T46" fmla="*/ 2147483647 w 1129"/>
                  <a:gd name="T47" fmla="*/ 2147483647 h 906"/>
                  <a:gd name="T48" fmla="*/ 2147483647 w 1129"/>
                  <a:gd name="T49" fmla="*/ 2147483647 h 906"/>
                  <a:gd name="T50" fmla="*/ 2147483647 w 1129"/>
                  <a:gd name="T51" fmla="*/ 2147483647 h 906"/>
                  <a:gd name="T52" fmla="*/ 2147483647 w 1129"/>
                  <a:gd name="T53" fmla="*/ 2147483647 h 906"/>
                  <a:gd name="T54" fmla="*/ 2147483647 w 1129"/>
                  <a:gd name="T55" fmla="*/ 2147483647 h 906"/>
                  <a:gd name="T56" fmla="*/ 2147483647 w 1129"/>
                  <a:gd name="T57" fmla="*/ 2147483647 h 906"/>
                  <a:gd name="T58" fmla="*/ 2147483647 w 1129"/>
                  <a:gd name="T59" fmla="*/ 2147483647 h 906"/>
                  <a:gd name="T60" fmla="*/ 2147483647 w 1129"/>
                  <a:gd name="T61" fmla="*/ 2147483647 h 906"/>
                  <a:gd name="T62" fmla="*/ 2147483647 w 1129"/>
                  <a:gd name="T63" fmla="*/ 2147483647 h 906"/>
                  <a:gd name="T64" fmla="*/ 2147483647 w 1129"/>
                  <a:gd name="T65" fmla="*/ 2147483647 h 906"/>
                  <a:gd name="T66" fmla="*/ 2147483647 w 1129"/>
                  <a:gd name="T67" fmla="*/ 2147483647 h 906"/>
                  <a:gd name="T68" fmla="*/ 2147483647 w 1129"/>
                  <a:gd name="T69" fmla="*/ 2147483647 h 906"/>
                  <a:gd name="T70" fmla="*/ 2147483647 w 1129"/>
                  <a:gd name="T71" fmla="*/ 2147483647 h 906"/>
                  <a:gd name="T72" fmla="*/ 2147483647 w 1129"/>
                  <a:gd name="T73" fmla="*/ 2147483647 h 906"/>
                  <a:gd name="T74" fmla="*/ 2147483647 w 1129"/>
                  <a:gd name="T75" fmla="*/ 2147483647 h 906"/>
                  <a:gd name="T76" fmla="*/ 2147483647 w 1129"/>
                  <a:gd name="T77" fmla="*/ 2147483647 h 906"/>
                  <a:gd name="T78" fmla="*/ 2147483647 w 1129"/>
                  <a:gd name="T79" fmla="*/ 2147483647 h 906"/>
                  <a:gd name="T80" fmla="*/ 2147483647 w 1129"/>
                  <a:gd name="T81" fmla="*/ 2147483647 h 906"/>
                  <a:gd name="T82" fmla="*/ 2147483647 w 1129"/>
                  <a:gd name="T83" fmla="*/ 2147483647 h 90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29"/>
                  <a:gd name="T127" fmla="*/ 0 h 906"/>
                  <a:gd name="T128" fmla="*/ 1129 w 1129"/>
                  <a:gd name="T129" fmla="*/ 906 h 90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29" h="906">
                    <a:moveTo>
                      <a:pt x="14" y="228"/>
                    </a:moveTo>
                    <a:cubicBezTo>
                      <a:pt x="14" y="222"/>
                      <a:pt x="16" y="217"/>
                      <a:pt x="18" y="212"/>
                    </a:cubicBezTo>
                    <a:cubicBezTo>
                      <a:pt x="22" y="205"/>
                      <a:pt x="28" y="200"/>
                      <a:pt x="35" y="197"/>
                    </a:cubicBezTo>
                    <a:cubicBezTo>
                      <a:pt x="52" y="178"/>
                      <a:pt x="76" y="164"/>
                      <a:pt x="104" y="158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877" y="5"/>
                      <a:pt x="877" y="5"/>
                      <a:pt x="877" y="5"/>
                    </a:cubicBezTo>
                    <a:cubicBezTo>
                      <a:pt x="877" y="5"/>
                      <a:pt x="877" y="5"/>
                      <a:pt x="877" y="5"/>
                    </a:cubicBezTo>
                    <a:cubicBezTo>
                      <a:pt x="877" y="5"/>
                      <a:pt x="877" y="5"/>
                      <a:pt x="877" y="5"/>
                    </a:cubicBezTo>
                    <a:cubicBezTo>
                      <a:pt x="877" y="5"/>
                      <a:pt x="877" y="5"/>
                      <a:pt x="877" y="5"/>
                    </a:cubicBezTo>
                    <a:cubicBezTo>
                      <a:pt x="901" y="0"/>
                      <a:pt x="926" y="3"/>
                      <a:pt x="947" y="11"/>
                    </a:cubicBezTo>
                    <a:cubicBezTo>
                      <a:pt x="947" y="11"/>
                      <a:pt x="947" y="11"/>
                      <a:pt x="947" y="11"/>
                    </a:cubicBezTo>
                    <a:cubicBezTo>
                      <a:pt x="948" y="11"/>
                      <a:pt x="948" y="11"/>
                      <a:pt x="948" y="11"/>
                    </a:cubicBezTo>
                    <a:cubicBezTo>
                      <a:pt x="948" y="11"/>
                      <a:pt x="948" y="11"/>
                      <a:pt x="948" y="11"/>
                    </a:cubicBezTo>
                    <a:cubicBezTo>
                      <a:pt x="950" y="12"/>
                      <a:pt x="950" y="12"/>
                      <a:pt x="950" y="12"/>
                    </a:cubicBezTo>
                    <a:cubicBezTo>
                      <a:pt x="950" y="12"/>
                      <a:pt x="950" y="12"/>
                      <a:pt x="950" y="12"/>
                    </a:cubicBezTo>
                    <a:cubicBezTo>
                      <a:pt x="951" y="12"/>
                      <a:pt x="951" y="12"/>
                      <a:pt x="951" y="12"/>
                    </a:cubicBezTo>
                    <a:cubicBezTo>
                      <a:pt x="957" y="15"/>
                      <a:pt x="964" y="18"/>
                      <a:pt x="970" y="22"/>
                    </a:cubicBezTo>
                    <a:cubicBezTo>
                      <a:pt x="996" y="39"/>
                      <a:pt x="1015" y="66"/>
                      <a:pt x="1022" y="98"/>
                    </a:cubicBezTo>
                    <a:cubicBezTo>
                      <a:pt x="1022" y="98"/>
                      <a:pt x="1022" y="98"/>
                      <a:pt x="1022" y="98"/>
                    </a:cubicBezTo>
                    <a:cubicBezTo>
                      <a:pt x="1022" y="98"/>
                      <a:pt x="1022" y="98"/>
                      <a:pt x="1022" y="98"/>
                    </a:cubicBezTo>
                    <a:cubicBezTo>
                      <a:pt x="1022" y="98"/>
                      <a:pt x="1022" y="98"/>
                      <a:pt x="1022" y="98"/>
                    </a:cubicBezTo>
                    <a:cubicBezTo>
                      <a:pt x="1122" y="604"/>
                      <a:pt x="1122" y="604"/>
                      <a:pt x="1122" y="604"/>
                    </a:cubicBezTo>
                    <a:cubicBezTo>
                      <a:pt x="1122" y="604"/>
                      <a:pt x="1122" y="604"/>
                      <a:pt x="1122" y="604"/>
                    </a:cubicBezTo>
                    <a:cubicBezTo>
                      <a:pt x="1122" y="604"/>
                      <a:pt x="1122" y="604"/>
                      <a:pt x="1122" y="604"/>
                    </a:cubicBezTo>
                    <a:cubicBezTo>
                      <a:pt x="1129" y="637"/>
                      <a:pt x="1121" y="669"/>
                      <a:pt x="1103" y="694"/>
                    </a:cubicBezTo>
                    <a:cubicBezTo>
                      <a:pt x="1103" y="694"/>
                      <a:pt x="1103" y="694"/>
                      <a:pt x="1103" y="694"/>
                    </a:cubicBezTo>
                    <a:cubicBezTo>
                      <a:pt x="1103" y="694"/>
                      <a:pt x="1103" y="694"/>
                      <a:pt x="1103" y="694"/>
                    </a:cubicBezTo>
                    <a:cubicBezTo>
                      <a:pt x="1103" y="694"/>
                      <a:pt x="1103" y="694"/>
                      <a:pt x="1103" y="694"/>
                    </a:cubicBezTo>
                    <a:cubicBezTo>
                      <a:pt x="1085" y="720"/>
                      <a:pt x="1057" y="739"/>
                      <a:pt x="1024" y="746"/>
                    </a:cubicBezTo>
                    <a:cubicBezTo>
                      <a:pt x="1024" y="746"/>
                      <a:pt x="1024" y="746"/>
                      <a:pt x="1024" y="746"/>
                    </a:cubicBezTo>
                    <a:cubicBezTo>
                      <a:pt x="1024" y="746"/>
                      <a:pt x="1024" y="746"/>
                      <a:pt x="1024" y="746"/>
                    </a:cubicBezTo>
                    <a:cubicBezTo>
                      <a:pt x="1023" y="746"/>
                      <a:pt x="1023" y="746"/>
                      <a:pt x="1023" y="746"/>
                    </a:cubicBezTo>
                    <a:cubicBezTo>
                      <a:pt x="1023" y="746"/>
                      <a:pt x="1023" y="746"/>
                      <a:pt x="1023" y="746"/>
                    </a:cubicBezTo>
                    <a:cubicBezTo>
                      <a:pt x="251" y="899"/>
                      <a:pt x="251" y="899"/>
                      <a:pt x="251" y="899"/>
                    </a:cubicBezTo>
                    <a:cubicBezTo>
                      <a:pt x="251" y="899"/>
                      <a:pt x="251" y="899"/>
                      <a:pt x="251" y="899"/>
                    </a:cubicBezTo>
                    <a:cubicBezTo>
                      <a:pt x="251" y="899"/>
                      <a:pt x="251" y="899"/>
                      <a:pt x="251" y="899"/>
                    </a:cubicBezTo>
                    <a:cubicBezTo>
                      <a:pt x="251" y="899"/>
                      <a:pt x="251" y="899"/>
                      <a:pt x="251" y="899"/>
                    </a:cubicBezTo>
                    <a:cubicBezTo>
                      <a:pt x="217" y="906"/>
                      <a:pt x="184" y="898"/>
                      <a:pt x="157" y="882"/>
                    </a:cubicBezTo>
                    <a:cubicBezTo>
                      <a:pt x="132" y="865"/>
                      <a:pt x="112" y="838"/>
                      <a:pt x="106" y="806"/>
                    </a:cubicBezTo>
                    <a:cubicBezTo>
                      <a:pt x="106" y="806"/>
                      <a:pt x="106" y="806"/>
                      <a:pt x="106" y="806"/>
                    </a:cubicBezTo>
                    <a:cubicBezTo>
                      <a:pt x="105" y="806"/>
                      <a:pt x="105" y="806"/>
                      <a:pt x="105" y="806"/>
                    </a:cubicBezTo>
                    <a:cubicBezTo>
                      <a:pt x="105" y="806"/>
                      <a:pt x="105" y="806"/>
                      <a:pt x="105" y="806"/>
                    </a:cubicBezTo>
                    <a:cubicBezTo>
                      <a:pt x="5" y="300"/>
                      <a:pt x="5" y="300"/>
                      <a:pt x="5" y="300"/>
                    </a:cubicBezTo>
                    <a:cubicBezTo>
                      <a:pt x="5" y="300"/>
                      <a:pt x="5" y="300"/>
                      <a:pt x="5" y="300"/>
                    </a:cubicBezTo>
                    <a:cubicBezTo>
                      <a:pt x="5" y="300"/>
                      <a:pt x="5" y="300"/>
                      <a:pt x="5" y="300"/>
                    </a:cubicBezTo>
                    <a:cubicBezTo>
                      <a:pt x="0" y="274"/>
                      <a:pt x="4" y="250"/>
                      <a:pt x="14" y="228"/>
                    </a:cubicBezTo>
                    <a:close/>
                    <a:moveTo>
                      <a:pt x="118" y="224"/>
                    </a:moveTo>
                    <a:cubicBezTo>
                      <a:pt x="568" y="476"/>
                      <a:pt x="568" y="476"/>
                      <a:pt x="568" y="476"/>
                    </a:cubicBezTo>
                    <a:cubicBezTo>
                      <a:pt x="864" y="76"/>
                      <a:pt x="864" y="76"/>
                      <a:pt x="864" y="76"/>
                    </a:cubicBezTo>
                    <a:cubicBezTo>
                      <a:pt x="118" y="224"/>
                      <a:pt x="118" y="224"/>
                      <a:pt x="118" y="224"/>
                    </a:cubicBezTo>
                    <a:close/>
                    <a:moveTo>
                      <a:pt x="942" y="89"/>
                    </a:moveTo>
                    <a:cubicBezTo>
                      <a:pt x="605" y="539"/>
                      <a:pt x="605" y="539"/>
                      <a:pt x="605" y="539"/>
                    </a:cubicBezTo>
                    <a:cubicBezTo>
                      <a:pt x="604" y="539"/>
                      <a:pt x="604" y="539"/>
                      <a:pt x="604" y="539"/>
                    </a:cubicBezTo>
                    <a:cubicBezTo>
                      <a:pt x="594" y="552"/>
                      <a:pt x="575" y="557"/>
                      <a:pt x="560" y="549"/>
                    </a:cubicBezTo>
                    <a:cubicBezTo>
                      <a:pt x="73" y="278"/>
                      <a:pt x="73" y="278"/>
                      <a:pt x="73" y="278"/>
                    </a:cubicBezTo>
                    <a:cubicBezTo>
                      <a:pt x="73" y="281"/>
                      <a:pt x="73" y="283"/>
                      <a:pt x="74" y="286"/>
                    </a:cubicBezTo>
                    <a:cubicBezTo>
                      <a:pt x="74" y="286"/>
                      <a:pt x="74" y="286"/>
                      <a:pt x="74" y="286"/>
                    </a:cubicBezTo>
                    <a:cubicBezTo>
                      <a:pt x="74" y="286"/>
                      <a:pt x="74" y="286"/>
                      <a:pt x="74" y="286"/>
                    </a:cubicBezTo>
                    <a:cubicBezTo>
                      <a:pt x="174" y="792"/>
                      <a:pt x="174" y="792"/>
                      <a:pt x="174" y="792"/>
                    </a:cubicBezTo>
                    <a:cubicBezTo>
                      <a:pt x="175" y="793"/>
                      <a:pt x="175" y="793"/>
                      <a:pt x="175" y="793"/>
                    </a:cubicBezTo>
                    <a:cubicBezTo>
                      <a:pt x="174" y="793"/>
                      <a:pt x="174" y="793"/>
                      <a:pt x="174" y="793"/>
                    </a:cubicBezTo>
                    <a:cubicBezTo>
                      <a:pt x="177" y="806"/>
                      <a:pt x="186" y="818"/>
                      <a:pt x="197" y="825"/>
                    </a:cubicBezTo>
                    <a:cubicBezTo>
                      <a:pt x="209" y="833"/>
                      <a:pt x="223" y="836"/>
                      <a:pt x="237" y="833"/>
                    </a:cubicBezTo>
                    <a:cubicBezTo>
                      <a:pt x="237" y="833"/>
                      <a:pt x="237" y="833"/>
                      <a:pt x="237" y="833"/>
                    </a:cubicBezTo>
                    <a:cubicBezTo>
                      <a:pt x="238" y="833"/>
                      <a:pt x="238" y="833"/>
                      <a:pt x="238" y="833"/>
                    </a:cubicBezTo>
                    <a:cubicBezTo>
                      <a:pt x="238" y="833"/>
                      <a:pt x="238" y="833"/>
                      <a:pt x="238" y="833"/>
                    </a:cubicBezTo>
                    <a:cubicBezTo>
                      <a:pt x="1010" y="680"/>
                      <a:pt x="1010" y="680"/>
                      <a:pt x="1010" y="680"/>
                    </a:cubicBezTo>
                    <a:cubicBezTo>
                      <a:pt x="1010" y="680"/>
                      <a:pt x="1010" y="680"/>
                      <a:pt x="1010" y="680"/>
                    </a:cubicBezTo>
                    <a:cubicBezTo>
                      <a:pt x="1010" y="679"/>
                      <a:pt x="1010" y="679"/>
                      <a:pt x="1010" y="679"/>
                    </a:cubicBezTo>
                    <a:cubicBezTo>
                      <a:pt x="1011" y="679"/>
                      <a:pt x="1011" y="679"/>
                      <a:pt x="1011" y="679"/>
                    </a:cubicBezTo>
                    <a:cubicBezTo>
                      <a:pt x="1011" y="680"/>
                      <a:pt x="1011" y="680"/>
                      <a:pt x="1011" y="680"/>
                    </a:cubicBezTo>
                    <a:cubicBezTo>
                      <a:pt x="1025" y="676"/>
                      <a:pt x="1037" y="668"/>
                      <a:pt x="1045" y="657"/>
                    </a:cubicBezTo>
                    <a:cubicBezTo>
                      <a:pt x="1045" y="657"/>
                      <a:pt x="1045" y="657"/>
                      <a:pt x="1045" y="657"/>
                    </a:cubicBezTo>
                    <a:cubicBezTo>
                      <a:pt x="1053" y="646"/>
                      <a:pt x="1056" y="632"/>
                      <a:pt x="1053" y="618"/>
                    </a:cubicBezTo>
                    <a:cubicBezTo>
                      <a:pt x="1053" y="618"/>
                      <a:pt x="1053" y="618"/>
                      <a:pt x="1053" y="618"/>
                    </a:cubicBezTo>
                    <a:cubicBezTo>
                      <a:pt x="1053" y="618"/>
                      <a:pt x="1053" y="618"/>
                      <a:pt x="1053" y="618"/>
                    </a:cubicBezTo>
                    <a:cubicBezTo>
                      <a:pt x="953" y="112"/>
                      <a:pt x="953" y="112"/>
                      <a:pt x="953" y="112"/>
                    </a:cubicBezTo>
                    <a:cubicBezTo>
                      <a:pt x="953" y="111"/>
                      <a:pt x="953" y="111"/>
                      <a:pt x="953" y="111"/>
                    </a:cubicBezTo>
                    <a:cubicBezTo>
                      <a:pt x="953" y="111"/>
                      <a:pt x="953" y="111"/>
                      <a:pt x="953" y="111"/>
                    </a:cubicBezTo>
                    <a:cubicBezTo>
                      <a:pt x="951" y="103"/>
                      <a:pt x="947" y="95"/>
                      <a:pt x="942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45">
                <a:extLst>
                  <a:ext uri="{FF2B5EF4-FFF2-40B4-BE49-F238E27FC236}">
                    <a16:creationId xmlns:a16="http://schemas.microsoft.com/office/drawing/2014/main" id="{F1C48450-2549-4E2D-B788-06653C3DFFC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476500" y="150812"/>
                <a:ext cx="1109663" cy="979488"/>
              </a:xfrm>
              <a:custGeom>
                <a:avLst/>
                <a:gdLst>
                  <a:gd name="T0" fmla="*/ 2147483647 w 1312"/>
                  <a:gd name="T1" fmla="*/ 2147483647 h 1157"/>
                  <a:gd name="T2" fmla="*/ 2147483647 w 1312"/>
                  <a:gd name="T3" fmla="*/ 2147483647 h 1157"/>
                  <a:gd name="T4" fmla="*/ 2147483647 w 1312"/>
                  <a:gd name="T5" fmla="*/ 2147483647 h 1157"/>
                  <a:gd name="T6" fmla="*/ 2147483647 w 1312"/>
                  <a:gd name="T7" fmla="*/ 2147483647 h 1157"/>
                  <a:gd name="T8" fmla="*/ 2147483647 w 1312"/>
                  <a:gd name="T9" fmla="*/ 2147483647 h 1157"/>
                  <a:gd name="T10" fmla="*/ 2147483647 w 1312"/>
                  <a:gd name="T11" fmla="*/ 2147483647 h 1157"/>
                  <a:gd name="T12" fmla="*/ 2147483647 w 1312"/>
                  <a:gd name="T13" fmla="*/ 2147483647 h 1157"/>
                  <a:gd name="T14" fmla="*/ 2147483647 w 1312"/>
                  <a:gd name="T15" fmla="*/ 2147483647 h 1157"/>
                  <a:gd name="T16" fmla="*/ 2147483647 w 1312"/>
                  <a:gd name="T17" fmla="*/ 2147483647 h 1157"/>
                  <a:gd name="T18" fmla="*/ 2147483647 w 1312"/>
                  <a:gd name="T19" fmla="*/ 2147483647 h 1157"/>
                  <a:gd name="T20" fmla="*/ 2147483647 w 1312"/>
                  <a:gd name="T21" fmla="*/ 2147483647 h 1157"/>
                  <a:gd name="T22" fmla="*/ 2147483647 w 1312"/>
                  <a:gd name="T23" fmla="*/ 2147483647 h 1157"/>
                  <a:gd name="T24" fmla="*/ 2147483647 w 1312"/>
                  <a:gd name="T25" fmla="*/ 2147483647 h 1157"/>
                  <a:gd name="T26" fmla="*/ 2147483647 w 1312"/>
                  <a:gd name="T27" fmla="*/ 2147483647 h 1157"/>
                  <a:gd name="T28" fmla="*/ 2147483647 w 1312"/>
                  <a:gd name="T29" fmla="*/ 2147483647 h 1157"/>
                  <a:gd name="T30" fmla="*/ 2147483647 w 1312"/>
                  <a:gd name="T31" fmla="*/ 2147483647 h 1157"/>
                  <a:gd name="T32" fmla="*/ 2147483647 w 1312"/>
                  <a:gd name="T33" fmla="*/ 2147483647 h 1157"/>
                  <a:gd name="T34" fmla="*/ 2147483647 w 1312"/>
                  <a:gd name="T35" fmla="*/ 2147483647 h 1157"/>
                  <a:gd name="T36" fmla="*/ 2147483647 w 1312"/>
                  <a:gd name="T37" fmla="*/ 2147483647 h 1157"/>
                  <a:gd name="T38" fmla="*/ 2147483647 w 1312"/>
                  <a:gd name="T39" fmla="*/ 2147483647 h 1157"/>
                  <a:gd name="T40" fmla="*/ 2147483647 w 1312"/>
                  <a:gd name="T41" fmla="*/ 2147483647 h 1157"/>
                  <a:gd name="T42" fmla="*/ 2147483647 w 1312"/>
                  <a:gd name="T43" fmla="*/ 2147483647 h 1157"/>
                  <a:gd name="T44" fmla="*/ 2147483647 w 1312"/>
                  <a:gd name="T45" fmla="*/ 2147483647 h 1157"/>
                  <a:gd name="T46" fmla="*/ 2147483647 w 1312"/>
                  <a:gd name="T47" fmla="*/ 2147483647 h 1157"/>
                  <a:gd name="T48" fmla="*/ 2147483647 w 1312"/>
                  <a:gd name="T49" fmla="*/ 2147483647 h 11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12"/>
                  <a:gd name="T76" fmla="*/ 0 h 1157"/>
                  <a:gd name="T77" fmla="*/ 1312 w 1312"/>
                  <a:gd name="T78" fmla="*/ 1157 h 11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12" h="1157">
                    <a:moveTo>
                      <a:pt x="1142" y="207"/>
                    </a:moveTo>
                    <a:cubicBezTo>
                      <a:pt x="437" y="29"/>
                      <a:pt x="437" y="29"/>
                      <a:pt x="437" y="29"/>
                    </a:cubicBezTo>
                    <a:cubicBezTo>
                      <a:pt x="320" y="0"/>
                      <a:pt x="184" y="141"/>
                      <a:pt x="155" y="258"/>
                    </a:cubicBezTo>
                    <a:cubicBezTo>
                      <a:pt x="142" y="309"/>
                      <a:pt x="142" y="309"/>
                      <a:pt x="142" y="309"/>
                    </a:cubicBezTo>
                    <a:cubicBezTo>
                      <a:pt x="137" y="328"/>
                      <a:pt x="137" y="328"/>
                      <a:pt x="137" y="328"/>
                    </a:cubicBezTo>
                    <a:cubicBezTo>
                      <a:pt x="35" y="732"/>
                      <a:pt x="35" y="732"/>
                      <a:pt x="35" y="732"/>
                    </a:cubicBezTo>
                    <a:cubicBezTo>
                      <a:pt x="35" y="732"/>
                      <a:pt x="0" y="872"/>
                      <a:pt x="158" y="838"/>
                    </a:cubicBezTo>
                    <a:cubicBezTo>
                      <a:pt x="223" y="823"/>
                      <a:pt x="330" y="703"/>
                      <a:pt x="397" y="619"/>
                    </a:cubicBezTo>
                    <a:cubicBezTo>
                      <a:pt x="898" y="745"/>
                      <a:pt x="898" y="745"/>
                      <a:pt x="898" y="745"/>
                    </a:cubicBezTo>
                    <a:cubicBezTo>
                      <a:pt x="917" y="851"/>
                      <a:pt x="953" y="1007"/>
                      <a:pt x="1004" y="1051"/>
                    </a:cubicBezTo>
                    <a:cubicBezTo>
                      <a:pt x="1127" y="1157"/>
                      <a:pt x="1163" y="1016"/>
                      <a:pt x="1163" y="1016"/>
                    </a:cubicBezTo>
                    <a:cubicBezTo>
                      <a:pt x="1264" y="613"/>
                      <a:pt x="1264" y="613"/>
                      <a:pt x="1264" y="613"/>
                    </a:cubicBezTo>
                    <a:cubicBezTo>
                      <a:pt x="1269" y="593"/>
                      <a:pt x="1269" y="593"/>
                      <a:pt x="1269" y="593"/>
                    </a:cubicBezTo>
                    <a:cubicBezTo>
                      <a:pt x="1282" y="542"/>
                      <a:pt x="1282" y="542"/>
                      <a:pt x="1282" y="542"/>
                    </a:cubicBezTo>
                    <a:cubicBezTo>
                      <a:pt x="1312" y="426"/>
                      <a:pt x="1258" y="237"/>
                      <a:pt x="1142" y="207"/>
                    </a:cubicBezTo>
                    <a:close/>
                    <a:moveTo>
                      <a:pt x="401" y="470"/>
                    </a:moveTo>
                    <a:cubicBezTo>
                      <a:pt x="323" y="450"/>
                      <a:pt x="276" y="371"/>
                      <a:pt x="295" y="293"/>
                    </a:cubicBezTo>
                    <a:cubicBezTo>
                      <a:pt x="315" y="216"/>
                      <a:pt x="394" y="168"/>
                      <a:pt x="472" y="188"/>
                    </a:cubicBezTo>
                    <a:cubicBezTo>
                      <a:pt x="550" y="208"/>
                      <a:pt x="597" y="287"/>
                      <a:pt x="577" y="365"/>
                    </a:cubicBezTo>
                    <a:cubicBezTo>
                      <a:pt x="558" y="442"/>
                      <a:pt x="479" y="490"/>
                      <a:pt x="401" y="470"/>
                    </a:cubicBezTo>
                    <a:close/>
                    <a:moveTo>
                      <a:pt x="859" y="436"/>
                    </a:moveTo>
                    <a:cubicBezTo>
                      <a:pt x="879" y="358"/>
                      <a:pt x="958" y="311"/>
                      <a:pt x="1036" y="330"/>
                    </a:cubicBezTo>
                    <a:cubicBezTo>
                      <a:pt x="1114" y="350"/>
                      <a:pt x="1161" y="429"/>
                      <a:pt x="1141" y="507"/>
                    </a:cubicBezTo>
                    <a:cubicBezTo>
                      <a:pt x="1122" y="585"/>
                      <a:pt x="1042" y="632"/>
                      <a:pt x="965" y="612"/>
                    </a:cubicBezTo>
                    <a:cubicBezTo>
                      <a:pt x="887" y="593"/>
                      <a:pt x="840" y="513"/>
                      <a:pt x="859" y="4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32C8D38F-DC8E-452B-BF8C-7F79EC646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537" y="361950"/>
                <a:ext cx="136525" cy="134938"/>
              </a:xfrm>
              <a:custGeom>
                <a:avLst/>
                <a:gdLst>
                  <a:gd name="T0" fmla="*/ 2147483647 w 161"/>
                  <a:gd name="T1" fmla="*/ 2147483647 h 160"/>
                  <a:gd name="T2" fmla="*/ 2147483647 w 161"/>
                  <a:gd name="T3" fmla="*/ 2147483647 h 160"/>
                  <a:gd name="T4" fmla="*/ 2147483647 w 161"/>
                  <a:gd name="T5" fmla="*/ 2147483647 h 160"/>
                  <a:gd name="T6" fmla="*/ 2147483647 w 161"/>
                  <a:gd name="T7" fmla="*/ 2147483647 h 160"/>
                  <a:gd name="T8" fmla="*/ 2147483647 w 161"/>
                  <a:gd name="T9" fmla="*/ 2147483647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60"/>
                  <a:gd name="T17" fmla="*/ 161 w 161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60">
                    <a:moveTo>
                      <a:pt x="98" y="10"/>
                    </a:moveTo>
                    <a:cubicBezTo>
                      <a:pt x="59" y="0"/>
                      <a:pt x="20" y="23"/>
                      <a:pt x="10" y="62"/>
                    </a:cubicBezTo>
                    <a:cubicBezTo>
                      <a:pt x="0" y="101"/>
                      <a:pt x="24" y="141"/>
                      <a:pt x="63" y="151"/>
                    </a:cubicBezTo>
                    <a:cubicBezTo>
                      <a:pt x="102" y="160"/>
                      <a:pt x="141" y="137"/>
                      <a:pt x="151" y="98"/>
                    </a:cubicBezTo>
                    <a:cubicBezTo>
                      <a:pt x="161" y="59"/>
                      <a:pt x="137" y="19"/>
                      <a:pt x="98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608AB312-3C29-4A82-8FA8-A55035AA8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375" y="481012"/>
                <a:ext cx="134938" cy="136525"/>
              </a:xfrm>
              <a:custGeom>
                <a:avLst/>
                <a:gdLst>
                  <a:gd name="T0" fmla="*/ 2147483647 w 160"/>
                  <a:gd name="T1" fmla="*/ 2147483647 h 161"/>
                  <a:gd name="T2" fmla="*/ 2147483647 w 160"/>
                  <a:gd name="T3" fmla="*/ 2147483647 h 161"/>
                  <a:gd name="T4" fmla="*/ 2147483647 w 160"/>
                  <a:gd name="T5" fmla="*/ 2147483647 h 161"/>
                  <a:gd name="T6" fmla="*/ 2147483647 w 160"/>
                  <a:gd name="T7" fmla="*/ 2147483647 h 161"/>
                  <a:gd name="T8" fmla="*/ 2147483647 w 160"/>
                  <a:gd name="T9" fmla="*/ 2147483647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161"/>
                  <a:gd name="T17" fmla="*/ 160 w 160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161">
                    <a:moveTo>
                      <a:pt x="151" y="98"/>
                    </a:moveTo>
                    <a:cubicBezTo>
                      <a:pt x="160" y="59"/>
                      <a:pt x="137" y="20"/>
                      <a:pt x="98" y="10"/>
                    </a:cubicBezTo>
                    <a:cubicBezTo>
                      <a:pt x="59" y="0"/>
                      <a:pt x="20" y="24"/>
                      <a:pt x="10" y="62"/>
                    </a:cubicBezTo>
                    <a:cubicBezTo>
                      <a:pt x="0" y="101"/>
                      <a:pt x="23" y="141"/>
                      <a:pt x="62" y="151"/>
                    </a:cubicBezTo>
                    <a:cubicBezTo>
                      <a:pt x="101" y="161"/>
                      <a:pt x="141" y="137"/>
                      <a:pt x="151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Oval 48">
                <a:extLst>
                  <a:ext uri="{FF2B5EF4-FFF2-40B4-BE49-F238E27FC236}">
                    <a16:creationId xmlns:a16="http://schemas.microsoft.com/office/drawing/2014/main" id="{9576F17A-CDB0-4044-8153-154054BC3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" y="139700"/>
                <a:ext cx="996950" cy="996950"/>
              </a:xfrm>
              <a:prstGeom prst="ellipse">
                <a:avLst/>
              </a:prstGeom>
              <a:solidFill>
                <a:srgbClr val="F5A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BFA08296-7C37-4AC3-9108-E7E7EDE0AC54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00025" y="357187"/>
                <a:ext cx="669925" cy="628650"/>
              </a:xfrm>
              <a:custGeom>
                <a:avLst/>
                <a:gdLst>
                  <a:gd name="T0" fmla="*/ 2147483647 w 793"/>
                  <a:gd name="T1" fmla="*/ 0 h 743"/>
                  <a:gd name="T2" fmla="*/ 2147483647 w 793"/>
                  <a:gd name="T3" fmla="*/ 0 h 743"/>
                  <a:gd name="T4" fmla="*/ 0 w 793"/>
                  <a:gd name="T5" fmla="*/ 2147483647 h 743"/>
                  <a:gd name="T6" fmla="*/ 0 w 793"/>
                  <a:gd name="T7" fmla="*/ 2147483647 h 743"/>
                  <a:gd name="T8" fmla="*/ 2147483647 w 793"/>
                  <a:gd name="T9" fmla="*/ 2147483647 h 743"/>
                  <a:gd name="T10" fmla="*/ 2147483647 w 793"/>
                  <a:gd name="T11" fmla="*/ 2147483647 h 743"/>
                  <a:gd name="T12" fmla="*/ 2147483647 w 793"/>
                  <a:gd name="T13" fmla="*/ 2147483647 h 743"/>
                  <a:gd name="T14" fmla="*/ 2147483647 w 793"/>
                  <a:gd name="T15" fmla="*/ 2147483647 h 743"/>
                  <a:gd name="T16" fmla="*/ 2147483647 w 793"/>
                  <a:gd name="T17" fmla="*/ 2147483647 h 743"/>
                  <a:gd name="T18" fmla="*/ 2147483647 w 793"/>
                  <a:gd name="T19" fmla="*/ 2147483647 h 743"/>
                  <a:gd name="T20" fmla="*/ 2147483647 w 793"/>
                  <a:gd name="T21" fmla="*/ 2147483647 h 743"/>
                  <a:gd name="T22" fmla="*/ 2147483647 w 793"/>
                  <a:gd name="T23" fmla="*/ 2147483647 h 743"/>
                  <a:gd name="T24" fmla="*/ 2147483647 w 793"/>
                  <a:gd name="T25" fmla="*/ 2147483647 h 743"/>
                  <a:gd name="T26" fmla="*/ 2147483647 w 793"/>
                  <a:gd name="T27" fmla="*/ 2147483647 h 743"/>
                  <a:gd name="T28" fmla="*/ 2147483647 w 793"/>
                  <a:gd name="T29" fmla="*/ 2147483647 h 743"/>
                  <a:gd name="T30" fmla="*/ 2147483647 w 793"/>
                  <a:gd name="T31" fmla="*/ 2147483647 h 743"/>
                  <a:gd name="T32" fmla="*/ 2147483647 w 793"/>
                  <a:gd name="T33" fmla="*/ 2147483647 h 743"/>
                  <a:gd name="T34" fmla="*/ 2147483647 w 793"/>
                  <a:gd name="T35" fmla="*/ 2147483647 h 743"/>
                  <a:gd name="T36" fmla="*/ 2147483647 w 793"/>
                  <a:gd name="T37" fmla="*/ 2147483647 h 743"/>
                  <a:gd name="T38" fmla="*/ 2147483647 w 793"/>
                  <a:gd name="T39" fmla="*/ 0 h 743"/>
                  <a:gd name="T40" fmla="*/ 2147483647 w 793"/>
                  <a:gd name="T41" fmla="*/ 2147483647 h 743"/>
                  <a:gd name="T42" fmla="*/ 2147483647 w 793"/>
                  <a:gd name="T43" fmla="*/ 2147483647 h 743"/>
                  <a:gd name="T44" fmla="*/ 2147483647 w 793"/>
                  <a:gd name="T45" fmla="*/ 2147483647 h 743"/>
                  <a:gd name="T46" fmla="*/ 2147483647 w 793"/>
                  <a:gd name="T47" fmla="*/ 2147483647 h 743"/>
                  <a:gd name="T48" fmla="*/ 2147483647 w 793"/>
                  <a:gd name="T49" fmla="*/ 2147483647 h 74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3"/>
                  <a:gd name="T76" fmla="*/ 0 h 743"/>
                  <a:gd name="T77" fmla="*/ 793 w 793"/>
                  <a:gd name="T78" fmla="*/ 743 h 74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3" h="743">
                    <a:moveTo>
                      <a:pt x="694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495"/>
                      <a:pt x="0" y="495"/>
                      <a:pt x="0" y="495"/>
                    </a:cubicBezTo>
                    <a:cubicBezTo>
                      <a:pt x="0" y="550"/>
                      <a:pt x="45" y="594"/>
                      <a:pt x="99" y="594"/>
                    </a:cubicBezTo>
                    <a:cubicBezTo>
                      <a:pt x="166" y="594"/>
                      <a:pt x="166" y="594"/>
                      <a:pt x="166" y="594"/>
                    </a:cubicBezTo>
                    <a:cubicBezTo>
                      <a:pt x="99" y="694"/>
                      <a:pt x="99" y="694"/>
                      <a:pt x="99" y="694"/>
                    </a:cubicBezTo>
                    <a:cubicBezTo>
                      <a:pt x="149" y="743"/>
                      <a:pt x="149" y="743"/>
                      <a:pt x="149" y="743"/>
                    </a:cubicBezTo>
                    <a:cubicBezTo>
                      <a:pt x="347" y="595"/>
                      <a:pt x="347" y="595"/>
                      <a:pt x="347" y="595"/>
                    </a:cubicBezTo>
                    <a:cubicBezTo>
                      <a:pt x="347" y="644"/>
                      <a:pt x="347" y="644"/>
                      <a:pt x="347" y="644"/>
                    </a:cubicBezTo>
                    <a:cubicBezTo>
                      <a:pt x="446" y="644"/>
                      <a:pt x="446" y="644"/>
                      <a:pt x="446" y="644"/>
                    </a:cubicBezTo>
                    <a:cubicBezTo>
                      <a:pt x="446" y="594"/>
                      <a:pt x="446" y="594"/>
                      <a:pt x="446" y="594"/>
                    </a:cubicBezTo>
                    <a:cubicBezTo>
                      <a:pt x="447" y="594"/>
                      <a:pt x="447" y="594"/>
                      <a:pt x="447" y="594"/>
                    </a:cubicBezTo>
                    <a:cubicBezTo>
                      <a:pt x="645" y="743"/>
                      <a:pt x="645" y="743"/>
                      <a:pt x="645" y="743"/>
                    </a:cubicBezTo>
                    <a:cubicBezTo>
                      <a:pt x="694" y="694"/>
                      <a:pt x="694" y="694"/>
                      <a:pt x="694" y="694"/>
                    </a:cubicBezTo>
                    <a:cubicBezTo>
                      <a:pt x="628" y="594"/>
                      <a:pt x="628" y="594"/>
                      <a:pt x="628" y="594"/>
                    </a:cubicBezTo>
                    <a:cubicBezTo>
                      <a:pt x="694" y="594"/>
                      <a:pt x="694" y="594"/>
                      <a:pt x="694" y="594"/>
                    </a:cubicBezTo>
                    <a:cubicBezTo>
                      <a:pt x="749" y="594"/>
                      <a:pt x="793" y="550"/>
                      <a:pt x="793" y="495"/>
                    </a:cubicBezTo>
                    <a:cubicBezTo>
                      <a:pt x="793" y="99"/>
                      <a:pt x="793" y="99"/>
                      <a:pt x="793" y="99"/>
                    </a:cubicBezTo>
                    <a:cubicBezTo>
                      <a:pt x="793" y="44"/>
                      <a:pt x="749" y="0"/>
                      <a:pt x="694" y="0"/>
                    </a:cubicBezTo>
                    <a:close/>
                    <a:moveTo>
                      <a:pt x="694" y="495"/>
                    </a:moveTo>
                    <a:cubicBezTo>
                      <a:pt x="99" y="495"/>
                      <a:pt x="99" y="495"/>
                      <a:pt x="99" y="495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694" y="99"/>
                      <a:pt x="694" y="99"/>
                      <a:pt x="694" y="99"/>
                    </a:cubicBezTo>
                    <a:lnTo>
                      <a:pt x="694" y="495"/>
                    </a:lnTo>
                    <a:close/>
                  </a:path>
                </a:pathLst>
              </a:custGeom>
              <a:solidFill>
                <a:srgbClr val="EEE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56481C50-3C93-421E-89E2-9248FFB68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37" y="482600"/>
                <a:ext cx="377825" cy="252413"/>
              </a:xfrm>
              <a:custGeom>
                <a:avLst/>
                <a:gdLst>
                  <a:gd name="T0" fmla="*/ 2147483647 w 238"/>
                  <a:gd name="T1" fmla="*/ 2147483647 h 159"/>
                  <a:gd name="T2" fmla="*/ 2147483647 w 238"/>
                  <a:gd name="T3" fmla="*/ 2147483647 h 159"/>
                  <a:gd name="T4" fmla="*/ 2147483647 w 238"/>
                  <a:gd name="T5" fmla="*/ 0 h 159"/>
                  <a:gd name="T6" fmla="*/ 2147483647 w 238"/>
                  <a:gd name="T7" fmla="*/ 0 h 159"/>
                  <a:gd name="T8" fmla="*/ 2147483647 w 238"/>
                  <a:gd name="T9" fmla="*/ 2147483647 h 159"/>
                  <a:gd name="T10" fmla="*/ 2147483647 w 238"/>
                  <a:gd name="T11" fmla="*/ 2147483647 h 159"/>
                  <a:gd name="T12" fmla="*/ 2147483647 w 238"/>
                  <a:gd name="T13" fmla="*/ 2147483647 h 159"/>
                  <a:gd name="T14" fmla="*/ 0 w 238"/>
                  <a:gd name="T15" fmla="*/ 2147483647 h 159"/>
                  <a:gd name="T16" fmla="*/ 2147483647 w 238"/>
                  <a:gd name="T17" fmla="*/ 2147483647 h 159"/>
                  <a:gd name="T18" fmla="*/ 2147483647 w 238"/>
                  <a:gd name="T19" fmla="*/ 2147483647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8"/>
                  <a:gd name="T31" fmla="*/ 0 h 159"/>
                  <a:gd name="T32" fmla="*/ 238 w 238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8" h="159">
                    <a:moveTo>
                      <a:pt x="185" y="79"/>
                    </a:moveTo>
                    <a:lnTo>
                      <a:pt x="238" y="132"/>
                    </a:lnTo>
                    <a:lnTo>
                      <a:pt x="238" y="0"/>
                    </a:lnTo>
                    <a:lnTo>
                      <a:pt x="105" y="0"/>
                    </a:lnTo>
                    <a:lnTo>
                      <a:pt x="158" y="53"/>
                    </a:lnTo>
                    <a:lnTo>
                      <a:pt x="105" y="106"/>
                    </a:lnTo>
                    <a:lnTo>
                      <a:pt x="53" y="53"/>
                    </a:lnTo>
                    <a:lnTo>
                      <a:pt x="0" y="53"/>
                    </a:lnTo>
                    <a:lnTo>
                      <a:pt x="105" y="159"/>
                    </a:lnTo>
                    <a:lnTo>
                      <a:pt x="185" y="79"/>
                    </a:lnTo>
                    <a:close/>
                  </a:path>
                </a:pathLst>
              </a:custGeom>
              <a:solidFill>
                <a:srgbClr val="EEE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3814BCAE-0611-4B6C-8244-041D10F26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0"/>
                <a:ext cx="976313" cy="568325"/>
              </a:xfrm>
              <a:custGeom>
                <a:avLst/>
                <a:gdLst>
                  <a:gd name="T0" fmla="*/ 1821181924 w 1153"/>
                  <a:gd name="T1" fmla="*/ 0 h 673"/>
                  <a:gd name="T2" fmla="*/ 2147483647 w 1153"/>
                  <a:gd name="T3" fmla="*/ 2147483647 h 673"/>
                  <a:gd name="T4" fmla="*/ 2147483647 w 1153"/>
                  <a:gd name="T5" fmla="*/ 2147483647 h 673"/>
                  <a:gd name="T6" fmla="*/ 2147483647 w 1153"/>
                  <a:gd name="T7" fmla="*/ 0 h 673"/>
                  <a:gd name="T8" fmla="*/ 1821181924 w 1153"/>
                  <a:gd name="T9" fmla="*/ 0 h 6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3"/>
                  <a:gd name="T16" fmla="*/ 0 h 673"/>
                  <a:gd name="T17" fmla="*/ 1153 w 1153"/>
                  <a:gd name="T18" fmla="*/ 673 h 6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3" h="673">
                    <a:moveTo>
                      <a:pt x="3" y="0"/>
                    </a:moveTo>
                    <a:cubicBezTo>
                      <a:pt x="0" y="101"/>
                      <a:pt x="23" y="204"/>
                      <a:pt x="76" y="298"/>
                    </a:cubicBezTo>
                    <a:cubicBezTo>
                      <a:pt x="230" y="574"/>
                      <a:pt x="578" y="673"/>
                      <a:pt x="854" y="519"/>
                    </a:cubicBezTo>
                    <a:cubicBezTo>
                      <a:pt x="1047" y="411"/>
                      <a:pt x="1153" y="207"/>
                      <a:pt x="1147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E7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1B63457F-9ECA-4226-A56B-FE7D3D341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987" y="0"/>
                <a:ext cx="679450" cy="406400"/>
              </a:xfrm>
              <a:custGeom>
                <a:avLst/>
                <a:gdLst>
                  <a:gd name="T0" fmla="*/ 2147483647 w 804"/>
                  <a:gd name="T1" fmla="*/ 0 h 481"/>
                  <a:gd name="T2" fmla="*/ 2147483647 w 804"/>
                  <a:gd name="T3" fmla="*/ 2147483647 h 481"/>
                  <a:gd name="T4" fmla="*/ 2147483647 w 804"/>
                  <a:gd name="T5" fmla="*/ 2147483647 h 481"/>
                  <a:gd name="T6" fmla="*/ 2147483647 w 804"/>
                  <a:gd name="T7" fmla="*/ 0 h 481"/>
                  <a:gd name="T8" fmla="*/ 2147483647 w 804"/>
                  <a:gd name="T9" fmla="*/ 0 h 481"/>
                  <a:gd name="T10" fmla="*/ 2147483647 w 804"/>
                  <a:gd name="T11" fmla="*/ 2147483647 h 481"/>
                  <a:gd name="T12" fmla="*/ 2147483647 w 804"/>
                  <a:gd name="T13" fmla="*/ 2147483647 h 481"/>
                  <a:gd name="T14" fmla="*/ 2147483647 w 804"/>
                  <a:gd name="T15" fmla="*/ 2147483647 h 481"/>
                  <a:gd name="T16" fmla="*/ 2147483647 w 804"/>
                  <a:gd name="T17" fmla="*/ 2147483647 h 481"/>
                  <a:gd name="T18" fmla="*/ 2147483647 w 804"/>
                  <a:gd name="T19" fmla="*/ 2147483647 h 481"/>
                  <a:gd name="T20" fmla="*/ 2147483647 w 804"/>
                  <a:gd name="T21" fmla="*/ 2147483647 h 481"/>
                  <a:gd name="T22" fmla="*/ 2147483647 w 804"/>
                  <a:gd name="T23" fmla="*/ 2147483647 h 481"/>
                  <a:gd name="T24" fmla="*/ 2147483647 w 804"/>
                  <a:gd name="T25" fmla="*/ 2147483647 h 481"/>
                  <a:gd name="T26" fmla="*/ 2147483647 w 804"/>
                  <a:gd name="T27" fmla="*/ 2147483647 h 481"/>
                  <a:gd name="T28" fmla="*/ 2147483647 w 804"/>
                  <a:gd name="T29" fmla="*/ 2147483647 h 481"/>
                  <a:gd name="T30" fmla="*/ 2147483647 w 804"/>
                  <a:gd name="T31" fmla="*/ 2147483647 h 481"/>
                  <a:gd name="T32" fmla="*/ 2147483647 w 804"/>
                  <a:gd name="T33" fmla="*/ 2147483647 h 481"/>
                  <a:gd name="T34" fmla="*/ 2147483647 w 804"/>
                  <a:gd name="T35" fmla="*/ 0 h 481"/>
                  <a:gd name="T36" fmla="*/ 2147483647 w 804"/>
                  <a:gd name="T37" fmla="*/ 0 h 48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04"/>
                  <a:gd name="T58" fmla="*/ 0 h 481"/>
                  <a:gd name="T59" fmla="*/ 804 w 804"/>
                  <a:gd name="T60" fmla="*/ 481 h 48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04" h="481">
                    <a:moveTo>
                      <a:pt x="706" y="0"/>
                    </a:moveTo>
                    <a:cubicBezTo>
                      <a:pt x="652" y="207"/>
                      <a:pt x="652" y="207"/>
                      <a:pt x="652" y="207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0" y="89"/>
                      <a:pt x="30" y="141"/>
                      <a:pt x="80" y="154"/>
                    </a:cubicBezTo>
                    <a:cubicBezTo>
                      <a:pt x="263" y="202"/>
                      <a:pt x="263" y="202"/>
                      <a:pt x="263" y="202"/>
                    </a:cubicBezTo>
                    <a:cubicBezTo>
                      <a:pt x="239" y="293"/>
                      <a:pt x="239" y="293"/>
                      <a:pt x="239" y="293"/>
                    </a:cubicBezTo>
                    <a:cubicBezTo>
                      <a:pt x="148" y="269"/>
                      <a:pt x="148" y="269"/>
                      <a:pt x="148" y="269"/>
                    </a:cubicBezTo>
                    <a:cubicBezTo>
                      <a:pt x="97" y="256"/>
                      <a:pt x="46" y="286"/>
                      <a:pt x="32" y="337"/>
                    </a:cubicBezTo>
                    <a:cubicBezTo>
                      <a:pt x="580" y="481"/>
                      <a:pt x="580" y="481"/>
                      <a:pt x="580" y="481"/>
                    </a:cubicBezTo>
                    <a:cubicBezTo>
                      <a:pt x="593" y="430"/>
                      <a:pt x="563" y="379"/>
                      <a:pt x="513" y="365"/>
                    </a:cubicBezTo>
                    <a:cubicBezTo>
                      <a:pt x="421" y="341"/>
                      <a:pt x="421" y="341"/>
                      <a:pt x="421" y="341"/>
                    </a:cubicBezTo>
                    <a:cubicBezTo>
                      <a:pt x="445" y="250"/>
                      <a:pt x="445" y="250"/>
                      <a:pt x="445" y="250"/>
                    </a:cubicBezTo>
                    <a:cubicBezTo>
                      <a:pt x="628" y="298"/>
                      <a:pt x="628" y="298"/>
                      <a:pt x="628" y="298"/>
                    </a:cubicBezTo>
                    <a:cubicBezTo>
                      <a:pt x="678" y="311"/>
                      <a:pt x="730" y="281"/>
                      <a:pt x="743" y="231"/>
                    </a:cubicBezTo>
                    <a:cubicBezTo>
                      <a:pt x="804" y="0"/>
                      <a:pt x="804" y="0"/>
                      <a:pt x="804" y="0"/>
                    </a:cubicBezTo>
                    <a:lnTo>
                      <a:pt x="7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9DFB1E67-6DC4-4150-9FAE-87D98EEBB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325" y="0"/>
                <a:ext cx="677863" cy="427038"/>
              </a:xfrm>
              <a:custGeom>
                <a:avLst/>
                <a:gdLst>
                  <a:gd name="T0" fmla="*/ 2147483647 w 801"/>
                  <a:gd name="T1" fmla="*/ 2147483647 h 506"/>
                  <a:gd name="T2" fmla="*/ 2147483647 w 801"/>
                  <a:gd name="T3" fmla="*/ 0 h 506"/>
                  <a:gd name="T4" fmla="*/ 2147483647 w 801"/>
                  <a:gd name="T5" fmla="*/ 0 h 506"/>
                  <a:gd name="T6" fmla="*/ 2147483647 w 801"/>
                  <a:gd name="T7" fmla="*/ 2147483647 h 506"/>
                  <a:gd name="T8" fmla="*/ 2147483647 w 801"/>
                  <a:gd name="T9" fmla="*/ 2147483647 h 506"/>
                  <a:gd name="T10" fmla="*/ 2147483647 w 801"/>
                  <a:gd name="T11" fmla="*/ 2147483647 h 506"/>
                  <a:gd name="T12" fmla="*/ 2147483647 w 801"/>
                  <a:gd name="T13" fmla="*/ 0 h 506"/>
                  <a:gd name="T14" fmla="*/ 2147483647 w 801"/>
                  <a:gd name="T15" fmla="*/ 0 h 506"/>
                  <a:gd name="T16" fmla="*/ 2147483647 w 801"/>
                  <a:gd name="T17" fmla="*/ 2147483647 h 506"/>
                  <a:gd name="T18" fmla="*/ 0 w 801"/>
                  <a:gd name="T19" fmla="*/ 2147483647 h 506"/>
                  <a:gd name="T20" fmla="*/ 2147483647 w 801"/>
                  <a:gd name="T21" fmla="*/ 2147483647 h 506"/>
                  <a:gd name="T22" fmla="*/ 2147483647 w 801"/>
                  <a:gd name="T23" fmla="*/ 2147483647 h 506"/>
                  <a:gd name="T24" fmla="*/ 2147483647 w 801"/>
                  <a:gd name="T25" fmla="*/ 2147483647 h 506"/>
                  <a:gd name="T26" fmla="*/ 2147483647 w 801"/>
                  <a:gd name="T27" fmla="*/ 2147483647 h 506"/>
                  <a:gd name="T28" fmla="*/ 2147483647 w 801"/>
                  <a:gd name="T29" fmla="*/ 2147483647 h 506"/>
                  <a:gd name="T30" fmla="*/ 2147483647 w 801"/>
                  <a:gd name="T31" fmla="*/ 2147483647 h 506"/>
                  <a:gd name="T32" fmla="*/ 2147483647 w 801"/>
                  <a:gd name="T33" fmla="*/ 2147483647 h 506"/>
                  <a:gd name="T34" fmla="*/ 2147483647 w 801"/>
                  <a:gd name="T35" fmla="*/ 2147483647 h 506"/>
                  <a:gd name="T36" fmla="*/ 2147483647 w 801"/>
                  <a:gd name="T37" fmla="*/ 2147483647 h 506"/>
                  <a:gd name="T38" fmla="*/ 2147483647 w 801"/>
                  <a:gd name="T39" fmla="*/ 2147483647 h 506"/>
                  <a:gd name="T40" fmla="*/ 2147483647 w 801"/>
                  <a:gd name="T41" fmla="*/ 2147483647 h 506"/>
                  <a:gd name="T42" fmla="*/ 2147483647 w 801"/>
                  <a:gd name="T43" fmla="*/ 2147483647 h 506"/>
                  <a:gd name="T44" fmla="*/ 2147483647 w 801"/>
                  <a:gd name="T45" fmla="*/ 2147483647 h 506"/>
                  <a:gd name="T46" fmla="*/ 2147483647 w 801"/>
                  <a:gd name="T47" fmla="*/ 2147483647 h 506"/>
                  <a:gd name="T48" fmla="*/ 2147483647 w 801"/>
                  <a:gd name="T49" fmla="*/ 2147483647 h 50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01"/>
                  <a:gd name="T76" fmla="*/ 0 h 506"/>
                  <a:gd name="T77" fmla="*/ 801 w 801"/>
                  <a:gd name="T78" fmla="*/ 506 h 50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01" h="506">
                    <a:moveTo>
                      <a:pt x="727" y="19"/>
                    </a:moveTo>
                    <a:cubicBezTo>
                      <a:pt x="748" y="0"/>
                      <a:pt x="748" y="0"/>
                      <a:pt x="748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62" y="28"/>
                      <a:pt x="576" y="64"/>
                      <a:pt x="576" y="102"/>
                    </a:cubicBezTo>
                    <a:cubicBezTo>
                      <a:pt x="576" y="193"/>
                      <a:pt x="501" y="266"/>
                      <a:pt x="410" y="266"/>
                    </a:cubicBezTo>
                    <a:cubicBezTo>
                      <a:pt x="318" y="266"/>
                      <a:pt x="244" y="193"/>
                      <a:pt x="244" y="102"/>
                    </a:cubicBezTo>
                    <a:cubicBezTo>
                      <a:pt x="244" y="64"/>
                      <a:pt x="257" y="28"/>
                      <a:pt x="279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5" y="185"/>
                      <a:pt x="15" y="185"/>
                      <a:pt x="15" y="185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160" y="313"/>
                      <a:pt x="160" y="313"/>
                      <a:pt x="160" y="313"/>
                    </a:cubicBezTo>
                    <a:cubicBezTo>
                      <a:pt x="125" y="396"/>
                      <a:pt x="125" y="396"/>
                      <a:pt x="125" y="396"/>
                    </a:cubicBezTo>
                    <a:cubicBezTo>
                      <a:pt x="229" y="459"/>
                      <a:pt x="229" y="459"/>
                      <a:pt x="229" y="459"/>
                    </a:cubicBezTo>
                    <a:cubicBezTo>
                      <a:pt x="295" y="408"/>
                      <a:pt x="295" y="408"/>
                      <a:pt x="295" y="408"/>
                    </a:cubicBezTo>
                    <a:cubicBezTo>
                      <a:pt x="421" y="426"/>
                      <a:pt x="421" y="426"/>
                      <a:pt x="421" y="426"/>
                    </a:cubicBezTo>
                    <a:cubicBezTo>
                      <a:pt x="464" y="506"/>
                      <a:pt x="464" y="506"/>
                      <a:pt x="464" y="506"/>
                    </a:cubicBezTo>
                    <a:cubicBezTo>
                      <a:pt x="579" y="464"/>
                      <a:pt x="579" y="464"/>
                      <a:pt x="579" y="464"/>
                    </a:cubicBezTo>
                    <a:cubicBezTo>
                      <a:pt x="580" y="381"/>
                      <a:pt x="580" y="381"/>
                      <a:pt x="580" y="381"/>
                    </a:cubicBezTo>
                    <a:cubicBezTo>
                      <a:pt x="673" y="296"/>
                      <a:pt x="673" y="296"/>
                      <a:pt x="673" y="296"/>
                    </a:cubicBezTo>
                    <a:cubicBezTo>
                      <a:pt x="763" y="311"/>
                      <a:pt x="763" y="311"/>
                      <a:pt x="763" y="311"/>
                    </a:cubicBezTo>
                    <a:cubicBezTo>
                      <a:pt x="801" y="197"/>
                      <a:pt x="801" y="197"/>
                      <a:pt x="801" y="197"/>
                    </a:cubicBezTo>
                    <a:cubicBezTo>
                      <a:pt x="737" y="144"/>
                      <a:pt x="737" y="144"/>
                      <a:pt x="737" y="144"/>
                    </a:cubicBezTo>
                    <a:lnTo>
                      <a:pt x="727" y="19"/>
                    </a:lnTo>
                    <a:close/>
                  </a:path>
                </a:pathLst>
              </a:custGeom>
              <a:solidFill>
                <a:srgbClr val="334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90">
                <a:extLst>
                  <a:ext uri="{FF2B5EF4-FFF2-40B4-BE49-F238E27FC236}">
                    <a16:creationId xmlns:a16="http://schemas.microsoft.com/office/drawing/2014/main" id="{F9B318C7-346C-4811-BDBD-D4525D8CA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662" y="0"/>
                <a:ext cx="449263" cy="260350"/>
              </a:xfrm>
              <a:custGeom>
                <a:avLst/>
                <a:gdLst>
                  <a:gd name="T0" fmla="*/ 2147483647 w 531"/>
                  <a:gd name="T1" fmla="*/ 2147483647 h 309"/>
                  <a:gd name="T2" fmla="*/ 2147483647 w 531"/>
                  <a:gd name="T3" fmla="*/ 2147483647 h 309"/>
                  <a:gd name="T4" fmla="*/ 2147483647 w 531"/>
                  <a:gd name="T5" fmla="*/ 2147483647 h 309"/>
                  <a:gd name="T6" fmla="*/ 2147483647 w 531"/>
                  <a:gd name="T7" fmla="*/ 2147483647 h 309"/>
                  <a:gd name="T8" fmla="*/ 2147483647 w 531"/>
                  <a:gd name="T9" fmla="*/ 2147483647 h 309"/>
                  <a:gd name="T10" fmla="*/ 2147483647 w 531"/>
                  <a:gd name="T11" fmla="*/ 2147483647 h 309"/>
                  <a:gd name="T12" fmla="*/ 2147483647 w 531"/>
                  <a:gd name="T13" fmla="*/ 2147483647 h 309"/>
                  <a:gd name="T14" fmla="*/ 2147483647 w 531"/>
                  <a:gd name="T15" fmla="*/ 2147483647 h 309"/>
                  <a:gd name="T16" fmla="*/ 2147483647 w 531"/>
                  <a:gd name="T17" fmla="*/ 2147483647 h 309"/>
                  <a:gd name="T18" fmla="*/ 2147483647 w 531"/>
                  <a:gd name="T19" fmla="*/ 2147483647 h 309"/>
                  <a:gd name="T20" fmla="*/ 2147483647 w 531"/>
                  <a:gd name="T21" fmla="*/ 2147483647 h 309"/>
                  <a:gd name="T22" fmla="*/ 2147483647 w 531"/>
                  <a:gd name="T23" fmla="*/ 0 h 309"/>
                  <a:gd name="T24" fmla="*/ 2147483647 w 531"/>
                  <a:gd name="T25" fmla="*/ 0 h 309"/>
                  <a:gd name="T26" fmla="*/ 2147483647 w 531"/>
                  <a:gd name="T27" fmla="*/ 2147483647 h 309"/>
                  <a:gd name="T28" fmla="*/ 2147483647 w 531"/>
                  <a:gd name="T29" fmla="*/ 2147483647 h 309"/>
                  <a:gd name="T30" fmla="*/ 2147483647 w 531"/>
                  <a:gd name="T31" fmla="*/ 2147483647 h 309"/>
                  <a:gd name="T32" fmla="*/ 2147483647 w 531"/>
                  <a:gd name="T33" fmla="*/ 2147483647 h 309"/>
                  <a:gd name="T34" fmla="*/ 2147483647 w 531"/>
                  <a:gd name="T35" fmla="*/ 2147483647 h 309"/>
                  <a:gd name="T36" fmla="*/ 2147483647 w 531"/>
                  <a:gd name="T37" fmla="*/ 2147483647 h 309"/>
                  <a:gd name="T38" fmla="*/ 2147483647 w 531"/>
                  <a:gd name="T39" fmla="*/ 2147483647 h 309"/>
                  <a:gd name="T40" fmla="*/ 2147483647 w 531"/>
                  <a:gd name="T41" fmla="*/ 2147483647 h 309"/>
                  <a:gd name="T42" fmla="*/ 0 w 531"/>
                  <a:gd name="T43" fmla="*/ 2147483647 h 309"/>
                  <a:gd name="T44" fmla="*/ 0 w 531"/>
                  <a:gd name="T45" fmla="*/ 2147483647 h 309"/>
                  <a:gd name="T46" fmla="*/ 2147483647 w 531"/>
                  <a:gd name="T47" fmla="*/ 2147483647 h 309"/>
                  <a:gd name="T48" fmla="*/ 2147483647 w 531"/>
                  <a:gd name="T49" fmla="*/ 2147483647 h 3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31"/>
                  <a:gd name="T76" fmla="*/ 0 h 309"/>
                  <a:gd name="T77" fmla="*/ 531 w 531"/>
                  <a:gd name="T78" fmla="*/ 309 h 30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31" h="309">
                    <a:moveTo>
                      <a:pt x="530" y="235"/>
                    </a:moveTo>
                    <a:cubicBezTo>
                      <a:pt x="530" y="235"/>
                      <a:pt x="530" y="235"/>
                      <a:pt x="530" y="235"/>
                    </a:cubicBezTo>
                    <a:cubicBezTo>
                      <a:pt x="530" y="234"/>
                      <a:pt x="530" y="233"/>
                      <a:pt x="530" y="231"/>
                    </a:cubicBezTo>
                    <a:cubicBezTo>
                      <a:pt x="524" y="184"/>
                      <a:pt x="520" y="129"/>
                      <a:pt x="490" y="115"/>
                    </a:cubicBezTo>
                    <a:cubicBezTo>
                      <a:pt x="464" y="102"/>
                      <a:pt x="431" y="92"/>
                      <a:pt x="402" y="84"/>
                    </a:cubicBezTo>
                    <a:cubicBezTo>
                      <a:pt x="371" y="75"/>
                      <a:pt x="349" y="68"/>
                      <a:pt x="335" y="56"/>
                    </a:cubicBezTo>
                    <a:cubicBezTo>
                      <a:pt x="335" y="56"/>
                      <a:pt x="335" y="56"/>
                      <a:pt x="335" y="56"/>
                    </a:cubicBezTo>
                    <a:cubicBezTo>
                      <a:pt x="333" y="55"/>
                      <a:pt x="332" y="53"/>
                      <a:pt x="330" y="51"/>
                    </a:cubicBezTo>
                    <a:cubicBezTo>
                      <a:pt x="330" y="51"/>
                      <a:pt x="330" y="51"/>
                      <a:pt x="330" y="51"/>
                    </a:cubicBezTo>
                    <a:cubicBezTo>
                      <a:pt x="328" y="49"/>
                      <a:pt x="328" y="49"/>
                      <a:pt x="328" y="49"/>
                    </a:cubicBezTo>
                    <a:cubicBezTo>
                      <a:pt x="322" y="42"/>
                      <a:pt x="318" y="33"/>
                      <a:pt x="316" y="22"/>
                    </a:cubicBezTo>
                    <a:cubicBezTo>
                      <a:pt x="321" y="16"/>
                      <a:pt x="325" y="8"/>
                      <a:pt x="329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2" y="10"/>
                      <a:pt x="197" y="20"/>
                      <a:pt x="204" y="27"/>
                    </a:cubicBezTo>
                    <a:cubicBezTo>
                      <a:pt x="201" y="39"/>
                      <a:pt x="195" y="48"/>
                      <a:pt x="187" y="56"/>
                    </a:cubicBezTo>
                    <a:cubicBezTo>
                      <a:pt x="188" y="56"/>
                      <a:pt x="188" y="56"/>
                      <a:pt x="188" y="56"/>
                    </a:cubicBezTo>
                    <a:cubicBezTo>
                      <a:pt x="187" y="56"/>
                      <a:pt x="187" y="57"/>
                      <a:pt x="186" y="57"/>
                    </a:cubicBezTo>
                    <a:cubicBezTo>
                      <a:pt x="182" y="60"/>
                      <a:pt x="176" y="63"/>
                      <a:pt x="172" y="66"/>
                    </a:cubicBezTo>
                    <a:cubicBezTo>
                      <a:pt x="167" y="73"/>
                      <a:pt x="167" y="73"/>
                      <a:pt x="167" y="73"/>
                    </a:cubicBezTo>
                    <a:cubicBezTo>
                      <a:pt x="155" y="78"/>
                      <a:pt x="139" y="84"/>
                      <a:pt x="121" y="90"/>
                    </a:cubicBezTo>
                    <a:cubicBezTo>
                      <a:pt x="93" y="99"/>
                      <a:pt x="61" y="110"/>
                      <a:pt x="35" y="124"/>
                    </a:cubicBezTo>
                    <a:cubicBezTo>
                      <a:pt x="5" y="140"/>
                      <a:pt x="4" y="197"/>
                      <a:pt x="0" y="246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1" y="282"/>
                      <a:pt x="120" y="309"/>
                      <a:pt x="266" y="306"/>
                    </a:cubicBezTo>
                    <a:cubicBezTo>
                      <a:pt x="413" y="303"/>
                      <a:pt x="531" y="271"/>
                      <a:pt x="530" y="235"/>
                    </a:cubicBezTo>
                    <a:close/>
                  </a:path>
                </a:pathLst>
              </a:custGeom>
              <a:solidFill>
                <a:srgbClr val="E8C3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91">
                <a:extLst>
                  <a:ext uri="{FF2B5EF4-FFF2-40B4-BE49-F238E27FC236}">
                    <a16:creationId xmlns:a16="http://schemas.microsoft.com/office/drawing/2014/main" id="{3477BB20-9DA5-485D-B9E0-53EE00FC9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" y="0"/>
                <a:ext cx="552450" cy="220663"/>
              </a:xfrm>
              <a:custGeom>
                <a:avLst/>
                <a:gdLst>
                  <a:gd name="T0" fmla="*/ 0 w 653"/>
                  <a:gd name="T1" fmla="*/ 0 h 262"/>
                  <a:gd name="T2" fmla="*/ 2147483647 w 653"/>
                  <a:gd name="T3" fmla="*/ 2147483647 h 262"/>
                  <a:gd name="T4" fmla="*/ 2147483647 w 653"/>
                  <a:gd name="T5" fmla="*/ 2147483647 h 262"/>
                  <a:gd name="T6" fmla="*/ 2147483647 w 653"/>
                  <a:gd name="T7" fmla="*/ 0 h 262"/>
                  <a:gd name="T8" fmla="*/ 0 w 653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3"/>
                  <a:gd name="T16" fmla="*/ 0 h 262"/>
                  <a:gd name="T17" fmla="*/ 653 w 653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3" h="262">
                    <a:moveTo>
                      <a:pt x="0" y="0"/>
                    </a:moveTo>
                    <a:cubicBezTo>
                      <a:pt x="4" y="34"/>
                      <a:pt x="18" y="67"/>
                      <a:pt x="42" y="97"/>
                    </a:cubicBezTo>
                    <a:cubicBezTo>
                      <a:pt x="141" y="219"/>
                      <a:pt x="349" y="233"/>
                      <a:pt x="485" y="262"/>
                    </a:cubicBezTo>
                    <a:cubicBezTo>
                      <a:pt x="534" y="187"/>
                      <a:pt x="610" y="97"/>
                      <a:pt x="6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9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Oval 92">
                <a:extLst>
                  <a:ext uri="{FF2B5EF4-FFF2-40B4-BE49-F238E27FC236}">
                    <a16:creationId xmlns:a16="http://schemas.microsoft.com/office/drawing/2014/main" id="{B664215D-784F-4822-84B9-25341E6B7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650" y="52387"/>
                <a:ext cx="822325" cy="822325"/>
              </a:xfrm>
              <a:prstGeom prst="ellipse">
                <a:avLst/>
              </a:prstGeom>
              <a:solidFill>
                <a:srgbClr val="69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27" name="Freeform 93">
                <a:extLst>
                  <a:ext uri="{FF2B5EF4-FFF2-40B4-BE49-F238E27FC236}">
                    <a16:creationId xmlns:a16="http://schemas.microsoft.com/office/drawing/2014/main" id="{9326F048-A5BE-4967-8C88-A48DF9A94B9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778250" y="34925"/>
                <a:ext cx="869950" cy="868363"/>
              </a:xfrm>
              <a:custGeom>
                <a:avLst/>
                <a:gdLst>
                  <a:gd name="T0" fmla="*/ 2147483647 w 1027"/>
                  <a:gd name="T1" fmla="*/ 0 h 1027"/>
                  <a:gd name="T2" fmla="*/ 2147483647 w 1027"/>
                  <a:gd name="T3" fmla="*/ 0 h 1027"/>
                  <a:gd name="T4" fmla="*/ 0 w 1027"/>
                  <a:gd name="T5" fmla="*/ 2147483647 h 1027"/>
                  <a:gd name="T6" fmla="*/ 0 w 1027"/>
                  <a:gd name="T7" fmla="*/ 2147483647 h 1027"/>
                  <a:gd name="T8" fmla="*/ 2147483647 w 1027"/>
                  <a:gd name="T9" fmla="*/ 2147483647 h 1027"/>
                  <a:gd name="T10" fmla="*/ 2147483647 w 1027"/>
                  <a:gd name="T11" fmla="*/ 2147483647 h 1027"/>
                  <a:gd name="T12" fmla="*/ 2147483647 w 1027"/>
                  <a:gd name="T13" fmla="*/ 2147483647 h 1027"/>
                  <a:gd name="T14" fmla="*/ 2147483647 w 1027"/>
                  <a:gd name="T15" fmla="*/ 2147483647 h 1027"/>
                  <a:gd name="T16" fmla="*/ 2147483647 w 1027"/>
                  <a:gd name="T17" fmla="*/ 2147483647 h 1027"/>
                  <a:gd name="T18" fmla="*/ 2147483647 w 1027"/>
                  <a:gd name="T19" fmla="*/ 2147483647 h 1027"/>
                  <a:gd name="T20" fmla="*/ 2147483647 w 1027"/>
                  <a:gd name="T21" fmla="*/ 2147483647 h 1027"/>
                  <a:gd name="T22" fmla="*/ 2147483647 w 1027"/>
                  <a:gd name="T23" fmla="*/ 2147483647 h 1027"/>
                  <a:gd name="T24" fmla="*/ 2147483647 w 1027"/>
                  <a:gd name="T25" fmla="*/ 2147483647 h 1027"/>
                  <a:gd name="T26" fmla="*/ 2147483647 w 1027"/>
                  <a:gd name="T27" fmla="*/ 2147483647 h 1027"/>
                  <a:gd name="T28" fmla="*/ 2147483647 w 1027"/>
                  <a:gd name="T29" fmla="*/ 2147483647 h 1027"/>
                  <a:gd name="T30" fmla="*/ 2147483647 w 1027"/>
                  <a:gd name="T31" fmla="*/ 2147483647 h 1027"/>
                  <a:gd name="T32" fmla="*/ 2147483647 w 1027"/>
                  <a:gd name="T33" fmla="*/ 2147483647 h 1027"/>
                  <a:gd name="T34" fmla="*/ 2147483647 w 1027"/>
                  <a:gd name="T35" fmla="*/ 2147483647 h 1027"/>
                  <a:gd name="T36" fmla="*/ 2147483647 w 1027"/>
                  <a:gd name="T37" fmla="*/ 2147483647 h 1027"/>
                  <a:gd name="T38" fmla="*/ 2147483647 w 1027"/>
                  <a:gd name="T39" fmla="*/ 2147483647 h 1027"/>
                  <a:gd name="T40" fmla="*/ 2147483647 w 1027"/>
                  <a:gd name="T41" fmla="*/ 2147483647 h 1027"/>
                  <a:gd name="T42" fmla="*/ 2147483647 w 1027"/>
                  <a:gd name="T43" fmla="*/ 2147483647 h 1027"/>
                  <a:gd name="T44" fmla="*/ 2147483647 w 1027"/>
                  <a:gd name="T45" fmla="*/ 2147483647 h 1027"/>
                  <a:gd name="T46" fmla="*/ 2147483647 w 1027"/>
                  <a:gd name="T47" fmla="*/ 2147483647 h 1027"/>
                  <a:gd name="T48" fmla="*/ 2147483647 w 1027"/>
                  <a:gd name="T49" fmla="*/ 2147483647 h 1027"/>
                  <a:gd name="T50" fmla="*/ 2147483647 w 1027"/>
                  <a:gd name="T51" fmla="*/ 2147483647 h 1027"/>
                  <a:gd name="T52" fmla="*/ 2147483647 w 1027"/>
                  <a:gd name="T53" fmla="*/ 2147483647 h 1027"/>
                  <a:gd name="T54" fmla="*/ 2147483647 w 1027"/>
                  <a:gd name="T55" fmla="*/ 2147483647 h 1027"/>
                  <a:gd name="T56" fmla="*/ 2147483647 w 1027"/>
                  <a:gd name="T57" fmla="*/ 2147483647 h 1027"/>
                  <a:gd name="T58" fmla="*/ 2147483647 w 1027"/>
                  <a:gd name="T59" fmla="*/ 2147483647 h 1027"/>
                  <a:gd name="T60" fmla="*/ 2147483647 w 1027"/>
                  <a:gd name="T61" fmla="*/ 2147483647 h 1027"/>
                  <a:gd name="T62" fmla="*/ 2147483647 w 1027"/>
                  <a:gd name="T63" fmla="*/ 2147483647 h 1027"/>
                  <a:gd name="T64" fmla="*/ 2147483647 w 1027"/>
                  <a:gd name="T65" fmla="*/ 2147483647 h 1027"/>
                  <a:gd name="T66" fmla="*/ 2147483647 w 1027"/>
                  <a:gd name="T67" fmla="*/ 2147483647 h 1027"/>
                  <a:gd name="T68" fmla="*/ 2147483647 w 1027"/>
                  <a:gd name="T69" fmla="*/ 2147483647 h 1027"/>
                  <a:gd name="T70" fmla="*/ 2147483647 w 1027"/>
                  <a:gd name="T71" fmla="*/ 2147483647 h 1027"/>
                  <a:gd name="T72" fmla="*/ 2147483647 w 1027"/>
                  <a:gd name="T73" fmla="*/ 2147483647 h 1027"/>
                  <a:gd name="T74" fmla="*/ 2147483647 w 1027"/>
                  <a:gd name="T75" fmla="*/ 2147483647 h 1027"/>
                  <a:gd name="T76" fmla="*/ 2147483647 w 1027"/>
                  <a:gd name="T77" fmla="*/ 2147483647 h 1027"/>
                  <a:gd name="T78" fmla="*/ 2147483647 w 1027"/>
                  <a:gd name="T79" fmla="*/ 2147483647 h 1027"/>
                  <a:gd name="T80" fmla="*/ 2147483647 w 1027"/>
                  <a:gd name="T81" fmla="*/ 2147483647 h 1027"/>
                  <a:gd name="T82" fmla="*/ 2147483647 w 1027"/>
                  <a:gd name="T83" fmla="*/ 2147483647 h 1027"/>
                  <a:gd name="T84" fmla="*/ 2147483647 w 1027"/>
                  <a:gd name="T85" fmla="*/ 2147483647 h 1027"/>
                  <a:gd name="T86" fmla="*/ 2147483647 w 1027"/>
                  <a:gd name="T87" fmla="*/ 2147483647 h 102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27"/>
                  <a:gd name="T133" fmla="*/ 0 h 1027"/>
                  <a:gd name="T134" fmla="*/ 1027 w 1027"/>
                  <a:gd name="T135" fmla="*/ 1027 h 102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27" h="1027">
                    <a:moveTo>
                      <a:pt x="980" y="299"/>
                    </a:moveTo>
                    <a:cubicBezTo>
                      <a:pt x="954" y="243"/>
                      <a:pt x="919" y="193"/>
                      <a:pt x="877" y="150"/>
                    </a:cubicBezTo>
                    <a:cubicBezTo>
                      <a:pt x="784" y="57"/>
                      <a:pt x="655" y="0"/>
                      <a:pt x="513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513" y="0"/>
                      <a:pt x="513" y="0"/>
                      <a:pt x="513" y="0"/>
                    </a:cubicBezTo>
                    <a:cubicBezTo>
                      <a:pt x="371" y="0"/>
                      <a:pt x="243" y="57"/>
                      <a:pt x="150" y="150"/>
                    </a:cubicBezTo>
                    <a:cubicBezTo>
                      <a:pt x="107" y="194"/>
                      <a:pt x="71" y="245"/>
                      <a:pt x="46" y="302"/>
                    </a:cubicBezTo>
                    <a:cubicBezTo>
                      <a:pt x="17" y="367"/>
                      <a:pt x="0" y="438"/>
                      <a:pt x="0" y="513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0" y="655"/>
                      <a:pt x="58" y="783"/>
                      <a:pt x="150" y="876"/>
                    </a:cubicBezTo>
                    <a:cubicBezTo>
                      <a:pt x="243" y="969"/>
                      <a:pt x="371" y="1027"/>
                      <a:pt x="513" y="1027"/>
                    </a:cubicBezTo>
                    <a:cubicBezTo>
                      <a:pt x="513" y="1027"/>
                      <a:pt x="513" y="1027"/>
                      <a:pt x="513" y="1027"/>
                    </a:cubicBezTo>
                    <a:cubicBezTo>
                      <a:pt x="513" y="1027"/>
                      <a:pt x="513" y="1027"/>
                      <a:pt x="513" y="1027"/>
                    </a:cubicBezTo>
                    <a:cubicBezTo>
                      <a:pt x="513" y="1027"/>
                      <a:pt x="513" y="1027"/>
                      <a:pt x="513" y="1027"/>
                    </a:cubicBezTo>
                    <a:cubicBezTo>
                      <a:pt x="655" y="1027"/>
                      <a:pt x="784" y="969"/>
                      <a:pt x="877" y="876"/>
                    </a:cubicBezTo>
                    <a:cubicBezTo>
                      <a:pt x="970" y="783"/>
                      <a:pt x="1027" y="655"/>
                      <a:pt x="1027" y="513"/>
                    </a:cubicBezTo>
                    <a:cubicBezTo>
                      <a:pt x="1027" y="513"/>
                      <a:pt x="1027" y="513"/>
                      <a:pt x="1027" y="513"/>
                    </a:cubicBezTo>
                    <a:cubicBezTo>
                      <a:pt x="1027" y="513"/>
                      <a:pt x="1027" y="513"/>
                      <a:pt x="1027" y="513"/>
                    </a:cubicBezTo>
                    <a:cubicBezTo>
                      <a:pt x="1027" y="513"/>
                      <a:pt x="1027" y="513"/>
                      <a:pt x="1027" y="513"/>
                    </a:cubicBezTo>
                    <a:cubicBezTo>
                      <a:pt x="1027" y="437"/>
                      <a:pt x="1010" y="364"/>
                      <a:pt x="980" y="299"/>
                    </a:cubicBezTo>
                    <a:close/>
                    <a:moveTo>
                      <a:pt x="156" y="776"/>
                    </a:moveTo>
                    <a:cubicBezTo>
                      <a:pt x="131" y="742"/>
                      <a:pt x="111" y="705"/>
                      <a:pt x="97" y="666"/>
                    </a:cubicBezTo>
                    <a:cubicBezTo>
                      <a:pt x="108" y="668"/>
                      <a:pt x="120" y="669"/>
                      <a:pt x="130" y="671"/>
                    </a:cubicBezTo>
                    <a:cubicBezTo>
                      <a:pt x="146" y="676"/>
                      <a:pt x="162" y="701"/>
                      <a:pt x="169" y="704"/>
                    </a:cubicBezTo>
                    <a:cubicBezTo>
                      <a:pt x="176" y="707"/>
                      <a:pt x="163" y="767"/>
                      <a:pt x="156" y="776"/>
                    </a:cubicBezTo>
                    <a:close/>
                    <a:moveTo>
                      <a:pt x="827" y="827"/>
                    </a:moveTo>
                    <a:cubicBezTo>
                      <a:pt x="747" y="908"/>
                      <a:pt x="636" y="957"/>
                      <a:pt x="513" y="957"/>
                    </a:cubicBezTo>
                    <a:cubicBezTo>
                      <a:pt x="513" y="957"/>
                      <a:pt x="513" y="957"/>
                      <a:pt x="513" y="957"/>
                    </a:cubicBezTo>
                    <a:cubicBezTo>
                      <a:pt x="513" y="957"/>
                      <a:pt x="513" y="957"/>
                      <a:pt x="513" y="957"/>
                    </a:cubicBezTo>
                    <a:cubicBezTo>
                      <a:pt x="513" y="957"/>
                      <a:pt x="513" y="957"/>
                      <a:pt x="513" y="957"/>
                    </a:cubicBezTo>
                    <a:cubicBezTo>
                      <a:pt x="441" y="957"/>
                      <a:pt x="372" y="940"/>
                      <a:pt x="311" y="908"/>
                    </a:cubicBezTo>
                    <a:cubicBezTo>
                      <a:pt x="319" y="894"/>
                      <a:pt x="324" y="851"/>
                      <a:pt x="324" y="851"/>
                    </a:cubicBezTo>
                    <a:cubicBezTo>
                      <a:pt x="324" y="851"/>
                      <a:pt x="335" y="743"/>
                      <a:pt x="331" y="737"/>
                    </a:cubicBezTo>
                    <a:cubicBezTo>
                      <a:pt x="327" y="730"/>
                      <a:pt x="299" y="704"/>
                      <a:pt x="282" y="696"/>
                    </a:cubicBezTo>
                    <a:cubicBezTo>
                      <a:pt x="264" y="688"/>
                      <a:pt x="248" y="697"/>
                      <a:pt x="233" y="692"/>
                    </a:cubicBezTo>
                    <a:cubicBezTo>
                      <a:pt x="218" y="686"/>
                      <a:pt x="211" y="663"/>
                      <a:pt x="200" y="655"/>
                    </a:cubicBezTo>
                    <a:cubicBezTo>
                      <a:pt x="190" y="647"/>
                      <a:pt x="173" y="647"/>
                      <a:pt x="156" y="642"/>
                    </a:cubicBezTo>
                    <a:cubicBezTo>
                      <a:pt x="140" y="638"/>
                      <a:pt x="128" y="617"/>
                      <a:pt x="124" y="609"/>
                    </a:cubicBezTo>
                    <a:cubicBezTo>
                      <a:pt x="120" y="601"/>
                      <a:pt x="123" y="581"/>
                      <a:pt x="135" y="579"/>
                    </a:cubicBezTo>
                    <a:cubicBezTo>
                      <a:pt x="148" y="577"/>
                      <a:pt x="161" y="575"/>
                      <a:pt x="207" y="552"/>
                    </a:cubicBezTo>
                    <a:cubicBezTo>
                      <a:pt x="254" y="530"/>
                      <a:pt x="202" y="515"/>
                      <a:pt x="204" y="483"/>
                    </a:cubicBezTo>
                    <a:cubicBezTo>
                      <a:pt x="207" y="450"/>
                      <a:pt x="251" y="453"/>
                      <a:pt x="268" y="434"/>
                    </a:cubicBezTo>
                    <a:cubicBezTo>
                      <a:pt x="286" y="415"/>
                      <a:pt x="256" y="402"/>
                      <a:pt x="242" y="392"/>
                    </a:cubicBezTo>
                    <a:cubicBezTo>
                      <a:pt x="229" y="381"/>
                      <a:pt x="207" y="394"/>
                      <a:pt x="199" y="409"/>
                    </a:cubicBezTo>
                    <a:cubicBezTo>
                      <a:pt x="191" y="424"/>
                      <a:pt x="188" y="437"/>
                      <a:pt x="172" y="433"/>
                    </a:cubicBezTo>
                    <a:cubicBezTo>
                      <a:pt x="155" y="430"/>
                      <a:pt x="150" y="427"/>
                      <a:pt x="141" y="409"/>
                    </a:cubicBezTo>
                    <a:cubicBezTo>
                      <a:pt x="131" y="391"/>
                      <a:pt x="147" y="390"/>
                      <a:pt x="183" y="366"/>
                    </a:cubicBezTo>
                    <a:cubicBezTo>
                      <a:pt x="218" y="341"/>
                      <a:pt x="196" y="341"/>
                      <a:pt x="195" y="332"/>
                    </a:cubicBezTo>
                    <a:cubicBezTo>
                      <a:pt x="194" y="322"/>
                      <a:pt x="179" y="326"/>
                      <a:pt x="161" y="320"/>
                    </a:cubicBezTo>
                    <a:cubicBezTo>
                      <a:pt x="161" y="320"/>
                      <a:pt x="161" y="319"/>
                      <a:pt x="160" y="319"/>
                    </a:cubicBezTo>
                    <a:cubicBezTo>
                      <a:pt x="144" y="312"/>
                      <a:pt x="153" y="294"/>
                      <a:pt x="164" y="287"/>
                    </a:cubicBezTo>
                    <a:cubicBezTo>
                      <a:pt x="175" y="280"/>
                      <a:pt x="187" y="279"/>
                      <a:pt x="198" y="286"/>
                    </a:cubicBezTo>
                    <a:cubicBezTo>
                      <a:pt x="208" y="293"/>
                      <a:pt x="208" y="298"/>
                      <a:pt x="237" y="287"/>
                    </a:cubicBezTo>
                    <a:cubicBezTo>
                      <a:pt x="266" y="276"/>
                      <a:pt x="267" y="286"/>
                      <a:pt x="276" y="299"/>
                    </a:cubicBezTo>
                    <a:cubicBezTo>
                      <a:pt x="283" y="308"/>
                      <a:pt x="290" y="321"/>
                      <a:pt x="298" y="333"/>
                    </a:cubicBezTo>
                    <a:cubicBezTo>
                      <a:pt x="302" y="340"/>
                      <a:pt x="306" y="346"/>
                      <a:pt x="310" y="351"/>
                    </a:cubicBezTo>
                    <a:cubicBezTo>
                      <a:pt x="321" y="365"/>
                      <a:pt x="348" y="351"/>
                      <a:pt x="371" y="337"/>
                    </a:cubicBezTo>
                    <a:cubicBezTo>
                      <a:pt x="372" y="337"/>
                      <a:pt x="372" y="337"/>
                      <a:pt x="372" y="337"/>
                    </a:cubicBezTo>
                    <a:cubicBezTo>
                      <a:pt x="394" y="323"/>
                      <a:pt x="387" y="302"/>
                      <a:pt x="388" y="283"/>
                    </a:cubicBezTo>
                    <a:cubicBezTo>
                      <a:pt x="389" y="264"/>
                      <a:pt x="374" y="264"/>
                      <a:pt x="366" y="257"/>
                    </a:cubicBezTo>
                    <a:cubicBezTo>
                      <a:pt x="358" y="251"/>
                      <a:pt x="357" y="226"/>
                      <a:pt x="347" y="212"/>
                    </a:cubicBezTo>
                    <a:cubicBezTo>
                      <a:pt x="338" y="199"/>
                      <a:pt x="319" y="200"/>
                      <a:pt x="306" y="204"/>
                    </a:cubicBezTo>
                    <a:cubicBezTo>
                      <a:pt x="294" y="208"/>
                      <a:pt x="274" y="226"/>
                      <a:pt x="270" y="225"/>
                    </a:cubicBezTo>
                    <a:cubicBezTo>
                      <a:pt x="266" y="223"/>
                      <a:pt x="267" y="203"/>
                      <a:pt x="257" y="196"/>
                    </a:cubicBezTo>
                    <a:cubicBezTo>
                      <a:pt x="252" y="192"/>
                      <a:pt x="230" y="191"/>
                      <a:pt x="212" y="188"/>
                    </a:cubicBezTo>
                    <a:cubicBezTo>
                      <a:pt x="291" y="115"/>
                      <a:pt x="397" y="69"/>
                      <a:pt x="513" y="69"/>
                    </a:cubicBezTo>
                    <a:cubicBezTo>
                      <a:pt x="513" y="69"/>
                      <a:pt x="513" y="69"/>
                      <a:pt x="513" y="69"/>
                    </a:cubicBezTo>
                    <a:cubicBezTo>
                      <a:pt x="513" y="69"/>
                      <a:pt x="513" y="69"/>
                      <a:pt x="513" y="69"/>
                    </a:cubicBezTo>
                    <a:cubicBezTo>
                      <a:pt x="513" y="69"/>
                      <a:pt x="513" y="69"/>
                      <a:pt x="513" y="69"/>
                    </a:cubicBezTo>
                    <a:cubicBezTo>
                      <a:pt x="636" y="69"/>
                      <a:pt x="747" y="119"/>
                      <a:pt x="827" y="199"/>
                    </a:cubicBezTo>
                    <a:cubicBezTo>
                      <a:pt x="845" y="217"/>
                      <a:pt x="862" y="237"/>
                      <a:pt x="876" y="258"/>
                    </a:cubicBezTo>
                    <a:cubicBezTo>
                      <a:pt x="832" y="272"/>
                      <a:pt x="754" y="300"/>
                      <a:pt x="748" y="307"/>
                    </a:cubicBezTo>
                    <a:cubicBezTo>
                      <a:pt x="740" y="318"/>
                      <a:pt x="711" y="324"/>
                      <a:pt x="697" y="317"/>
                    </a:cubicBezTo>
                    <a:cubicBezTo>
                      <a:pt x="684" y="310"/>
                      <a:pt x="674" y="302"/>
                      <a:pt x="661" y="303"/>
                    </a:cubicBezTo>
                    <a:cubicBezTo>
                      <a:pt x="647" y="305"/>
                      <a:pt x="642" y="306"/>
                      <a:pt x="632" y="317"/>
                    </a:cubicBezTo>
                    <a:cubicBezTo>
                      <a:pt x="626" y="324"/>
                      <a:pt x="615" y="334"/>
                      <a:pt x="604" y="338"/>
                    </a:cubicBezTo>
                    <a:cubicBezTo>
                      <a:pt x="597" y="341"/>
                      <a:pt x="590" y="343"/>
                      <a:pt x="585" y="340"/>
                    </a:cubicBezTo>
                    <a:cubicBezTo>
                      <a:pt x="583" y="339"/>
                      <a:pt x="581" y="339"/>
                      <a:pt x="580" y="339"/>
                    </a:cubicBezTo>
                    <a:cubicBezTo>
                      <a:pt x="575" y="338"/>
                      <a:pt x="571" y="338"/>
                      <a:pt x="567" y="339"/>
                    </a:cubicBezTo>
                    <a:cubicBezTo>
                      <a:pt x="561" y="341"/>
                      <a:pt x="557" y="345"/>
                      <a:pt x="557" y="345"/>
                    </a:cubicBezTo>
                    <a:cubicBezTo>
                      <a:pt x="544" y="364"/>
                      <a:pt x="560" y="389"/>
                      <a:pt x="571" y="388"/>
                    </a:cubicBezTo>
                    <a:cubicBezTo>
                      <a:pt x="582" y="386"/>
                      <a:pt x="596" y="365"/>
                      <a:pt x="602" y="365"/>
                    </a:cubicBezTo>
                    <a:cubicBezTo>
                      <a:pt x="609" y="365"/>
                      <a:pt x="624" y="377"/>
                      <a:pt x="627" y="381"/>
                    </a:cubicBezTo>
                    <a:cubicBezTo>
                      <a:pt x="630" y="386"/>
                      <a:pt x="616" y="416"/>
                      <a:pt x="608" y="418"/>
                    </a:cubicBezTo>
                    <a:cubicBezTo>
                      <a:pt x="600" y="419"/>
                      <a:pt x="570" y="428"/>
                      <a:pt x="563" y="428"/>
                    </a:cubicBezTo>
                    <a:cubicBezTo>
                      <a:pt x="556" y="428"/>
                      <a:pt x="526" y="416"/>
                      <a:pt x="519" y="424"/>
                    </a:cubicBezTo>
                    <a:cubicBezTo>
                      <a:pt x="513" y="433"/>
                      <a:pt x="499" y="431"/>
                      <a:pt x="506" y="450"/>
                    </a:cubicBezTo>
                    <a:cubicBezTo>
                      <a:pt x="513" y="469"/>
                      <a:pt x="506" y="484"/>
                      <a:pt x="500" y="485"/>
                    </a:cubicBezTo>
                    <a:cubicBezTo>
                      <a:pt x="495" y="487"/>
                      <a:pt x="450" y="499"/>
                      <a:pt x="495" y="500"/>
                    </a:cubicBezTo>
                    <a:cubicBezTo>
                      <a:pt x="540" y="502"/>
                      <a:pt x="551" y="487"/>
                      <a:pt x="560" y="485"/>
                    </a:cubicBezTo>
                    <a:cubicBezTo>
                      <a:pt x="570" y="484"/>
                      <a:pt x="586" y="472"/>
                      <a:pt x="597" y="477"/>
                    </a:cubicBezTo>
                    <a:cubicBezTo>
                      <a:pt x="608" y="483"/>
                      <a:pt x="625" y="474"/>
                      <a:pt x="634" y="477"/>
                    </a:cubicBezTo>
                    <a:cubicBezTo>
                      <a:pt x="643" y="480"/>
                      <a:pt x="663" y="455"/>
                      <a:pt x="673" y="464"/>
                    </a:cubicBezTo>
                    <a:cubicBezTo>
                      <a:pt x="682" y="473"/>
                      <a:pt x="680" y="492"/>
                      <a:pt x="677" y="499"/>
                    </a:cubicBezTo>
                    <a:cubicBezTo>
                      <a:pt x="674" y="506"/>
                      <a:pt x="658" y="511"/>
                      <a:pt x="662" y="521"/>
                    </a:cubicBezTo>
                    <a:cubicBezTo>
                      <a:pt x="666" y="530"/>
                      <a:pt x="674" y="542"/>
                      <a:pt x="687" y="552"/>
                    </a:cubicBezTo>
                    <a:cubicBezTo>
                      <a:pt x="699" y="561"/>
                      <a:pt x="707" y="574"/>
                      <a:pt x="715" y="564"/>
                    </a:cubicBezTo>
                    <a:cubicBezTo>
                      <a:pt x="723" y="555"/>
                      <a:pt x="723" y="542"/>
                      <a:pt x="727" y="537"/>
                    </a:cubicBezTo>
                    <a:cubicBezTo>
                      <a:pt x="731" y="532"/>
                      <a:pt x="769" y="538"/>
                      <a:pt x="771" y="546"/>
                    </a:cubicBezTo>
                    <a:cubicBezTo>
                      <a:pt x="772" y="555"/>
                      <a:pt x="791" y="572"/>
                      <a:pt x="795" y="574"/>
                    </a:cubicBezTo>
                    <a:cubicBezTo>
                      <a:pt x="799" y="575"/>
                      <a:pt x="814" y="582"/>
                      <a:pt x="814" y="582"/>
                    </a:cubicBezTo>
                    <a:cubicBezTo>
                      <a:pt x="814" y="582"/>
                      <a:pt x="819" y="587"/>
                      <a:pt x="825" y="601"/>
                    </a:cubicBezTo>
                    <a:cubicBezTo>
                      <a:pt x="832" y="616"/>
                      <a:pt x="845" y="616"/>
                      <a:pt x="855" y="613"/>
                    </a:cubicBezTo>
                    <a:cubicBezTo>
                      <a:pt x="864" y="610"/>
                      <a:pt x="872" y="590"/>
                      <a:pt x="885" y="591"/>
                    </a:cubicBezTo>
                    <a:cubicBezTo>
                      <a:pt x="898" y="593"/>
                      <a:pt x="904" y="587"/>
                      <a:pt x="917" y="601"/>
                    </a:cubicBezTo>
                    <a:cubicBezTo>
                      <a:pt x="930" y="614"/>
                      <a:pt x="934" y="617"/>
                      <a:pt x="943" y="624"/>
                    </a:cubicBezTo>
                    <a:cubicBezTo>
                      <a:pt x="923" y="702"/>
                      <a:pt x="883" y="772"/>
                      <a:pt x="827" y="827"/>
                    </a:cubicBezTo>
                    <a:close/>
                    <a:moveTo>
                      <a:pt x="687" y="648"/>
                    </a:moveTo>
                    <a:cubicBezTo>
                      <a:pt x="677" y="646"/>
                      <a:pt x="669" y="625"/>
                      <a:pt x="666" y="610"/>
                    </a:cubicBezTo>
                    <a:cubicBezTo>
                      <a:pt x="664" y="595"/>
                      <a:pt x="653" y="578"/>
                      <a:pt x="638" y="571"/>
                    </a:cubicBezTo>
                    <a:cubicBezTo>
                      <a:pt x="623" y="564"/>
                      <a:pt x="613" y="571"/>
                      <a:pt x="600" y="564"/>
                    </a:cubicBezTo>
                    <a:cubicBezTo>
                      <a:pt x="586" y="557"/>
                      <a:pt x="564" y="542"/>
                      <a:pt x="551" y="538"/>
                    </a:cubicBezTo>
                    <a:cubicBezTo>
                      <a:pt x="537" y="534"/>
                      <a:pt x="518" y="537"/>
                      <a:pt x="505" y="530"/>
                    </a:cubicBezTo>
                    <a:cubicBezTo>
                      <a:pt x="491" y="523"/>
                      <a:pt x="471" y="541"/>
                      <a:pt x="471" y="541"/>
                    </a:cubicBezTo>
                    <a:cubicBezTo>
                      <a:pt x="471" y="541"/>
                      <a:pt x="454" y="571"/>
                      <a:pt x="449" y="579"/>
                    </a:cubicBezTo>
                    <a:cubicBezTo>
                      <a:pt x="444" y="587"/>
                      <a:pt x="442" y="621"/>
                      <a:pt x="445" y="632"/>
                    </a:cubicBezTo>
                    <a:cubicBezTo>
                      <a:pt x="447" y="643"/>
                      <a:pt x="475" y="669"/>
                      <a:pt x="475" y="669"/>
                    </a:cubicBezTo>
                    <a:cubicBezTo>
                      <a:pt x="475" y="669"/>
                      <a:pt x="487" y="689"/>
                      <a:pt x="496" y="689"/>
                    </a:cubicBezTo>
                    <a:cubicBezTo>
                      <a:pt x="506" y="689"/>
                      <a:pt x="524" y="676"/>
                      <a:pt x="539" y="674"/>
                    </a:cubicBezTo>
                    <a:cubicBezTo>
                      <a:pt x="553" y="673"/>
                      <a:pt x="562" y="685"/>
                      <a:pt x="566" y="692"/>
                    </a:cubicBezTo>
                    <a:cubicBezTo>
                      <a:pt x="570" y="699"/>
                      <a:pt x="572" y="730"/>
                      <a:pt x="571" y="739"/>
                    </a:cubicBezTo>
                    <a:cubicBezTo>
                      <a:pt x="570" y="749"/>
                      <a:pt x="572" y="810"/>
                      <a:pt x="577" y="815"/>
                    </a:cubicBezTo>
                    <a:cubicBezTo>
                      <a:pt x="581" y="821"/>
                      <a:pt x="611" y="849"/>
                      <a:pt x="621" y="849"/>
                    </a:cubicBezTo>
                    <a:cubicBezTo>
                      <a:pt x="632" y="849"/>
                      <a:pt x="645" y="830"/>
                      <a:pt x="654" y="822"/>
                    </a:cubicBezTo>
                    <a:cubicBezTo>
                      <a:pt x="664" y="814"/>
                      <a:pt x="676" y="780"/>
                      <a:pt x="676" y="771"/>
                    </a:cubicBezTo>
                    <a:cubicBezTo>
                      <a:pt x="676" y="722"/>
                      <a:pt x="676" y="722"/>
                      <a:pt x="676" y="722"/>
                    </a:cubicBezTo>
                    <a:cubicBezTo>
                      <a:pt x="676" y="713"/>
                      <a:pt x="688" y="701"/>
                      <a:pt x="697" y="692"/>
                    </a:cubicBezTo>
                    <a:cubicBezTo>
                      <a:pt x="707" y="682"/>
                      <a:pt x="717" y="665"/>
                      <a:pt x="714" y="654"/>
                    </a:cubicBezTo>
                    <a:cubicBezTo>
                      <a:pt x="711" y="643"/>
                      <a:pt x="696" y="651"/>
                      <a:pt x="687" y="648"/>
                    </a:cubicBezTo>
                    <a:close/>
                  </a:path>
                </a:pathLst>
              </a:custGeom>
              <a:solidFill>
                <a:srgbClr val="5E7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Oval 94">
                <a:extLst>
                  <a:ext uri="{FF2B5EF4-FFF2-40B4-BE49-F238E27FC236}">
                    <a16:creationId xmlns:a16="http://schemas.microsoft.com/office/drawing/2014/main" id="{01E745B6-B2BF-46FC-9F33-191CE3947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025" y="1292225"/>
                <a:ext cx="109538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29" name="Oval 95">
                <a:extLst>
                  <a:ext uri="{FF2B5EF4-FFF2-40B4-BE49-F238E27FC236}">
                    <a16:creationId xmlns:a16="http://schemas.microsoft.com/office/drawing/2014/main" id="{C4A21943-4F2E-4164-BEB1-2C94AC6BF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587" y="1336675"/>
                <a:ext cx="109538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0" name="Oval 96">
                <a:extLst>
                  <a:ext uri="{FF2B5EF4-FFF2-40B4-BE49-F238E27FC236}">
                    <a16:creationId xmlns:a16="http://schemas.microsoft.com/office/drawing/2014/main" id="{465BEB47-4A60-40B6-BE5E-86E5D8E2B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312" y="1079500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1" name="Oval 97">
                <a:extLst>
                  <a:ext uri="{FF2B5EF4-FFF2-40B4-BE49-F238E27FC236}">
                    <a16:creationId xmlns:a16="http://schemas.microsoft.com/office/drawing/2014/main" id="{827BF521-0555-414A-98B9-B9803D04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" y="1135062"/>
                <a:ext cx="109538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2" name="Oval 98">
                <a:extLst>
                  <a:ext uri="{FF2B5EF4-FFF2-40B4-BE49-F238E27FC236}">
                    <a16:creationId xmlns:a16="http://schemas.microsoft.com/office/drawing/2014/main" id="{717FE0FD-08DD-420D-AAAA-BF75A30E6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192087"/>
                <a:ext cx="109538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3" name="Oval 99">
                <a:extLst>
                  <a:ext uri="{FF2B5EF4-FFF2-40B4-BE49-F238E27FC236}">
                    <a16:creationId xmlns:a16="http://schemas.microsoft.com/office/drawing/2014/main" id="{F3B805F8-C82F-424E-9E09-3D9E38E2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4137"/>
                <a:ext cx="109538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4" name="Oval 100">
                <a:extLst>
                  <a:ext uri="{FF2B5EF4-FFF2-40B4-BE49-F238E27FC236}">
                    <a16:creationId xmlns:a16="http://schemas.microsoft.com/office/drawing/2014/main" id="{B3737DD7-3DFF-4878-B04C-991DE190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987" y="422275"/>
                <a:ext cx="109538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5" name="Oval 101">
                <a:extLst>
                  <a:ext uri="{FF2B5EF4-FFF2-40B4-BE49-F238E27FC236}">
                    <a16:creationId xmlns:a16="http://schemas.microsoft.com/office/drawing/2014/main" id="{27DBD6B5-ADAE-47F6-BCC8-ED3FE3263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25" y="641350"/>
                <a:ext cx="107950" cy="106363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6" name="Oval 102">
                <a:extLst>
                  <a:ext uri="{FF2B5EF4-FFF2-40B4-BE49-F238E27FC236}">
                    <a16:creationId xmlns:a16="http://schemas.microsoft.com/office/drawing/2014/main" id="{9012FA15-85B7-44D5-BCEE-FA78A278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1355725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7" name="Oval 103">
                <a:extLst>
                  <a:ext uri="{FF2B5EF4-FFF2-40B4-BE49-F238E27FC236}">
                    <a16:creationId xmlns:a16="http://schemas.microsoft.com/office/drawing/2014/main" id="{429102C5-4AA3-4C8E-B318-982BAA6B1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1370012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8" name="Oval 104">
                <a:extLst>
                  <a:ext uri="{FF2B5EF4-FFF2-40B4-BE49-F238E27FC236}">
                    <a16:creationId xmlns:a16="http://schemas.microsoft.com/office/drawing/2014/main" id="{8B63CF84-09DE-4E1B-85DD-B603B589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662" y="1106487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39" name="Oval 105">
                <a:extLst>
                  <a:ext uri="{FF2B5EF4-FFF2-40B4-BE49-F238E27FC236}">
                    <a16:creationId xmlns:a16="http://schemas.microsoft.com/office/drawing/2014/main" id="{8F9A67DF-C1BF-48EB-8353-45CB01341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890587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0" name="Oval 106">
                <a:extLst>
                  <a:ext uri="{FF2B5EF4-FFF2-40B4-BE49-F238E27FC236}">
                    <a16:creationId xmlns:a16="http://schemas.microsoft.com/office/drawing/2014/main" id="{FDF61E17-43C2-4F79-BFA3-038DD8479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262" y="474662"/>
                <a:ext cx="107950" cy="106363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1" name="Oval 107">
                <a:extLst>
                  <a:ext uri="{FF2B5EF4-FFF2-40B4-BE49-F238E27FC236}">
                    <a16:creationId xmlns:a16="http://schemas.microsoft.com/office/drawing/2014/main" id="{FB2FCDE9-34D6-498E-8CDC-D60F15265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812" y="1074737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2" name="Oval 108">
                <a:extLst>
                  <a:ext uri="{FF2B5EF4-FFF2-40B4-BE49-F238E27FC236}">
                    <a16:creationId xmlns:a16="http://schemas.microsoft.com/office/drawing/2014/main" id="{72AB35A2-A810-42F2-B754-249496BC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6175" y="371475"/>
                <a:ext cx="107950" cy="106363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3" name="Oval 109">
                <a:extLst>
                  <a:ext uri="{FF2B5EF4-FFF2-40B4-BE49-F238E27FC236}">
                    <a16:creationId xmlns:a16="http://schemas.microsoft.com/office/drawing/2014/main" id="{7F9FF87D-EEAA-472C-8F34-6D9F257B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7637" y="642937"/>
                <a:ext cx="107950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4" name="Oval 110">
                <a:extLst>
                  <a:ext uri="{FF2B5EF4-FFF2-40B4-BE49-F238E27FC236}">
                    <a16:creationId xmlns:a16="http://schemas.microsoft.com/office/drawing/2014/main" id="{897BBC26-EA05-40EF-ABF5-64E3F7393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725" y="1285875"/>
                <a:ext cx="106363" cy="107950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5" name="Oval 111">
                <a:extLst>
                  <a:ext uri="{FF2B5EF4-FFF2-40B4-BE49-F238E27FC236}">
                    <a16:creationId xmlns:a16="http://schemas.microsoft.com/office/drawing/2014/main" id="{917314B2-D937-4DE1-BD92-6BA22773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0087" y="1103312"/>
                <a:ext cx="107950" cy="106363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  <p:sp>
            <p:nvSpPr>
              <p:cNvPr id="146" name="Oval 112">
                <a:extLst>
                  <a:ext uri="{FF2B5EF4-FFF2-40B4-BE49-F238E27FC236}">
                    <a16:creationId xmlns:a16="http://schemas.microsoft.com/office/drawing/2014/main" id="{B96A6DB7-E874-42B6-B082-0B71BF97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925" y="841375"/>
                <a:ext cx="107950" cy="109538"/>
              </a:xfrm>
              <a:prstGeom prst="ellipse">
                <a:avLst/>
              </a:prstGeom>
              <a:solidFill>
                <a:srgbClr val="8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ea typeface="黑体" panose="02010609060101010101" pitchFamily="49" charset="-122"/>
                  <a:sym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altLang="zh-CN" sz="4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Kelompok</a:t>
            </a:r>
            <a:r>
              <a:rPr lang="en-US" altLang="zh-CN" sz="4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7</a:t>
            </a:r>
            <a:endParaRPr lang="zh-CN" altLang="en-US" sz="4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58A6E-1477-4CB0-AE00-1D7192F946E9}"/>
              </a:ext>
            </a:extLst>
          </p:cNvPr>
          <p:cNvSpPr/>
          <p:nvPr/>
        </p:nvSpPr>
        <p:spPr>
          <a:xfrm>
            <a:off x="359532" y="897358"/>
            <a:ext cx="8424936" cy="3528392"/>
          </a:xfrm>
          <a:prstGeom prst="rect">
            <a:avLst/>
          </a:prstGeom>
          <a:solidFill>
            <a:srgbClr val="1E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BD004-817C-43AB-BDE0-E0D4A72B4649}"/>
              </a:ext>
            </a:extLst>
          </p:cNvPr>
          <p:cNvSpPr txBox="1"/>
          <p:nvPr/>
        </p:nvSpPr>
        <p:spPr>
          <a:xfrm>
            <a:off x="467544" y="814894"/>
            <a:ext cx="4752528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Muhammad Iqbal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Manalu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Anthony de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Rivaldo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Rio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Siahaan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Franda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Siahaan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Lasmaria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Nainggolan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Arif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913548" y="1646122"/>
            <a:ext cx="4896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NUSANTARA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0FF49-B72A-4361-BEEA-08EB83435F67}"/>
              </a:ext>
            </a:extLst>
          </p:cNvPr>
          <p:cNvGrpSpPr/>
          <p:nvPr/>
        </p:nvGrpSpPr>
        <p:grpSpPr>
          <a:xfrm>
            <a:off x="2677120" y="1579383"/>
            <a:ext cx="656698" cy="656698"/>
            <a:chOff x="2231740" y="1319152"/>
            <a:chExt cx="656698" cy="656698"/>
          </a:xfrm>
        </p:grpSpPr>
        <p:sp>
          <p:nvSpPr>
            <p:cNvPr id="19" name="Oval 18"/>
            <p:cNvSpPr/>
            <p:nvPr/>
          </p:nvSpPr>
          <p:spPr>
            <a:xfrm>
              <a:off x="2231740" y="1319152"/>
              <a:ext cx="656698" cy="6566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4790" y="1493613"/>
              <a:ext cx="470598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8D0524-4C70-4B53-ADCF-4430FC991F25}"/>
              </a:ext>
            </a:extLst>
          </p:cNvPr>
          <p:cNvGrpSpPr/>
          <p:nvPr/>
        </p:nvGrpSpPr>
        <p:grpSpPr>
          <a:xfrm>
            <a:off x="2677120" y="3108342"/>
            <a:ext cx="656698" cy="656698"/>
            <a:chOff x="2991380" y="1899077"/>
            <a:chExt cx="656698" cy="656698"/>
          </a:xfrm>
        </p:grpSpPr>
        <p:sp>
          <p:nvSpPr>
            <p:cNvPr id="21" name="Oval 20"/>
            <p:cNvSpPr/>
            <p:nvPr/>
          </p:nvSpPr>
          <p:spPr>
            <a:xfrm>
              <a:off x="2991380" y="1899077"/>
              <a:ext cx="656698" cy="65669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4430" y="2073538"/>
              <a:ext cx="470598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2777A-5F7B-49A9-8FAC-CF6FA746F575}"/>
              </a:ext>
            </a:extLst>
          </p:cNvPr>
          <p:cNvSpPr txBox="1"/>
          <p:nvPr/>
        </p:nvSpPr>
        <p:spPr>
          <a:xfrm>
            <a:off x="3913548" y="31750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KETAHANAN NASIONAL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EADB0-A784-4FD8-8035-C8DFEA1365FA}"/>
              </a:ext>
            </a:extLst>
          </p:cNvPr>
          <p:cNvSpPr txBox="1"/>
          <p:nvPr/>
        </p:nvSpPr>
        <p:spPr>
          <a:xfrm>
            <a:off x="1762102" y="2398264"/>
            <a:ext cx="1349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TOPIK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913548" y="1646122"/>
            <a:ext cx="4896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NUSANTARA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4BD2D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0FF49-B72A-4361-BEEA-08EB83435F67}"/>
              </a:ext>
            </a:extLst>
          </p:cNvPr>
          <p:cNvGrpSpPr/>
          <p:nvPr/>
        </p:nvGrpSpPr>
        <p:grpSpPr>
          <a:xfrm>
            <a:off x="2677120" y="1579383"/>
            <a:ext cx="656698" cy="656698"/>
            <a:chOff x="2231740" y="1319152"/>
            <a:chExt cx="656698" cy="656698"/>
          </a:xfrm>
        </p:grpSpPr>
        <p:sp>
          <p:nvSpPr>
            <p:cNvPr id="19" name="Oval 18"/>
            <p:cNvSpPr/>
            <p:nvPr/>
          </p:nvSpPr>
          <p:spPr>
            <a:xfrm>
              <a:off x="2231740" y="1319152"/>
              <a:ext cx="656698" cy="6566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4790" y="1493613"/>
              <a:ext cx="470598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8D0524-4C70-4B53-ADCF-4430FC991F25}"/>
              </a:ext>
            </a:extLst>
          </p:cNvPr>
          <p:cNvGrpSpPr/>
          <p:nvPr/>
        </p:nvGrpSpPr>
        <p:grpSpPr>
          <a:xfrm>
            <a:off x="2677120" y="3108342"/>
            <a:ext cx="656698" cy="656698"/>
            <a:chOff x="2991380" y="1899077"/>
            <a:chExt cx="656698" cy="656698"/>
          </a:xfrm>
        </p:grpSpPr>
        <p:sp>
          <p:nvSpPr>
            <p:cNvPr id="21" name="Oval 20"/>
            <p:cNvSpPr/>
            <p:nvPr/>
          </p:nvSpPr>
          <p:spPr>
            <a:xfrm>
              <a:off x="2991380" y="1899077"/>
              <a:ext cx="656698" cy="65669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4430" y="2073538"/>
              <a:ext cx="470598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2777A-5F7B-49A9-8FAC-CF6FA746F575}"/>
              </a:ext>
            </a:extLst>
          </p:cNvPr>
          <p:cNvSpPr txBox="1"/>
          <p:nvPr/>
        </p:nvSpPr>
        <p:spPr>
          <a:xfrm>
            <a:off x="3913548" y="31750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KETAHANAN NASIONAL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EADB0-A784-4FD8-8035-C8DFEA1365FA}"/>
              </a:ext>
            </a:extLst>
          </p:cNvPr>
          <p:cNvSpPr txBox="1"/>
          <p:nvPr/>
        </p:nvSpPr>
        <p:spPr>
          <a:xfrm>
            <a:off x="1762102" y="2398264"/>
            <a:ext cx="1349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TOPIK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18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18124" y="115813"/>
            <a:ext cx="7596336" cy="884466"/>
          </a:xfrm>
        </p:spPr>
        <p:txBody>
          <a:bodyPr/>
          <a:lstStyle/>
          <a:p>
            <a:pPr eaLnBrk="1" hangingPunct="1"/>
            <a:r>
              <a:rPr lang="en-US" altLang="zh-CN" sz="4400" b="1" dirty="0">
                <a:solidFill>
                  <a:srgbClr val="1C7DE1"/>
                </a:solidFill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lang="en-US" altLang="zh-CN" sz="4400" b="1" dirty="0">
                <a:solidFill>
                  <a:schemeClr val="tx1"/>
                </a:solidFill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 NUSANTARA</a:t>
            </a:r>
            <a:endParaRPr lang="zh-CN" altLang="en-US" sz="4400" dirty="0">
              <a:solidFill>
                <a:schemeClr val="tx1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7409" y="1638325"/>
            <a:ext cx="2088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7409" y="4515966"/>
            <a:ext cx="2088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0854" y="2419312"/>
            <a:ext cx="200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2800" dirty="0">
                <a:cs typeface="Arial" panose="020B0604020202020204" pitchFamily="34" charset="0"/>
                <a:sym typeface="Arial" panose="020B0604020202020204" pitchFamily="34" charset="0"/>
              </a:rPr>
              <a:t>Pengertian </a:t>
            </a:r>
            <a:r>
              <a:rPr lang="en-US" altLang="zh-CN" sz="2800" dirty="0" err="1"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lang="en-US" altLang="zh-CN" sz="2800" dirty="0">
                <a:cs typeface="Arial" panose="020B0604020202020204" pitchFamily="34" charset="0"/>
                <a:sym typeface="Arial" panose="020B0604020202020204" pitchFamily="34" charset="0"/>
              </a:rPr>
              <a:t> Nusantara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781" y="1635646"/>
            <a:ext cx="2088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9781" y="4515966"/>
            <a:ext cx="2088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8915" y="2203868"/>
            <a:ext cx="2008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Fungsi dan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Tujuan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Nusantara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51720" y="1634496"/>
            <a:ext cx="208800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1720" y="4515966"/>
            <a:ext cx="208800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06976" y="2203868"/>
            <a:ext cx="20088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cs typeface="Arial" panose="020B0604020202020204" pitchFamily="34" charset="0"/>
                <a:sym typeface="Arial" panose="020B0604020202020204" pitchFamily="34" charset="0"/>
              </a:rPr>
              <a:t>Aspek</a:t>
            </a:r>
            <a:r>
              <a:rPr lang="en-US" altLang="zh-CN" sz="2800" dirty="0">
                <a:cs typeface="Arial" panose="020B0604020202020204" pitchFamily="34" charset="0"/>
                <a:sym typeface="Arial" panose="020B0604020202020204" pitchFamily="34" charset="0"/>
              </a:rPr>
              <a:t> dan </a:t>
            </a:r>
            <a:r>
              <a:rPr lang="en-US" altLang="zh-CN" sz="2800" dirty="0" err="1">
                <a:cs typeface="Arial" panose="020B0604020202020204" pitchFamily="34" charset="0"/>
                <a:sym typeface="Arial" panose="020B0604020202020204" pitchFamily="34" charset="0"/>
              </a:rPr>
              <a:t>Hakikat</a:t>
            </a:r>
            <a:r>
              <a:rPr lang="en-US" altLang="zh-CN" sz="2800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r>
              <a:rPr lang="en-US" altLang="zh-CN" sz="2800" dirty="0" err="1"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lang="en-US" altLang="zh-CN" sz="2800" dirty="0">
                <a:cs typeface="Arial" panose="020B0604020202020204" pitchFamily="34" charset="0"/>
                <a:sym typeface="Arial" panose="020B0604020202020204" pitchFamily="34" charset="0"/>
              </a:rPr>
              <a:t> Nusantara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42D51-EBF7-4D30-A2E1-34998CA9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17" y="1128970"/>
            <a:ext cx="341406" cy="37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5C067-9660-4288-98E0-F00BA958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65" y="1135067"/>
            <a:ext cx="371888" cy="371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C6C9ED-5087-487B-A7D1-E8144600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00" y="1175560"/>
            <a:ext cx="35969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4D88DB-654E-44E7-B0EA-8D966F308A88}"/>
              </a:ext>
            </a:extLst>
          </p:cNvPr>
          <p:cNvSpPr/>
          <p:nvPr/>
        </p:nvSpPr>
        <p:spPr>
          <a:xfrm>
            <a:off x="1967902" y="339502"/>
            <a:ext cx="6053140" cy="3456384"/>
          </a:xfrm>
          <a:prstGeom prst="roundRect">
            <a:avLst/>
          </a:pr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72CBB8-DCDB-439F-977C-773C9689550E}"/>
              </a:ext>
            </a:extLst>
          </p:cNvPr>
          <p:cNvSpPr/>
          <p:nvPr/>
        </p:nvSpPr>
        <p:spPr>
          <a:xfrm>
            <a:off x="2771800" y="2928113"/>
            <a:ext cx="6053140" cy="1735545"/>
          </a:xfrm>
          <a:prstGeom prst="round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97D48-BF2D-495C-A8B1-2ACF7AFA12E8}"/>
              </a:ext>
            </a:extLst>
          </p:cNvPr>
          <p:cNvSpPr txBox="1"/>
          <p:nvPr/>
        </p:nvSpPr>
        <p:spPr>
          <a:xfrm>
            <a:off x="107689" y="77066"/>
            <a:ext cx="1359113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cs typeface="Arial" panose="020B0604020202020204" pitchFamily="34" charset="0"/>
                <a:sym typeface="Arial" panose="020B0604020202020204" pitchFamily="34" charset="0"/>
              </a:rPr>
              <a:t>Pengertian </a:t>
            </a:r>
            <a:r>
              <a:rPr lang="en-US" altLang="zh-CN" dirty="0" err="1"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lang="en-US" altLang="zh-CN" dirty="0">
                <a:cs typeface="Arial" panose="020B0604020202020204" pitchFamily="34" charset="0"/>
                <a:sym typeface="Arial" panose="020B0604020202020204" pitchFamily="34" charset="0"/>
              </a:rPr>
              <a:t> Nusantara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DA783-6B98-4295-B479-1A489E5CA587}"/>
              </a:ext>
            </a:extLst>
          </p:cNvPr>
          <p:cNvSpPr txBox="1"/>
          <p:nvPr/>
        </p:nvSpPr>
        <p:spPr>
          <a:xfrm>
            <a:off x="2148039" y="792840"/>
            <a:ext cx="5692866" cy="2138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ID" sz="1600" dirty="0"/>
              <a:t>Wawasan </a:t>
            </a:r>
            <a:r>
              <a:rPr lang="en-ID" sz="1600" dirty="0" err="1"/>
              <a:t>berasal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kata Wawas (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jawa</a:t>
            </a:r>
            <a:r>
              <a:rPr lang="en-ID" sz="1600" dirty="0"/>
              <a:t>)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makna</a:t>
            </a:r>
            <a:r>
              <a:rPr lang="en-ID" sz="1600" dirty="0"/>
              <a:t> </a:t>
            </a:r>
            <a:r>
              <a:rPr lang="en-ID" sz="1600" dirty="0" err="1"/>
              <a:t>tinjauan</a:t>
            </a:r>
            <a:r>
              <a:rPr lang="en-ID" sz="1600" dirty="0"/>
              <a:t>, </a:t>
            </a:r>
            <a:r>
              <a:rPr lang="en-ID" sz="1600" dirty="0" err="1"/>
              <a:t>pandangan</a:t>
            </a:r>
            <a:r>
              <a:rPr lang="en-ID" sz="1600" dirty="0"/>
              <a:t> dan </a:t>
            </a:r>
            <a:r>
              <a:rPr lang="en-ID" sz="1600" dirty="0" err="1"/>
              <a:t>penglihatan</a:t>
            </a:r>
            <a:r>
              <a:rPr lang="en-ID" sz="1600" dirty="0"/>
              <a:t> </a:t>
            </a:r>
            <a:r>
              <a:rPr lang="en-ID" sz="1600" dirty="0" err="1"/>
              <a:t>indrawi</a:t>
            </a:r>
            <a:r>
              <a:rPr lang="en-ID" sz="1600" dirty="0"/>
              <a:t>. </a:t>
            </a:r>
          </a:p>
          <a:p>
            <a:pPr algn="just"/>
            <a:r>
              <a:rPr lang="en-ID" sz="1600" dirty="0" err="1"/>
              <a:t>Sedangkan</a:t>
            </a:r>
            <a:r>
              <a:rPr lang="en-ID" sz="1600" dirty="0"/>
              <a:t> Nusantara </a:t>
            </a:r>
            <a:r>
              <a:rPr lang="en-ID" sz="1600" dirty="0" err="1"/>
              <a:t>berasal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kata </a:t>
            </a:r>
            <a:r>
              <a:rPr lang="en-ID" sz="1600" dirty="0" err="1"/>
              <a:t>nusa</a:t>
            </a:r>
            <a:r>
              <a:rPr lang="en-ID" sz="1600" dirty="0"/>
              <a:t> dan </a:t>
            </a:r>
            <a:r>
              <a:rPr lang="en-ID" sz="1600" dirty="0" err="1"/>
              <a:t>antara</a:t>
            </a:r>
            <a:r>
              <a:rPr lang="en-ID" sz="1600" dirty="0"/>
              <a:t>. </a:t>
            </a:r>
          </a:p>
          <a:p>
            <a:pPr algn="just"/>
            <a:r>
              <a:rPr lang="en-ID" sz="1600" dirty="0"/>
              <a:t>Nusa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pulau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kesatuan</a:t>
            </a:r>
            <a:r>
              <a:rPr lang="en-ID" sz="1600" dirty="0"/>
              <a:t> </a:t>
            </a:r>
            <a:r>
              <a:rPr lang="en-ID" sz="1600" dirty="0" err="1"/>
              <a:t>kepulauan</a:t>
            </a:r>
            <a:r>
              <a:rPr lang="en-ID" sz="1600" dirty="0"/>
              <a:t>. Antara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letak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unsur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diapit</a:t>
            </a:r>
            <a:r>
              <a:rPr lang="en-ID" sz="1600" dirty="0"/>
              <a:t> di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(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benua</a:t>
            </a:r>
            <a:r>
              <a:rPr lang="en-ID" sz="1600" dirty="0"/>
              <a:t>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dirty="0" err="1"/>
              <a:t>benua</a:t>
            </a:r>
            <a:r>
              <a:rPr lang="en-ID" sz="1600" dirty="0"/>
              <a:t> Asia dan </a:t>
            </a:r>
            <a:r>
              <a:rPr lang="en-ID" sz="1600" dirty="0" err="1"/>
              <a:t>benua</a:t>
            </a:r>
            <a:r>
              <a:rPr lang="en-ID" sz="1600" dirty="0"/>
              <a:t> Australia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samudra</a:t>
            </a:r>
            <a:r>
              <a:rPr lang="en-ID" sz="1600" dirty="0"/>
              <a:t> </a:t>
            </a:r>
            <a:r>
              <a:rPr lang="en-ID" sz="1600" dirty="0" err="1"/>
              <a:t>yakni</a:t>
            </a:r>
            <a:r>
              <a:rPr lang="en-ID" sz="1600" dirty="0"/>
              <a:t> </a:t>
            </a:r>
            <a:r>
              <a:rPr lang="en-ID" sz="1600" dirty="0" err="1"/>
              <a:t>samudera</a:t>
            </a:r>
            <a:r>
              <a:rPr lang="en-ID" sz="1600" dirty="0"/>
              <a:t> </a:t>
            </a:r>
            <a:r>
              <a:rPr lang="en-ID" sz="1600" dirty="0" err="1"/>
              <a:t>Pasifik</a:t>
            </a:r>
            <a:r>
              <a:rPr lang="en-ID" sz="1600" dirty="0"/>
              <a:t> dan </a:t>
            </a:r>
            <a:r>
              <a:rPr lang="en-ID" sz="1600" dirty="0" err="1"/>
              <a:t>samudera</a:t>
            </a:r>
            <a:r>
              <a:rPr lang="en-ID" sz="1600" dirty="0"/>
              <a:t> </a:t>
            </a:r>
            <a:r>
              <a:rPr lang="en-ID" sz="1600" dirty="0" err="1"/>
              <a:t>Hindia</a:t>
            </a:r>
            <a:r>
              <a:rPr lang="en-ID" sz="1600" dirty="0"/>
              <a:t>).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30A00-63EF-4A7D-B8D6-126A6FAB4076}"/>
              </a:ext>
            </a:extLst>
          </p:cNvPr>
          <p:cNvSpPr txBox="1"/>
          <p:nvPr/>
        </p:nvSpPr>
        <p:spPr>
          <a:xfrm>
            <a:off x="2976523" y="3291830"/>
            <a:ext cx="56928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rgbClr val="333333"/>
                </a:solidFill>
                <a:latin typeface="Arial" panose="020B0604020202020204" pitchFamily="34" charset="0"/>
              </a:rPr>
              <a:t>Jadi 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Wawasan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nusantara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pandang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sikap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bangsa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Indonesia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dimulai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lingkungannya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mengutamakan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persatuan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kesatuan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wilayah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kehidupan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bermasyarakat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berbangsa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bernegara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  <a:endParaRPr lang="en-ID" sz="1600" dirty="0"/>
          </a:p>
          <a:p>
            <a:endParaRPr lang="en-ID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D79F355-226B-440F-9DB0-725C82D3B61B}"/>
              </a:ext>
            </a:extLst>
          </p:cNvPr>
          <p:cNvSpPr/>
          <p:nvPr/>
        </p:nvSpPr>
        <p:spPr>
          <a:xfrm rot="2700000">
            <a:off x="8377329" y="253924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F7DEDC-5571-4277-9DE7-D3EFA2D5A30C}"/>
              </a:ext>
            </a:extLst>
          </p:cNvPr>
          <p:cNvSpPr/>
          <p:nvPr/>
        </p:nvSpPr>
        <p:spPr>
          <a:xfrm>
            <a:off x="1967902" y="4850457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4D88DB-654E-44E7-B0EA-8D966F308A88}"/>
              </a:ext>
            </a:extLst>
          </p:cNvPr>
          <p:cNvSpPr/>
          <p:nvPr/>
        </p:nvSpPr>
        <p:spPr>
          <a:xfrm>
            <a:off x="1967902" y="339502"/>
            <a:ext cx="6053140" cy="3456384"/>
          </a:xfrm>
          <a:prstGeom prst="roundRect">
            <a:avLst/>
          </a:pr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7902" y="4850457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8377329" y="253924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72CBB8-DCDB-439F-977C-773C9689550E}"/>
              </a:ext>
            </a:extLst>
          </p:cNvPr>
          <p:cNvSpPr/>
          <p:nvPr/>
        </p:nvSpPr>
        <p:spPr>
          <a:xfrm>
            <a:off x="2771800" y="2928113"/>
            <a:ext cx="6053140" cy="1735545"/>
          </a:xfrm>
          <a:prstGeom prst="round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97D48-BF2D-495C-A8B1-2ACF7AFA12E8}"/>
              </a:ext>
            </a:extLst>
          </p:cNvPr>
          <p:cNvSpPr txBox="1"/>
          <p:nvPr/>
        </p:nvSpPr>
        <p:spPr>
          <a:xfrm>
            <a:off x="107689" y="77066"/>
            <a:ext cx="1359113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Fungsi dan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Tujuan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Wawasan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Nusantara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DA783-6B98-4295-B479-1A489E5CA587}"/>
              </a:ext>
            </a:extLst>
          </p:cNvPr>
          <p:cNvSpPr txBox="1"/>
          <p:nvPr/>
        </p:nvSpPr>
        <p:spPr>
          <a:xfrm>
            <a:off x="2148039" y="792840"/>
            <a:ext cx="5692866" cy="2138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1" hangingPunct="1"/>
            <a:r>
              <a:rPr lang="en-ID" sz="1600" dirty="0"/>
              <a:t>Wawasan Nusantara </a:t>
            </a:r>
            <a:r>
              <a:rPr lang="en-ID" sz="1600" dirty="0" err="1"/>
              <a:t>berfungsi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pedoman</a:t>
            </a:r>
            <a:r>
              <a:rPr lang="en-ID" sz="1600" dirty="0"/>
              <a:t>, </a:t>
            </a:r>
            <a:r>
              <a:rPr lang="en-ID" sz="1600" dirty="0" err="1"/>
              <a:t>motivasi</a:t>
            </a:r>
            <a:r>
              <a:rPr lang="en-ID" sz="1600" dirty="0"/>
              <a:t>, </a:t>
            </a:r>
            <a:r>
              <a:rPr lang="en-ID" sz="1600" dirty="0" err="1"/>
              <a:t>dorongan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rambu-rambu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segala</a:t>
            </a:r>
            <a:r>
              <a:rPr lang="en-ID" sz="1600" dirty="0"/>
              <a:t> </a:t>
            </a:r>
            <a:r>
              <a:rPr lang="en-ID" sz="1600" dirty="0" err="1"/>
              <a:t>kebijaksanaan</a:t>
            </a:r>
            <a:r>
              <a:rPr lang="en-ID" sz="1600" dirty="0"/>
              <a:t>, </a:t>
            </a:r>
            <a:r>
              <a:rPr lang="en-ID" sz="1600" dirty="0" err="1"/>
              <a:t>keputusan</a:t>
            </a:r>
            <a:r>
              <a:rPr lang="en-ID" sz="1600" dirty="0"/>
              <a:t>, </a:t>
            </a:r>
            <a:r>
              <a:rPr lang="en-ID" sz="1600" dirty="0" err="1"/>
              <a:t>tindakan</a:t>
            </a:r>
            <a:r>
              <a:rPr lang="en-ID" sz="1600" dirty="0"/>
              <a:t>, dan </a:t>
            </a:r>
            <a:r>
              <a:rPr lang="en-ID" sz="1600" dirty="0" err="1"/>
              <a:t>perbuatan</a:t>
            </a:r>
            <a:r>
              <a:rPr lang="en-ID" sz="1600" dirty="0"/>
              <a:t> </a:t>
            </a:r>
            <a:r>
              <a:rPr lang="en-ID" sz="1600" dirty="0" err="1"/>
              <a:t>bagi</a:t>
            </a:r>
            <a:r>
              <a:rPr lang="en-ID" sz="1600" dirty="0"/>
              <a:t> </a:t>
            </a:r>
            <a:r>
              <a:rPr lang="en-ID" sz="1600" dirty="0" err="1"/>
              <a:t>penyelenggaraan</a:t>
            </a:r>
            <a:r>
              <a:rPr lang="en-ID" sz="1600" dirty="0"/>
              <a:t> Negara di </a:t>
            </a:r>
            <a:r>
              <a:rPr lang="en-ID" sz="1600" dirty="0" err="1"/>
              <a:t>pusat</a:t>
            </a:r>
            <a:r>
              <a:rPr lang="en-ID" sz="1600" dirty="0"/>
              <a:t> dan </a:t>
            </a:r>
            <a:r>
              <a:rPr lang="en-ID" sz="1600" dirty="0" err="1"/>
              <a:t>daerah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</a:t>
            </a:r>
            <a:r>
              <a:rPr lang="en-ID" sz="1600" dirty="0" err="1"/>
              <a:t>bagi</a:t>
            </a:r>
            <a:r>
              <a:rPr lang="en-ID" sz="1600" dirty="0"/>
              <a:t> </a:t>
            </a:r>
            <a:r>
              <a:rPr lang="en-ID" sz="1600" dirty="0" err="1"/>
              <a:t>seluruh</a:t>
            </a:r>
            <a:r>
              <a:rPr lang="en-ID" sz="1600" dirty="0"/>
              <a:t> </a:t>
            </a:r>
            <a:r>
              <a:rPr lang="en-ID" sz="1600" dirty="0" err="1"/>
              <a:t>rakyat</a:t>
            </a:r>
            <a:r>
              <a:rPr lang="en-ID" sz="1600" dirty="0"/>
              <a:t> Indonesia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kehidupan</a:t>
            </a:r>
            <a:r>
              <a:rPr lang="en-ID" sz="1600" dirty="0"/>
              <a:t> </a:t>
            </a:r>
            <a:r>
              <a:rPr lang="en-ID" sz="1600" dirty="0" err="1"/>
              <a:t>masyarakat</a:t>
            </a:r>
            <a:r>
              <a:rPr lang="en-ID" sz="1600" dirty="0"/>
              <a:t>, </a:t>
            </a:r>
            <a:r>
              <a:rPr lang="en-ID" sz="1600" dirty="0" err="1"/>
              <a:t>berbangsa</a:t>
            </a:r>
            <a:r>
              <a:rPr lang="en-ID" sz="1600" dirty="0"/>
              <a:t> dan </a:t>
            </a:r>
            <a:r>
              <a:rPr lang="en-ID" sz="1600" dirty="0" err="1"/>
              <a:t>bernegara</a:t>
            </a:r>
            <a:r>
              <a:rPr lang="en-ID" sz="1600" dirty="0"/>
              <a:t>. </a:t>
            </a:r>
            <a:endParaRPr lang="zh-CN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30A00-63EF-4A7D-B8D6-126A6FAB4076}"/>
              </a:ext>
            </a:extLst>
          </p:cNvPr>
          <p:cNvSpPr txBox="1"/>
          <p:nvPr/>
        </p:nvSpPr>
        <p:spPr>
          <a:xfrm>
            <a:off x="2976523" y="3075806"/>
            <a:ext cx="5692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600" b="1" dirty="0" err="1"/>
              <a:t>Tujuan</a:t>
            </a:r>
            <a:r>
              <a:rPr lang="en-ID" sz="1600" b="1" dirty="0"/>
              <a:t> </a:t>
            </a:r>
            <a:r>
              <a:rPr lang="en-ID" sz="1600" b="1" dirty="0" err="1"/>
              <a:t>wawasan</a:t>
            </a:r>
            <a:r>
              <a:rPr lang="en-ID" sz="1600" b="1" dirty="0"/>
              <a:t> </a:t>
            </a:r>
            <a:r>
              <a:rPr lang="en-ID" sz="1600" b="1" dirty="0" err="1"/>
              <a:t>nusantara</a:t>
            </a:r>
            <a:r>
              <a:rPr lang="en-ID" sz="1600" b="1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mewujudkan</a:t>
            </a:r>
            <a:r>
              <a:rPr lang="en-ID" sz="1600" dirty="0"/>
              <a:t> </a:t>
            </a:r>
            <a:r>
              <a:rPr lang="en-ID" sz="1600" dirty="0" err="1"/>
              <a:t>nasionalisme</a:t>
            </a:r>
            <a:r>
              <a:rPr lang="en-ID" sz="1600" dirty="0"/>
              <a:t> yang </a:t>
            </a:r>
            <a:r>
              <a:rPr lang="en-ID" sz="1600" dirty="0" err="1"/>
              <a:t>tinggi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segala</a:t>
            </a:r>
            <a:r>
              <a:rPr lang="en-ID" sz="1600" dirty="0"/>
              <a:t> </a:t>
            </a:r>
            <a:r>
              <a:rPr lang="en-ID" sz="1600" dirty="0" err="1"/>
              <a:t>aspek</a:t>
            </a:r>
            <a:r>
              <a:rPr lang="en-ID" sz="1600" dirty="0"/>
              <a:t> </a:t>
            </a:r>
            <a:r>
              <a:rPr lang="en-ID" sz="1600" dirty="0" err="1"/>
              <a:t>kehidupan</a:t>
            </a:r>
            <a:r>
              <a:rPr lang="en-ID" sz="1600" dirty="0"/>
              <a:t> </a:t>
            </a:r>
            <a:r>
              <a:rPr lang="en-ID" sz="1600" dirty="0" err="1"/>
              <a:t>rakyat</a:t>
            </a:r>
            <a:r>
              <a:rPr lang="en-ID" sz="1600" dirty="0"/>
              <a:t> </a:t>
            </a:r>
            <a:r>
              <a:rPr lang="en-ID" sz="1600" dirty="0" err="1"/>
              <a:t>indonesia</a:t>
            </a:r>
            <a:r>
              <a:rPr lang="en-ID" sz="1600" dirty="0"/>
              <a:t> yang </a:t>
            </a:r>
            <a:r>
              <a:rPr lang="en-ID" sz="1600" dirty="0" err="1"/>
              <a:t>mengutamakan</a:t>
            </a:r>
            <a:r>
              <a:rPr lang="en-ID" sz="1600" dirty="0"/>
              <a:t> </a:t>
            </a:r>
            <a:r>
              <a:rPr lang="en-ID" sz="1600" dirty="0" err="1"/>
              <a:t>kepentingan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pada </a:t>
            </a:r>
            <a:r>
              <a:rPr lang="en-ID" sz="1600" dirty="0" err="1"/>
              <a:t>kepentingan</a:t>
            </a:r>
            <a:r>
              <a:rPr lang="en-ID" sz="1600" dirty="0"/>
              <a:t> </a:t>
            </a:r>
            <a:r>
              <a:rPr lang="en-ID" sz="1600" dirty="0" err="1"/>
              <a:t>perorangan</a:t>
            </a:r>
            <a:r>
              <a:rPr lang="en-ID" sz="1600" dirty="0"/>
              <a:t>, </a:t>
            </a:r>
            <a:r>
              <a:rPr lang="en-ID" sz="1600" dirty="0" err="1"/>
              <a:t>kelompok</a:t>
            </a:r>
            <a:r>
              <a:rPr lang="en-ID" sz="1600" dirty="0"/>
              <a:t>, </a:t>
            </a:r>
            <a:r>
              <a:rPr lang="en-ID" sz="1600" dirty="0" err="1"/>
              <a:t>golongan</a:t>
            </a:r>
            <a:r>
              <a:rPr lang="en-ID" sz="1600" dirty="0"/>
              <a:t>, </a:t>
            </a:r>
            <a:r>
              <a:rPr lang="en-ID" sz="1600" dirty="0" err="1"/>
              <a:t>suku</a:t>
            </a:r>
            <a:r>
              <a:rPr lang="en-ID" sz="1600" dirty="0"/>
              <a:t> </a:t>
            </a:r>
            <a:r>
              <a:rPr lang="en-ID" sz="1600" dirty="0" err="1"/>
              <a:t>bangsa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daerah</a:t>
            </a:r>
            <a:r>
              <a:rPr lang="en-ID" sz="1600" dirty="0"/>
              <a:t>. </a:t>
            </a:r>
            <a:r>
              <a:rPr lang="en-ID" sz="1600" dirty="0" err="1"/>
              <a:t>Kepentingan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dihargai</a:t>
            </a:r>
            <a:r>
              <a:rPr lang="en-ID" sz="1600" dirty="0"/>
              <a:t> agar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bertentangan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kepentingan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+mn-cs"/>
              </a:rPr>
              <a:t>. 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5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4D88DB-654E-44E7-B0EA-8D966F308A88}"/>
              </a:ext>
            </a:extLst>
          </p:cNvPr>
          <p:cNvSpPr/>
          <p:nvPr/>
        </p:nvSpPr>
        <p:spPr>
          <a:xfrm>
            <a:off x="2267744" y="792840"/>
            <a:ext cx="6053140" cy="3456384"/>
          </a:xfrm>
          <a:prstGeom prst="roundRect">
            <a:avLst/>
          </a:pr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97D48-BF2D-495C-A8B1-2ACF7AFA12E8}"/>
              </a:ext>
            </a:extLst>
          </p:cNvPr>
          <p:cNvSpPr txBox="1"/>
          <p:nvPr/>
        </p:nvSpPr>
        <p:spPr>
          <a:xfrm>
            <a:off x="63018" y="83226"/>
            <a:ext cx="136796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Hakikat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dan </a:t>
            </a:r>
            <a:r>
              <a:rPr lang="en-US" sz="1800" dirty="0" err="1"/>
              <a:t>Aspek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Nusantara</a:t>
            </a:r>
            <a:endParaRPr lang="en-ID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DA783-6B98-4295-B479-1A489E5CA587}"/>
              </a:ext>
            </a:extLst>
          </p:cNvPr>
          <p:cNvSpPr txBox="1"/>
          <p:nvPr/>
        </p:nvSpPr>
        <p:spPr>
          <a:xfrm>
            <a:off x="2417665" y="1347614"/>
            <a:ext cx="5753297" cy="1523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ID" sz="1600" dirty="0"/>
              <a:t>Hakikat </a:t>
            </a:r>
            <a:r>
              <a:rPr lang="en-ID" sz="1600" dirty="0" err="1"/>
              <a:t>wawasan</a:t>
            </a:r>
            <a:r>
              <a:rPr lang="en-ID" sz="1600" dirty="0"/>
              <a:t> </a:t>
            </a:r>
            <a:r>
              <a:rPr lang="en-ID" sz="1600" dirty="0" err="1"/>
              <a:t>nusantara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keutuhan</a:t>
            </a:r>
            <a:r>
              <a:rPr lang="en-ID" sz="1600" dirty="0"/>
              <a:t> </a:t>
            </a:r>
            <a:r>
              <a:rPr lang="en-ID" sz="1600" dirty="0" err="1"/>
              <a:t>nusantara</a:t>
            </a:r>
            <a:r>
              <a:rPr lang="en-ID" sz="1600" dirty="0"/>
              <a:t>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pandang</a:t>
            </a:r>
            <a:r>
              <a:rPr lang="en-ID" sz="1600" dirty="0"/>
              <a:t> yang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nusantara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mencapai</a:t>
            </a:r>
            <a:r>
              <a:rPr lang="en-ID" sz="1600" dirty="0"/>
              <a:t> </a:t>
            </a:r>
            <a:r>
              <a:rPr lang="en-ID" sz="1600" dirty="0" err="1"/>
              <a:t>keutuhan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. Jadi </a:t>
            </a:r>
            <a:r>
              <a:rPr lang="en-ID" sz="1600" dirty="0" err="1"/>
              <a:t>hakikat</a:t>
            </a:r>
            <a:r>
              <a:rPr lang="en-ID" sz="1600" dirty="0"/>
              <a:t> </a:t>
            </a:r>
            <a:r>
              <a:rPr lang="en-ID" sz="1600" dirty="0" err="1"/>
              <a:t>wawasan</a:t>
            </a:r>
            <a:r>
              <a:rPr lang="en-ID" sz="1600" dirty="0"/>
              <a:t> </a:t>
            </a:r>
            <a:r>
              <a:rPr lang="en-ID" sz="1600" dirty="0" err="1"/>
              <a:t>nusantara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sikap</a:t>
            </a:r>
            <a:r>
              <a:rPr lang="en-ID" sz="1600" dirty="0"/>
              <a:t> dan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warga</a:t>
            </a:r>
            <a:r>
              <a:rPr lang="en-ID" sz="1600" dirty="0"/>
              <a:t> negara Indonesia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peran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D" sz="1600" dirty="0" err="1"/>
              <a:t>memajukan</a:t>
            </a:r>
            <a:r>
              <a:rPr lang="en-ID" sz="1600" dirty="0"/>
              <a:t> Indonesia.</a:t>
            </a:r>
            <a:endParaRPr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4AF7DCF-D584-4BBD-90DC-6F546352A9C1}"/>
              </a:ext>
            </a:extLst>
          </p:cNvPr>
          <p:cNvSpPr/>
          <p:nvPr/>
        </p:nvSpPr>
        <p:spPr>
          <a:xfrm rot="2700000">
            <a:off x="8377329" y="253924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F8AA-8F37-47E3-844B-8BD5C3F1872A}"/>
              </a:ext>
            </a:extLst>
          </p:cNvPr>
          <p:cNvSpPr/>
          <p:nvPr/>
        </p:nvSpPr>
        <p:spPr>
          <a:xfrm>
            <a:off x="1967902" y="4850457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0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4D88DB-654E-44E7-B0EA-8D966F308A88}"/>
              </a:ext>
            </a:extLst>
          </p:cNvPr>
          <p:cNvSpPr/>
          <p:nvPr/>
        </p:nvSpPr>
        <p:spPr>
          <a:xfrm>
            <a:off x="2267744" y="792840"/>
            <a:ext cx="6053140" cy="3456384"/>
          </a:xfrm>
          <a:prstGeom prst="roundRect">
            <a:avLst/>
          </a:pr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97D48-BF2D-495C-A8B1-2ACF7AFA12E8}"/>
              </a:ext>
            </a:extLst>
          </p:cNvPr>
          <p:cNvSpPr txBox="1"/>
          <p:nvPr/>
        </p:nvSpPr>
        <p:spPr>
          <a:xfrm>
            <a:off x="63018" y="83226"/>
            <a:ext cx="136796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Hakikat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dan </a:t>
            </a:r>
            <a:r>
              <a:rPr lang="en-US" sz="1800" dirty="0" err="1"/>
              <a:t>Aspek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Nusantara</a:t>
            </a:r>
            <a:endParaRPr lang="en-ID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DA783-6B98-4295-B479-1A489E5CA587}"/>
              </a:ext>
            </a:extLst>
          </p:cNvPr>
          <p:cNvSpPr txBox="1"/>
          <p:nvPr/>
        </p:nvSpPr>
        <p:spPr>
          <a:xfrm>
            <a:off x="2413118" y="976992"/>
            <a:ext cx="5788060" cy="30349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D" sz="1600" dirty="0"/>
              <a:t>Berikut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Aspek</a:t>
            </a:r>
            <a:r>
              <a:rPr lang="en-ID" sz="1600" dirty="0"/>
              <a:t> </a:t>
            </a:r>
            <a:r>
              <a:rPr lang="en-ID" sz="1600" dirty="0" err="1"/>
              <a:t>wawasan</a:t>
            </a:r>
            <a:r>
              <a:rPr lang="en-ID" sz="1600" dirty="0"/>
              <a:t> </a:t>
            </a:r>
            <a:r>
              <a:rPr lang="en-ID" sz="1600" dirty="0" err="1"/>
              <a:t>nusantara</a:t>
            </a:r>
            <a:r>
              <a:rPr lang="en-ID" sz="1600" dirty="0"/>
              <a:t> :</a:t>
            </a:r>
          </a:p>
          <a:p>
            <a:endParaRPr lang="en-ID" sz="1600" dirty="0"/>
          </a:p>
          <a:p>
            <a:r>
              <a:rPr lang="en-ID" sz="1600" dirty="0"/>
              <a:t>1. </a:t>
            </a:r>
            <a:r>
              <a:rPr lang="en-ID" sz="1600" dirty="0" err="1"/>
              <a:t>Aspek</a:t>
            </a:r>
            <a:r>
              <a:rPr lang="en-ID" sz="1600" dirty="0"/>
              <a:t> </a:t>
            </a:r>
            <a:r>
              <a:rPr lang="en-ID" sz="1600" dirty="0" err="1"/>
              <a:t>Kewilayahan</a:t>
            </a:r>
            <a:r>
              <a:rPr lang="en-ID" sz="1600" dirty="0"/>
              <a:t> Nusantara</a:t>
            </a:r>
          </a:p>
          <a:p>
            <a:r>
              <a:rPr lang="en-ID" sz="1600" dirty="0" err="1"/>
              <a:t>Aspek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memperhatikan</a:t>
            </a:r>
            <a:r>
              <a:rPr lang="en-ID" sz="1600" dirty="0"/>
              <a:t> </a:t>
            </a:r>
            <a:r>
              <a:rPr lang="en-ID" sz="1600" dirty="0" err="1"/>
              <a:t>daerah</a:t>
            </a:r>
            <a:r>
              <a:rPr lang="en-ID" sz="1600" dirty="0"/>
              <a:t>, wilayah </a:t>
            </a:r>
            <a:r>
              <a:rPr lang="en-ID" sz="1600" dirty="0" err="1"/>
              <a:t>nusantara</a:t>
            </a:r>
            <a:r>
              <a:rPr lang="en-ID" sz="1600" dirty="0"/>
              <a:t>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</a:p>
          <a:p>
            <a:r>
              <a:rPr lang="en-ID" sz="1600" dirty="0"/>
              <a:t>Indonesia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kekayaan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alam</a:t>
            </a:r>
            <a:r>
              <a:rPr lang="en-ID" sz="1600" dirty="0"/>
              <a:t> dan </a:t>
            </a:r>
            <a:r>
              <a:rPr lang="en-ID" sz="1600" dirty="0" err="1"/>
              <a:t>keanekaragaman</a:t>
            </a:r>
            <a:r>
              <a:rPr lang="en-ID" sz="1600" dirty="0"/>
              <a:t> </a:t>
            </a:r>
            <a:r>
              <a:rPr lang="en-ID" sz="1600" dirty="0" err="1"/>
              <a:t>jenis</a:t>
            </a:r>
            <a:r>
              <a:rPr lang="en-ID" sz="1600" dirty="0"/>
              <a:t> flora dan fauna.</a:t>
            </a:r>
          </a:p>
          <a:p>
            <a:r>
              <a:rPr lang="en-ID" sz="1600" dirty="0"/>
              <a:t>2. </a:t>
            </a:r>
            <a:r>
              <a:rPr lang="en-ID" sz="1600" dirty="0" err="1"/>
              <a:t>Aspek</a:t>
            </a:r>
            <a:r>
              <a:rPr lang="en-ID" sz="1600" dirty="0"/>
              <a:t> Sosial </a:t>
            </a:r>
            <a:r>
              <a:rPr lang="en-ID" sz="1600" dirty="0" err="1"/>
              <a:t>Budaya</a:t>
            </a:r>
            <a:endParaRPr lang="en-ID" sz="1600" dirty="0"/>
          </a:p>
          <a:p>
            <a:r>
              <a:rPr lang="en-ID" sz="1600" dirty="0" err="1"/>
              <a:t>Aspek</a:t>
            </a:r>
            <a:r>
              <a:rPr lang="en-ID" sz="1600" dirty="0"/>
              <a:t> </a:t>
            </a:r>
            <a:r>
              <a:rPr lang="en-ID" sz="1600" dirty="0" err="1"/>
              <a:t>sosial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menghargai</a:t>
            </a:r>
            <a:r>
              <a:rPr lang="en-ID" sz="1600" dirty="0"/>
              <a:t> </a:t>
            </a:r>
          </a:p>
          <a:p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berbeda</a:t>
            </a:r>
            <a:r>
              <a:rPr lang="en-ID" sz="1600" dirty="0"/>
              <a:t> yang </a:t>
            </a:r>
            <a:r>
              <a:rPr lang="en-ID" sz="1600" dirty="0" err="1"/>
              <a:t>dimiliki</a:t>
            </a:r>
            <a:r>
              <a:rPr lang="en-ID" sz="1600" dirty="0"/>
              <a:t> oleh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daerah</a:t>
            </a:r>
            <a:r>
              <a:rPr lang="en-ID" sz="1600" dirty="0"/>
              <a:t> di Indonesia. Jadi </a:t>
            </a:r>
            <a:r>
              <a:rPr lang="en-ID" sz="1600" dirty="0" err="1"/>
              <a:t>perbedaan</a:t>
            </a:r>
            <a:r>
              <a:rPr lang="en-ID" sz="1600" dirty="0"/>
              <a:t> yang </a:t>
            </a:r>
            <a:r>
              <a:rPr lang="en-ID" sz="1600" dirty="0" err="1"/>
              <a:t>ada</a:t>
            </a:r>
            <a:r>
              <a:rPr lang="en-ID" sz="1600" dirty="0"/>
              <a:t> di Indonesia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senjata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negara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maju</a:t>
            </a:r>
            <a:r>
              <a:rPr lang="en-ID" sz="1600" dirty="0"/>
              <a:t> dan </a:t>
            </a:r>
            <a:r>
              <a:rPr lang="en-ID" sz="1600" dirty="0" err="1"/>
              <a:t>bersatu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Indonesia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kuat</a:t>
            </a:r>
            <a:r>
              <a:rPr lang="en-ID" sz="1600" dirty="0"/>
              <a:t> dan </a:t>
            </a:r>
            <a:r>
              <a:rPr lang="en-ID" sz="1600" dirty="0" err="1"/>
              <a:t>kokoh</a:t>
            </a:r>
            <a:r>
              <a:rPr lang="en-ID" sz="1600" dirty="0"/>
              <a:t>.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4AF7DCF-D584-4BBD-90DC-6F546352A9C1}"/>
              </a:ext>
            </a:extLst>
          </p:cNvPr>
          <p:cNvSpPr/>
          <p:nvPr/>
        </p:nvSpPr>
        <p:spPr>
          <a:xfrm rot="2700000">
            <a:off x="8377329" y="253924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F8AA-8F37-47E3-844B-8BD5C3F1872A}"/>
              </a:ext>
            </a:extLst>
          </p:cNvPr>
          <p:cNvSpPr/>
          <p:nvPr/>
        </p:nvSpPr>
        <p:spPr>
          <a:xfrm>
            <a:off x="1967902" y="4850457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055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717</Words>
  <Application>Microsoft Office PowerPoint</Application>
  <PresentationFormat>On-screen Show (16:9)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맑은 고딕</vt:lpstr>
      <vt:lpstr>微软雅黑</vt:lpstr>
      <vt:lpstr>Arial</vt:lpstr>
      <vt:lpstr>Calibri</vt:lpstr>
      <vt:lpstr>Georgia</vt:lpstr>
      <vt:lpstr>Helvetica</vt:lpstr>
      <vt:lpstr>Cover and End Slide Master</vt:lpstr>
      <vt:lpstr>Contents Slide Master</vt:lpstr>
      <vt:lpstr>Section Break Slide Master</vt:lpstr>
      <vt:lpstr>Wawasan Nusantara Dan Ketahanan Nasional</vt:lpstr>
      <vt:lpstr>Kelompok 7</vt:lpstr>
      <vt:lpstr>PowerPoint Presentation</vt:lpstr>
      <vt:lpstr>PowerPoint Presentation</vt:lpstr>
      <vt:lpstr>WAWASAN NUSANTARA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KETAHANAN NASIONAL</vt:lpstr>
      <vt:lpstr>PowerPoint Presentation</vt:lpstr>
      <vt:lpstr>PowerPoint Presentation</vt:lpstr>
      <vt:lpstr>PowerPoint Presentation</vt:lpstr>
      <vt:lpstr>PowerPoint Presentation</vt:lpstr>
      <vt:lpstr>Ancaman yang ada di NKRI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Dian M Nainggolan</cp:lastModifiedBy>
  <cp:revision>97</cp:revision>
  <dcterms:created xsi:type="dcterms:W3CDTF">2016-12-01T00:32:25Z</dcterms:created>
  <dcterms:modified xsi:type="dcterms:W3CDTF">2021-05-06T10:04:42Z</dcterms:modified>
</cp:coreProperties>
</file>