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502A-06F9-4C31-8595-E67B2742B7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683B-0967-4F60-AFED-3E39686BB60B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>
          <a:xfrm>
            <a:off x="6387465" y="4220845"/>
            <a:ext cx="3916680" cy="8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46" descr="MCj04339410000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45" y="3823335"/>
            <a:ext cx="806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2130425"/>
            <a:ext cx="911225" cy="770255"/>
          </a:xfrm>
          <a:prstGeom prst="rect">
            <a:avLst/>
          </a:prstGeom>
        </p:spPr>
      </p:pic>
      <p:pic>
        <p:nvPicPr>
          <p:cNvPr id="10" name="Rectangle 3584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1710"/>
            <a:ext cx="96583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1010920" y="1972310"/>
          <a:ext cx="38608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447040" imgH="516890" progId="Visio.Drawing.11">
                  <p:embed/>
                </p:oleObj>
              </mc:Choice>
              <mc:Fallback>
                <p:oleObj name="Visio" r:id="rId4" imgW="447040" imgH="516890" progId="Visio.Drawing.11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920" y="1972310"/>
                        <a:ext cx="38608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826135" y="588010"/>
            <a:ext cx="570865" cy="617220"/>
            <a:chOff x="8888486" y="1982312"/>
            <a:chExt cx="260369" cy="301553"/>
          </a:xfrm>
        </p:grpSpPr>
        <p:sp>
          <p:nvSpPr>
            <p:cNvPr id="22" name="Freeform 150"/>
            <p:cNvSpPr>
              <a:spLocks noEditPoints="1"/>
            </p:cNvSpPr>
            <p:nvPr/>
          </p:nvSpPr>
          <p:spPr bwMode="auto">
            <a:xfrm>
              <a:off x="8888486" y="1982312"/>
              <a:ext cx="260369" cy="295271"/>
            </a:xfrm>
            <a:custGeom>
              <a:avLst/>
              <a:gdLst>
                <a:gd name="T0" fmla="*/ 79 w 158"/>
                <a:gd name="T1" fmla="*/ 0 h 179"/>
                <a:gd name="T2" fmla="*/ 122 w 158"/>
                <a:gd name="T3" fmla="*/ 70 h 179"/>
                <a:gd name="T4" fmla="*/ 126 w 158"/>
                <a:gd name="T5" fmla="*/ 66 h 179"/>
                <a:gd name="T6" fmla="*/ 125 w 158"/>
                <a:gd name="T7" fmla="*/ 46 h 179"/>
                <a:gd name="T8" fmla="*/ 119 w 158"/>
                <a:gd name="T9" fmla="*/ 47 h 179"/>
                <a:gd name="T10" fmla="*/ 122 w 158"/>
                <a:gd name="T11" fmla="*/ 70 h 179"/>
                <a:gd name="T12" fmla="*/ 81 w 158"/>
                <a:gd name="T13" fmla="*/ 40 h 179"/>
                <a:gd name="T14" fmla="*/ 79 w 158"/>
                <a:gd name="T15" fmla="*/ 35 h 179"/>
                <a:gd name="T16" fmla="*/ 76 w 158"/>
                <a:gd name="T17" fmla="*/ 40 h 179"/>
                <a:gd name="T18" fmla="*/ 123 w 158"/>
                <a:gd name="T19" fmla="*/ 42 h 179"/>
                <a:gd name="T20" fmla="*/ 108 w 158"/>
                <a:gd name="T21" fmla="*/ 28 h 179"/>
                <a:gd name="T22" fmla="*/ 157 w 158"/>
                <a:gd name="T23" fmla="*/ 80 h 179"/>
                <a:gd name="T24" fmla="*/ 133 w 158"/>
                <a:gd name="T25" fmla="*/ 46 h 179"/>
                <a:gd name="T26" fmla="*/ 122 w 158"/>
                <a:gd name="T27" fmla="*/ 75 h 179"/>
                <a:gd name="T28" fmla="*/ 113 w 158"/>
                <a:gd name="T29" fmla="*/ 115 h 179"/>
                <a:gd name="T30" fmla="*/ 118 w 158"/>
                <a:gd name="T31" fmla="*/ 120 h 179"/>
                <a:gd name="T32" fmla="*/ 127 w 158"/>
                <a:gd name="T33" fmla="*/ 170 h 179"/>
                <a:gd name="T34" fmla="*/ 144 w 158"/>
                <a:gd name="T35" fmla="*/ 170 h 179"/>
                <a:gd name="T36" fmla="*/ 136 w 158"/>
                <a:gd name="T37" fmla="*/ 82 h 179"/>
                <a:gd name="T38" fmla="*/ 141 w 158"/>
                <a:gd name="T39" fmla="*/ 106 h 179"/>
                <a:gd name="T40" fmla="*/ 158 w 158"/>
                <a:gd name="T41" fmla="*/ 105 h 179"/>
                <a:gd name="T42" fmla="*/ 35 w 158"/>
                <a:gd name="T43" fmla="*/ 75 h 179"/>
                <a:gd name="T44" fmla="*/ 24 w 158"/>
                <a:gd name="T45" fmla="*/ 46 h 179"/>
                <a:gd name="T46" fmla="*/ 0 w 158"/>
                <a:gd name="T47" fmla="*/ 80 h 179"/>
                <a:gd name="T48" fmla="*/ 8 w 158"/>
                <a:gd name="T49" fmla="*/ 114 h 179"/>
                <a:gd name="T50" fmla="*/ 19 w 158"/>
                <a:gd name="T51" fmla="*/ 75 h 179"/>
                <a:gd name="T52" fmla="*/ 14 w 158"/>
                <a:gd name="T53" fmla="*/ 117 h 179"/>
                <a:gd name="T54" fmla="*/ 30 w 158"/>
                <a:gd name="T55" fmla="*/ 170 h 179"/>
                <a:gd name="T56" fmla="*/ 39 w 158"/>
                <a:gd name="T57" fmla="*/ 120 h 179"/>
                <a:gd name="T58" fmla="*/ 44 w 158"/>
                <a:gd name="T59" fmla="*/ 115 h 179"/>
                <a:gd name="T60" fmla="*/ 37 w 158"/>
                <a:gd name="T61" fmla="*/ 46 h 179"/>
                <a:gd name="T62" fmla="*/ 31 w 158"/>
                <a:gd name="T63" fmla="*/ 47 h 179"/>
                <a:gd name="T64" fmla="*/ 35 w 158"/>
                <a:gd name="T65" fmla="*/ 72 h 179"/>
                <a:gd name="T66" fmla="*/ 38 w 158"/>
                <a:gd name="T67" fmla="*/ 62 h 179"/>
                <a:gd name="T68" fmla="*/ 37 w 158"/>
                <a:gd name="T69" fmla="*/ 46 h 179"/>
                <a:gd name="T70" fmla="*/ 35 w 158"/>
                <a:gd name="T71" fmla="*/ 13 h 179"/>
                <a:gd name="T72" fmla="*/ 117 w 158"/>
                <a:gd name="T73" fmla="*/ 99 h 179"/>
                <a:gd name="T74" fmla="*/ 108 w 158"/>
                <a:gd name="T75" fmla="*/ 44 h 179"/>
                <a:gd name="T76" fmla="*/ 86 w 158"/>
                <a:gd name="T77" fmla="*/ 56 h 179"/>
                <a:gd name="T78" fmla="*/ 68 w 158"/>
                <a:gd name="T79" fmla="*/ 36 h 179"/>
                <a:gd name="T80" fmla="*/ 42 w 158"/>
                <a:gd name="T81" fmla="*/ 72 h 179"/>
                <a:gd name="T82" fmla="*/ 45 w 158"/>
                <a:gd name="T83" fmla="*/ 107 h 179"/>
                <a:gd name="T84" fmla="*/ 59 w 158"/>
                <a:gd name="T85" fmla="*/ 75 h 179"/>
                <a:gd name="T86" fmla="*/ 64 w 158"/>
                <a:gd name="T87" fmla="*/ 84 h 179"/>
                <a:gd name="T88" fmla="*/ 80 w 158"/>
                <a:gd name="T89" fmla="*/ 80 h 179"/>
                <a:gd name="T90" fmla="*/ 96 w 158"/>
                <a:gd name="T91" fmla="*/ 66 h 179"/>
                <a:gd name="T92" fmla="*/ 103 w 158"/>
                <a:gd name="T93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8" h="179">
                  <a:moveTo>
                    <a:pt x="79" y="32"/>
                  </a:moveTo>
                  <a:cubicBezTo>
                    <a:pt x="88" y="32"/>
                    <a:pt x="95" y="24"/>
                    <a:pt x="95" y="16"/>
                  </a:cubicBezTo>
                  <a:cubicBezTo>
                    <a:pt x="95" y="7"/>
                    <a:pt x="88" y="0"/>
                    <a:pt x="79" y="0"/>
                  </a:cubicBezTo>
                  <a:cubicBezTo>
                    <a:pt x="70" y="0"/>
                    <a:pt x="63" y="7"/>
                    <a:pt x="63" y="16"/>
                  </a:cubicBezTo>
                  <a:cubicBezTo>
                    <a:pt x="63" y="24"/>
                    <a:pt x="70" y="32"/>
                    <a:pt x="79" y="32"/>
                  </a:cubicBezTo>
                  <a:close/>
                  <a:moveTo>
                    <a:pt x="122" y="70"/>
                  </a:moveTo>
                  <a:cubicBezTo>
                    <a:pt x="122" y="70"/>
                    <a:pt x="122" y="70"/>
                    <a:pt x="122" y="70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4" y="46"/>
                    <a:pt x="123" y="46"/>
                    <a:pt x="123" y="46"/>
                  </a:cubicBezTo>
                  <a:cubicBezTo>
                    <a:pt x="122" y="46"/>
                    <a:pt x="121" y="46"/>
                    <a:pt x="120" y="46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19" y="62"/>
                    <a:pt x="119" y="62"/>
                    <a:pt x="119" y="62"/>
                  </a:cubicBezTo>
                  <a:lnTo>
                    <a:pt x="122" y="70"/>
                  </a:lnTo>
                  <a:close/>
                  <a:moveTo>
                    <a:pt x="79" y="63"/>
                  </a:moveTo>
                  <a:cubicBezTo>
                    <a:pt x="83" y="57"/>
                    <a:pt x="83" y="57"/>
                    <a:pt x="83" y="57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0" y="35"/>
                    <a:pt x="80" y="35"/>
                    <a:pt x="79" y="35"/>
                  </a:cubicBezTo>
                  <a:cubicBezTo>
                    <a:pt x="78" y="35"/>
                    <a:pt x="77" y="35"/>
                    <a:pt x="76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4" y="57"/>
                    <a:pt x="74" y="57"/>
                    <a:pt x="74" y="57"/>
                  </a:cubicBezTo>
                  <a:lnTo>
                    <a:pt x="79" y="63"/>
                  </a:lnTo>
                  <a:close/>
                  <a:moveTo>
                    <a:pt x="123" y="42"/>
                  </a:moveTo>
                  <a:cubicBezTo>
                    <a:pt x="131" y="42"/>
                    <a:pt x="137" y="36"/>
                    <a:pt x="137" y="28"/>
                  </a:cubicBezTo>
                  <a:cubicBezTo>
                    <a:pt x="137" y="19"/>
                    <a:pt x="131" y="13"/>
                    <a:pt x="123" y="13"/>
                  </a:cubicBezTo>
                  <a:cubicBezTo>
                    <a:pt x="114" y="13"/>
                    <a:pt x="108" y="19"/>
                    <a:pt x="108" y="28"/>
                  </a:cubicBezTo>
                  <a:cubicBezTo>
                    <a:pt x="108" y="36"/>
                    <a:pt x="114" y="42"/>
                    <a:pt x="123" y="42"/>
                  </a:cubicBezTo>
                  <a:close/>
                  <a:moveTo>
                    <a:pt x="157" y="82"/>
                  </a:moveTo>
                  <a:cubicBezTo>
                    <a:pt x="157" y="81"/>
                    <a:pt x="157" y="80"/>
                    <a:pt x="157" y="80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49" y="51"/>
                    <a:pt x="146" y="49"/>
                    <a:pt x="143" y="48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106"/>
                    <a:pt x="119" y="111"/>
                    <a:pt x="113" y="114"/>
                  </a:cubicBezTo>
                  <a:cubicBezTo>
                    <a:pt x="113" y="114"/>
                    <a:pt x="113" y="114"/>
                    <a:pt x="113" y="115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5" y="126"/>
                    <a:pt x="117" y="127"/>
                    <a:pt x="118" y="128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8" y="118"/>
                    <a:pt x="120" y="116"/>
                    <a:pt x="123" y="116"/>
                  </a:cubicBezTo>
                  <a:cubicBezTo>
                    <a:pt x="125" y="116"/>
                    <a:pt x="127" y="118"/>
                    <a:pt x="127" y="120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175"/>
                    <a:pt x="131" y="179"/>
                    <a:pt x="135" y="179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40" y="179"/>
                    <a:pt x="144" y="175"/>
                    <a:pt x="144" y="170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0" y="115"/>
                    <a:pt x="136" y="111"/>
                    <a:pt x="136" y="106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136" y="79"/>
                    <a:pt x="137" y="77"/>
                    <a:pt x="138" y="75"/>
                  </a:cubicBezTo>
                  <a:cubicBezTo>
                    <a:pt x="141" y="83"/>
                    <a:pt x="141" y="83"/>
                    <a:pt x="141" y="83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10"/>
                    <a:pt x="145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4" y="114"/>
                    <a:pt x="158" y="110"/>
                    <a:pt x="158" y="105"/>
                  </a:cubicBezTo>
                  <a:lnTo>
                    <a:pt x="157" y="82"/>
                  </a:lnTo>
                  <a:close/>
                  <a:moveTo>
                    <a:pt x="35" y="99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1" y="49"/>
                    <a:pt x="8" y="51"/>
                    <a:pt x="8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3" y="114"/>
                    <a:pt x="8" y="114"/>
                  </a:cubicBezTo>
                  <a:cubicBezTo>
                    <a:pt x="13" y="114"/>
                    <a:pt x="16" y="110"/>
                    <a:pt x="16" y="106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1" y="77"/>
                    <a:pt x="21" y="79"/>
                    <a:pt x="21" y="82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11"/>
                    <a:pt x="18" y="115"/>
                    <a:pt x="14" y="117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5"/>
                    <a:pt x="17" y="179"/>
                    <a:pt x="22" y="179"/>
                  </a:cubicBezTo>
                  <a:cubicBezTo>
                    <a:pt x="26" y="179"/>
                    <a:pt x="30" y="175"/>
                    <a:pt x="30" y="17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18"/>
                    <a:pt x="32" y="116"/>
                    <a:pt x="35" y="116"/>
                  </a:cubicBezTo>
                  <a:cubicBezTo>
                    <a:pt x="37" y="116"/>
                    <a:pt x="39" y="118"/>
                    <a:pt x="39" y="120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1" y="127"/>
                    <a:pt x="42" y="126"/>
                    <a:pt x="44" y="126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9" y="111"/>
                    <a:pt x="35" y="106"/>
                    <a:pt x="35" y="99"/>
                  </a:cubicBezTo>
                  <a:close/>
                  <a:moveTo>
                    <a:pt x="37" y="46"/>
                  </a:moveTo>
                  <a:cubicBezTo>
                    <a:pt x="36" y="46"/>
                    <a:pt x="36" y="46"/>
                    <a:pt x="35" y="46"/>
                  </a:cubicBezTo>
                  <a:cubicBezTo>
                    <a:pt x="34" y="46"/>
                    <a:pt x="33" y="46"/>
                    <a:pt x="32" y="46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7" y="46"/>
                  </a:lnTo>
                  <a:close/>
                  <a:moveTo>
                    <a:pt x="35" y="42"/>
                  </a:moveTo>
                  <a:cubicBezTo>
                    <a:pt x="43" y="42"/>
                    <a:pt x="50" y="36"/>
                    <a:pt x="50" y="28"/>
                  </a:cubicBezTo>
                  <a:cubicBezTo>
                    <a:pt x="50" y="19"/>
                    <a:pt x="43" y="13"/>
                    <a:pt x="35" y="13"/>
                  </a:cubicBezTo>
                  <a:cubicBezTo>
                    <a:pt x="27" y="13"/>
                    <a:pt x="20" y="19"/>
                    <a:pt x="20" y="28"/>
                  </a:cubicBezTo>
                  <a:cubicBezTo>
                    <a:pt x="20" y="36"/>
                    <a:pt x="27" y="42"/>
                    <a:pt x="35" y="42"/>
                  </a:cubicBezTo>
                  <a:close/>
                  <a:moveTo>
                    <a:pt x="117" y="99"/>
                  </a:moveTo>
                  <a:cubicBezTo>
                    <a:pt x="116" y="74"/>
                    <a:pt x="116" y="74"/>
                    <a:pt x="116" y="74"/>
                  </a:cubicBezTo>
                  <a:cubicBezTo>
                    <a:pt x="116" y="73"/>
                    <a:pt x="116" y="72"/>
                    <a:pt x="116" y="7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7" y="41"/>
                    <a:pt x="104" y="38"/>
                    <a:pt x="101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3" y="38"/>
                    <a:pt x="50" y="41"/>
                    <a:pt x="49" y="44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1" y="103"/>
                    <a:pt x="42" y="106"/>
                    <a:pt x="45" y="107"/>
                  </a:cubicBezTo>
                  <a:cubicBezTo>
                    <a:pt x="46" y="101"/>
                    <a:pt x="50" y="95"/>
                    <a:pt x="54" y="90"/>
                  </a:cubicBezTo>
                  <a:cubicBezTo>
                    <a:pt x="56" y="89"/>
                    <a:pt x="57" y="88"/>
                    <a:pt x="59" y="87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9"/>
                    <a:pt x="64" y="71"/>
                    <a:pt x="64" y="7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9" y="82"/>
                    <a:pt x="73" y="80"/>
                    <a:pt x="78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80"/>
                    <a:pt x="79" y="80"/>
                    <a:pt x="80" y="80"/>
                  </a:cubicBezTo>
                  <a:cubicBezTo>
                    <a:pt x="84" y="80"/>
                    <a:pt x="89" y="82"/>
                    <a:pt x="93" y="8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1"/>
                    <a:pt x="94" y="69"/>
                    <a:pt x="96" y="66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8"/>
                    <a:pt x="102" y="89"/>
                    <a:pt x="103" y="90"/>
                  </a:cubicBezTo>
                  <a:cubicBezTo>
                    <a:pt x="108" y="95"/>
                    <a:pt x="111" y="101"/>
                    <a:pt x="112" y="107"/>
                  </a:cubicBezTo>
                  <a:cubicBezTo>
                    <a:pt x="115" y="106"/>
                    <a:pt x="117" y="103"/>
                    <a:pt x="117" y="9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dirty="0"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151"/>
            <p:cNvSpPr>
              <a:spLocks noEditPoints="1"/>
            </p:cNvSpPr>
            <p:nvPr/>
          </p:nvSpPr>
          <p:spPr bwMode="auto">
            <a:xfrm>
              <a:off x="8947819" y="2124014"/>
              <a:ext cx="140306" cy="159851"/>
            </a:xfrm>
            <a:custGeom>
              <a:avLst/>
              <a:gdLst>
                <a:gd name="T0" fmla="*/ 75 w 85"/>
                <a:gd name="T1" fmla="*/ 45 h 97"/>
                <a:gd name="T2" fmla="*/ 72 w 85"/>
                <a:gd name="T3" fmla="*/ 45 h 97"/>
                <a:gd name="T4" fmla="*/ 72 w 85"/>
                <a:gd name="T5" fmla="*/ 29 h 97"/>
                <a:gd name="T6" fmla="*/ 63 w 85"/>
                <a:gd name="T7" fmla="*/ 8 h 97"/>
                <a:gd name="T8" fmla="*/ 43 w 85"/>
                <a:gd name="T9" fmla="*/ 0 h 97"/>
                <a:gd name="T10" fmla="*/ 43 w 85"/>
                <a:gd name="T11" fmla="*/ 0 h 97"/>
                <a:gd name="T12" fmla="*/ 22 w 85"/>
                <a:gd name="T13" fmla="*/ 8 h 97"/>
                <a:gd name="T14" fmla="*/ 14 w 85"/>
                <a:gd name="T15" fmla="*/ 29 h 97"/>
                <a:gd name="T16" fmla="*/ 14 w 85"/>
                <a:gd name="T17" fmla="*/ 45 h 97"/>
                <a:gd name="T18" fmla="*/ 11 w 85"/>
                <a:gd name="T19" fmla="*/ 45 h 97"/>
                <a:gd name="T20" fmla="*/ 0 w 85"/>
                <a:gd name="T21" fmla="*/ 56 h 97"/>
                <a:gd name="T22" fmla="*/ 0 w 85"/>
                <a:gd name="T23" fmla="*/ 86 h 97"/>
                <a:gd name="T24" fmla="*/ 11 w 85"/>
                <a:gd name="T25" fmla="*/ 97 h 97"/>
                <a:gd name="T26" fmla="*/ 75 w 85"/>
                <a:gd name="T27" fmla="*/ 97 h 97"/>
                <a:gd name="T28" fmla="*/ 85 w 85"/>
                <a:gd name="T29" fmla="*/ 86 h 97"/>
                <a:gd name="T30" fmla="*/ 85 w 85"/>
                <a:gd name="T31" fmla="*/ 56 h 97"/>
                <a:gd name="T32" fmla="*/ 75 w 85"/>
                <a:gd name="T33" fmla="*/ 45 h 97"/>
                <a:gd name="T34" fmla="*/ 50 w 85"/>
                <a:gd name="T35" fmla="*/ 68 h 97"/>
                <a:gd name="T36" fmla="*/ 47 w 85"/>
                <a:gd name="T37" fmla="*/ 73 h 97"/>
                <a:gd name="T38" fmla="*/ 47 w 85"/>
                <a:gd name="T39" fmla="*/ 80 h 97"/>
                <a:gd name="T40" fmla="*/ 43 w 85"/>
                <a:gd name="T41" fmla="*/ 85 h 97"/>
                <a:gd name="T42" fmla="*/ 38 w 85"/>
                <a:gd name="T43" fmla="*/ 80 h 97"/>
                <a:gd name="T44" fmla="*/ 38 w 85"/>
                <a:gd name="T45" fmla="*/ 73 h 97"/>
                <a:gd name="T46" fmla="*/ 36 w 85"/>
                <a:gd name="T47" fmla="*/ 68 h 97"/>
                <a:gd name="T48" fmla="*/ 36 w 85"/>
                <a:gd name="T49" fmla="*/ 64 h 97"/>
                <a:gd name="T50" fmla="*/ 43 w 85"/>
                <a:gd name="T51" fmla="*/ 57 h 97"/>
                <a:gd name="T52" fmla="*/ 50 w 85"/>
                <a:gd name="T53" fmla="*/ 64 h 97"/>
                <a:gd name="T54" fmla="*/ 50 w 85"/>
                <a:gd name="T55" fmla="*/ 68 h 97"/>
                <a:gd name="T56" fmla="*/ 63 w 85"/>
                <a:gd name="T57" fmla="*/ 45 h 97"/>
                <a:gd name="T58" fmla="*/ 22 w 85"/>
                <a:gd name="T59" fmla="*/ 45 h 97"/>
                <a:gd name="T60" fmla="*/ 22 w 85"/>
                <a:gd name="T61" fmla="*/ 29 h 97"/>
                <a:gd name="T62" fmla="*/ 28 w 85"/>
                <a:gd name="T63" fmla="*/ 14 h 97"/>
                <a:gd name="T64" fmla="*/ 42 w 85"/>
                <a:gd name="T65" fmla="*/ 8 h 97"/>
                <a:gd name="T66" fmla="*/ 43 w 85"/>
                <a:gd name="T67" fmla="*/ 8 h 97"/>
                <a:gd name="T68" fmla="*/ 43 w 85"/>
                <a:gd name="T69" fmla="*/ 8 h 97"/>
                <a:gd name="T70" fmla="*/ 57 w 85"/>
                <a:gd name="T71" fmla="*/ 14 h 97"/>
                <a:gd name="T72" fmla="*/ 63 w 85"/>
                <a:gd name="T73" fmla="*/ 29 h 97"/>
                <a:gd name="T74" fmla="*/ 63 w 85"/>
                <a:gd name="T75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97">
                  <a:moveTo>
                    <a:pt x="75" y="45"/>
                  </a:moveTo>
                  <a:cubicBezTo>
                    <a:pt x="72" y="45"/>
                    <a:pt x="72" y="45"/>
                    <a:pt x="72" y="45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1"/>
                    <a:pt x="69" y="14"/>
                    <a:pt x="63" y="8"/>
                  </a:cubicBezTo>
                  <a:cubicBezTo>
                    <a:pt x="58" y="3"/>
                    <a:pt x="51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0"/>
                    <a:pt x="28" y="3"/>
                    <a:pt x="22" y="8"/>
                  </a:cubicBezTo>
                  <a:cubicBezTo>
                    <a:pt x="17" y="14"/>
                    <a:pt x="14" y="21"/>
                    <a:pt x="14" y="2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5" y="45"/>
                    <a:pt x="0" y="50"/>
                    <a:pt x="0" y="5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5" y="97"/>
                    <a:pt x="11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80" y="97"/>
                    <a:pt x="85" y="92"/>
                    <a:pt x="85" y="86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0"/>
                    <a:pt x="80" y="45"/>
                    <a:pt x="75" y="45"/>
                  </a:cubicBezTo>
                  <a:close/>
                  <a:moveTo>
                    <a:pt x="50" y="68"/>
                  </a:moveTo>
                  <a:cubicBezTo>
                    <a:pt x="50" y="70"/>
                    <a:pt x="49" y="72"/>
                    <a:pt x="47" y="73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3"/>
                    <a:pt x="45" y="85"/>
                    <a:pt x="43" y="85"/>
                  </a:cubicBezTo>
                  <a:cubicBezTo>
                    <a:pt x="40" y="85"/>
                    <a:pt x="38" y="83"/>
                    <a:pt x="38" y="80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7" y="72"/>
                    <a:pt x="36" y="70"/>
                    <a:pt x="36" y="6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1"/>
                    <a:pt x="39" y="57"/>
                    <a:pt x="43" y="57"/>
                  </a:cubicBezTo>
                  <a:cubicBezTo>
                    <a:pt x="47" y="57"/>
                    <a:pt x="50" y="61"/>
                    <a:pt x="50" y="64"/>
                  </a:cubicBezTo>
                  <a:lnTo>
                    <a:pt x="50" y="68"/>
                  </a:lnTo>
                  <a:close/>
                  <a:moveTo>
                    <a:pt x="63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3"/>
                    <a:pt x="24" y="18"/>
                    <a:pt x="28" y="14"/>
                  </a:cubicBezTo>
                  <a:cubicBezTo>
                    <a:pt x="32" y="11"/>
                    <a:pt x="37" y="8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8" y="8"/>
                    <a:pt x="53" y="11"/>
                    <a:pt x="57" y="14"/>
                  </a:cubicBezTo>
                  <a:cubicBezTo>
                    <a:pt x="61" y="18"/>
                    <a:pt x="63" y="23"/>
                    <a:pt x="63" y="29"/>
                  </a:cubicBezTo>
                  <a:lnTo>
                    <a:pt x="63" y="45"/>
                  </a:lnTo>
                  <a:close/>
                </a:path>
              </a:pathLst>
            </a:custGeom>
            <a:solidFill>
              <a:srgbClr val="17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dirty="0"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 flipH="1">
            <a:off x="1200150" y="1473200"/>
            <a:ext cx="7620" cy="5499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852" y="1192517"/>
            <a:ext cx="13817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ko-KR" sz="900" b="1" dirty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Accessed Personal</a:t>
            </a:r>
            <a:endParaRPr lang="" altLang="ko-KR" sz="900" b="1" dirty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95" y="3054985"/>
            <a:ext cx="19354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Fac</a:t>
            </a:r>
            <a:r>
              <a:rPr lang="" altLang="en-US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 </a:t>
            </a:r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Recognition System</a:t>
            </a:r>
            <a:endParaRPr lang="ko-KR" altLang="en-US" sz="900" b="1" dirty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39" name="직선 연결선 38"/>
          <p:cNvCxnSpPr>
            <a:stCxn id="10" idx="3"/>
          </p:cNvCxnSpPr>
          <p:nvPr/>
        </p:nvCxnSpPr>
        <p:spPr>
          <a:xfrm>
            <a:off x="1499235" y="2609215"/>
            <a:ext cx="1530350" cy="19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54160" y="3055129"/>
            <a:ext cx="15684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Face Image Database</a:t>
            </a:r>
            <a:endParaRPr lang="ko-KR" altLang="en-US" sz="900" b="1" dirty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9235" y="2054860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compare </a:t>
            </a:r>
            <a:r>
              <a:rPr lang="" altLang="en-US" sz="900" b="1" dirty="0" smtClean="0">
                <a:solidFill>
                  <a:schemeClr val="bg1">
                    <a:lumMod val="50000"/>
                  </a:schemeClr>
                </a:solidFill>
              </a:rPr>
              <a:t>faces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based on DB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2702" y="7090076"/>
            <a:ext cx="495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①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Request authorization using face recognition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2930" y="7512737"/>
            <a:ext cx="2912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②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compare image based on DB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Picture 4" descr="https://www.sap-business-one-tips.com/wp-content/uploads/2017/08/icon-push-notifica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015" y="3575685"/>
            <a:ext cx="408940" cy="40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896485" y="3736975"/>
            <a:ext cx="320675" cy="358775"/>
            <a:chOff x="7709885" y="4169869"/>
            <a:chExt cx="416691" cy="524313"/>
          </a:xfrm>
        </p:grpSpPr>
        <p:sp>
          <p:nvSpPr>
            <p:cNvPr id="61" name="Freeform 244"/>
            <p:cNvSpPr/>
            <p:nvPr/>
          </p:nvSpPr>
          <p:spPr bwMode="auto">
            <a:xfrm>
              <a:off x="7709885" y="4441684"/>
              <a:ext cx="416691" cy="252498"/>
            </a:xfrm>
            <a:custGeom>
              <a:avLst/>
              <a:gdLst>
                <a:gd name="T0" fmla="*/ 115 w 125"/>
                <a:gd name="T1" fmla="*/ 43 h 76"/>
                <a:gd name="T2" fmla="*/ 109 w 125"/>
                <a:gd name="T3" fmla="*/ 49 h 76"/>
                <a:gd name="T4" fmla="*/ 106 w 125"/>
                <a:gd name="T5" fmla="*/ 49 h 76"/>
                <a:gd name="T6" fmla="*/ 106 w 125"/>
                <a:gd name="T7" fmla="*/ 27 h 76"/>
                <a:gd name="T8" fmla="*/ 115 w 125"/>
                <a:gd name="T9" fmla="*/ 33 h 76"/>
                <a:gd name="T10" fmla="*/ 125 w 125"/>
                <a:gd name="T11" fmla="*/ 24 h 76"/>
                <a:gd name="T12" fmla="*/ 117 w 125"/>
                <a:gd name="T13" fmla="*/ 16 h 76"/>
                <a:gd name="T14" fmla="*/ 119 w 125"/>
                <a:gd name="T15" fmla="*/ 9 h 76"/>
                <a:gd name="T16" fmla="*/ 110 w 125"/>
                <a:gd name="T17" fmla="*/ 0 h 76"/>
                <a:gd name="T18" fmla="*/ 100 w 125"/>
                <a:gd name="T19" fmla="*/ 10 h 76"/>
                <a:gd name="T20" fmla="*/ 101 w 125"/>
                <a:gd name="T21" fmla="*/ 14 h 76"/>
                <a:gd name="T22" fmla="*/ 25 w 125"/>
                <a:gd name="T23" fmla="*/ 14 h 76"/>
                <a:gd name="T24" fmla="*/ 26 w 125"/>
                <a:gd name="T25" fmla="*/ 10 h 76"/>
                <a:gd name="T26" fmla="*/ 16 w 125"/>
                <a:gd name="T27" fmla="*/ 0 h 76"/>
                <a:gd name="T28" fmla="*/ 7 w 125"/>
                <a:gd name="T29" fmla="*/ 9 h 76"/>
                <a:gd name="T30" fmla="*/ 9 w 125"/>
                <a:gd name="T31" fmla="*/ 16 h 76"/>
                <a:gd name="T32" fmla="*/ 0 w 125"/>
                <a:gd name="T33" fmla="*/ 24 h 76"/>
                <a:gd name="T34" fmla="*/ 11 w 125"/>
                <a:gd name="T35" fmla="*/ 33 h 76"/>
                <a:gd name="T36" fmla="*/ 19 w 125"/>
                <a:gd name="T37" fmla="*/ 27 h 76"/>
                <a:gd name="T38" fmla="*/ 19 w 125"/>
                <a:gd name="T39" fmla="*/ 49 h 76"/>
                <a:gd name="T40" fmla="*/ 17 w 125"/>
                <a:gd name="T41" fmla="*/ 49 h 76"/>
                <a:gd name="T42" fmla="*/ 11 w 125"/>
                <a:gd name="T43" fmla="*/ 43 h 76"/>
                <a:gd name="T44" fmla="*/ 0 w 125"/>
                <a:gd name="T45" fmla="*/ 52 h 76"/>
                <a:gd name="T46" fmla="*/ 9 w 125"/>
                <a:gd name="T47" fmla="*/ 61 h 76"/>
                <a:gd name="T48" fmla="*/ 7 w 125"/>
                <a:gd name="T49" fmla="*/ 67 h 76"/>
                <a:gd name="T50" fmla="*/ 16 w 125"/>
                <a:gd name="T51" fmla="*/ 76 h 76"/>
                <a:gd name="T52" fmla="*/ 20 w 125"/>
                <a:gd name="T53" fmla="*/ 75 h 76"/>
                <a:gd name="T54" fmla="*/ 25 w 125"/>
                <a:gd name="T55" fmla="*/ 63 h 76"/>
                <a:gd name="T56" fmla="*/ 63 w 125"/>
                <a:gd name="T57" fmla="*/ 45 h 76"/>
                <a:gd name="T58" fmla="*/ 100 w 125"/>
                <a:gd name="T59" fmla="*/ 63 h 76"/>
                <a:gd name="T60" fmla="*/ 106 w 125"/>
                <a:gd name="T61" fmla="*/ 75 h 76"/>
                <a:gd name="T62" fmla="*/ 110 w 125"/>
                <a:gd name="T63" fmla="*/ 76 h 76"/>
                <a:gd name="T64" fmla="*/ 119 w 125"/>
                <a:gd name="T65" fmla="*/ 67 h 76"/>
                <a:gd name="T66" fmla="*/ 117 w 125"/>
                <a:gd name="T67" fmla="*/ 61 h 76"/>
                <a:gd name="T68" fmla="*/ 125 w 125"/>
                <a:gd name="T6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76">
                  <a:moveTo>
                    <a:pt x="119" y="43"/>
                  </a:moveTo>
                  <a:cubicBezTo>
                    <a:pt x="118" y="43"/>
                    <a:pt x="116" y="43"/>
                    <a:pt x="115" y="43"/>
                  </a:cubicBezTo>
                  <a:cubicBezTo>
                    <a:pt x="112" y="43"/>
                    <a:pt x="108" y="44"/>
                    <a:pt x="107" y="48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6" y="49"/>
                    <a:pt x="106" y="49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7" y="28"/>
                    <a:pt x="107" y="28"/>
                  </a:cubicBezTo>
                  <a:cubicBezTo>
                    <a:pt x="108" y="32"/>
                    <a:pt x="112" y="33"/>
                    <a:pt x="115" y="33"/>
                  </a:cubicBezTo>
                  <a:cubicBezTo>
                    <a:pt x="116" y="33"/>
                    <a:pt x="118" y="33"/>
                    <a:pt x="119" y="33"/>
                  </a:cubicBezTo>
                  <a:cubicBezTo>
                    <a:pt x="123" y="31"/>
                    <a:pt x="125" y="28"/>
                    <a:pt x="125" y="24"/>
                  </a:cubicBezTo>
                  <a:cubicBezTo>
                    <a:pt x="125" y="23"/>
                    <a:pt x="125" y="22"/>
                    <a:pt x="125" y="21"/>
                  </a:cubicBezTo>
                  <a:cubicBezTo>
                    <a:pt x="123" y="17"/>
                    <a:pt x="120" y="16"/>
                    <a:pt x="117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8" y="14"/>
                    <a:pt x="119" y="11"/>
                    <a:pt x="119" y="9"/>
                  </a:cubicBezTo>
                  <a:cubicBezTo>
                    <a:pt x="119" y="8"/>
                    <a:pt x="119" y="7"/>
                    <a:pt x="118" y="5"/>
                  </a:cubicBezTo>
                  <a:cubicBezTo>
                    <a:pt x="117" y="2"/>
                    <a:pt x="114" y="0"/>
                    <a:pt x="110" y="0"/>
                  </a:cubicBezTo>
                  <a:cubicBezTo>
                    <a:pt x="109" y="0"/>
                    <a:pt x="107" y="1"/>
                    <a:pt x="106" y="1"/>
                  </a:cubicBezTo>
                  <a:cubicBezTo>
                    <a:pt x="102" y="3"/>
                    <a:pt x="100" y="6"/>
                    <a:pt x="100" y="10"/>
                  </a:cubicBezTo>
                  <a:cubicBezTo>
                    <a:pt x="100" y="11"/>
                    <a:pt x="100" y="12"/>
                    <a:pt x="100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6" y="12"/>
                    <a:pt x="26" y="11"/>
                    <a:pt x="26" y="10"/>
                  </a:cubicBezTo>
                  <a:cubicBezTo>
                    <a:pt x="26" y="6"/>
                    <a:pt x="24" y="3"/>
                    <a:pt x="20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2" y="0"/>
                    <a:pt x="9" y="2"/>
                    <a:pt x="7" y="5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8" y="14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2" y="17"/>
                    <a:pt x="1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8"/>
                    <a:pt x="3" y="31"/>
                    <a:pt x="6" y="33"/>
                  </a:cubicBezTo>
                  <a:cubicBezTo>
                    <a:pt x="8" y="33"/>
                    <a:pt x="9" y="33"/>
                    <a:pt x="11" y="33"/>
                  </a:cubicBezTo>
                  <a:cubicBezTo>
                    <a:pt x="14" y="33"/>
                    <a:pt x="17" y="32"/>
                    <a:pt x="19" y="28"/>
                  </a:cubicBezTo>
                  <a:cubicBezTo>
                    <a:pt x="19" y="28"/>
                    <a:pt x="19" y="27"/>
                    <a:pt x="19" y="27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8"/>
                    <a:pt x="19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7" y="44"/>
                    <a:pt x="14" y="43"/>
                    <a:pt x="11" y="43"/>
                  </a:cubicBezTo>
                  <a:cubicBezTo>
                    <a:pt x="9" y="43"/>
                    <a:pt x="8" y="43"/>
                    <a:pt x="6" y="43"/>
                  </a:cubicBezTo>
                  <a:cubicBezTo>
                    <a:pt x="3" y="45"/>
                    <a:pt x="0" y="48"/>
                    <a:pt x="0" y="52"/>
                  </a:cubicBezTo>
                  <a:cubicBezTo>
                    <a:pt x="0" y="53"/>
                    <a:pt x="0" y="54"/>
                    <a:pt x="1" y="55"/>
                  </a:cubicBezTo>
                  <a:cubicBezTo>
                    <a:pt x="2" y="59"/>
                    <a:pt x="6" y="61"/>
                    <a:pt x="9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62"/>
                    <a:pt x="7" y="65"/>
                    <a:pt x="7" y="67"/>
                  </a:cubicBezTo>
                  <a:cubicBezTo>
                    <a:pt x="7" y="68"/>
                    <a:pt x="7" y="70"/>
                    <a:pt x="7" y="71"/>
                  </a:cubicBezTo>
                  <a:cubicBezTo>
                    <a:pt x="9" y="74"/>
                    <a:pt x="12" y="76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7" y="76"/>
                    <a:pt x="18" y="75"/>
                    <a:pt x="20" y="75"/>
                  </a:cubicBezTo>
                  <a:cubicBezTo>
                    <a:pt x="24" y="73"/>
                    <a:pt x="26" y="70"/>
                    <a:pt x="26" y="66"/>
                  </a:cubicBezTo>
                  <a:cubicBezTo>
                    <a:pt x="26" y="65"/>
                    <a:pt x="26" y="64"/>
                    <a:pt x="25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2"/>
                    <a:pt x="101" y="62"/>
                    <a:pt x="100" y="63"/>
                  </a:cubicBezTo>
                  <a:cubicBezTo>
                    <a:pt x="100" y="64"/>
                    <a:pt x="100" y="65"/>
                    <a:pt x="100" y="66"/>
                  </a:cubicBezTo>
                  <a:cubicBezTo>
                    <a:pt x="100" y="70"/>
                    <a:pt x="102" y="73"/>
                    <a:pt x="106" y="75"/>
                  </a:cubicBezTo>
                  <a:cubicBezTo>
                    <a:pt x="107" y="75"/>
                    <a:pt x="109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4" y="76"/>
                    <a:pt x="117" y="74"/>
                    <a:pt x="118" y="71"/>
                  </a:cubicBezTo>
                  <a:cubicBezTo>
                    <a:pt x="119" y="70"/>
                    <a:pt x="119" y="68"/>
                    <a:pt x="119" y="67"/>
                  </a:cubicBezTo>
                  <a:cubicBezTo>
                    <a:pt x="119" y="65"/>
                    <a:pt x="118" y="62"/>
                    <a:pt x="116" y="6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20" y="61"/>
                    <a:pt x="123" y="59"/>
                    <a:pt x="125" y="55"/>
                  </a:cubicBezTo>
                  <a:cubicBezTo>
                    <a:pt x="125" y="54"/>
                    <a:pt x="125" y="53"/>
                    <a:pt x="125" y="52"/>
                  </a:cubicBezTo>
                  <a:cubicBezTo>
                    <a:pt x="125" y="48"/>
                    <a:pt x="123" y="45"/>
                    <a:pt x="119" y="4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600" dirty="0"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245"/>
            <p:cNvSpPr>
              <a:spLocks noEditPoints="1"/>
            </p:cNvSpPr>
            <p:nvPr/>
          </p:nvSpPr>
          <p:spPr bwMode="auto">
            <a:xfrm>
              <a:off x="7777495" y="4169869"/>
              <a:ext cx="281473" cy="325625"/>
            </a:xfrm>
            <a:custGeom>
              <a:avLst/>
              <a:gdLst>
                <a:gd name="T0" fmla="*/ 19 w 84"/>
                <a:gd name="T1" fmla="*/ 78 h 98"/>
                <a:gd name="T2" fmla="*/ 19 w 84"/>
                <a:gd name="T3" fmla="*/ 79 h 98"/>
                <a:gd name="T4" fmla="*/ 19 w 84"/>
                <a:gd name="T5" fmla="*/ 86 h 98"/>
                <a:gd name="T6" fmla="*/ 27 w 84"/>
                <a:gd name="T7" fmla="*/ 97 h 98"/>
                <a:gd name="T8" fmla="*/ 27 w 84"/>
                <a:gd name="T9" fmla="*/ 87 h 98"/>
                <a:gd name="T10" fmla="*/ 29 w 84"/>
                <a:gd name="T11" fmla="*/ 85 h 98"/>
                <a:gd name="T12" fmla="*/ 30 w 84"/>
                <a:gd name="T13" fmla="*/ 87 h 98"/>
                <a:gd name="T14" fmla="*/ 30 w 84"/>
                <a:gd name="T15" fmla="*/ 98 h 98"/>
                <a:gd name="T16" fmla="*/ 30 w 84"/>
                <a:gd name="T17" fmla="*/ 98 h 98"/>
                <a:gd name="T18" fmla="*/ 36 w 84"/>
                <a:gd name="T19" fmla="*/ 98 h 98"/>
                <a:gd name="T20" fmla="*/ 36 w 84"/>
                <a:gd name="T21" fmla="*/ 87 h 98"/>
                <a:gd name="T22" fmla="*/ 38 w 84"/>
                <a:gd name="T23" fmla="*/ 85 h 98"/>
                <a:gd name="T24" fmla="*/ 39 w 84"/>
                <a:gd name="T25" fmla="*/ 87 h 98"/>
                <a:gd name="T26" fmla="*/ 39 w 84"/>
                <a:gd name="T27" fmla="*/ 98 h 98"/>
                <a:gd name="T28" fmla="*/ 46 w 84"/>
                <a:gd name="T29" fmla="*/ 98 h 98"/>
                <a:gd name="T30" fmla="*/ 46 w 84"/>
                <a:gd name="T31" fmla="*/ 87 h 98"/>
                <a:gd name="T32" fmla="*/ 47 w 84"/>
                <a:gd name="T33" fmla="*/ 85 h 98"/>
                <a:gd name="T34" fmla="*/ 48 w 84"/>
                <a:gd name="T35" fmla="*/ 87 h 98"/>
                <a:gd name="T36" fmla="*/ 48 w 84"/>
                <a:gd name="T37" fmla="*/ 98 h 98"/>
                <a:gd name="T38" fmla="*/ 54 w 84"/>
                <a:gd name="T39" fmla="*/ 98 h 98"/>
                <a:gd name="T40" fmla="*/ 55 w 84"/>
                <a:gd name="T41" fmla="*/ 98 h 98"/>
                <a:gd name="T42" fmla="*/ 55 w 84"/>
                <a:gd name="T43" fmla="*/ 87 h 98"/>
                <a:gd name="T44" fmla="*/ 56 w 84"/>
                <a:gd name="T45" fmla="*/ 85 h 98"/>
                <a:gd name="T46" fmla="*/ 57 w 84"/>
                <a:gd name="T47" fmla="*/ 87 h 98"/>
                <a:gd name="T48" fmla="*/ 57 w 84"/>
                <a:gd name="T49" fmla="*/ 97 h 98"/>
                <a:gd name="T50" fmla="*/ 66 w 84"/>
                <a:gd name="T51" fmla="*/ 86 h 98"/>
                <a:gd name="T52" fmla="*/ 66 w 84"/>
                <a:gd name="T53" fmla="*/ 79 h 98"/>
                <a:gd name="T54" fmla="*/ 65 w 84"/>
                <a:gd name="T55" fmla="*/ 78 h 98"/>
                <a:gd name="T56" fmla="*/ 84 w 84"/>
                <a:gd name="T57" fmla="*/ 43 h 98"/>
                <a:gd name="T58" fmla="*/ 42 w 84"/>
                <a:gd name="T59" fmla="*/ 0 h 98"/>
                <a:gd name="T60" fmla="*/ 0 w 84"/>
                <a:gd name="T61" fmla="*/ 43 h 98"/>
                <a:gd name="T62" fmla="*/ 19 w 84"/>
                <a:gd name="T63" fmla="*/ 78 h 98"/>
                <a:gd name="T64" fmla="*/ 63 w 84"/>
                <a:gd name="T65" fmla="*/ 44 h 98"/>
                <a:gd name="T66" fmla="*/ 74 w 84"/>
                <a:gd name="T67" fmla="*/ 54 h 98"/>
                <a:gd name="T68" fmla="*/ 63 w 84"/>
                <a:gd name="T69" fmla="*/ 65 h 98"/>
                <a:gd name="T70" fmla="*/ 53 w 84"/>
                <a:gd name="T71" fmla="*/ 54 h 98"/>
                <a:gd name="T72" fmla="*/ 63 w 84"/>
                <a:gd name="T73" fmla="*/ 44 h 98"/>
                <a:gd name="T74" fmla="*/ 48 w 84"/>
                <a:gd name="T75" fmla="*/ 74 h 98"/>
                <a:gd name="T76" fmla="*/ 51 w 84"/>
                <a:gd name="T77" fmla="*/ 76 h 98"/>
                <a:gd name="T78" fmla="*/ 48 w 84"/>
                <a:gd name="T79" fmla="*/ 79 h 98"/>
                <a:gd name="T80" fmla="*/ 45 w 84"/>
                <a:gd name="T81" fmla="*/ 76 h 98"/>
                <a:gd name="T82" fmla="*/ 48 w 84"/>
                <a:gd name="T83" fmla="*/ 74 h 98"/>
                <a:gd name="T84" fmla="*/ 36 w 84"/>
                <a:gd name="T85" fmla="*/ 74 h 98"/>
                <a:gd name="T86" fmla="*/ 39 w 84"/>
                <a:gd name="T87" fmla="*/ 76 h 98"/>
                <a:gd name="T88" fmla="*/ 36 w 84"/>
                <a:gd name="T89" fmla="*/ 79 h 98"/>
                <a:gd name="T90" fmla="*/ 34 w 84"/>
                <a:gd name="T91" fmla="*/ 76 h 98"/>
                <a:gd name="T92" fmla="*/ 36 w 84"/>
                <a:gd name="T93" fmla="*/ 74 h 98"/>
                <a:gd name="T94" fmla="*/ 21 w 84"/>
                <a:gd name="T95" fmla="*/ 44 h 98"/>
                <a:gd name="T96" fmla="*/ 31 w 84"/>
                <a:gd name="T97" fmla="*/ 54 h 98"/>
                <a:gd name="T98" fmla="*/ 21 w 84"/>
                <a:gd name="T99" fmla="*/ 65 h 98"/>
                <a:gd name="T100" fmla="*/ 11 w 84"/>
                <a:gd name="T101" fmla="*/ 54 h 98"/>
                <a:gd name="T102" fmla="*/ 21 w 84"/>
                <a:gd name="T103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98">
                  <a:moveTo>
                    <a:pt x="19" y="78"/>
                  </a:move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91"/>
                    <a:pt x="22" y="96"/>
                    <a:pt x="27" y="9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6"/>
                    <a:pt x="28" y="85"/>
                    <a:pt x="29" y="85"/>
                  </a:cubicBezTo>
                  <a:cubicBezTo>
                    <a:pt x="29" y="85"/>
                    <a:pt x="30" y="86"/>
                    <a:pt x="30" y="8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6"/>
                    <a:pt x="37" y="85"/>
                    <a:pt x="38" y="85"/>
                  </a:cubicBezTo>
                  <a:cubicBezTo>
                    <a:pt x="38" y="85"/>
                    <a:pt x="39" y="86"/>
                    <a:pt x="39" y="87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6" y="85"/>
                    <a:pt x="47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5" y="98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6"/>
                    <a:pt x="55" y="85"/>
                    <a:pt x="56" y="85"/>
                  </a:cubicBezTo>
                  <a:cubicBezTo>
                    <a:pt x="57" y="85"/>
                    <a:pt x="57" y="86"/>
                    <a:pt x="57" y="8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6"/>
                    <a:pt x="66" y="91"/>
                    <a:pt x="66" y="86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7" y="70"/>
                    <a:pt x="84" y="57"/>
                    <a:pt x="84" y="43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57"/>
                    <a:pt x="7" y="70"/>
                    <a:pt x="19" y="78"/>
                  </a:cubicBezTo>
                  <a:close/>
                  <a:moveTo>
                    <a:pt x="63" y="44"/>
                  </a:moveTo>
                  <a:cubicBezTo>
                    <a:pt x="69" y="44"/>
                    <a:pt x="74" y="49"/>
                    <a:pt x="74" y="54"/>
                  </a:cubicBezTo>
                  <a:cubicBezTo>
                    <a:pt x="74" y="60"/>
                    <a:pt x="69" y="65"/>
                    <a:pt x="63" y="65"/>
                  </a:cubicBezTo>
                  <a:cubicBezTo>
                    <a:pt x="58" y="65"/>
                    <a:pt x="53" y="60"/>
                    <a:pt x="53" y="54"/>
                  </a:cubicBezTo>
                  <a:cubicBezTo>
                    <a:pt x="53" y="49"/>
                    <a:pt x="58" y="44"/>
                    <a:pt x="63" y="44"/>
                  </a:cubicBezTo>
                  <a:close/>
                  <a:moveTo>
                    <a:pt x="48" y="74"/>
                  </a:moveTo>
                  <a:cubicBezTo>
                    <a:pt x="49" y="74"/>
                    <a:pt x="51" y="75"/>
                    <a:pt x="51" y="76"/>
                  </a:cubicBezTo>
                  <a:cubicBezTo>
                    <a:pt x="51" y="78"/>
                    <a:pt x="49" y="79"/>
                    <a:pt x="48" y="79"/>
                  </a:cubicBezTo>
                  <a:cubicBezTo>
                    <a:pt x="46" y="79"/>
                    <a:pt x="45" y="78"/>
                    <a:pt x="45" y="76"/>
                  </a:cubicBezTo>
                  <a:cubicBezTo>
                    <a:pt x="45" y="75"/>
                    <a:pt x="46" y="74"/>
                    <a:pt x="48" y="74"/>
                  </a:cubicBezTo>
                  <a:close/>
                  <a:moveTo>
                    <a:pt x="36" y="74"/>
                  </a:moveTo>
                  <a:cubicBezTo>
                    <a:pt x="38" y="74"/>
                    <a:pt x="39" y="75"/>
                    <a:pt x="39" y="76"/>
                  </a:cubicBezTo>
                  <a:cubicBezTo>
                    <a:pt x="39" y="78"/>
                    <a:pt x="38" y="79"/>
                    <a:pt x="36" y="79"/>
                  </a:cubicBezTo>
                  <a:cubicBezTo>
                    <a:pt x="35" y="79"/>
                    <a:pt x="34" y="78"/>
                    <a:pt x="34" y="76"/>
                  </a:cubicBezTo>
                  <a:cubicBezTo>
                    <a:pt x="34" y="75"/>
                    <a:pt x="35" y="74"/>
                    <a:pt x="36" y="74"/>
                  </a:cubicBezTo>
                  <a:close/>
                  <a:moveTo>
                    <a:pt x="21" y="44"/>
                  </a:moveTo>
                  <a:cubicBezTo>
                    <a:pt x="27" y="44"/>
                    <a:pt x="31" y="49"/>
                    <a:pt x="31" y="54"/>
                  </a:cubicBezTo>
                  <a:cubicBezTo>
                    <a:pt x="31" y="60"/>
                    <a:pt x="27" y="65"/>
                    <a:pt x="21" y="65"/>
                  </a:cubicBezTo>
                  <a:cubicBezTo>
                    <a:pt x="15" y="65"/>
                    <a:pt x="11" y="60"/>
                    <a:pt x="11" y="54"/>
                  </a:cubicBezTo>
                  <a:cubicBezTo>
                    <a:pt x="11" y="49"/>
                    <a:pt x="15" y="44"/>
                    <a:pt x="21" y="44"/>
                  </a:cubicBezTo>
                  <a:close/>
                </a:path>
              </a:pathLst>
            </a:custGeom>
            <a:solidFill>
              <a:srgbClr val="D0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600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55" y="799465"/>
            <a:ext cx="38608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948555" y="855345"/>
            <a:ext cx="762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" altLang="en-US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304455" y="4766746"/>
            <a:ext cx="10782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Administrator</a:t>
            </a:r>
            <a:endParaRPr lang="ko-KR" altLang="en-US" sz="900" b="1" dirty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05" y="2213610"/>
            <a:ext cx="581660" cy="604520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4662170" y="2581910"/>
            <a:ext cx="1049020" cy="508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67070" y="2818130"/>
            <a:ext cx="12268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Unknown </a:t>
            </a:r>
            <a:endParaRPr lang="" altLang="en-US" sz="900" b="1" dirty="0" smtClean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95" name="Picture 21" descr="yellow orange gradient Question mar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30" y="2101215"/>
            <a:ext cx="251460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5017426" y="2130214"/>
            <a:ext cx="248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31" descr="Lapto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865" y="3590290"/>
            <a:ext cx="6432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1"/>
          <p:cNvSpPr txBox="1"/>
          <p:nvPr/>
        </p:nvSpPr>
        <p:spPr>
          <a:xfrm>
            <a:off x="8882875" y="4016519"/>
            <a:ext cx="12179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ko-KR" sz="900" b="1" dirty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Alerting System</a:t>
            </a:r>
            <a:endParaRPr lang="" altLang="ko-KR" sz="900" b="1" dirty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74280" y="425831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17720" y="2603500"/>
            <a:ext cx="12065" cy="168338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unknow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910" y="3525520"/>
            <a:ext cx="641350" cy="64579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468110" y="2574925"/>
            <a:ext cx="1467485" cy="2413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6910" y="1904365"/>
            <a:ext cx="664845" cy="669290"/>
          </a:xfrm>
          <a:prstGeom prst="rect">
            <a:avLst/>
          </a:prstGeom>
        </p:spPr>
      </p:pic>
      <p:pic>
        <p:nvPicPr>
          <p:cNvPr id="15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10" y="1003935"/>
            <a:ext cx="581660" cy="604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890" y="632460"/>
            <a:ext cx="664845" cy="669290"/>
          </a:xfrm>
          <a:prstGeom prst="rect">
            <a:avLst/>
          </a:prstGeom>
        </p:spPr>
      </p:pic>
      <p:pic>
        <p:nvPicPr>
          <p:cNvPr id="18" name="Picture 17" descr="image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5595" y="1005205"/>
            <a:ext cx="603250" cy="6032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595" y="2275205"/>
            <a:ext cx="625475" cy="625475"/>
          </a:xfrm>
          <a:prstGeom prst="rect">
            <a:avLst/>
          </a:prstGeom>
        </p:spPr>
      </p:pic>
      <p:sp>
        <p:nvSpPr>
          <p:cNvPr id="25" name="TextBox 93"/>
          <p:cNvSpPr txBox="1"/>
          <p:nvPr/>
        </p:nvSpPr>
        <p:spPr>
          <a:xfrm>
            <a:off x="7656195" y="2825115"/>
            <a:ext cx="12268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Unknown </a:t>
            </a:r>
            <a:r>
              <a:rPr lang="" altLang="en-US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Table</a:t>
            </a:r>
            <a:endParaRPr lang="" altLang="en-US" sz="900" b="1" dirty="0" smtClean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871595" y="2586355"/>
            <a:ext cx="758190" cy="1270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628515" y="1216660"/>
            <a:ext cx="0" cy="135826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3"/>
          <p:cNvSpPr txBox="1"/>
          <p:nvPr/>
        </p:nvSpPr>
        <p:spPr>
          <a:xfrm>
            <a:off x="7658735" y="1608455"/>
            <a:ext cx="12268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Check_</a:t>
            </a:r>
            <a:r>
              <a:rPr lang="en-US" altLang="en-US" sz="900" b="1" dirty="0" smtClean="0">
                <a:solidFill>
                  <a:schemeClr val="accent5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Table</a:t>
            </a:r>
            <a:endParaRPr lang="en-US" altLang="en-US" sz="900" b="1" dirty="0" smtClean="0">
              <a:solidFill>
                <a:schemeClr val="accent5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45025" y="1242060"/>
            <a:ext cx="1143000" cy="508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68110" y="1301750"/>
            <a:ext cx="1527175" cy="9525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3"/>
          <p:cNvSpPr txBox="1"/>
          <p:nvPr/>
        </p:nvSpPr>
        <p:spPr>
          <a:xfrm>
            <a:off x="5805805" y="1633220"/>
            <a:ext cx="9505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 b="1" dirty="0" smtClean="0">
                <a:solidFill>
                  <a:schemeClr val="accent6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Friends</a:t>
            </a:r>
            <a:endParaRPr lang="" altLang="en-US" sz="900" b="1" dirty="0" smtClean="0">
              <a:solidFill>
                <a:schemeClr val="accent6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5285" y="3902075"/>
            <a:ext cx="625475" cy="6254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1760" y="4548505"/>
            <a:ext cx="1228725" cy="238125"/>
          </a:xfrm>
          <a:prstGeom prst="rect">
            <a:avLst/>
          </a:prstGeom>
        </p:spPr>
      </p:pic>
      <p:pic>
        <p:nvPicPr>
          <p:cNvPr id="37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05" y="3923030"/>
            <a:ext cx="581660" cy="604520"/>
          </a:xfrm>
          <a:prstGeom prst="rect">
            <a:avLst/>
          </a:prstGeom>
        </p:spPr>
      </p:pic>
      <p:sp>
        <p:nvSpPr>
          <p:cNvPr id="43" name="TextBox 93"/>
          <p:cNvSpPr txBox="1"/>
          <p:nvPr/>
        </p:nvSpPr>
        <p:spPr>
          <a:xfrm>
            <a:off x="5836920" y="4556760"/>
            <a:ext cx="530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 b="1" dirty="0" smtClean="0">
                <a:solidFill>
                  <a:srgbClr val="FF0000"/>
                </a:solidFill>
                <a:uFillTx/>
                <a:latin typeface="Arial" panose="02080604020202020204" pitchFamily="34" charset="0"/>
                <a:cs typeface="Arial" panose="02080604020202020204" pitchFamily="34" charset="0"/>
              </a:rPr>
              <a:t>Foe</a:t>
            </a:r>
            <a:endParaRPr lang="" altLang="en-US" sz="900" b="1" dirty="0" smtClean="0">
              <a:solidFill>
                <a:srgbClr val="FF0000"/>
              </a:solidFill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616450" y="4270375"/>
            <a:ext cx="109474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25828" y="2470506"/>
            <a:ext cx="1198168" cy="1026673"/>
            <a:chOff x="8866483" y="4470222"/>
            <a:chExt cx="806155" cy="690771"/>
          </a:xfrm>
        </p:grpSpPr>
        <p:grpSp>
          <p:nvGrpSpPr>
            <p:cNvPr id="5" name="그룹 4"/>
            <p:cNvGrpSpPr/>
            <p:nvPr/>
          </p:nvGrpSpPr>
          <p:grpSpPr>
            <a:xfrm>
              <a:off x="8866483" y="4470222"/>
              <a:ext cx="806155" cy="690771"/>
              <a:chOff x="8093418" y="3523584"/>
              <a:chExt cx="365773" cy="313420"/>
            </a:xfrm>
          </p:grpSpPr>
          <p:sp>
            <p:nvSpPr>
              <p:cNvPr id="7" name="Freeform 156"/>
              <p:cNvSpPr>
                <a:spLocks noEditPoints="1"/>
              </p:cNvSpPr>
              <p:nvPr/>
            </p:nvSpPr>
            <p:spPr bwMode="auto">
              <a:xfrm>
                <a:off x="8093418" y="3523584"/>
                <a:ext cx="260369" cy="290384"/>
              </a:xfrm>
              <a:custGeom>
                <a:avLst/>
                <a:gdLst>
                  <a:gd name="T0" fmla="*/ 8 w 158"/>
                  <a:gd name="T1" fmla="*/ 150 h 176"/>
                  <a:gd name="T2" fmla="*/ 4 w 158"/>
                  <a:gd name="T3" fmla="*/ 130 h 176"/>
                  <a:gd name="T4" fmla="*/ 0 w 158"/>
                  <a:gd name="T5" fmla="*/ 150 h 176"/>
                  <a:gd name="T6" fmla="*/ 119 w 158"/>
                  <a:gd name="T7" fmla="*/ 173 h 176"/>
                  <a:gd name="T8" fmla="*/ 79 w 158"/>
                  <a:gd name="T9" fmla="*/ 168 h 176"/>
                  <a:gd name="T10" fmla="*/ 79 w 158"/>
                  <a:gd name="T11" fmla="*/ 63 h 176"/>
                  <a:gd name="T12" fmla="*/ 79 w 158"/>
                  <a:gd name="T13" fmla="*/ 77 h 176"/>
                  <a:gd name="T14" fmla="*/ 79 w 158"/>
                  <a:gd name="T15" fmla="*/ 0 h 176"/>
                  <a:gd name="T16" fmla="*/ 79 w 158"/>
                  <a:gd name="T17" fmla="*/ 52 h 176"/>
                  <a:gd name="T18" fmla="*/ 79 w 158"/>
                  <a:gd name="T19" fmla="*/ 0 h 176"/>
                  <a:gd name="T20" fmla="*/ 8 w 158"/>
                  <a:gd name="T21" fmla="*/ 26 h 176"/>
                  <a:gd name="T22" fmla="*/ 150 w 158"/>
                  <a:gd name="T23" fmla="*/ 26 h 176"/>
                  <a:gd name="T24" fmla="*/ 106 w 158"/>
                  <a:gd name="T25" fmla="*/ 69 h 176"/>
                  <a:gd name="T26" fmla="*/ 92 w 158"/>
                  <a:gd name="T27" fmla="*/ 69 h 176"/>
                  <a:gd name="T28" fmla="*/ 95 w 158"/>
                  <a:gd name="T29" fmla="*/ 72 h 176"/>
                  <a:gd name="T30" fmla="*/ 106 w 158"/>
                  <a:gd name="T31" fmla="*/ 69 h 176"/>
                  <a:gd name="T32" fmla="*/ 59 w 158"/>
                  <a:gd name="T33" fmla="*/ 62 h 176"/>
                  <a:gd name="T34" fmla="*/ 59 w 158"/>
                  <a:gd name="T35" fmla="*/ 76 h 176"/>
                  <a:gd name="T36" fmla="*/ 92 w 158"/>
                  <a:gd name="T37" fmla="*/ 152 h 176"/>
                  <a:gd name="T38" fmla="*/ 105 w 158"/>
                  <a:gd name="T39" fmla="*/ 155 h 176"/>
                  <a:gd name="T40" fmla="*/ 99 w 158"/>
                  <a:gd name="T41" fmla="*/ 145 h 176"/>
                  <a:gd name="T42" fmla="*/ 72 w 158"/>
                  <a:gd name="T43" fmla="*/ 153 h 176"/>
                  <a:gd name="T44" fmla="*/ 86 w 158"/>
                  <a:gd name="T45" fmla="*/ 153 h 176"/>
                  <a:gd name="T46" fmla="*/ 72 w 158"/>
                  <a:gd name="T47" fmla="*/ 153 h 176"/>
                  <a:gd name="T48" fmla="*/ 59 w 158"/>
                  <a:gd name="T49" fmla="*/ 159 h 176"/>
                  <a:gd name="T50" fmla="*/ 59 w 158"/>
                  <a:gd name="T51" fmla="*/ 145 h 176"/>
                  <a:gd name="T52" fmla="*/ 79 w 158"/>
                  <a:gd name="T53" fmla="*/ 136 h 176"/>
                  <a:gd name="T54" fmla="*/ 92 w 158"/>
                  <a:gd name="T55" fmla="*/ 128 h 176"/>
                  <a:gd name="T56" fmla="*/ 8 w 158"/>
                  <a:gd name="T57" fmla="*/ 110 h 176"/>
                  <a:gd name="T58" fmla="*/ 4 w 158"/>
                  <a:gd name="T59" fmla="*/ 90 h 176"/>
                  <a:gd name="T60" fmla="*/ 0 w 158"/>
                  <a:gd name="T61" fmla="*/ 110 h 176"/>
                  <a:gd name="T62" fmla="*/ 79 w 158"/>
                  <a:gd name="T63" fmla="*/ 93 h 176"/>
                  <a:gd name="T64" fmla="*/ 86 w 158"/>
                  <a:gd name="T65" fmla="*/ 85 h 176"/>
                  <a:gd name="T66" fmla="*/ 8 w 158"/>
                  <a:gd name="T67" fmla="*/ 67 h 176"/>
                  <a:gd name="T68" fmla="*/ 4 w 158"/>
                  <a:gd name="T69" fmla="*/ 47 h 176"/>
                  <a:gd name="T70" fmla="*/ 0 w 158"/>
                  <a:gd name="T71" fmla="*/ 67 h 176"/>
                  <a:gd name="T72" fmla="*/ 52 w 158"/>
                  <a:gd name="T73" fmla="*/ 112 h 176"/>
                  <a:gd name="T74" fmla="*/ 66 w 158"/>
                  <a:gd name="T75" fmla="*/ 112 h 176"/>
                  <a:gd name="T76" fmla="*/ 52 w 158"/>
                  <a:gd name="T77" fmla="*/ 112 h 176"/>
                  <a:gd name="T78" fmla="*/ 79 w 158"/>
                  <a:gd name="T79" fmla="*/ 120 h 176"/>
                  <a:gd name="T80" fmla="*/ 79 w 158"/>
                  <a:gd name="T81" fmla="*/ 10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8" h="176">
                    <a:moveTo>
                      <a:pt x="79" y="168"/>
                    </a:moveTo>
                    <a:cubicBezTo>
                      <a:pt x="35" y="168"/>
                      <a:pt x="8" y="157"/>
                      <a:pt x="8" y="150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2"/>
                      <a:pt x="6" y="130"/>
                      <a:pt x="4" y="130"/>
                    </a:cubicBezTo>
                    <a:cubicBezTo>
                      <a:pt x="1" y="130"/>
                      <a:pt x="0" y="132"/>
                      <a:pt x="0" y="134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67"/>
                      <a:pt x="40" y="176"/>
                      <a:pt x="79" y="176"/>
                    </a:cubicBezTo>
                    <a:cubicBezTo>
                      <a:pt x="93" y="176"/>
                      <a:pt x="106" y="175"/>
                      <a:pt x="119" y="173"/>
                    </a:cubicBezTo>
                    <a:cubicBezTo>
                      <a:pt x="116" y="171"/>
                      <a:pt x="114" y="168"/>
                      <a:pt x="112" y="166"/>
                    </a:cubicBezTo>
                    <a:cubicBezTo>
                      <a:pt x="103" y="167"/>
                      <a:pt x="91" y="168"/>
                      <a:pt x="79" y="168"/>
                    </a:cubicBezTo>
                    <a:close/>
                    <a:moveTo>
                      <a:pt x="86" y="70"/>
                    </a:moveTo>
                    <a:cubicBezTo>
                      <a:pt x="86" y="67"/>
                      <a:pt x="83" y="63"/>
                      <a:pt x="79" y="63"/>
                    </a:cubicBezTo>
                    <a:cubicBezTo>
                      <a:pt x="75" y="63"/>
                      <a:pt x="72" y="67"/>
                      <a:pt x="72" y="70"/>
                    </a:cubicBezTo>
                    <a:cubicBezTo>
                      <a:pt x="72" y="74"/>
                      <a:pt x="75" y="77"/>
                      <a:pt x="79" y="77"/>
                    </a:cubicBezTo>
                    <a:cubicBezTo>
                      <a:pt x="83" y="77"/>
                      <a:pt x="86" y="74"/>
                      <a:pt x="86" y="70"/>
                    </a:cubicBezTo>
                    <a:close/>
                    <a:moveTo>
                      <a:pt x="79" y="0"/>
                    </a:moveTo>
                    <a:cubicBezTo>
                      <a:pt x="40" y="0"/>
                      <a:pt x="0" y="9"/>
                      <a:pt x="0" y="26"/>
                    </a:cubicBezTo>
                    <a:cubicBezTo>
                      <a:pt x="0" y="43"/>
                      <a:pt x="40" y="52"/>
                      <a:pt x="79" y="52"/>
                    </a:cubicBezTo>
                    <a:cubicBezTo>
                      <a:pt x="118" y="52"/>
                      <a:pt x="158" y="43"/>
                      <a:pt x="158" y="26"/>
                    </a:cubicBezTo>
                    <a:cubicBezTo>
                      <a:pt x="158" y="9"/>
                      <a:pt x="118" y="0"/>
                      <a:pt x="79" y="0"/>
                    </a:cubicBezTo>
                    <a:close/>
                    <a:moveTo>
                      <a:pt x="79" y="44"/>
                    </a:moveTo>
                    <a:cubicBezTo>
                      <a:pt x="35" y="44"/>
                      <a:pt x="8" y="34"/>
                      <a:pt x="8" y="26"/>
                    </a:cubicBezTo>
                    <a:cubicBezTo>
                      <a:pt x="8" y="19"/>
                      <a:pt x="35" y="8"/>
                      <a:pt x="79" y="8"/>
                    </a:cubicBezTo>
                    <a:cubicBezTo>
                      <a:pt x="122" y="8"/>
                      <a:pt x="150" y="19"/>
                      <a:pt x="150" y="26"/>
                    </a:cubicBezTo>
                    <a:cubicBezTo>
                      <a:pt x="150" y="34"/>
                      <a:pt x="122" y="44"/>
                      <a:pt x="79" y="44"/>
                    </a:cubicBezTo>
                    <a:close/>
                    <a:moveTo>
                      <a:pt x="106" y="69"/>
                    </a:moveTo>
                    <a:cubicBezTo>
                      <a:pt x="106" y="65"/>
                      <a:pt x="103" y="62"/>
                      <a:pt x="99" y="62"/>
                    </a:cubicBezTo>
                    <a:cubicBezTo>
                      <a:pt x="95" y="62"/>
                      <a:pt x="92" y="65"/>
                      <a:pt x="92" y="69"/>
                    </a:cubicBezTo>
                    <a:cubicBezTo>
                      <a:pt x="92" y="70"/>
                      <a:pt x="92" y="72"/>
                      <a:pt x="93" y="73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9" y="71"/>
                      <a:pt x="102" y="70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lose/>
                    <a:moveTo>
                      <a:pt x="66" y="69"/>
                    </a:moveTo>
                    <a:cubicBezTo>
                      <a:pt x="66" y="65"/>
                      <a:pt x="63" y="62"/>
                      <a:pt x="59" y="62"/>
                    </a:cubicBezTo>
                    <a:cubicBezTo>
                      <a:pt x="55" y="62"/>
                      <a:pt x="52" y="65"/>
                      <a:pt x="52" y="69"/>
                    </a:cubicBezTo>
                    <a:cubicBezTo>
                      <a:pt x="52" y="73"/>
                      <a:pt x="55" y="76"/>
                      <a:pt x="59" y="76"/>
                    </a:cubicBezTo>
                    <a:cubicBezTo>
                      <a:pt x="63" y="76"/>
                      <a:pt x="66" y="73"/>
                      <a:pt x="66" y="69"/>
                    </a:cubicBezTo>
                    <a:close/>
                    <a:moveTo>
                      <a:pt x="92" y="152"/>
                    </a:moveTo>
                    <a:cubicBezTo>
                      <a:pt x="92" y="155"/>
                      <a:pt x="95" y="159"/>
                      <a:pt x="99" y="159"/>
                    </a:cubicBezTo>
                    <a:cubicBezTo>
                      <a:pt x="101" y="159"/>
                      <a:pt x="104" y="157"/>
                      <a:pt x="105" y="155"/>
                    </a:cubicBezTo>
                    <a:cubicBezTo>
                      <a:pt x="103" y="152"/>
                      <a:pt x="101" y="148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5" y="145"/>
                      <a:pt x="92" y="148"/>
                      <a:pt x="92" y="152"/>
                    </a:cubicBezTo>
                    <a:close/>
                    <a:moveTo>
                      <a:pt x="72" y="153"/>
                    </a:moveTo>
                    <a:cubicBezTo>
                      <a:pt x="72" y="157"/>
                      <a:pt x="75" y="160"/>
                      <a:pt x="79" y="160"/>
                    </a:cubicBezTo>
                    <a:cubicBezTo>
                      <a:pt x="83" y="160"/>
                      <a:pt x="86" y="157"/>
                      <a:pt x="86" y="153"/>
                    </a:cubicBezTo>
                    <a:cubicBezTo>
                      <a:pt x="86" y="149"/>
                      <a:pt x="83" y="146"/>
                      <a:pt x="79" y="146"/>
                    </a:cubicBezTo>
                    <a:cubicBezTo>
                      <a:pt x="75" y="146"/>
                      <a:pt x="72" y="149"/>
                      <a:pt x="72" y="153"/>
                    </a:cubicBezTo>
                    <a:close/>
                    <a:moveTo>
                      <a:pt x="52" y="152"/>
                    </a:moveTo>
                    <a:cubicBezTo>
                      <a:pt x="52" y="155"/>
                      <a:pt x="55" y="159"/>
                      <a:pt x="59" y="159"/>
                    </a:cubicBezTo>
                    <a:cubicBezTo>
                      <a:pt x="63" y="159"/>
                      <a:pt x="66" y="155"/>
                      <a:pt x="66" y="152"/>
                    </a:cubicBezTo>
                    <a:cubicBezTo>
                      <a:pt x="66" y="148"/>
                      <a:pt x="63" y="145"/>
                      <a:pt x="59" y="145"/>
                    </a:cubicBezTo>
                    <a:cubicBezTo>
                      <a:pt x="55" y="145"/>
                      <a:pt x="52" y="148"/>
                      <a:pt x="52" y="152"/>
                    </a:cubicBezTo>
                    <a:close/>
                    <a:moveTo>
                      <a:pt x="79" y="136"/>
                    </a:moveTo>
                    <a:cubicBezTo>
                      <a:pt x="84" y="136"/>
                      <a:pt x="90" y="136"/>
                      <a:pt x="95" y="136"/>
                    </a:cubicBezTo>
                    <a:cubicBezTo>
                      <a:pt x="94" y="133"/>
                      <a:pt x="93" y="130"/>
                      <a:pt x="92" y="128"/>
                    </a:cubicBezTo>
                    <a:cubicBezTo>
                      <a:pt x="88" y="128"/>
                      <a:pt x="84" y="128"/>
                      <a:pt x="79" y="128"/>
                    </a:cubicBezTo>
                    <a:cubicBezTo>
                      <a:pt x="35" y="128"/>
                      <a:pt x="8" y="117"/>
                      <a:pt x="8" y="110"/>
                    </a:cubicBezTo>
                    <a:cubicBezTo>
                      <a:pt x="8" y="94"/>
                      <a:pt x="8" y="94"/>
                      <a:pt x="8" y="94"/>
                    </a:cubicBezTo>
                    <a:cubicBezTo>
                      <a:pt x="8" y="92"/>
                      <a:pt x="6" y="90"/>
                      <a:pt x="4" y="90"/>
                    </a:cubicBezTo>
                    <a:cubicBezTo>
                      <a:pt x="1" y="90"/>
                      <a:pt x="0" y="92"/>
                      <a:pt x="0" y="94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27"/>
                      <a:pt x="40" y="136"/>
                      <a:pt x="79" y="136"/>
                    </a:cubicBezTo>
                    <a:close/>
                    <a:moveTo>
                      <a:pt x="79" y="93"/>
                    </a:moveTo>
                    <a:cubicBezTo>
                      <a:pt x="81" y="93"/>
                      <a:pt x="84" y="93"/>
                      <a:pt x="86" y="93"/>
                    </a:cubicBezTo>
                    <a:cubicBezTo>
                      <a:pt x="86" y="90"/>
                      <a:pt x="86" y="87"/>
                      <a:pt x="86" y="85"/>
                    </a:cubicBezTo>
                    <a:cubicBezTo>
                      <a:pt x="84" y="85"/>
                      <a:pt x="81" y="85"/>
                      <a:pt x="79" y="85"/>
                    </a:cubicBezTo>
                    <a:cubicBezTo>
                      <a:pt x="35" y="85"/>
                      <a:pt x="8" y="75"/>
                      <a:pt x="8" y="6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49"/>
                      <a:pt x="6" y="47"/>
                      <a:pt x="4" y="47"/>
                    </a:cubicBezTo>
                    <a:cubicBezTo>
                      <a:pt x="1" y="47"/>
                      <a:pt x="0" y="49"/>
                      <a:pt x="0" y="5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4"/>
                      <a:pt x="40" y="93"/>
                      <a:pt x="79" y="93"/>
                    </a:cubicBezTo>
                    <a:close/>
                    <a:moveTo>
                      <a:pt x="52" y="112"/>
                    </a:moveTo>
                    <a:cubicBezTo>
                      <a:pt x="52" y="115"/>
                      <a:pt x="55" y="119"/>
                      <a:pt x="59" y="119"/>
                    </a:cubicBezTo>
                    <a:cubicBezTo>
                      <a:pt x="63" y="119"/>
                      <a:pt x="66" y="115"/>
                      <a:pt x="66" y="112"/>
                    </a:cubicBezTo>
                    <a:cubicBezTo>
                      <a:pt x="66" y="108"/>
                      <a:pt x="63" y="104"/>
                      <a:pt x="59" y="104"/>
                    </a:cubicBezTo>
                    <a:cubicBezTo>
                      <a:pt x="55" y="104"/>
                      <a:pt x="52" y="108"/>
                      <a:pt x="52" y="112"/>
                    </a:cubicBezTo>
                    <a:close/>
                    <a:moveTo>
                      <a:pt x="72" y="113"/>
                    </a:moveTo>
                    <a:cubicBezTo>
                      <a:pt x="72" y="117"/>
                      <a:pt x="75" y="120"/>
                      <a:pt x="79" y="120"/>
                    </a:cubicBezTo>
                    <a:cubicBezTo>
                      <a:pt x="83" y="120"/>
                      <a:pt x="86" y="117"/>
                      <a:pt x="86" y="113"/>
                    </a:cubicBezTo>
                    <a:cubicBezTo>
                      <a:pt x="86" y="109"/>
                      <a:pt x="83" y="106"/>
                      <a:pt x="79" y="106"/>
                    </a:cubicBezTo>
                    <a:cubicBezTo>
                      <a:pt x="75" y="106"/>
                      <a:pt x="72" y="109"/>
                      <a:pt x="72" y="113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400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Freeform 157"/>
              <p:cNvSpPr>
                <a:spLocks noEditPoints="1"/>
              </p:cNvSpPr>
              <p:nvPr/>
            </p:nvSpPr>
            <p:spPr bwMode="auto">
              <a:xfrm>
                <a:off x="8248383" y="3597576"/>
                <a:ext cx="210808" cy="239428"/>
              </a:xfrm>
              <a:custGeom>
                <a:avLst/>
                <a:gdLst>
                  <a:gd name="T0" fmla="*/ 128 w 128"/>
                  <a:gd name="T1" fmla="*/ 36 h 145"/>
                  <a:gd name="T2" fmla="*/ 125 w 128"/>
                  <a:gd name="T3" fmla="*/ 35 h 145"/>
                  <a:gd name="T4" fmla="*/ 67 w 128"/>
                  <a:gd name="T5" fmla="*/ 3 h 145"/>
                  <a:gd name="T6" fmla="*/ 64 w 128"/>
                  <a:gd name="T7" fmla="*/ 0 h 145"/>
                  <a:gd name="T8" fmla="*/ 61 w 128"/>
                  <a:gd name="T9" fmla="*/ 3 h 145"/>
                  <a:gd name="T10" fmla="*/ 3 w 128"/>
                  <a:gd name="T11" fmla="*/ 35 h 145"/>
                  <a:gd name="T12" fmla="*/ 0 w 128"/>
                  <a:gd name="T13" fmla="*/ 36 h 145"/>
                  <a:gd name="T14" fmla="*/ 0 w 128"/>
                  <a:gd name="T15" fmla="*/ 40 h 145"/>
                  <a:gd name="T16" fmla="*/ 62 w 128"/>
                  <a:gd name="T17" fmla="*/ 145 h 145"/>
                  <a:gd name="T18" fmla="*/ 64 w 128"/>
                  <a:gd name="T19" fmla="*/ 145 h 145"/>
                  <a:gd name="T20" fmla="*/ 66 w 128"/>
                  <a:gd name="T21" fmla="*/ 145 h 145"/>
                  <a:gd name="T22" fmla="*/ 128 w 128"/>
                  <a:gd name="T23" fmla="*/ 40 h 145"/>
                  <a:gd name="T24" fmla="*/ 128 w 128"/>
                  <a:gd name="T25" fmla="*/ 39 h 145"/>
                  <a:gd name="T26" fmla="*/ 128 w 128"/>
                  <a:gd name="T27" fmla="*/ 36 h 145"/>
                  <a:gd name="T28" fmla="*/ 64 w 128"/>
                  <a:gd name="T29" fmla="*/ 137 h 145"/>
                  <a:gd name="T30" fmla="*/ 8 w 128"/>
                  <a:gd name="T31" fmla="*/ 42 h 145"/>
                  <a:gd name="T32" fmla="*/ 64 w 128"/>
                  <a:gd name="T33" fmla="*/ 11 h 145"/>
                  <a:gd name="T34" fmla="*/ 120 w 128"/>
                  <a:gd name="T35" fmla="*/ 42 h 145"/>
                  <a:gd name="T36" fmla="*/ 64 w 128"/>
                  <a:gd name="T37" fmla="*/ 137 h 145"/>
                  <a:gd name="T38" fmla="*/ 64 w 128"/>
                  <a:gd name="T39" fmla="*/ 129 h 145"/>
                  <a:gd name="T40" fmla="*/ 64 w 128"/>
                  <a:gd name="T41" fmla="*/ 20 h 145"/>
                  <a:gd name="T42" fmla="*/ 15 w 128"/>
                  <a:gd name="T43" fmla="*/ 47 h 145"/>
                  <a:gd name="T44" fmla="*/ 64 w 128"/>
                  <a:gd name="T45" fmla="*/ 12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45">
                    <a:moveTo>
                      <a:pt x="128" y="36"/>
                    </a:moveTo>
                    <a:cubicBezTo>
                      <a:pt x="125" y="35"/>
                      <a:pt x="125" y="35"/>
                      <a:pt x="125" y="35"/>
                    </a:cubicBezTo>
                    <a:cubicBezTo>
                      <a:pt x="92" y="28"/>
                      <a:pt x="67" y="3"/>
                      <a:pt x="67" y="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3"/>
                      <a:pt x="36" y="28"/>
                      <a:pt x="3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3"/>
                      <a:pt x="6" y="119"/>
                      <a:pt x="62" y="145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6" y="145"/>
                      <a:pt x="66" y="145"/>
                      <a:pt x="66" y="145"/>
                    </a:cubicBezTo>
                    <a:cubicBezTo>
                      <a:pt x="123" y="119"/>
                      <a:pt x="128" y="63"/>
                      <a:pt x="128" y="40"/>
                    </a:cubicBezTo>
                    <a:cubicBezTo>
                      <a:pt x="128" y="39"/>
                      <a:pt x="128" y="39"/>
                      <a:pt x="128" y="39"/>
                    </a:cubicBezTo>
                    <a:lnTo>
                      <a:pt x="128" y="36"/>
                    </a:lnTo>
                    <a:close/>
                    <a:moveTo>
                      <a:pt x="64" y="137"/>
                    </a:moveTo>
                    <a:cubicBezTo>
                      <a:pt x="15" y="114"/>
                      <a:pt x="8" y="64"/>
                      <a:pt x="8" y="42"/>
                    </a:cubicBezTo>
                    <a:cubicBezTo>
                      <a:pt x="35" y="35"/>
                      <a:pt x="57" y="18"/>
                      <a:pt x="64" y="11"/>
                    </a:cubicBezTo>
                    <a:cubicBezTo>
                      <a:pt x="71" y="18"/>
                      <a:pt x="93" y="35"/>
                      <a:pt x="120" y="42"/>
                    </a:cubicBezTo>
                    <a:cubicBezTo>
                      <a:pt x="120" y="64"/>
                      <a:pt x="114" y="114"/>
                      <a:pt x="64" y="137"/>
                    </a:cubicBezTo>
                    <a:close/>
                    <a:moveTo>
                      <a:pt x="64" y="129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55" y="28"/>
                      <a:pt x="37" y="40"/>
                      <a:pt x="15" y="47"/>
                    </a:cubicBezTo>
                    <a:cubicBezTo>
                      <a:pt x="16" y="69"/>
                      <a:pt x="24" y="109"/>
                      <a:pt x="64" y="129"/>
                    </a:cubicBezTo>
                    <a:close/>
                  </a:path>
                </a:pathLst>
              </a:custGeom>
              <a:solidFill>
                <a:srgbClr val="175D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lt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242346" y="4773660"/>
              <a:ext cx="386480" cy="2787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buClr>
                  <a:srgbClr val="175DAB"/>
                </a:buClr>
              </a:pPr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폭발 1 9"/>
          <p:cNvSpPr/>
          <p:nvPr/>
        </p:nvSpPr>
        <p:spPr bwMode="auto">
          <a:xfrm>
            <a:off x="9984376" y="4235049"/>
            <a:ext cx="714375" cy="57150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962356" y="926650"/>
            <a:ext cx="1808050" cy="1273178"/>
            <a:chOff x="6523549" y="2853947"/>
            <a:chExt cx="398367" cy="280519"/>
          </a:xfrm>
        </p:grpSpPr>
        <p:sp>
          <p:nvSpPr>
            <p:cNvPr id="12" name="Freeform 133"/>
            <p:cNvSpPr>
              <a:spLocks noEditPoints="1"/>
            </p:cNvSpPr>
            <p:nvPr/>
          </p:nvSpPr>
          <p:spPr bwMode="auto">
            <a:xfrm>
              <a:off x="6523549" y="2891542"/>
              <a:ext cx="203160" cy="242924"/>
            </a:xfrm>
            <a:custGeom>
              <a:avLst/>
              <a:gdLst>
                <a:gd name="T0" fmla="*/ 16 w 119"/>
                <a:gd name="T1" fmla="*/ 69 h 142"/>
                <a:gd name="T2" fmla="*/ 18 w 119"/>
                <a:gd name="T3" fmla="*/ 95 h 142"/>
                <a:gd name="T4" fmla="*/ 41 w 119"/>
                <a:gd name="T5" fmla="*/ 93 h 142"/>
                <a:gd name="T6" fmla="*/ 39 w 119"/>
                <a:gd name="T7" fmla="*/ 67 h 142"/>
                <a:gd name="T8" fmla="*/ 37 w 119"/>
                <a:gd name="T9" fmla="*/ 91 h 142"/>
                <a:gd name="T10" fmla="*/ 20 w 119"/>
                <a:gd name="T11" fmla="*/ 71 h 142"/>
                <a:gd name="T12" fmla="*/ 37 w 119"/>
                <a:gd name="T13" fmla="*/ 91 h 142"/>
                <a:gd name="T14" fmla="*/ 54 w 119"/>
                <a:gd name="T15" fmla="*/ 134 h 142"/>
                <a:gd name="T16" fmla="*/ 54 w 119"/>
                <a:gd name="T17" fmla="*/ 142 h 142"/>
                <a:gd name="T18" fmla="*/ 119 w 119"/>
                <a:gd name="T19" fmla="*/ 138 h 142"/>
                <a:gd name="T20" fmla="*/ 84 w 119"/>
                <a:gd name="T21" fmla="*/ 59 h 142"/>
                <a:gd name="T22" fmla="*/ 16 w 119"/>
                <a:gd name="T23" fmla="*/ 61 h 142"/>
                <a:gd name="T24" fmla="*/ 85 w 119"/>
                <a:gd name="T25" fmla="*/ 63 h 142"/>
                <a:gd name="T26" fmla="*/ 69 w 119"/>
                <a:gd name="T27" fmla="*/ 114 h 142"/>
                <a:gd name="T28" fmla="*/ 66 w 119"/>
                <a:gd name="T29" fmla="*/ 125 h 142"/>
                <a:gd name="T30" fmla="*/ 100 w 119"/>
                <a:gd name="T31" fmla="*/ 128 h 142"/>
                <a:gd name="T32" fmla="*/ 103 w 119"/>
                <a:gd name="T33" fmla="*/ 117 h 142"/>
                <a:gd name="T34" fmla="*/ 97 w 119"/>
                <a:gd name="T35" fmla="*/ 117 h 142"/>
                <a:gd name="T36" fmla="*/ 72 w 119"/>
                <a:gd name="T37" fmla="*/ 122 h 142"/>
                <a:gd name="T38" fmla="*/ 69 w 119"/>
                <a:gd name="T39" fmla="*/ 114 h 142"/>
                <a:gd name="T40" fmla="*/ 44 w 119"/>
                <a:gd name="T41" fmla="*/ 69 h 142"/>
                <a:gd name="T42" fmla="*/ 46 w 119"/>
                <a:gd name="T43" fmla="*/ 95 h 142"/>
                <a:gd name="T44" fmla="*/ 69 w 119"/>
                <a:gd name="T45" fmla="*/ 93 h 142"/>
                <a:gd name="T46" fmla="*/ 67 w 119"/>
                <a:gd name="T47" fmla="*/ 67 h 142"/>
                <a:gd name="T48" fmla="*/ 65 w 119"/>
                <a:gd name="T49" fmla="*/ 91 h 142"/>
                <a:gd name="T50" fmla="*/ 48 w 119"/>
                <a:gd name="T51" fmla="*/ 71 h 142"/>
                <a:gd name="T52" fmla="*/ 65 w 119"/>
                <a:gd name="T53" fmla="*/ 91 h 142"/>
                <a:gd name="T54" fmla="*/ 81 w 119"/>
                <a:gd name="T55" fmla="*/ 41 h 142"/>
                <a:gd name="T56" fmla="*/ 69 w 119"/>
                <a:gd name="T57" fmla="*/ 37 h 142"/>
                <a:gd name="T58" fmla="*/ 69 w 119"/>
                <a:gd name="T59" fmla="*/ 41 h 142"/>
                <a:gd name="T60" fmla="*/ 95 w 119"/>
                <a:gd name="T61" fmla="*/ 95 h 142"/>
                <a:gd name="T62" fmla="*/ 93 w 119"/>
                <a:gd name="T63" fmla="*/ 86 h 142"/>
                <a:gd name="T64" fmla="*/ 76 w 119"/>
                <a:gd name="T65" fmla="*/ 91 h 142"/>
                <a:gd name="T66" fmla="*/ 87 w 119"/>
                <a:gd name="T67" fmla="*/ 71 h 142"/>
                <a:gd name="T68" fmla="*/ 74 w 119"/>
                <a:gd name="T69" fmla="*/ 67 h 142"/>
                <a:gd name="T70" fmla="*/ 72 w 119"/>
                <a:gd name="T71" fmla="*/ 93 h 142"/>
                <a:gd name="T72" fmla="*/ 69 w 119"/>
                <a:gd name="T73" fmla="*/ 52 h 142"/>
                <a:gd name="T74" fmla="*/ 82 w 119"/>
                <a:gd name="T75" fmla="*/ 48 h 142"/>
                <a:gd name="T76" fmla="*/ 67 w 119"/>
                <a:gd name="T77" fmla="*/ 50 h 142"/>
                <a:gd name="T78" fmla="*/ 69 w 119"/>
                <a:gd name="T79" fmla="*/ 31 h 142"/>
                <a:gd name="T80" fmla="*/ 80 w 119"/>
                <a:gd name="T81" fmla="*/ 27 h 142"/>
                <a:gd name="T82" fmla="*/ 67 w 119"/>
                <a:gd name="T83" fmla="*/ 29 h 142"/>
                <a:gd name="T84" fmla="*/ 69 w 119"/>
                <a:gd name="T85" fmla="*/ 21 h 142"/>
                <a:gd name="T86" fmla="*/ 80 w 119"/>
                <a:gd name="T87" fmla="*/ 17 h 142"/>
                <a:gd name="T88" fmla="*/ 67 w 119"/>
                <a:gd name="T89" fmla="*/ 19 h 142"/>
                <a:gd name="T90" fmla="*/ 57 w 119"/>
                <a:gd name="T91" fmla="*/ 15 h 142"/>
                <a:gd name="T92" fmla="*/ 18 w 119"/>
                <a:gd name="T93" fmla="*/ 54 h 142"/>
                <a:gd name="T94" fmla="*/ 57 w 119"/>
                <a:gd name="T95" fmla="*/ 15 h 142"/>
                <a:gd name="T96" fmla="*/ 44 w 119"/>
                <a:gd name="T97" fmla="*/ 25 h 142"/>
                <a:gd name="T98" fmla="*/ 31 w 119"/>
                <a:gd name="T99" fmla="*/ 25 h 142"/>
                <a:gd name="T100" fmla="*/ 52 w 119"/>
                <a:gd name="T101" fmla="*/ 50 h 142"/>
                <a:gd name="T102" fmla="*/ 46 w 119"/>
                <a:gd name="T103" fmla="*/ 48 h 142"/>
                <a:gd name="T104" fmla="*/ 44 w 119"/>
                <a:gd name="T105" fmla="*/ 50 h 142"/>
                <a:gd name="T106" fmla="*/ 31 w 119"/>
                <a:gd name="T107" fmla="*/ 42 h 142"/>
                <a:gd name="T108" fmla="*/ 29 w 119"/>
                <a:gd name="T109" fmla="*/ 50 h 142"/>
                <a:gd name="T110" fmla="*/ 23 w 119"/>
                <a:gd name="T111" fmla="*/ 48 h 142"/>
                <a:gd name="T112" fmla="*/ 52 w 119"/>
                <a:gd name="T113" fmla="*/ 48 h 142"/>
                <a:gd name="T114" fmla="*/ 101 w 119"/>
                <a:gd name="T115" fmla="*/ 100 h 142"/>
                <a:gd name="T116" fmla="*/ 8 w 119"/>
                <a:gd name="T117" fmla="*/ 8 h 142"/>
                <a:gd name="T118" fmla="*/ 116 w 119"/>
                <a:gd name="T119" fmla="*/ 0 h 142"/>
                <a:gd name="T120" fmla="*/ 0 w 119"/>
                <a:gd name="T121" fmla="*/ 4 h 142"/>
                <a:gd name="T122" fmla="*/ 4 w 119"/>
                <a:gd name="T123" fmla="*/ 108 h 142"/>
                <a:gd name="T124" fmla="*/ 101 w 119"/>
                <a:gd name="T125" fmla="*/ 10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9" h="142">
                  <a:moveTo>
                    <a:pt x="18" y="67"/>
                  </a:moveTo>
                  <a:cubicBezTo>
                    <a:pt x="17" y="67"/>
                    <a:pt x="16" y="68"/>
                    <a:pt x="16" y="6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5"/>
                    <a:pt x="17" y="95"/>
                    <a:pt x="1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95"/>
                    <a:pt x="41" y="95"/>
                    <a:pt x="41" y="9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0" y="67"/>
                    <a:pt x="39" y="67"/>
                  </a:cubicBezTo>
                  <a:lnTo>
                    <a:pt x="18" y="67"/>
                  </a:lnTo>
                  <a:close/>
                  <a:moveTo>
                    <a:pt x="37" y="91"/>
                  </a:moveTo>
                  <a:cubicBezTo>
                    <a:pt x="20" y="91"/>
                    <a:pt x="20" y="91"/>
                    <a:pt x="20" y="9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37" y="71"/>
                    <a:pt x="37" y="71"/>
                    <a:pt x="37" y="71"/>
                  </a:cubicBezTo>
                  <a:lnTo>
                    <a:pt x="37" y="91"/>
                  </a:lnTo>
                  <a:close/>
                  <a:moveTo>
                    <a:pt x="115" y="134"/>
                  </a:moveTo>
                  <a:cubicBezTo>
                    <a:pt x="54" y="134"/>
                    <a:pt x="54" y="134"/>
                    <a:pt x="54" y="134"/>
                  </a:cubicBezTo>
                  <a:cubicBezTo>
                    <a:pt x="51" y="134"/>
                    <a:pt x="50" y="136"/>
                    <a:pt x="50" y="138"/>
                  </a:cubicBezTo>
                  <a:cubicBezTo>
                    <a:pt x="50" y="140"/>
                    <a:pt x="51" y="142"/>
                    <a:pt x="54" y="142"/>
                  </a:cubicBezTo>
                  <a:cubicBezTo>
                    <a:pt x="115" y="142"/>
                    <a:pt x="115" y="142"/>
                    <a:pt x="115" y="142"/>
                  </a:cubicBezTo>
                  <a:cubicBezTo>
                    <a:pt x="118" y="142"/>
                    <a:pt x="119" y="140"/>
                    <a:pt x="119" y="138"/>
                  </a:cubicBezTo>
                  <a:cubicBezTo>
                    <a:pt x="119" y="136"/>
                    <a:pt x="118" y="134"/>
                    <a:pt x="115" y="134"/>
                  </a:cubicBezTo>
                  <a:close/>
                  <a:moveTo>
                    <a:pt x="84" y="59"/>
                  </a:move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6" y="60"/>
                    <a:pt x="16" y="61"/>
                  </a:cubicBezTo>
                  <a:cubicBezTo>
                    <a:pt x="16" y="62"/>
                    <a:pt x="17" y="63"/>
                    <a:pt x="1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1"/>
                    <a:pt x="84" y="60"/>
                    <a:pt x="84" y="59"/>
                  </a:cubicBezTo>
                  <a:close/>
                  <a:moveTo>
                    <a:pt x="69" y="114"/>
                  </a:moveTo>
                  <a:cubicBezTo>
                    <a:pt x="67" y="114"/>
                    <a:pt x="66" y="115"/>
                    <a:pt x="66" y="11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127"/>
                    <a:pt x="67" y="128"/>
                    <a:pt x="69" y="128"/>
                  </a:cubicBezTo>
                  <a:cubicBezTo>
                    <a:pt x="100" y="128"/>
                    <a:pt x="100" y="128"/>
                    <a:pt x="100" y="128"/>
                  </a:cubicBezTo>
                  <a:cubicBezTo>
                    <a:pt x="102" y="128"/>
                    <a:pt x="103" y="127"/>
                    <a:pt x="103" y="125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3" y="115"/>
                    <a:pt x="102" y="114"/>
                    <a:pt x="100" y="114"/>
                  </a:cubicBezTo>
                  <a:cubicBezTo>
                    <a:pt x="98" y="114"/>
                    <a:pt x="97" y="115"/>
                    <a:pt x="97" y="117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5"/>
                    <a:pt x="71" y="114"/>
                    <a:pt x="69" y="114"/>
                  </a:cubicBezTo>
                  <a:close/>
                  <a:moveTo>
                    <a:pt x="46" y="67"/>
                  </a:moveTo>
                  <a:cubicBezTo>
                    <a:pt x="45" y="67"/>
                    <a:pt x="44" y="68"/>
                    <a:pt x="44" y="6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5"/>
                    <a:pt x="45" y="95"/>
                    <a:pt x="46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95"/>
                    <a:pt x="69" y="95"/>
                    <a:pt x="69" y="93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68" y="67"/>
                    <a:pt x="67" y="67"/>
                  </a:cubicBezTo>
                  <a:lnTo>
                    <a:pt x="46" y="67"/>
                  </a:lnTo>
                  <a:close/>
                  <a:moveTo>
                    <a:pt x="65" y="91"/>
                  </a:moveTo>
                  <a:cubicBezTo>
                    <a:pt x="48" y="91"/>
                    <a:pt x="48" y="91"/>
                    <a:pt x="48" y="9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65" y="71"/>
                    <a:pt x="65" y="71"/>
                    <a:pt x="65" y="71"/>
                  </a:cubicBezTo>
                  <a:lnTo>
                    <a:pt x="65" y="91"/>
                  </a:lnTo>
                  <a:close/>
                  <a:moveTo>
                    <a:pt x="69" y="41"/>
                  </a:moveTo>
                  <a:cubicBezTo>
                    <a:pt x="81" y="41"/>
                    <a:pt x="81" y="41"/>
                    <a:pt x="81" y="41"/>
                  </a:cubicBezTo>
                  <a:cubicBezTo>
                    <a:pt x="81" y="40"/>
                    <a:pt x="81" y="39"/>
                    <a:pt x="81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8" y="37"/>
                    <a:pt x="67" y="38"/>
                    <a:pt x="67" y="39"/>
                  </a:cubicBezTo>
                  <a:cubicBezTo>
                    <a:pt x="67" y="41"/>
                    <a:pt x="68" y="41"/>
                    <a:pt x="69" y="41"/>
                  </a:cubicBezTo>
                  <a:close/>
                  <a:moveTo>
                    <a:pt x="74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96" y="95"/>
                    <a:pt x="97" y="95"/>
                    <a:pt x="97" y="94"/>
                  </a:cubicBezTo>
                  <a:cubicBezTo>
                    <a:pt x="96" y="91"/>
                    <a:pt x="94" y="89"/>
                    <a:pt x="93" y="8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69"/>
                    <a:pt x="87" y="68"/>
                    <a:pt x="86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3" y="67"/>
                    <a:pt x="72" y="68"/>
                    <a:pt x="72" y="69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5"/>
                    <a:pt x="73" y="95"/>
                    <a:pt x="74" y="95"/>
                  </a:cubicBezTo>
                  <a:close/>
                  <a:moveTo>
                    <a:pt x="69" y="52"/>
                  </a:moveTo>
                  <a:cubicBezTo>
                    <a:pt x="83" y="52"/>
                    <a:pt x="83" y="52"/>
                    <a:pt x="83" y="52"/>
                  </a:cubicBezTo>
                  <a:cubicBezTo>
                    <a:pt x="83" y="50"/>
                    <a:pt x="82" y="49"/>
                    <a:pt x="82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8" y="48"/>
                    <a:pt x="67" y="49"/>
                    <a:pt x="67" y="50"/>
                  </a:cubicBezTo>
                  <a:cubicBezTo>
                    <a:pt x="67" y="51"/>
                    <a:pt x="68" y="52"/>
                    <a:pt x="69" y="52"/>
                  </a:cubicBezTo>
                  <a:close/>
                  <a:moveTo>
                    <a:pt x="69" y="31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28"/>
                    <a:pt x="80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7" y="28"/>
                    <a:pt x="67" y="29"/>
                  </a:cubicBezTo>
                  <a:cubicBezTo>
                    <a:pt x="67" y="30"/>
                    <a:pt x="68" y="31"/>
                    <a:pt x="69" y="31"/>
                  </a:cubicBezTo>
                  <a:close/>
                  <a:moveTo>
                    <a:pt x="69" y="21"/>
                  </a:moveTo>
                  <a:cubicBezTo>
                    <a:pt x="80" y="21"/>
                    <a:pt x="80" y="21"/>
                    <a:pt x="80" y="21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7"/>
                    <a:pt x="67" y="17"/>
                    <a:pt x="67" y="19"/>
                  </a:cubicBezTo>
                  <a:cubicBezTo>
                    <a:pt x="67" y="20"/>
                    <a:pt x="68" y="21"/>
                    <a:pt x="69" y="21"/>
                  </a:cubicBezTo>
                  <a:close/>
                  <a:moveTo>
                    <a:pt x="57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57" y="54"/>
                    <a:pt x="57" y="54"/>
                    <a:pt x="57" y="54"/>
                  </a:cubicBezTo>
                  <a:lnTo>
                    <a:pt x="57" y="15"/>
                  </a:lnTo>
                  <a:close/>
                  <a:moveTo>
                    <a:pt x="37" y="18"/>
                  </a:moveTo>
                  <a:cubicBezTo>
                    <a:pt x="41" y="18"/>
                    <a:pt x="44" y="21"/>
                    <a:pt x="44" y="25"/>
                  </a:cubicBezTo>
                  <a:cubicBezTo>
                    <a:pt x="44" y="28"/>
                    <a:pt x="41" y="31"/>
                    <a:pt x="37" y="31"/>
                  </a:cubicBezTo>
                  <a:cubicBezTo>
                    <a:pt x="34" y="31"/>
                    <a:pt x="31" y="28"/>
                    <a:pt x="31" y="25"/>
                  </a:cubicBezTo>
                  <a:cubicBezTo>
                    <a:pt x="31" y="21"/>
                    <a:pt x="34" y="18"/>
                    <a:pt x="37" y="18"/>
                  </a:cubicBezTo>
                  <a:close/>
                  <a:moveTo>
                    <a:pt x="52" y="50"/>
                  </a:moveTo>
                  <a:cubicBezTo>
                    <a:pt x="46" y="50"/>
                    <a:pt x="46" y="50"/>
                    <a:pt x="46" y="50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5"/>
                    <a:pt x="45" y="43"/>
                    <a:pt x="44" y="4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3"/>
                    <a:pt x="29" y="45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0"/>
                    <a:pt x="29" y="33"/>
                    <a:pt x="37" y="33"/>
                  </a:cubicBezTo>
                  <a:cubicBezTo>
                    <a:pt x="45" y="33"/>
                    <a:pt x="52" y="40"/>
                    <a:pt x="52" y="48"/>
                  </a:cubicBezTo>
                  <a:lnTo>
                    <a:pt x="52" y="50"/>
                  </a:lnTo>
                  <a:close/>
                  <a:moveTo>
                    <a:pt x="101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2" y="6"/>
                    <a:pt x="109" y="3"/>
                    <a:pt x="1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2" y="108"/>
                    <a:pt x="4" y="108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4" y="105"/>
                    <a:pt x="102" y="103"/>
                    <a:pt x="101" y="10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Freeform 134"/>
            <p:cNvSpPr>
              <a:spLocks noEditPoints="1"/>
            </p:cNvSpPr>
            <p:nvPr/>
          </p:nvSpPr>
          <p:spPr bwMode="auto">
            <a:xfrm>
              <a:off x="6673930" y="2853947"/>
              <a:ext cx="247986" cy="278350"/>
            </a:xfrm>
            <a:custGeom>
              <a:avLst/>
              <a:gdLst>
                <a:gd name="T0" fmla="*/ 145 w 145"/>
                <a:gd name="T1" fmla="*/ 43 h 163"/>
                <a:gd name="T2" fmla="*/ 145 w 145"/>
                <a:gd name="T3" fmla="*/ 40 h 163"/>
                <a:gd name="T4" fmla="*/ 142 w 145"/>
                <a:gd name="T5" fmla="*/ 39 h 163"/>
                <a:gd name="T6" fmla="*/ 75 w 145"/>
                <a:gd name="T7" fmla="*/ 2 h 163"/>
                <a:gd name="T8" fmla="*/ 72 w 145"/>
                <a:gd name="T9" fmla="*/ 0 h 163"/>
                <a:gd name="T10" fmla="*/ 70 w 145"/>
                <a:gd name="T11" fmla="*/ 2 h 163"/>
                <a:gd name="T12" fmla="*/ 3 w 145"/>
                <a:gd name="T13" fmla="*/ 39 h 163"/>
                <a:gd name="T14" fmla="*/ 0 w 145"/>
                <a:gd name="T15" fmla="*/ 40 h 163"/>
                <a:gd name="T16" fmla="*/ 0 w 145"/>
                <a:gd name="T17" fmla="*/ 43 h 163"/>
                <a:gd name="T18" fmla="*/ 0 w 145"/>
                <a:gd name="T19" fmla="*/ 44 h 163"/>
                <a:gd name="T20" fmla="*/ 71 w 145"/>
                <a:gd name="T21" fmla="*/ 162 h 163"/>
                <a:gd name="T22" fmla="*/ 72 w 145"/>
                <a:gd name="T23" fmla="*/ 163 h 163"/>
                <a:gd name="T24" fmla="*/ 74 w 145"/>
                <a:gd name="T25" fmla="*/ 162 h 163"/>
                <a:gd name="T26" fmla="*/ 145 w 145"/>
                <a:gd name="T27" fmla="*/ 44 h 163"/>
                <a:gd name="T28" fmla="*/ 145 w 145"/>
                <a:gd name="T29" fmla="*/ 43 h 163"/>
                <a:gd name="T30" fmla="*/ 72 w 145"/>
                <a:gd name="T31" fmla="*/ 154 h 163"/>
                <a:gd name="T32" fmla="*/ 8 w 145"/>
                <a:gd name="T33" fmla="*/ 46 h 163"/>
                <a:gd name="T34" fmla="*/ 72 w 145"/>
                <a:gd name="T35" fmla="*/ 11 h 163"/>
                <a:gd name="T36" fmla="*/ 137 w 145"/>
                <a:gd name="T37" fmla="*/ 46 h 163"/>
                <a:gd name="T38" fmla="*/ 72 w 145"/>
                <a:gd name="T39" fmla="*/ 154 h 163"/>
                <a:gd name="T40" fmla="*/ 72 w 145"/>
                <a:gd name="T41" fmla="*/ 145 h 163"/>
                <a:gd name="T42" fmla="*/ 72 w 145"/>
                <a:gd name="T43" fmla="*/ 21 h 163"/>
                <a:gd name="T44" fmla="*/ 16 w 145"/>
                <a:gd name="T45" fmla="*/ 52 h 163"/>
                <a:gd name="T46" fmla="*/ 72 w 145"/>
                <a:gd name="T47" fmla="*/ 1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163">
                  <a:moveTo>
                    <a:pt x="145" y="43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04" y="31"/>
                    <a:pt x="76" y="3"/>
                    <a:pt x="75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3"/>
                    <a:pt x="41" y="31"/>
                    <a:pt x="3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70"/>
                    <a:pt x="7" y="134"/>
                    <a:pt x="71" y="162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138" y="134"/>
                    <a:pt x="145" y="70"/>
                    <a:pt x="145" y="44"/>
                  </a:cubicBezTo>
                  <a:cubicBezTo>
                    <a:pt x="145" y="44"/>
                    <a:pt x="145" y="43"/>
                    <a:pt x="145" y="43"/>
                  </a:cubicBezTo>
                  <a:close/>
                  <a:moveTo>
                    <a:pt x="72" y="154"/>
                  </a:moveTo>
                  <a:cubicBezTo>
                    <a:pt x="16" y="128"/>
                    <a:pt x="8" y="71"/>
                    <a:pt x="8" y="46"/>
                  </a:cubicBezTo>
                  <a:cubicBezTo>
                    <a:pt x="40" y="38"/>
                    <a:pt x="64" y="18"/>
                    <a:pt x="72" y="11"/>
                  </a:cubicBezTo>
                  <a:cubicBezTo>
                    <a:pt x="81" y="18"/>
                    <a:pt x="105" y="38"/>
                    <a:pt x="137" y="46"/>
                  </a:cubicBezTo>
                  <a:cubicBezTo>
                    <a:pt x="137" y="71"/>
                    <a:pt x="129" y="128"/>
                    <a:pt x="72" y="154"/>
                  </a:cubicBezTo>
                  <a:close/>
                  <a:moveTo>
                    <a:pt x="72" y="145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62" y="30"/>
                    <a:pt x="42" y="45"/>
                    <a:pt x="16" y="52"/>
                  </a:cubicBezTo>
                  <a:cubicBezTo>
                    <a:pt x="18" y="77"/>
                    <a:pt x="27" y="122"/>
                    <a:pt x="72" y="145"/>
                  </a:cubicBezTo>
                  <a:close/>
                </a:path>
              </a:pathLst>
            </a:custGeom>
            <a:solidFill>
              <a:srgbClr val="17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20" y="1439062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 descr="yellow orange gradient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45" y="4683519"/>
            <a:ext cx="355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C:\Documents and Settings\inhamj1\Local Settings\Temporary Internet Files\Content.IE5\I729GTOP\MCj0432538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85" y="433475"/>
            <a:ext cx="606853" cy="59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589869" y="4852784"/>
            <a:ext cx="598160" cy="752651"/>
            <a:chOff x="7709885" y="4169869"/>
            <a:chExt cx="416691" cy="524313"/>
          </a:xfrm>
        </p:grpSpPr>
        <p:sp>
          <p:nvSpPr>
            <p:cNvPr id="18" name="Freeform 244"/>
            <p:cNvSpPr/>
            <p:nvPr/>
          </p:nvSpPr>
          <p:spPr bwMode="auto">
            <a:xfrm>
              <a:off x="7709885" y="4441684"/>
              <a:ext cx="416691" cy="252498"/>
            </a:xfrm>
            <a:custGeom>
              <a:avLst/>
              <a:gdLst>
                <a:gd name="T0" fmla="*/ 115 w 125"/>
                <a:gd name="T1" fmla="*/ 43 h 76"/>
                <a:gd name="T2" fmla="*/ 109 w 125"/>
                <a:gd name="T3" fmla="*/ 49 h 76"/>
                <a:gd name="T4" fmla="*/ 106 w 125"/>
                <a:gd name="T5" fmla="*/ 49 h 76"/>
                <a:gd name="T6" fmla="*/ 106 w 125"/>
                <a:gd name="T7" fmla="*/ 27 h 76"/>
                <a:gd name="T8" fmla="*/ 115 w 125"/>
                <a:gd name="T9" fmla="*/ 33 h 76"/>
                <a:gd name="T10" fmla="*/ 125 w 125"/>
                <a:gd name="T11" fmla="*/ 24 h 76"/>
                <a:gd name="T12" fmla="*/ 117 w 125"/>
                <a:gd name="T13" fmla="*/ 16 h 76"/>
                <a:gd name="T14" fmla="*/ 119 w 125"/>
                <a:gd name="T15" fmla="*/ 9 h 76"/>
                <a:gd name="T16" fmla="*/ 110 w 125"/>
                <a:gd name="T17" fmla="*/ 0 h 76"/>
                <a:gd name="T18" fmla="*/ 100 w 125"/>
                <a:gd name="T19" fmla="*/ 10 h 76"/>
                <a:gd name="T20" fmla="*/ 101 w 125"/>
                <a:gd name="T21" fmla="*/ 14 h 76"/>
                <a:gd name="T22" fmla="*/ 25 w 125"/>
                <a:gd name="T23" fmla="*/ 14 h 76"/>
                <a:gd name="T24" fmla="*/ 26 w 125"/>
                <a:gd name="T25" fmla="*/ 10 h 76"/>
                <a:gd name="T26" fmla="*/ 16 w 125"/>
                <a:gd name="T27" fmla="*/ 0 h 76"/>
                <a:gd name="T28" fmla="*/ 7 w 125"/>
                <a:gd name="T29" fmla="*/ 9 h 76"/>
                <a:gd name="T30" fmla="*/ 9 w 125"/>
                <a:gd name="T31" fmla="*/ 16 h 76"/>
                <a:gd name="T32" fmla="*/ 0 w 125"/>
                <a:gd name="T33" fmla="*/ 24 h 76"/>
                <a:gd name="T34" fmla="*/ 11 w 125"/>
                <a:gd name="T35" fmla="*/ 33 h 76"/>
                <a:gd name="T36" fmla="*/ 19 w 125"/>
                <a:gd name="T37" fmla="*/ 27 h 76"/>
                <a:gd name="T38" fmla="*/ 19 w 125"/>
                <a:gd name="T39" fmla="*/ 49 h 76"/>
                <a:gd name="T40" fmla="*/ 17 w 125"/>
                <a:gd name="T41" fmla="*/ 49 h 76"/>
                <a:gd name="T42" fmla="*/ 11 w 125"/>
                <a:gd name="T43" fmla="*/ 43 h 76"/>
                <a:gd name="T44" fmla="*/ 0 w 125"/>
                <a:gd name="T45" fmla="*/ 52 h 76"/>
                <a:gd name="T46" fmla="*/ 9 w 125"/>
                <a:gd name="T47" fmla="*/ 61 h 76"/>
                <a:gd name="T48" fmla="*/ 7 w 125"/>
                <a:gd name="T49" fmla="*/ 67 h 76"/>
                <a:gd name="T50" fmla="*/ 16 w 125"/>
                <a:gd name="T51" fmla="*/ 76 h 76"/>
                <a:gd name="T52" fmla="*/ 20 w 125"/>
                <a:gd name="T53" fmla="*/ 75 h 76"/>
                <a:gd name="T54" fmla="*/ 25 w 125"/>
                <a:gd name="T55" fmla="*/ 63 h 76"/>
                <a:gd name="T56" fmla="*/ 63 w 125"/>
                <a:gd name="T57" fmla="*/ 45 h 76"/>
                <a:gd name="T58" fmla="*/ 100 w 125"/>
                <a:gd name="T59" fmla="*/ 63 h 76"/>
                <a:gd name="T60" fmla="*/ 106 w 125"/>
                <a:gd name="T61" fmla="*/ 75 h 76"/>
                <a:gd name="T62" fmla="*/ 110 w 125"/>
                <a:gd name="T63" fmla="*/ 76 h 76"/>
                <a:gd name="T64" fmla="*/ 119 w 125"/>
                <a:gd name="T65" fmla="*/ 67 h 76"/>
                <a:gd name="T66" fmla="*/ 117 w 125"/>
                <a:gd name="T67" fmla="*/ 61 h 76"/>
                <a:gd name="T68" fmla="*/ 125 w 125"/>
                <a:gd name="T6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76">
                  <a:moveTo>
                    <a:pt x="119" y="43"/>
                  </a:moveTo>
                  <a:cubicBezTo>
                    <a:pt x="118" y="43"/>
                    <a:pt x="116" y="43"/>
                    <a:pt x="115" y="43"/>
                  </a:cubicBezTo>
                  <a:cubicBezTo>
                    <a:pt x="112" y="43"/>
                    <a:pt x="108" y="44"/>
                    <a:pt x="107" y="48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6" y="49"/>
                    <a:pt x="106" y="49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7" y="28"/>
                    <a:pt x="107" y="28"/>
                  </a:cubicBezTo>
                  <a:cubicBezTo>
                    <a:pt x="108" y="32"/>
                    <a:pt x="112" y="33"/>
                    <a:pt x="115" y="33"/>
                  </a:cubicBezTo>
                  <a:cubicBezTo>
                    <a:pt x="116" y="33"/>
                    <a:pt x="118" y="33"/>
                    <a:pt x="119" y="33"/>
                  </a:cubicBezTo>
                  <a:cubicBezTo>
                    <a:pt x="123" y="31"/>
                    <a:pt x="125" y="28"/>
                    <a:pt x="125" y="24"/>
                  </a:cubicBezTo>
                  <a:cubicBezTo>
                    <a:pt x="125" y="23"/>
                    <a:pt x="125" y="22"/>
                    <a:pt x="125" y="21"/>
                  </a:cubicBezTo>
                  <a:cubicBezTo>
                    <a:pt x="123" y="17"/>
                    <a:pt x="120" y="16"/>
                    <a:pt x="117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8" y="14"/>
                    <a:pt x="119" y="11"/>
                    <a:pt x="119" y="9"/>
                  </a:cubicBezTo>
                  <a:cubicBezTo>
                    <a:pt x="119" y="8"/>
                    <a:pt x="119" y="7"/>
                    <a:pt x="118" y="5"/>
                  </a:cubicBezTo>
                  <a:cubicBezTo>
                    <a:pt x="117" y="2"/>
                    <a:pt x="114" y="0"/>
                    <a:pt x="110" y="0"/>
                  </a:cubicBezTo>
                  <a:cubicBezTo>
                    <a:pt x="109" y="0"/>
                    <a:pt x="107" y="1"/>
                    <a:pt x="106" y="1"/>
                  </a:cubicBezTo>
                  <a:cubicBezTo>
                    <a:pt x="102" y="3"/>
                    <a:pt x="100" y="6"/>
                    <a:pt x="100" y="10"/>
                  </a:cubicBezTo>
                  <a:cubicBezTo>
                    <a:pt x="100" y="11"/>
                    <a:pt x="100" y="12"/>
                    <a:pt x="100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6" y="12"/>
                    <a:pt x="26" y="11"/>
                    <a:pt x="26" y="10"/>
                  </a:cubicBezTo>
                  <a:cubicBezTo>
                    <a:pt x="26" y="6"/>
                    <a:pt x="24" y="3"/>
                    <a:pt x="20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2" y="0"/>
                    <a:pt x="9" y="2"/>
                    <a:pt x="7" y="5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8" y="14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2" y="17"/>
                    <a:pt x="1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8"/>
                    <a:pt x="3" y="31"/>
                    <a:pt x="6" y="33"/>
                  </a:cubicBezTo>
                  <a:cubicBezTo>
                    <a:pt x="8" y="33"/>
                    <a:pt x="9" y="33"/>
                    <a:pt x="11" y="33"/>
                  </a:cubicBezTo>
                  <a:cubicBezTo>
                    <a:pt x="14" y="33"/>
                    <a:pt x="17" y="32"/>
                    <a:pt x="19" y="28"/>
                  </a:cubicBezTo>
                  <a:cubicBezTo>
                    <a:pt x="19" y="28"/>
                    <a:pt x="19" y="27"/>
                    <a:pt x="19" y="27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8"/>
                    <a:pt x="19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7" y="44"/>
                    <a:pt x="14" y="43"/>
                    <a:pt x="11" y="43"/>
                  </a:cubicBezTo>
                  <a:cubicBezTo>
                    <a:pt x="9" y="43"/>
                    <a:pt x="8" y="43"/>
                    <a:pt x="6" y="43"/>
                  </a:cubicBezTo>
                  <a:cubicBezTo>
                    <a:pt x="3" y="45"/>
                    <a:pt x="0" y="48"/>
                    <a:pt x="0" y="52"/>
                  </a:cubicBezTo>
                  <a:cubicBezTo>
                    <a:pt x="0" y="53"/>
                    <a:pt x="0" y="54"/>
                    <a:pt x="1" y="55"/>
                  </a:cubicBezTo>
                  <a:cubicBezTo>
                    <a:pt x="2" y="59"/>
                    <a:pt x="6" y="61"/>
                    <a:pt x="9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62"/>
                    <a:pt x="7" y="65"/>
                    <a:pt x="7" y="67"/>
                  </a:cubicBezTo>
                  <a:cubicBezTo>
                    <a:pt x="7" y="68"/>
                    <a:pt x="7" y="70"/>
                    <a:pt x="7" y="71"/>
                  </a:cubicBezTo>
                  <a:cubicBezTo>
                    <a:pt x="9" y="74"/>
                    <a:pt x="12" y="76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7" y="76"/>
                    <a:pt x="18" y="75"/>
                    <a:pt x="20" y="75"/>
                  </a:cubicBezTo>
                  <a:cubicBezTo>
                    <a:pt x="24" y="73"/>
                    <a:pt x="26" y="70"/>
                    <a:pt x="26" y="66"/>
                  </a:cubicBezTo>
                  <a:cubicBezTo>
                    <a:pt x="26" y="65"/>
                    <a:pt x="26" y="64"/>
                    <a:pt x="25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2"/>
                    <a:pt x="101" y="62"/>
                    <a:pt x="100" y="63"/>
                  </a:cubicBezTo>
                  <a:cubicBezTo>
                    <a:pt x="100" y="64"/>
                    <a:pt x="100" y="65"/>
                    <a:pt x="100" y="66"/>
                  </a:cubicBezTo>
                  <a:cubicBezTo>
                    <a:pt x="100" y="70"/>
                    <a:pt x="102" y="73"/>
                    <a:pt x="106" y="75"/>
                  </a:cubicBezTo>
                  <a:cubicBezTo>
                    <a:pt x="107" y="75"/>
                    <a:pt x="109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4" y="76"/>
                    <a:pt x="117" y="74"/>
                    <a:pt x="118" y="71"/>
                  </a:cubicBezTo>
                  <a:cubicBezTo>
                    <a:pt x="119" y="70"/>
                    <a:pt x="119" y="68"/>
                    <a:pt x="119" y="67"/>
                  </a:cubicBezTo>
                  <a:cubicBezTo>
                    <a:pt x="119" y="65"/>
                    <a:pt x="118" y="62"/>
                    <a:pt x="116" y="6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20" y="61"/>
                    <a:pt x="123" y="59"/>
                    <a:pt x="125" y="55"/>
                  </a:cubicBezTo>
                  <a:cubicBezTo>
                    <a:pt x="125" y="54"/>
                    <a:pt x="125" y="53"/>
                    <a:pt x="125" y="52"/>
                  </a:cubicBezTo>
                  <a:cubicBezTo>
                    <a:pt x="125" y="48"/>
                    <a:pt x="123" y="45"/>
                    <a:pt x="119" y="4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600" dirty="0"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245"/>
            <p:cNvSpPr>
              <a:spLocks noEditPoints="1"/>
            </p:cNvSpPr>
            <p:nvPr/>
          </p:nvSpPr>
          <p:spPr bwMode="auto">
            <a:xfrm>
              <a:off x="7777495" y="4169869"/>
              <a:ext cx="281473" cy="325625"/>
            </a:xfrm>
            <a:custGeom>
              <a:avLst/>
              <a:gdLst>
                <a:gd name="T0" fmla="*/ 19 w 84"/>
                <a:gd name="T1" fmla="*/ 78 h 98"/>
                <a:gd name="T2" fmla="*/ 19 w 84"/>
                <a:gd name="T3" fmla="*/ 79 h 98"/>
                <a:gd name="T4" fmla="*/ 19 w 84"/>
                <a:gd name="T5" fmla="*/ 86 h 98"/>
                <a:gd name="T6" fmla="*/ 27 w 84"/>
                <a:gd name="T7" fmla="*/ 97 h 98"/>
                <a:gd name="T8" fmla="*/ 27 w 84"/>
                <a:gd name="T9" fmla="*/ 87 h 98"/>
                <a:gd name="T10" fmla="*/ 29 w 84"/>
                <a:gd name="T11" fmla="*/ 85 h 98"/>
                <a:gd name="T12" fmla="*/ 30 w 84"/>
                <a:gd name="T13" fmla="*/ 87 h 98"/>
                <a:gd name="T14" fmla="*/ 30 w 84"/>
                <a:gd name="T15" fmla="*/ 98 h 98"/>
                <a:gd name="T16" fmla="*/ 30 w 84"/>
                <a:gd name="T17" fmla="*/ 98 h 98"/>
                <a:gd name="T18" fmla="*/ 36 w 84"/>
                <a:gd name="T19" fmla="*/ 98 h 98"/>
                <a:gd name="T20" fmla="*/ 36 w 84"/>
                <a:gd name="T21" fmla="*/ 87 h 98"/>
                <a:gd name="T22" fmla="*/ 38 w 84"/>
                <a:gd name="T23" fmla="*/ 85 h 98"/>
                <a:gd name="T24" fmla="*/ 39 w 84"/>
                <a:gd name="T25" fmla="*/ 87 h 98"/>
                <a:gd name="T26" fmla="*/ 39 w 84"/>
                <a:gd name="T27" fmla="*/ 98 h 98"/>
                <a:gd name="T28" fmla="*/ 46 w 84"/>
                <a:gd name="T29" fmla="*/ 98 h 98"/>
                <a:gd name="T30" fmla="*/ 46 w 84"/>
                <a:gd name="T31" fmla="*/ 87 h 98"/>
                <a:gd name="T32" fmla="*/ 47 w 84"/>
                <a:gd name="T33" fmla="*/ 85 h 98"/>
                <a:gd name="T34" fmla="*/ 48 w 84"/>
                <a:gd name="T35" fmla="*/ 87 h 98"/>
                <a:gd name="T36" fmla="*/ 48 w 84"/>
                <a:gd name="T37" fmla="*/ 98 h 98"/>
                <a:gd name="T38" fmla="*/ 54 w 84"/>
                <a:gd name="T39" fmla="*/ 98 h 98"/>
                <a:gd name="T40" fmla="*/ 55 w 84"/>
                <a:gd name="T41" fmla="*/ 98 h 98"/>
                <a:gd name="T42" fmla="*/ 55 w 84"/>
                <a:gd name="T43" fmla="*/ 87 h 98"/>
                <a:gd name="T44" fmla="*/ 56 w 84"/>
                <a:gd name="T45" fmla="*/ 85 h 98"/>
                <a:gd name="T46" fmla="*/ 57 w 84"/>
                <a:gd name="T47" fmla="*/ 87 h 98"/>
                <a:gd name="T48" fmla="*/ 57 w 84"/>
                <a:gd name="T49" fmla="*/ 97 h 98"/>
                <a:gd name="T50" fmla="*/ 66 w 84"/>
                <a:gd name="T51" fmla="*/ 86 h 98"/>
                <a:gd name="T52" fmla="*/ 66 w 84"/>
                <a:gd name="T53" fmla="*/ 79 h 98"/>
                <a:gd name="T54" fmla="*/ 65 w 84"/>
                <a:gd name="T55" fmla="*/ 78 h 98"/>
                <a:gd name="T56" fmla="*/ 84 w 84"/>
                <a:gd name="T57" fmla="*/ 43 h 98"/>
                <a:gd name="T58" fmla="*/ 42 w 84"/>
                <a:gd name="T59" fmla="*/ 0 h 98"/>
                <a:gd name="T60" fmla="*/ 0 w 84"/>
                <a:gd name="T61" fmla="*/ 43 h 98"/>
                <a:gd name="T62" fmla="*/ 19 w 84"/>
                <a:gd name="T63" fmla="*/ 78 h 98"/>
                <a:gd name="T64" fmla="*/ 63 w 84"/>
                <a:gd name="T65" fmla="*/ 44 h 98"/>
                <a:gd name="T66" fmla="*/ 74 w 84"/>
                <a:gd name="T67" fmla="*/ 54 h 98"/>
                <a:gd name="T68" fmla="*/ 63 w 84"/>
                <a:gd name="T69" fmla="*/ 65 h 98"/>
                <a:gd name="T70" fmla="*/ 53 w 84"/>
                <a:gd name="T71" fmla="*/ 54 h 98"/>
                <a:gd name="T72" fmla="*/ 63 w 84"/>
                <a:gd name="T73" fmla="*/ 44 h 98"/>
                <a:gd name="T74" fmla="*/ 48 w 84"/>
                <a:gd name="T75" fmla="*/ 74 h 98"/>
                <a:gd name="T76" fmla="*/ 51 w 84"/>
                <a:gd name="T77" fmla="*/ 76 h 98"/>
                <a:gd name="T78" fmla="*/ 48 w 84"/>
                <a:gd name="T79" fmla="*/ 79 h 98"/>
                <a:gd name="T80" fmla="*/ 45 w 84"/>
                <a:gd name="T81" fmla="*/ 76 h 98"/>
                <a:gd name="T82" fmla="*/ 48 w 84"/>
                <a:gd name="T83" fmla="*/ 74 h 98"/>
                <a:gd name="T84" fmla="*/ 36 w 84"/>
                <a:gd name="T85" fmla="*/ 74 h 98"/>
                <a:gd name="T86" fmla="*/ 39 w 84"/>
                <a:gd name="T87" fmla="*/ 76 h 98"/>
                <a:gd name="T88" fmla="*/ 36 w 84"/>
                <a:gd name="T89" fmla="*/ 79 h 98"/>
                <a:gd name="T90" fmla="*/ 34 w 84"/>
                <a:gd name="T91" fmla="*/ 76 h 98"/>
                <a:gd name="T92" fmla="*/ 36 w 84"/>
                <a:gd name="T93" fmla="*/ 74 h 98"/>
                <a:gd name="T94" fmla="*/ 21 w 84"/>
                <a:gd name="T95" fmla="*/ 44 h 98"/>
                <a:gd name="T96" fmla="*/ 31 w 84"/>
                <a:gd name="T97" fmla="*/ 54 h 98"/>
                <a:gd name="T98" fmla="*/ 21 w 84"/>
                <a:gd name="T99" fmla="*/ 65 h 98"/>
                <a:gd name="T100" fmla="*/ 11 w 84"/>
                <a:gd name="T101" fmla="*/ 54 h 98"/>
                <a:gd name="T102" fmla="*/ 21 w 84"/>
                <a:gd name="T103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98">
                  <a:moveTo>
                    <a:pt x="19" y="78"/>
                  </a:move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91"/>
                    <a:pt x="22" y="96"/>
                    <a:pt x="27" y="9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6"/>
                    <a:pt x="28" y="85"/>
                    <a:pt x="29" y="85"/>
                  </a:cubicBezTo>
                  <a:cubicBezTo>
                    <a:pt x="29" y="85"/>
                    <a:pt x="30" y="86"/>
                    <a:pt x="30" y="8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6"/>
                    <a:pt x="37" y="85"/>
                    <a:pt x="38" y="85"/>
                  </a:cubicBezTo>
                  <a:cubicBezTo>
                    <a:pt x="38" y="85"/>
                    <a:pt x="39" y="86"/>
                    <a:pt x="39" y="87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6" y="85"/>
                    <a:pt x="47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5" y="98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6"/>
                    <a:pt x="55" y="85"/>
                    <a:pt x="56" y="85"/>
                  </a:cubicBezTo>
                  <a:cubicBezTo>
                    <a:pt x="57" y="85"/>
                    <a:pt x="57" y="86"/>
                    <a:pt x="57" y="8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6"/>
                    <a:pt x="66" y="91"/>
                    <a:pt x="66" y="86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7" y="70"/>
                    <a:pt x="84" y="57"/>
                    <a:pt x="84" y="43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57"/>
                    <a:pt x="7" y="70"/>
                    <a:pt x="19" y="78"/>
                  </a:cubicBezTo>
                  <a:close/>
                  <a:moveTo>
                    <a:pt x="63" y="44"/>
                  </a:moveTo>
                  <a:cubicBezTo>
                    <a:pt x="69" y="44"/>
                    <a:pt x="74" y="49"/>
                    <a:pt x="74" y="54"/>
                  </a:cubicBezTo>
                  <a:cubicBezTo>
                    <a:pt x="74" y="60"/>
                    <a:pt x="69" y="65"/>
                    <a:pt x="63" y="65"/>
                  </a:cubicBezTo>
                  <a:cubicBezTo>
                    <a:pt x="58" y="65"/>
                    <a:pt x="53" y="60"/>
                    <a:pt x="53" y="54"/>
                  </a:cubicBezTo>
                  <a:cubicBezTo>
                    <a:pt x="53" y="49"/>
                    <a:pt x="58" y="44"/>
                    <a:pt x="63" y="44"/>
                  </a:cubicBezTo>
                  <a:close/>
                  <a:moveTo>
                    <a:pt x="48" y="74"/>
                  </a:moveTo>
                  <a:cubicBezTo>
                    <a:pt x="49" y="74"/>
                    <a:pt x="51" y="75"/>
                    <a:pt x="51" y="76"/>
                  </a:cubicBezTo>
                  <a:cubicBezTo>
                    <a:pt x="51" y="78"/>
                    <a:pt x="49" y="79"/>
                    <a:pt x="48" y="79"/>
                  </a:cubicBezTo>
                  <a:cubicBezTo>
                    <a:pt x="46" y="79"/>
                    <a:pt x="45" y="78"/>
                    <a:pt x="45" y="76"/>
                  </a:cubicBezTo>
                  <a:cubicBezTo>
                    <a:pt x="45" y="75"/>
                    <a:pt x="46" y="74"/>
                    <a:pt x="48" y="74"/>
                  </a:cubicBezTo>
                  <a:close/>
                  <a:moveTo>
                    <a:pt x="36" y="74"/>
                  </a:moveTo>
                  <a:cubicBezTo>
                    <a:pt x="38" y="74"/>
                    <a:pt x="39" y="75"/>
                    <a:pt x="39" y="76"/>
                  </a:cubicBezTo>
                  <a:cubicBezTo>
                    <a:pt x="39" y="78"/>
                    <a:pt x="38" y="79"/>
                    <a:pt x="36" y="79"/>
                  </a:cubicBezTo>
                  <a:cubicBezTo>
                    <a:pt x="35" y="79"/>
                    <a:pt x="34" y="78"/>
                    <a:pt x="34" y="76"/>
                  </a:cubicBezTo>
                  <a:cubicBezTo>
                    <a:pt x="34" y="75"/>
                    <a:pt x="35" y="74"/>
                    <a:pt x="36" y="74"/>
                  </a:cubicBezTo>
                  <a:close/>
                  <a:moveTo>
                    <a:pt x="21" y="44"/>
                  </a:moveTo>
                  <a:cubicBezTo>
                    <a:pt x="27" y="44"/>
                    <a:pt x="31" y="49"/>
                    <a:pt x="31" y="54"/>
                  </a:cubicBezTo>
                  <a:cubicBezTo>
                    <a:pt x="31" y="60"/>
                    <a:pt x="27" y="65"/>
                    <a:pt x="21" y="65"/>
                  </a:cubicBezTo>
                  <a:cubicBezTo>
                    <a:pt x="15" y="65"/>
                    <a:pt x="11" y="60"/>
                    <a:pt x="11" y="54"/>
                  </a:cubicBezTo>
                  <a:cubicBezTo>
                    <a:pt x="11" y="49"/>
                    <a:pt x="15" y="44"/>
                    <a:pt x="21" y="44"/>
                  </a:cubicBezTo>
                  <a:close/>
                </a:path>
              </a:pathLst>
            </a:custGeom>
            <a:solidFill>
              <a:srgbClr val="D0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1600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Picture 31" descr="Lapt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90" y="4520799"/>
            <a:ext cx="1304925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5369684" y="3768473"/>
            <a:ext cx="701090" cy="720080"/>
            <a:chOff x="2875738" y="5712749"/>
            <a:chExt cx="500118" cy="51366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738" y="5795403"/>
              <a:ext cx="415010" cy="43101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34467" y="5858965"/>
              <a:ext cx="295020" cy="178060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alpha val="7000"/>
                  </a:sysClr>
                </a:gs>
                <a:gs pos="51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" panose="020B0603020101020101" pitchFamily="50" charset="-127"/>
              </a:endParaRPr>
            </a:p>
          </p:txBody>
        </p:sp>
        <p:sp>
          <p:nvSpPr>
            <p:cNvPr id="24" name="포인트가 16개인 별 23"/>
            <p:cNvSpPr/>
            <p:nvPr/>
          </p:nvSpPr>
          <p:spPr>
            <a:xfrm>
              <a:off x="3100906" y="5712749"/>
              <a:ext cx="274950" cy="285551"/>
            </a:xfrm>
            <a:prstGeom prst="star16">
              <a:avLst/>
            </a:prstGeom>
            <a:gradFill>
              <a:gsLst>
                <a:gs pos="0">
                  <a:srgbClr val="F47C2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innerShdw blurRad="1143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gradFill>
                  <a:gsLst>
                    <a:gs pos="0">
                      <a:srgbClr val="F47C20"/>
                    </a:gs>
                    <a:gs pos="100000">
                      <a:srgbClr val="FF0000"/>
                    </a:gs>
                  </a:gsLst>
                  <a:lin ang="5400000" scaled="0"/>
                </a:gradFill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5" name="Picture 4" descr="https://www.sap-business-one-tips.com/wp-content/uploads/2017/08/icon-push-notifica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813" y="3406744"/>
            <a:ext cx="903851" cy="9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unknow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270" y="2011680"/>
            <a:ext cx="1314450" cy="1323975"/>
          </a:xfrm>
          <a:prstGeom prst="rect">
            <a:avLst/>
          </a:prstGeom>
        </p:spPr>
      </p:pic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270" y="3165475"/>
            <a:ext cx="10572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6" y="604296"/>
            <a:ext cx="1640389" cy="13171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11" y="604296"/>
            <a:ext cx="2686732" cy="1224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99" y="604296"/>
            <a:ext cx="2951925" cy="13171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20" y="2250635"/>
            <a:ext cx="2993622" cy="10801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908" y="2250635"/>
            <a:ext cx="1811157" cy="1175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Presentation</Application>
  <PresentationFormat>와이드스크린</PresentationFormat>
  <Paragraphs>32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나눔바른고딕</vt:lpstr>
      <vt:lpstr>Noto Sans CJK HK</vt:lpstr>
      <vt:lpstr>Malgun Gothic</vt:lpstr>
      <vt:lpstr>Gubbi</vt:lpstr>
      <vt:lpstr>Droid Sans Fallback</vt:lpstr>
      <vt:lpstr>AR PL UKai CN</vt:lpstr>
      <vt:lpstr>微软雅黑</vt:lpstr>
      <vt:lpstr>Arial Unicode MS</vt:lpstr>
      <vt:lpstr>BatangChe</vt:lpstr>
      <vt:lpstr>Calibri</vt:lpstr>
      <vt:lpstr>Malgun Gothic</vt:lpstr>
      <vt:lpstr>MT Extra</vt:lpstr>
      <vt:lpstr>Office 테마</vt:lpstr>
      <vt:lpstr>Visio.Drawing.11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KangKang</dc:creator>
  <cp:lastModifiedBy>user</cp:lastModifiedBy>
  <cp:revision>7</cp:revision>
  <dcterms:created xsi:type="dcterms:W3CDTF">2020-03-22T06:56:35Z</dcterms:created>
  <dcterms:modified xsi:type="dcterms:W3CDTF">2020-03-22T06:56:35Z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