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2.png" ContentType="image/png"/>
  <Override PartName="/ppt/media/image20.jpeg" ContentType="image/jpeg"/>
  <Override PartName="/ppt/media/image13.png" ContentType="image/png"/>
  <Override PartName="/ppt/media/image8.png" ContentType="image/png"/>
  <Override PartName="/ppt/media/image11.png" ContentType="image/png"/>
  <Override PartName="/ppt/media/image19.jpeg" ContentType="image/jpeg"/>
  <Override PartName="/ppt/media/image17.png" ContentType="image/png"/>
  <Override PartName="/ppt/media/image16.jpeg" ContentType="image/jpeg"/>
  <Override PartName="/ppt/media/image15.jpeg" ContentType="image/jpeg"/>
  <Override PartName="/ppt/media/image7.jpeg" ContentType="image/jpeg"/>
  <Override PartName="/ppt/media/image18.png" ContentType="image/png"/>
  <Override PartName="/ppt/media/image14.png" ContentType="image/png"/>
  <Override PartName="/ppt/media/image1.jpeg" ContentType="image/jpeg"/>
  <Override PartName="/ppt/media/image5.png" ContentType="image/png"/>
  <Override PartName="/ppt/media/image10.png" ContentType="image/png"/>
  <Override PartName="/ppt/media/image2.png" ContentType="image/png"/>
  <Override PartName="/ppt/media/image9.jpeg" ContentType="image/jpeg"/>
  <Override PartName="/ppt/media/image3.png" ContentType="image/png"/>
  <Override PartName="/ppt/media/image4.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33" name="PlaceHolder 2"/>
          <p:cNvSpPr>
            <a:spLocks noGrp="1"/>
          </p:cNvSpPr>
          <p:nvPr>
            <p:ph/>
          </p:nvPr>
        </p:nvSpPr>
        <p:spPr>
          <a:xfrm>
            <a:off x="0" y="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34" name="PlaceHolder 3"/>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36"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37"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38"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39" name="PlaceHolder 5"/>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41" name="PlaceHolder 2"/>
          <p:cNvSpPr>
            <a:spLocks noGrp="1"/>
          </p:cNvSpPr>
          <p:nvPr>
            <p:ph/>
          </p:nvPr>
        </p:nvSpPr>
        <p:spPr>
          <a:xfrm>
            <a:off x="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42" name="PlaceHolder 3"/>
          <p:cNvSpPr>
            <a:spLocks noGrp="1"/>
          </p:cNvSpPr>
          <p:nvPr>
            <p:ph/>
          </p:nvPr>
        </p:nvSpPr>
        <p:spPr>
          <a:xfrm>
            <a:off x="412200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43" name="PlaceHolder 4"/>
          <p:cNvSpPr>
            <a:spLocks noGrp="1"/>
          </p:cNvSpPr>
          <p:nvPr>
            <p:ph/>
          </p:nvPr>
        </p:nvSpPr>
        <p:spPr>
          <a:xfrm>
            <a:off x="824436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44" name="PlaceHolder 5"/>
          <p:cNvSpPr>
            <a:spLocks noGrp="1"/>
          </p:cNvSpPr>
          <p:nvPr>
            <p:ph/>
          </p:nvPr>
        </p:nvSpPr>
        <p:spPr>
          <a:xfrm>
            <a:off x="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45" name="PlaceHolder 6"/>
          <p:cNvSpPr>
            <a:spLocks noGrp="1"/>
          </p:cNvSpPr>
          <p:nvPr>
            <p:ph/>
          </p:nvPr>
        </p:nvSpPr>
        <p:spPr>
          <a:xfrm>
            <a:off x="412200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46" name="PlaceHolder 7"/>
          <p:cNvSpPr>
            <a:spLocks noGrp="1"/>
          </p:cNvSpPr>
          <p:nvPr>
            <p:ph/>
          </p:nvPr>
        </p:nvSpPr>
        <p:spPr>
          <a:xfrm>
            <a:off x="824436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5EBE6E6-8AC1-4FB6-8A50-5BDE2A8AA6C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52" name="PlaceHolder 2"/>
          <p:cNvSpPr>
            <a:spLocks noGrp="1"/>
          </p:cNvSpPr>
          <p:nvPr>
            <p:ph type="subTitle"/>
          </p:nvPr>
        </p:nvSpPr>
        <p:spPr>
          <a:xfrm>
            <a:off x="0" y="0"/>
            <a:ext cx="12191760" cy="6857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9F67513D-D499-481A-8F93-09858705F3F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54" name="PlaceHolder 2"/>
          <p:cNvSpPr>
            <a:spLocks noGrp="1"/>
          </p:cNvSpPr>
          <p:nvPr>
            <p:ph/>
          </p:nvPr>
        </p:nvSpPr>
        <p:spPr>
          <a:xfrm>
            <a:off x="0" y="0"/>
            <a:ext cx="121917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4" name="PlaceHolder 3"/>
          <p:cNvSpPr>
            <a:spLocks noGrp="1"/>
          </p:cNvSpPr>
          <p:nvPr>
            <p:ph type="sldNum" idx="1"/>
          </p:nvPr>
        </p:nvSpPr>
        <p:spPr/>
        <p:txBody>
          <a:bodyPr/>
          <a:p>
            <a:fld id="{9F2D881C-AFE3-4584-9451-FA50D2801D0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56"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57"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5" name="PlaceHolder 4"/>
          <p:cNvSpPr>
            <a:spLocks noGrp="1"/>
          </p:cNvSpPr>
          <p:nvPr>
            <p:ph type="sldNum" idx="1"/>
          </p:nvPr>
        </p:nvSpPr>
        <p:spPr/>
        <p:txBody>
          <a:bodyPr/>
          <a:p>
            <a:fld id="{6365F3D0-A8D3-4FEE-ABCA-FFA08A26666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3" name="PlaceHolder 2"/>
          <p:cNvSpPr>
            <a:spLocks noGrp="1"/>
          </p:cNvSpPr>
          <p:nvPr>
            <p:ph type="sldNum" idx="1"/>
          </p:nvPr>
        </p:nvSpPr>
        <p:spPr/>
        <p:txBody>
          <a:bodyPr/>
          <a:p>
            <a:fld id="{3BCDDBDB-6A8F-48C7-A96B-8CACA7BDC3F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765000" y="270900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5FD14DE7-0D7D-4F75-9844-B2E39AEE59A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61"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2"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3"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 name="PlaceHolder 5"/>
          <p:cNvSpPr>
            <a:spLocks noGrp="1"/>
          </p:cNvSpPr>
          <p:nvPr>
            <p:ph type="sldNum" idx="1"/>
          </p:nvPr>
        </p:nvSpPr>
        <p:spPr/>
        <p:txBody>
          <a:bodyPr/>
          <a:p>
            <a:fld id="{579F4432-FBC4-47A4-B592-0CD859758846}"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2" name="PlaceHolder 2"/>
          <p:cNvSpPr>
            <a:spLocks noGrp="1"/>
          </p:cNvSpPr>
          <p:nvPr>
            <p:ph type="subTitle"/>
          </p:nvPr>
        </p:nvSpPr>
        <p:spPr>
          <a:xfrm>
            <a:off x="0" y="0"/>
            <a:ext cx="12191760" cy="6857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65"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6"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7" name="PlaceHolder 4"/>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 name="PlaceHolder 5"/>
          <p:cNvSpPr>
            <a:spLocks noGrp="1"/>
          </p:cNvSpPr>
          <p:nvPr>
            <p:ph type="sldNum" idx="1"/>
          </p:nvPr>
        </p:nvSpPr>
        <p:spPr/>
        <p:txBody>
          <a:bodyPr/>
          <a:p>
            <a:fld id="{D696F599-55C3-48E0-99F9-010F97FB2D7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69"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0"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1" name="PlaceHolder 4"/>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 name="PlaceHolder 5"/>
          <p:cNvSpPr>
            <a:spLocks noGrp="1"/>
          </p:cNvSpPr>
          <p:nvPr>
            <p:ph type="sldNum" idx="1"/>
          </p:nvPr>
        </p:nvSpPr>
        <p:spPr/>
        <p:txBody>
          <a:bodyPr/>
          <a:p>
            <a:fld id="{2E914936-E3E6-4970-8041-41A969D556D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73" name="PlaceHolder 2"/>
          <p:cNvSpPr>
            <a:spLocks noGrp="1"/>
          </p:cNvSpPr>
          <p:nvPr>
            <p:ph/>
          </p:nvPr>
        </p:nvSpPr>
        <p:spPr>
          <a:xfrm>
            <a:off x="0" y="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4" name="PlaceHolder 3"/>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5" name="PlaceHolder 4"/>
          <p:cNvSpPr>
            <a:spLocks noGrp="1"/>
          </p:cNvSpPr>
          <p:nvPr>
            <p:ph type="sldNum" idx="1"/>
          </p:nvPr>
        </p:nvSpPr>
        <p:spPr/>
        <p:txBody>
          <a:bodyPr/>
          <a:p>
            <a:fld id="{09587572-027A-4D63-BAC0-64C1997E4E4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76"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7"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8"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9" name="PlaceHolder 5"/>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 name="PlaceHolder 6"/>
          <p:cNvSpPr>
            <a:spLocks noGrp="1"/>
          </p:cNvSpPr>
          <p:nvPr>
            <p:ph type="sldNum" idx="1"/>
          </p:nvPr>
        </p:nvSpPr>
        <p:spPr/>
        <p:txBody>
          <a:bodyPr/>
          <a:p>
            <a:fld id="{10A26FE4-194F-4934-94FF-16D65421297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81" name="PlaceHolder 2"/>
          <p:cNvSpPr>
            <a:spLocks noGrp="1"/>
          </p:cNvSpPr>
          <p:nvPr>
            <p:ph/>
          </p:nvPr>
        </p:nvSpPr>
        <p:spPr>
          <a:xfrm>
            <a:off x="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82" name="PlaceHolder 3"/>
          <p:cNvSpPr>
            <a:spLocks noGrp="1"/>
          </p:cNvSpPr>
          <p:nvPr>
            <p:ph/>
          </p:nvPr>
        </p:nvSpPr>
        <p:spPr>
          <a:xfrm>
            <a:off x="412200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83" name="PlaceHolder 4"/>
          <p:cNvSpPr>
            <a:spLocks noGrp="1"/>
          </p:cNvSpPr>
          <p:nvPr>
            <p:ph/>
          </p:nvPr>
        </p:nvSpPr>
        <p:spPr>
          <a:xfrm>
            <a:off x="824436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84" name="PlaceHolder 5"/>
          <p:cNvSpPr>
            <a:spLocks noGrp="1"/>
          </p:cNvSpPr>
          <p:nvPr>
            <p:ph/>
          </p:nvPr>
        </p:nvSpPr>
        <p:spPr>
          <a:xfrm>
            <a:off x="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85" name="PlaceHolder 6"/>
          <p:cNvSpPr>
            <a:spLocks noGrp="1"/>
          </p:cNvSpPr>
          <p:nvPr>
            <p:ph/>
          </p:nvPr>
        </p:nvSpPr>
        <p:spPr>
          <a:xfrm>
            <a:off x="412200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86" name="PlaceHolder 7"/>
          <p:cNvSpPr>
            <a:spLocks noGrp="1"/>
          </p:cNvSpPr>
          <p:nvPr>
            <p:ph/>
          </p:nvPr>
        </p:nvSpPr>
        <p:spPr>
          <a:xfrm>
            <a:off x="824436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9" name="PlaceHolder 8"/>
          <p:cNvSpPr>
            <a:spLocks noGrp="1"/>
          </p:cNvSpPr>
          <p:nvPr>
            <p:ph type="sldNum" idx="1"/>
          </p:nvPr>
        </p:nvSpPr>
        <p:spPr/>
        <p:txBody>
          <a:bodyPr/>
          <a:p>
            <a:fld id="{AF835E1C-F953-42B9-B3F1-015C098C85A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49389152-5A40-455E-8ACF-F0E5FA851C54}"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93" name="PlaceHolder 2"/>
          <p:cNvSpPr>
            <a:spLocks noGrp="1"/>
          </p:cNvSpPr>
          <p:nvPr>
            <p:ph type="subTitle"/>
          </p:nvPr>
        </p:nvSpPr>
        <p:spPr>
          <a:xfrm>
            <a:off x="0" y="0"/>
            <a:ext cx="12191760" cy="6857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98AFD558-0662-4172-A6E6-79394523FACB}"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95" name="PlaceHolder 2"/>
          <p:cNvSpPr>
            <a:spLocks noGrp="1"/>
          </p:cNvSpPr>
          <p:nvPr>
            <p:ph/>
          </p:nvPr>
        </p:nvSpPr>
        <p:spPr>
          <a:xfrm>
            <a:off x="0" y="0"/>
            <a:ext cx="121917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9D962BA3-C164-4EBC-8D35-536D1990DFF0}"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97"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98"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3D57DC88-79C3-4FE5-89F2-F6009F5BC9B9}"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233FA7AB-70A9-4181-A4F6-AEF2AE0FDAAC}"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4" name="PlaceHolder 2"/>
          <p:cNvSpPr>
            <a:spLocks noGrp="1"/>
          </p:cNvSpPr>
          <p:nvPr>
            <p:ph/>
          </p:nvPr>
        </p:nvSpPr>
        <p:spPr>
          <a:xfrm>
            <a:off x="0" y="0"/>
            <a:ext cx="121917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765000" y="270900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D004FF77-FD9A-463F-A464-CC6EBE776D52}"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02"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03"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04"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070C02B8-C7E3-401D-BA97-DEF5B93975AF}"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06"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07"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08" name="PlaceHolder 4"/>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B19C9BAF-498F-4967-B0AE-5053A4D5890D}"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10"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11"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12" name="PlaceHolder 4"/>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20310247-9A96-45E5-AA45-3ECAB27AF7B2}"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14" name="PlaceHolder 2"/>
          <p:cNvSpPr>
            <a:spLocks noGrp="1"/>
          </p:cNvSpPr>
          <p:nvPr>
            <p:ph/>
          </p:nvPr>
        </p:nvSpPr>
        <p:spPr>
          <a:xfrm>
            <a:off x="0" y="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15" name="PlaceHolder 3"/>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E26AACD6-13D9-46B0-9C75-F0A895905A19}"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17"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18"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19"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20" name="PlaceHolder 5"/>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514B9D27-8832-414F-968F-94549D9903DE}"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22" name="PlaceHolder 2"/>
          <p:cNvSpPr>
            <a:spLocks noGrp="1"/>
          </p:cNvSpPr>
          <p:nvPr>
            <p:ph/>
          </p:nvPr>
        </p:nvSpPr>
        <p:spPr>
          <a:xfrm>
            <a:off x="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23" name="PlaceHolder 3"/>
          <p:cNvSpPr>
            <a:spLocks noGrp="1"/>
          </p:cNvSpPr>
          <p:nvPr>
            <p:ph/>
          </p:nvPr>
        </p:nvSpPr>
        <p:spPr>
          <a:xfrm>
            <a:off x="412200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24" name="PlaceHolder 4"/>
          <p:cNvSpPr>
            <a:spLocks noGrp="1"/>
          </p:cNvSpPr>
          <p:nvPr>
            <p:ph/>
          </p:nvPr>
        </p:nvSpPr>
        <p:spPr>
          <a:xfrm>
            <a:off x="824436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25" name="PlaceHolder 5"/>
          <p:cNvSpPr>
            <a:spLocks noGrp="1"/>
          </p:cNvSpPr>
          <p:nvPr>
            <p:ph/>
          </p:nvPr>
        </p:nvSpPr>
        <p:spPr>
          <a:xfrm>
            <a:off x="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26" name="PlaceHolder 6"/>
          <p:cNvSpPr>
            <a:spLocks noGrp="1"/>
          </p:cNvSpPr>
          <p:nvPr>
            <p:ph/>
          </p:nvPr>
        </p:nvSpPr>
        <p:spPr>
          <a:xfrm>
            <a:off x="412200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27" name="PlaceHolder 7"/>
          <p:cNvSpPr>
            <a:spLocks noGrp="1"/>
          </p:cNvSpPr>
          <p:nvPr>
            <p:ph/>
          </p:nvPr>
        </p:nvSpPr>
        <p:spPr>
          <a:xfrm>
            <a:off x="824436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81522D7F-80B9-41DB-8EF6-1B04A1D23A3D}"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33" name="PlaceHolder 2"/>
          <p:cNvSpPr>
            <a:spLocks noGrp="1"/>
          </p:cNvSpPr>
          <p:nvPr>
            <p:ph type="subTitle"/>
          </p:nvPr>
        </p:nvSpPr>
        <p:spPr>
          <a:xfrm>
            <a:off x="0" y="0"/>
            <a:ext cx="12191760" cy="6857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35" name="PlaceHolder 2"/>
          <p:cNvSpPr>
            <a:spLocks noGrp="1"/>
          </p:cNvSpPr>
          <p:nvPr>
            <p:ph/>
          </p:nvPr>
        </p:nvSpPr>
        <p:spPr>
          <a:xfrm>
            <a:off x="0" y="0"/>
            <a:ext cx="121917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6"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7"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37"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38"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65000" y="270900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42"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43"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44"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46"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47"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48" name="PlaceHolder 4"/>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50"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51"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52" name="PlaceHolder 4"/>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54" name="PlaceHolder 2"/>
          <p:cNvSpPr>
            <a:spLocks noGrp="1"/>
          </p:cNvSpPr>
          <p:nvPr>
            <p:ph/>
          </p:nvPr>
        </p:nvSpPr>
        <p:spPr>
          <a:xfrm>
            <a:off x="0" y="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55" name="PlaceHolder 3"/>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57"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58"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59"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60" name="PlaceHolder 5"/>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162" name="PlaceHolder 2"/>
          <p:cNvSpPr>
            <a:spLocks noGrp="1"/>
          </p:cNvSpPr>
          <p:nvPr>
            <p:ph/>
          </p:nvPr>
        </p:nvSpPr>
        <p:spPr>
          <a:xfrm>
            <a:off x="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63" name="PlaceHolder 3"/>
          <p:cNvSpPr>
            <a:spLocks noGrp="1"/>
          </p:cNvSpPr>
          <p:nvPr>
            <p:ph/>
          </p:nvPr>
        </p:nvSpPr>
        <p:spPr>
          <a:xfrm>
            <a:off x="412200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64" name="PlaceHolder 4"/>
          <p:cNvSpPr>
            <a:spLocks noGrp="1"/>
          </p:cNvSpPr>
          <p:nvPr>
            <p:ph/>
          </p:nvPr>
        </p:nvSpPr>
        <p:spPr>
          <a:xfrm>
            <a:off x="8244360" y="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65" name="PlaceHolder 5"/>
          <p:cNvSpPr>
            <a:spLocks noGrp="1"/>
          </p:cNvSpPr>
          <p:nvPr>
            <p:ph/>
          </p:nvPr>
        </p:nvSpPr>
        <p:spPr>
          <a:xfrm>
            <a:off x="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66" name="PlaceHolder 6"/>
          <p:cNvSpPr>
            <a:spLocks noGrp="1"/>
          </p:cNvSpPr>
          <p:nvPr>
            <p:ph/>
          </p:nvPr>
        </p:nvSpPr>
        <p:spPr>
          <a:xfrm>
            <a:off x="412200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167" name="PlaceHolder 7"/>
          <p:cNvSpPr>
            <a:spLocks noGrp="1"/>
          </p:cNvSpPr>
          <p:nvPr>
            <p:ph/>
          </p:nvPr>
        </p:nvSpPr>
        <p:spPr>
          <a:xfrm>
            <a:off x="8244360" y="3582000"/>
            <a:ext cx="392544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65000" y="270900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21"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22" name="PlaceHolder 3"/>
          <p:cNvSpPr>
            <a:spLocks noGrp="1"/>
          </p:cNvSpPr>
          <p:nvPr>
            <p:ph/>
          </p:nvPr>
        </p:nvSpPr>
        <p:spPr>
          <a:xfrm>
            <a:off x="624708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23" name="PlaceHolder 4"/>
          <p:cNvSpPr>
            <a:spLocks noGrp="1"/>
          </p:cNvSpPr>
          <p:nvPr>
            <p:ph/>
          </p:nvPr>
        </p:nvSpPr>
        <p:spPr>
          <a:xfrm>
            <a:off x="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25" name="PlaceHolder 2"/>
          <p:cNvSpPr>
            <a:spLocks noGrp="1"/>
          </p:cNvSpPr>
          <p:nvPr>
            <p:ph/>
          </p:nvPr>
        </p:nvSpPr>
        <p:spPr>
          <a:xfrm>
            <a:off x="0" y="0"/>
            <a:ext cx="5949360" cy="6857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26"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27" name="PlaceHolder 4"/>
          <p:cNvSpPr>
            <a:spLocks noGrp="1"/>
          </p:cNvSpPr>
          <p:nvPr>
            <p:ph/>
          </p:nvPr>
        </p:nvSpPr>
        <p:spPr>
          <a:xfrm>
            <a:off x="6247080" y="358200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65000" y="270900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Nobel-Book"/>
            </a:endParaRPr>
          </a:p>
        </p:txBody>
      </p:sp>
      <p:sp>
        <p:nvSpPr>
          <p:cNvPr id="29" name="PlaceHolder 2"/>
          <p:cNvSpPr>
            <a:spLocks noGrp="1"/>
          </p:cNvSpPr>
          <p:nvPr>
            <p:ph/>
          </p:nvPr>
        </p:nvSpPr>
        <p:spPr>
          <a:xfrm>
            <a:off x="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30" name="PlaceHolder 3"/>
          <p:cNvSpPr>
            <a:spLocks noGrp="1"/>
          </p:cNvSpPr>
          <p:nvPr>
            <p:ph/>
          </p:nvPr>
        </p:nvSpPr>
        <p:spPr>
          <a:xfrm>
            <a:off x="6247080" y="0"/>
            <a:ext cx="59493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
        <p:nvSpPr>
          <p:cNvPr id="31" name="PlaceHolder 4"/>
          <p:cNvSpPr>
            <a:spLocks noGrp="1"/>
          </p:cNvSpPr>
          <p:nvPr>
            <p:ph/>
          </p:nvPr>
        </p:nvSpPr>
        <p:spPr>
          <a:xfrm>
            <a:off x="0" y="3582000"/>
            <a:ext cx="12191760" cy="327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Nobe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C:\Users\Admin\Downloads\ilovepdf_pages-to-jpg (1)\RU_PPT Template-White Blank_page-0001.jpg"/>
          <p:cNvPicPr/>
          <p:nvPr/>
        </p:nvPicPr>
        <p:blipFill>
          <a:blip r:embed="rId2"/>
          <a:stretch/>
        </p:blipFill>
        <p:spPr>
          <a:xfrm>
            <a:off x="0" y="0"/>
            <a:ext cx="12192840" cy="6857640"/>
          </a:xfrm>
          <a:prstGeom prst="rect">
            <a:avLst/>
          </a:prstGeom>
          <a:ln w="0">
            <a:noFill/>
          </a:ln>
        </p:spPr>
      </p:pic>
      <p:sp>
        <p:nvSpPr>
          <p:cNvPr id="1" name="Rectangle 10"/>
          <p:cNvSpPr/>
          <p:nvPr/>
        </p:nvSpPr>
        <p:spPr>
          <a:xfrm>
            <a:off x="685800" y="5880240"/>
            <a:ext cx="3422160" cy="97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Rectangle 11"/>
          <p:cNvSpPr/>
          <p:nvPr/>
        </p:nvSpPr>
        <p:spPr>
          <a:xfrm>
            <a:off x="8769240" y="5486400"/>
            <a:ext cx="3422160" cy="97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 name="Group 12"/>
          <p:cNvGrpSpPr/>
          <p:nvPr/>
        </p:nvGrpSpPr>
        <p:grpSpPr>
          <a:xfrm>
            <a:off x="9220320" y="5410080"/>
            <a:ext cx="2601360" cy="1082520"/>
            <a:chOff x="9220320" y="5410080"/>
            <a:chExt cx="2601360" cy="1082520"/>
          </a:xfrm>
        </p:grpSpPr>
        <p:pic>
          <p:nvPicPr>
            <p:cNvPr id="4" name="Picture 2" descr="NIRF — SAVEETHA SCHOOL OF MANAGEMENT"/>
            <p:cNvPicPr/>
            <p:nvPr/>
          </p:nvPicPr>
          <p:blipFill>
            <a:blip r:embed="rId3"/>
            <a:srcRect l="27515" t="4365" r="28911" b="7119"/>
            <a:stretch/>
          </p:blipFill>
          <p:spPr>
            <a:xfrm>
              <a:off x="10302840" y="5410080"/>
              <a:ext cx="605880" cy="474840"/>
            </a:xfrm>
            <a:prstGeom prst="rect">
              <a:avLst/>
            </a:prstGeom>
            <a:ln w="0">
              <a:noFill/>
            </a:ln>
          </p:spPr>
        </p:pic>
        <p:pic>
          <p:nvPicPr>
            <p:cNvPr id="5" name="Picture 4" descr="Bharath University - Top University In India"/>
            <p:cNvPicPr/>
            <p:nvPr/>
          </p:nvPicPr>
          <p:blipFill>
            <a:blip r:embed="rId4"/>
            <a:stretch/>
          </p:blipFill>
          <p:spPr>
            <a:xfrm>
              <a:off x="9307800" y="5478480"/>
              <a:ext cx="831960" cy="345240"/>
            </a:xfrm>
            <a:prstGeom prst="rect">
              <a:avLst/>
            </a:prstGeom>
            <a:ln w="0">
              <a:noFill/>
            </a:ln>
          </p:spPr>
        </p:pic>
        <p:pic>
          <p:nvPicPr>
            <p:cNvPr id="6" name="Picture 6" descr="CREDISAPP for Ratings - Eloit"/>
            <p:cNvPicPr/>
            <p:nvPr/>
          </p:nvPicPr>
          <p:blipFill>
            <a:blip r:embed="rId5"/>
            <a:stretch/>
          </p:blipFill>
          <p:spPr>
            <a:xfrm>
              <a:off x="10985760" y="5423400"/>
              <a:ext cx="829800" cy="461520"/>
            </a:xfrm>
            <a:prstGeom prst="rect">
              <a:avLst/>
            </a:prstGeom>
            <a:ln w="0">
              <a:noFill/>
            </a:ln>
          </p:spPr>
        </p:pic>
        <p:pic>
          <p:nvPicPr>
            <p:cNvPr id="7" name="Picture 8" descr="MHRD | Innovation Cell - Home"/>
            <p:cNvPicPr/>
            <p:nvPr/>
          </p:nvPicPr>
          <p:blipFill>
            <a:blip r:embed="rId6"/>
            <a:stretch/>
          </p:blipFill>
          <p:spPr>
            <a:xfrm>
              <a:off x="9220320" y="5965200"/>
              <a:ext cx="1334880" cy="527400"/>
            </a:xfrm>
            <a:prstGeom prst="rect">
              <a:avLst/>
            </a:prstGeom>
            <a:ln w="0">
              <a:noFill/>
            </a:ln>
          </p:spPr>
        </p:pic>
        <p:pic>
          <p:nvPicPr>
            <p:cNvPr id="8" name="Picture 10" descr="Institution's Innovation Council | MHRD"/>
            <p:cNvPicPr/>
            <p:nvPr/>
          </p:nvPicPr>
          <p:blipFill>
            <a:blip r:embed="rId7"/>
            <a:srcRect l="8882" t="20708" r="8882" b="24340"/>
            <a:stretch/>
          </p:blipFill>
          <p:spPr>
            <a:xfrm>
              <a:off x="10851840" y="5952600"/>
              <a:ext cx="969840" cy="511200"/>
            </a:xfrm>
            <a:prstGeom prst="rect">
              <a:avLst/>
            </a:prstGeom>
            <a:ln w="0">
              <a:noFill/>
            </a:ln>
          </p:spPr>
        </p:pic>
      </p:grpSp>
      <p:sp>
        <p:nvSpPr>
          <p:cNvPr id="9" name="PlaceHolder 1"/>
          <p:cNvSpPr>
            <a:spLocks noGrp="1"/>
          </p:cNvSpPr>
          <p:nvPr>
            <p:ph type="title"/>
          </p:nvPr>
        </p:nvSpPr>
        <p:spPr>
          <a:xfrm>
            <a:off x="1058400" y="3124080"/>
            <a:ext cx="8421480" cy="1749600"/>
          </a:xfrm>
          <a:prstGeom prst="rect">
            <a:avLst/>
          </a:prstGeom>
          <a:noFill/>
          <a:ln w="0">
            <a:noFill/>
          </a:ln>
        </p:spPr>
        <p:txBody>
          <a:bodyPr lIns="90000" rIns="90000" tIns="45000" bIns="45000" anchor="ctr">
            <a:noAutofit/>
          </a:bodyPr>
          <a:p>
            <a:pPr>
              <a:lnSpc>
                <a:spcPct val="90000"/>
              </a:lnSpc>
              <a:buNone/>
            </a:pPr>
            <a:r>
              <a:rPr b="0" lang="en-NZ" sz="4000" spc="-1" strike="noStrike">
                <a:solidFill>
                  <a:srgbClr val="ff6600"/>
                </a:solidFill>
                <a:latin typeface="Roboto Medium"/>
                <a:ea typeface="Roboto Medium"/>
              </a:rPr>
              <a:t>TIT</a:t>
            </a:r>
            <a:r>
              <a:rPr b="0" lang="en-NZ" sz="4000" spc="-1" strike="noStrike">
                <a:solidFill>
                  <a:srgbClr val="ff6600"/>
                </a:solidFill>
                <a:latin typeface="Roboto Medium"/>
                <a:ea typeface="Roboto Medium"/>
              </a:rPr>
              <a:t>LE</a:t>
            </a:r>
            <a:br>
              <a:rPr sz="4000"/>
            </a:br>
            <a:r>
              <a:rPr b="0" lang="en-NZ" sz="4000" spc="-1" strike="noStrike">
                <a:solidFill>
                  <a:srgbClr val="ff6600"/>
                </a:solidFill>
                <a:latin typeface="Roboto Medium"/>
                <a:ea typeface="Roboto Medium"/>
              </a:rPr>
              <a:t>OF </a:t>
            </a:r>
            <a:br>
              <a:rPr sz="4000"/>
            </a:br>
            <a:r>
              <a:rPr b="0" lang="en-NZ" sz="4000" spc="-1" strike="noStrike">
                <a:solidFill>
                  <a:srgbClr val="ff6600"/>
                </a:solidFill>
                <a:latin typeface="Roboto Medium"/>
                <a:ea typeface="Roboto Medium"/>
              </a:rPr>
              <a:t>PR</a:t>
            </a:r>
            <a:r>
              <a:rPr b="0" lang="en-NZ" sz="4000" spc="-1" strike="noStrike">
                <a:solidFill>
                  <a:srgbClr val="ff6600"/>
                </a:solidFill>
                <a:latin typeface="Roboto Medium"/>
                <a:ea typeface="Roboto Medium"/>
              </a:rPr>
              <a:t>ESE</a:t>
            </a:r>
            <a:r>
              <a:rPr b="0" lang="en-NZ" sz="4000" spc="-1" strike="noStrike">
                <a:solidFill>
                  <a:srgbClr val="ff6600"/>
                </a:solidFill>
                <a:latin typeface="Roboto Medium"/>
                <a:ea typeface="Roboto Medium"/>
              </a:rPr>
              <a:t>NT</a:t>
            </a:r>
            <a:r>
              <a:rPr b="0" lang="en-NZ" sz="4000" spc="-1" strike="noStrike">
                <a:solidFill>
                  <a:srgbClr val="ff6600"/>
                </a:solidFill>
                <a:latin typeface="Roboto Medium"/>
                <a:ea typeface="Roboto Medium"/>
              </a:rPr>
              <a:t>ATI</a:t>
            </a:r>
            <a:r>
              <a:rPr b="0" lang="en-NZ" sz="4000" spc="-1" strike="noStrike">
                <a:solidFill>
                  <a:srgbClr val="ff6600"/>
                </a:solidFill>
                <a:latin typeface="Roboto Medium"/>
                <a:ea typeface="Roboto Medium"/>
              </a:rPr>
              <a:t>ON</a:t>
            </a:r>
            <a:endParaRPr b="0" lang="en-US" sz="4000" spc="-1" strike="noStrike">
              <a:solidFill>
                <a:srgbClr val="000000"/>
              </a:solidFill>
              <a:latin typeface="Nobel-Book"/>
            </a:endParaRPr>
          </a:p>
        </p:txBody>
      </p:sp>
      <p:sp>
        <p:nvSpPr>
          <p:cNvPr id="10" name="PlaceHolder 2"/>
          <p:cNvSpPr>
            <a:spLocks noGrp="1"/>
          </p:cNvSpPr>
          <p:nvPr>
            <p:ph type="body"/>
          </p:nvPr>
        </p:nvSpPr>
        <p:spPr>
          <a:xfrm>
            <a:off x="1046520" y="5129640"/>
            <a:ext cx="6755400" cy="407520"/>
          </a:xfrm>
          <a:prstGeom prst="rect">
            <a:avLst/>
          </a:prstGeom>
          <a:noFill/>
          <a:ln w="0">
            <a:noFill/>
          </a:ln>
        </p:spPr>
        <p:txBody>
          <a:bodyPr lIns="90000" rIns="90000" tIns="45000" bIns="45000" anchor="ctr">
            <a:noAutofit/>
          </a:bodyPr>
          <a:p>
            <a:pPr>
              <a:lnSpc>
                <a:spcPct val="100000"/>
              </a:lnSpc>
              <a:buNone/>
              <a:tabLst>
                <a:tab algn="l" pos="0"/>
              </a:tabLst>
            </a:pPr>
            <a:r>
              <a:rPr b="0" lang="en-NZ" sz="2500" spc="398" strike="noStrike">
                <a:solidFill>
                  <a:srgbClr val="ff6600"/>
                </a:solidFill>
                <a:latin typeface="Roboto Medium"/>
                <a:ea typeface="Roboto Medium"/>
              </a:rPr>
              <a:t>Department Name and Division</a:t>
            </a:r>
            <a:endParaRPr b="0" lang="en-US" sz="2500" spc="-1" strike="noStrike">
              <a:solidFill>
                <a:srgbClr val="000000"/>
              </a:solidFill>
              <a:latin typeface="Nobel-Book"/>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Picture 2" descr="C:\Users\Admin\Downloads\ilovepdf_pages-to-jpg (3)\RU_PPT Template-White Blank (1)_page-0003.jpg"/>
          <p:cNvPicPr/>
          <p:nvPr/>
        </p:nvPicPr>
        <p:blipFill>
          <a:blip r:embed="rId2"/>
          <a:stretch/>
        </p:blipFill>
        <p:spPr>
          <a:xfrm>
            <a:off x="0" y="0"/>
            <a:ext cx="12191760" cy="6856920"/>
          </a:xfrm>
          <a:prstGeom prst="rect">
            <a:avLst/>
          </a:prstGeom>
          <a:ln w="0">
            <a:noFill/>
          </a:ln>
        </p:spPr>
      </p:pic>
      <p:sp>
        <p:nvSpPr>
          <p:cNvPr id="48" name="PlaceHolder 1"/>
          <p:cNvSpPr>
            <a:spLocks noGrp="1"/>
          </p:cNvSpPr>
          <p:nvPr>
            <p:ph type="sldNum" idx="1"/>
          </p:nvPr>
        </p:nvSpPr>
        <p:spPr>
          <a:xfrm>
            <a:off x="11367000" y="6095880"/>
            <a:ext cx="595800" cy="364680"/>
          </a:xfrm>
          <a:prstGeom prst="rect">
            <a:avLst/>
          </a:prstGeom>
          <a:noFill/>
          <a:ln w="0">
            <a:noFill/>
          </a:ln>
        </p:spPr>
        <p:txBody>
          <a:bodyPr lIns="90000" rIns="90000" tIns="45000" bIns="45000" anchor="ctr">
            <a:noAutofit/>
          </a:bodyPr>
          <a:lstStyle>
            <a:lvl1pPr algn="ctr">
              <a:lnSpc>
                <a:spcPct val="100000"/>
              </a:lnSpc>
              <a:buNone/>
              <a:defRPr b="0" lang="en-NZ" sz="1800" spc="-1" strike="noStrike">
                <a:solidFill>
                  <a:srgbClr val="000000"/>
                </a:solidFill>
                <a:latin typeface="Roboto Medium"/>
                <a:ea typeface="Roboto Medium"/>
              </a:defRPr>
            </a:lvl1pPr>
          </a:lstStyle>
          <a:p>
            <a:pPr algn="ctr">
              <a:lnSpc>
                <a:spcPct val="100000"/>
              </a:lnSpc>
              <a:buNone/>
            </a:pPr>
            <a:fld id="{5CC4CA7B-B33C-499D-B5DA-DC43D46F3B28}"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49" name="PlaceHolder 2"/>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808080"/>
                </a:solidFill>
                <a:latin typeface="Roboto Medium"/>
                <a:ea typeface="Roboto Medium"/>
              </a:rPr>
              <a:t>Agenda</a:t>
            </a:r>
            <a:endParaRPr b="0" lang="en-US" sz="2800" spc="-1" strike="noStrike">
              <a:solidFill>
                <a:srgbClr val="000000"/>
              </a:solidFill>
              <a:latin typeface="Nobel-Book"/>
            </a:endParaRPr>
          </a:p>
        </p:txBody>
      </p:sp>
      <p:sp>
        <p:nvSpPr>
          <p:cNvPr id="50" name="PlaceHolder 3"/>
          <p:cNvSpPr>
            <a:spLocks noGrp="1"/>
          </p:cNvSpPr>
          <p:nvPr>
            <p:ph type="body"/>
          </p:nvPr>
        </p:nvSpPr>
        <p:spPr>
          <a:xfrm>
            <a:off x="695520" y="1774080"/>
            <a:ext cx="10800720" cy="4320000"/>
          </a:xfrm>
          <a:prstGeom prst="rect">
            <a:avLst/>
          </a:prstGeom>
          <a:noFill/>
          <a:ln w="0">
            <a:noFill/>
          </a:ln>
        </p:spPr>
        <p:txBody>
          <a:bodyPr lIns="90000" rIns="90000" tIns="45000" bIns="45000" anchor="t">
            <a:noAutofit/>
          </a:bodyPr>
          <a:p>
            <a:pPr marL="457200" indent="-457200">
              <a:lnSpc>
                <a:spcPct val="90000"/>
              </a:lnSpc>
              <a:spcAft>
                <a:spcPts val="1400"/>
              </a:spcAft>
              <a:buClr>
                <a:srgbClr val="808080"/>
              </a:buClr>
              <a:buFont typeface="Nobel-Book"/>
              <a:buAutoNum type="arabicPeriod"/>
            </a:pPr>
            <a:r>
              <a:rPr b="0" lang="en-US" sz="2400" spc="-1" strike="noStrike">
                <a:solidFill>
                  <a:srgbClr val="808080"/>
                </a:solidFill>
                <a:latin typeface="Roboto Medium"/>
                <a:ea typeface="Roboto Medium"/>
              </a:rPr>
              <a:t>Edit Master text styles</a:t>
            </a:r>
            <a:endParaRPr b="0" lang="en-US" sz="2400" spc="-1" strike="noStrike">
              <a:solidFill>
                <a:srgbClr val="000000"/>
              </a:solidFill>
              <a:latin typeface="Nobel-Book"/>
            </a:endParaRPr>
          </a:p>
          <a:p>
            <a:pPr>
              <a:lnSpc>
                <a:spcPct val="90000"/>
              </a:lnSpc>
              <a:spcBef>
                <a:spcPts val="1417"/>
              </a:spcBef>
              <a:buNone/>
            </a:pPr>
            <a:endParaRPr b="0" lang="en-US" sz="2400" spc="-1" strike="noStrike">
              <a:solidFill>
                <a:srgbClr val="000000"/>
              </a:solidFill>
              <a:latin typeface="Nobel-Book"/>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90000" rIns="90000" tIns="45000" bIns="45000" anchor="t">
            <a:noAutofit/>
          </a:bodyPr>
          <a:p>
            <a:pPr>
              <a:lnSpc>
                <a:spcPct val="90000"/>
              </a:lnSpc>
              <a:buNone/>
            </a:pPr>
            <a:r>
              <a:rPr b="0" lang="en-US" sz="4400" spc="-1" strike="noStrike">
                <a:solidFill>
                  <a:srgbClr val="000000"/>
                </a:solidFill>
                <a:latin typeface="Nobel-Book"/>
                <a:ea typeface="レクサスロダン Pro L"/>
              </a:rPr>
              <a:t>Click to edit Master title style</a:t>
            </a:r>
            <a:endParaRPr b="0" lang="en-US" sz="4400" spc="-1" strike="noStrike">
              <a:solidFill>
                <a:srgbClr val="000000"/>
              </a:solidFill>
              <a:latin typeface="Nobel-Book"/>
            </a:endParaRPr>
          </a:p>
        </p:txBody>
      </p:sp>
      <p:sp>
        <p:nvSpPr>
          <p:cNvPr id="88" name="PlaceHolder 2"/>
          <p:cNvSpPr>
            <a:spLocks noGrp="1"/>
          </p:cNvSpPr>
          <p:nvPr>
            <p:ph type="body"/>
          </p:nvPr>
        </p:nvSpPr>
        <p:spPr>
          <a:xfrm>
            <a:off x="838080" y="1825560"/>
            <a:ext cx="10515240" cy="43509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Nobel-Book"/>
                <a:ea typeface="レクサスロダン Pro L"/>
              </a:rPr>
              <a:t>Click to edit Master text styles</a:t>
            </a:r>
            <a:endParaRPr b="0" lang="en-US" sz="2800" spc="-1" strike="noStrike">
              <a:solidFill>
                <a:srgbClr val="000000"/>
              </a:solidFill>
              <a:latin typeface="Nobel-Book"/>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Nobel-Book"/>
                <a:ea typeface="レクサスロダン Pro L"/>
              </a:rPr>
              <a:t>Second level</a:t>
            </a:r>
            <a:endParaRPr b="0" lang="en-US" sz="2400" spc="-1" strike="noStrike">
              <a:solidFill>
                <a:srgbClr val="000000"/>
              </a:solidFill>
              <a:latin typeface="Nobel-Book"/>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Nobel-Book"/>
                <a:ea typeface="レクサスロダン Pro L"/>
              </a:rPr>
              <a:t>Third level</a:t>
            </a:r>
            <a:endParaRPr b="0" lang="en-US" sz="2000" spc="-1" strike="noStrike">
              <a:solidFill>
                <a:srgbClr val="000000"/>
              </a:solidFill>
              <a:latin typeface="Nobel-Book"/>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Nobel-Book"/>
                <a:ea typeface="レクサスロダン Pro L"/>
              </a:rPr>
              <a:t>Fourth level</a:t>
            </a:r>
            <a:endParaRPr b="0" lang="en-US" sz="1800" spc="-1" strike="noStrike">
              <a:solidFill>
                <a:srgbClr val="000000"/>
              </a:solidFill>
              <a:latin typeface="Nobel-Book"/>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Nobel-Book"/>
                <a:ea typeface="レクサスロダン Pro L"/>
              </a:rPr>
              <a:t>Fifth level</a:t>
            </a:r>
            <a:endParaRPr b="0" lang="en-US" sz="1800" spc="-1" strike="noStrike">
              <a:solidFill>
                <a:srgbClr val="000000"/>
              </a:solidFill>
              <a:latin typeface="Nobel-Book"/>
            </a:endParaRPr>
          </a:p>
        </p:txBody>
      </p:sp>
      <p:sp>
        <p:nvSpPr>
          <p:cNvPr id="89" name="PlaceHolder 3"/>
          <p:cNvSpPr>
            <a:spLocks noGrp="1"/>
          </p:cNvSpPr>
          <p:nvPr>
            <p:ph type="dt" idx="2"/>
          </p:nvPr>
        </p:nvSpPr>
        <p:spPr>
          <a:xfrm>
            <a:off x="838080" y="6356520"/>
            <a:ext cx="2742840" cy="36468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Nobel-Book"/>
                <a:ea typeface="レクサスロダン Pro L"/>
              </a:defRPr>
            </a:lvl1pPr>
          </a:lstStyle>
          <a:p>
            <a:pPr>
              <a:lnSpc>
                <a:spcPct val="100000"/>
              </a:lnSpc>
              <a:buNone/>
            </a:pPr>
            <a:r>
              <a:rPr b="0" lang="en-US" sz="1800" spc="-1" strike="noStrike">
                <a:solidFill>
                  <a:srgbClr val="000000"/>
                </a:solidFill>
                <a:latin typeface="Nobel-Book"/>
                <a:ea typeface="レクサスロダン Pro L"/>
              </a:rPr>
              <a:t>&lt;date/time&gt;</a:t>
            </a:r>
            <a:endParaRPr b="0" lang="en-US" sz="1800" spc="-1" strike="noStrike">
              <a:latin typeface="Times New Roman"/>
            </a:endParaRPr>
          </a:p>
        </p:txBody>
      </p:sp>
      <p:sp>
        <p:nvSpPr>
          <p:cNvPr id="90" name="PlaceHolder 4"/>
          <p:cNvSpPr>
            <a:spLocks noGrp="1"/>
          </p:cNvSpPr>
          <p:nvPr>
            <p:ph type="ftr" idx="3"/>
          </p:nvPr>
        </p:nvSpPr>
        <p:spPr>
          <a:xfrm>
            <a:off x="4038480" y="6356520"/>
            <a:ext cx="4114440" cy="36468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1" name="PlaceHolder 5"/>
          <p:cNvSpPr>
            <a:spLocks noGrp="1"/>
          </p:cNvSpPr>
          <p:nvPr>
            <p:ph type="sldNum" idx="4"/>
          </p:nvPr>
        </p:nvSpPr>
        <p:spPr>
          <a:xfrm>
            <a:off x="8610480" y="6356520"/>
            <a:ext cx="2742840" cy="36468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Nobel-Book"/>
                <a:ea typeface="レクサスロダン Pro L"/>
              </a:defRPr>
            </a:lvl1pPr>
          </a:lstStyle>
          <a:p>
            <a:pPr>
              <a:lnSpc>
                <a:spcPct val="100000"/>
              </a:lnSpc>
              <a:buNone/>
            </a:pPr>
            <a:fld id="{EFFA78BB-F687-4744-8D6C-4C972F87CE55}" type="slidenum">
              <a:rPr b="0" lang="en-US" sz="1800" spc="-1" strike="noStrike">
                <a:solidFill>
                  <a:srgbClr val="000000"/>
                </a:solidFill>
                <a:latin typeface="Nobel-Book"/>
                <a:ea typeface="レクサスロダン Pro L"/>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765000" y="2709000"/>
            <a:ext cx="10515240" cy="1325160"/>
          </a:xfrm>
          <a:prstGeom prst="rect">
            <a:avLst/>
          </a:prstGeom>
          <a:noFill/>
          <a:ln w="0">
            <a:noFill/>
          </a:ln>
        </p:spPr>
        <p:txBody>
          <a:bodyPr anchor="ctr">
            <a:noAutofit/>
          </a:bodyPr>
          <a:p>
            <a:pPr algn="ctr">
              <a:lnSpc>
                <a:spcPct val="90000"/>
              </a:lnSpc>
              <a:buNone/>
            </a:pPr>
            <a:r>
              <a:rPr b="1" lang="en-US" sz="7800" spc="-1" strike="noStrike">
                <a:solidFill>
                  <a:srgbClr val="ff6600"/>
                </a:solidFill>
                <a:latin typeface="Roboto Medium"/>
                <a:ea typeface="Roboto Medium"/>
              </a:rPr>
              <a:t>THANK YOU</a:t>
            </a:r>
            <a:endParaRPr b="0" lang="en-US" sz="7800" spc="-1" strike="noStrike">
              <a:solidFill>
                <a:srgbClr val="000000"/>
              </a:solidFill>
              <a:latin typeface="Nobel-Book"/>
            </a:endParaRPr>
          </a:p>
        </p:txBody>
      </p:sp>
      <p:sp>
        <p:nvSpPr>
          <p:cNvPr id="129" name="PlaceHolder 2"/>
          <p:cNvSpPr>
            <a:spLocks noGrp="1"/>
          </p:cNvSpPr>
          <p:nvPr>
            <p:ph type="body"/>
          </p:nvPr>
        </p:nvSpPr>
        <p:spPr>
          <a:xfrm>
            <a:off x="0" y="0"/>
            <a:ext cx="12191760" cy="6857640"/>
          </a:xfrm>
          <a:prstGeom prst="rect">
            <a:avLst/>
          </a:prstGeom>
          <a:noFill/>
          <a:ln w="0">
            <a:noFill/>
          </a:ln>
        </p:spPr>
        <p:txBody>
          <a:bodyPr lIns="90000" rIns="90000" tIns="45000" bIns="45000" anchor="t">
            <a:noAutofit/>
          </a:bodyPr>
          <a:p>
            <a:pPr>
              <a:lnSpc>
                <a:spcPct val="100000"/>
              </a:lnSpc>
              <a:buNone/>
            </a:pPr>
            <a:r>
              <a:rPr b="0" lang="en-US" sz="1800" spc="-1" strike="noStrike">
                <a:solidFill>
                  <a:srgbClr val="000000"/>
                </a:solidFill>
                <a:latin typeface="Roboto Medium"/>
                <a:ea typeface="Roboto Medium"/>
              </a:rPr>
              <a:t>Click icon to add image</a:t>
            </a:r>
            <a:endParaRPr b="0" lang="en-US" sz="1800" spc="-1" strike="noStrike">
              <a:solidFill>
                <a:srgbClr val="000000"/>
              </a:solidFill>
              <a:latin typeface="Nobel-Book"/>
            </a:endParaRPr>
          </a:p>
        </p:txBody>
      </p:sp>
      <p:pic>
        <p:nvPicPr>
          <p:cNvPr id="130" name="Picture 7" descr=""/>
          <p:cNvPicPr/>
          <p:nvPr/>
        </p:nvPicPr>
        <p:blipFill>
          <a:blip r:embed="rId2"/>
          <a:stretch/>
        </p:blipFill>
        <p:spPr>
          <a:xfrm>
            <a:off x="515520" y="6384960"/>
            <a:ext cx="812160" cy="142200"/>
          </a:xfrm>
          <a:prstGeom prst="rect">
            <a:avLst/>
          </a:prstGeom>
          <a:ln w="0">
            <a:noFill/>
          </a:ln>
        </p:spPr>
      </p:pic>
      <p:pic>
        <p:nvPicPr>
          <p:cNvPr id="131" name="Picture 3" descr="C:\Users\Admin\Downloads\ilovepdf_pages-to-jpg (3)\RU_PPT Template-White Blank (1)_page-0001.jpg"/>
          <p:cNvPicPr/>
          <p:nvPr/>
        </p:nvPicPr>
        <p:blipFill>
          <a:blip r:embed="rId3"/>
          <a:srcRect l="6251" t="83343" r="0" b="3323"/>
          <a:stretch/>
        </p:blipFill>
        <p:spPr>
          <a:xfrm>
            <a:off x="726120" y="5867280"/>
            <a:ext cx="11429640" cy="9140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33520" y="3733920"/>
            <a:ext cx="8762760" cy="837720"/>
          </a:xfrm>
          <a:prstGeom prst="rect">
            <a:avLst/>
          </a:prstGeom>
          <a:noFill/>
          <a:ln w="0">
            <a:noFill/>
          </a:ln>
        </p:spPr>
        <p:txBody>
          <a:bodyPr lIns="90000" rIns="90000" tIns="45000" bIns="45000" anchor="ctr">
            <a:noAutofit/>
          </a:bodyPr>
          <a:p>
            <a:pPr>
              <a:lnSpc>
                <a:spcPct val="90000"/>
              </a:lnSpc>
              <a:buNone/>
            </a:pPr>
            <a:r>
              <a:rPr b="0" lang="en-US" sz="4000" spc="-1" strike="noStrike">
                <a:solidFill>
                  <a:srgbClr val="ff6600"/>
                </a:solidFill>
                <a:latin typeface="Roboto Medium"/>
                <a:ea typeface="Roboto Medium"/>
              </a:rPr>
              <a:t>            </a:t>
            </a:r>
            <a:br>
              <a:rPr sz="4000"/>
            </a:br>
            <a:r>
              <a:rPr b="0" lang="en-US" sz="4000" spc="-1" strike="noStrike">
                <a:solidFill>
                  <a:srgbClr val="ff6600"/>
                </a:solidFill>
                <a:latin typeface="Roboto Medium"/>
                <a:ea typeface="Roboto Medium"/>
              </a:rPr>
              <a:t>	</a:t>
            </a:r>
            <a:br>
              <a:rPr sz="4000"/>
            </a:br>
            <a:r>
              <a:rPr b="0" lang="en-US" sz="4000" spc="-1" strike="noStrike">
                <a:solidFill>
                  <a:srgbClr val="ff6600"/>
                </a:solidFill>
                <a:latin typeface="Roboto Medium"/>
                <a:ea typeface="Roboto Medium"/>
              </a:rPr>
              <a:t>	</a:t>
            </a:r>
            <a:r>
              <a:rPr b="0" lang="en-US" sz="4000" spc="-1" strike="noStrike">
                <a:solidFill>
                  <a:srgbClr val="ff6600"/>
                </a:solidFill>
                <a:latin typeface="Roboto Medium"/>
                <a:ea typeface="Roboto Medium"/>
              </a:rPr>
              <a:t>   </a:t>
            </a:r>
            <a:r>
              <a:rPr b="0" lang="en-US" sz="4000" spc="-1" strike="noStrike">
                <a:solidFill>
                  <a:srgbClr val="ff6600"/>
                </a:solidFill>
                <a:latin typeface="Roboto Medium"/>
                <a:ea typeface="Roboto Medium"/>
              </a:rPr>
              <a:t>Major Project –Final Viva –Voce  </a:t>
            </a:r>
            <a:br>
              <a:rPr sz="4000"/>
            </a:br>
            <a:r>
              <a:rPr b="0" lang="en-US" sz="4000" spc="-1" strike="noStrike">
                <a:solidFill>
                  <a:srgbClr val="ff6600"/>
                </a:solidFill>
                <a:latin typeface="Roboto Medium"/>
                <a:ea typeface="Roboto Medium"/>
              </a:rPr>
              <a:t>       </a:t>
            </a:r>
            <a:r>
              <a:rPr b="0" lang="en-US" sz="2900" spc="-1" strike="noStrike">
                <a:solidFill>
                  <a:srgbClr val="ff6600"/>
                </a:solidFill>
                <a:latin typeface="Roboto Medium"/>
                <a:ea typeface="Roboto Medium"/>
              </a:rPr>
              <a:t>Master of  Computer Applications </a:t>
            </a:r>
            <a:r>
              <a:rPr b="0" lang="en-US" sz="2900" spc="-1" strike="noStrike">
                <a:solidFill>
                  <a:srgbClr val="ff6600"/>
                </a:solidFill>
                <a:latin typeface="Roboto Medium"/>
                <a:ea typeface="Roboto Medium"/>
              </a:rPr>
              <a:t>	</a:t>
            </a:r>
            <a:r>
              <a:rPr b="0" lang="en-US" sz="3000" spc="-1" strike="noStrike">
                <a:solidFill>
                  <a:srgbClr val="ff6600"/>
                </a:solidFill>
                <a:latin typeface="Roboto Medium"/>
                <a:ea typeface="Roboto Medium"/>
              </a:rPr>
              <a:t>	</a:t>
            </a:r>
            <a:r>
              <a:rPr b="0" lang="en-US" sz="3000" spc="-1" strike="noStrike">
                <a:solidFill>
                  <a:srgbClr val="ff6600"/>
                </a:solidFill>
                <a:latin typeface="Roboto Medium"/>
                <a:ea typeface="Roboto Medium"/>
              </a:rPr>
              <a:t>	</a:t>
            </a:r>
            <a:br>
              <a:rPr sz="3000"/>
            </a:br>
            <a:r>
              <a:rPr b="0" lang="en-US" sz="3000" spc="-1" strike="noStrike">
                <a:solidFill>
                  <a:srgbClr val="ff6600"/>
                </a:solidFill>
                <a:latin typeface="Roboto Medium"/>
                <a:ea typeface="Roboto Medium"/>
              </a:rPr>
              <a:t>                        VI Semester – 2022</a:t>
            </a:r>
            <a:br>
              <a:rPr sz="3000"/>
            </a:br>
            <a:br>
              <a:rPr sz="4000"/>
            </a:br>
            <a:r>
              <a:rPr b="0" lang="en-US" sz="4000" spc="-1" strike="noStrike">
                <a:solidFill>
                  <a:srgbClr val="ff6600"/>
                </a:solidFill>
                <a:latin typeface="Roboto Medium"/>
                <a:ea typeface="Roboto Medium"/>
              </a:rPr>
              <a:t>       </a:t>
            </a:r>
            <a:endParaRPr b="0" lang="en-US" sz="4000" spc="-1" strike="noStrike">
              <a:solidFill>
                <a:srgbClr val="000000"/>
              </a:solidFill>
              <a:latin typeface="Nobel-Book"/>
            </a:endParaRPr>
          </a:p>
        </p:txBody>
      </p:sp>
      <p:sp>
        <p:nvSpPr>
          <p:cNvPr id="169" name="PlaceHolder 2"/>
          <p:cNvSpPr>
            <a:spLocks noGrp="1"/>
          </p:cNvSpPr>
          <p:nvPr>
            <p:ph/>
          </p:nvPr>
        </p:nvSpPr>
        <p:spPr>
          <a:xfrm>
            <a:off x="228600" y="5334120"/>
            <a:ext cx="8762760" cy="990360"/>
          </a:xfrm>
          <a:prstGeom prst="rect">
            <a:avLst/>
          </a:prstGeom>
          <a:noFill/>
          <a:ln w="0">
            <a:noFill/>
          </a:ln>
        </p:spPr>
        <p:txBody>
          <a:bodyPr lIns="90000" rIns="90000" tIns="45000" bIns="45000" anchor="ctr">
            <a:noAutofit/>
          </a:bodyPr>
          <a:p>
            <a:pPr>
              <a:lnSpc>
                <a:spcPct val="100000"/>
              </a:lnSpc>
              <a:buNone/>
              <a:tabLst>
                <a:tab algn="l" pos="0"/>
              </a:tabLst>
            </a:pPr>
            <a:r>
              <a:rPr b="0" lang="en-US" sz="2500" spc="398" strike="noStrike">
                <a:solidFill>
                  <a:srgbClr val="ff6600"/>
                </a:solidFill>
                <a:latin typeface="Roboto Medium"/>
                <a:ea typeface="Roboto Medium"/>
              </a:rPr>
              <a:t>School of Computer Science and Applications </a:t>
            </a:r>
            <a:endParaRPr b="0" lang="en-US" sz="2500" spc="-1" strike="noStrike">
              <a:solidFill>
                <a:srgbClr val="000000"/>
              </a:solidFill>
              <a:latin typeface="Nobel-Book"/>
            </a:endParaRPr>
          </a:p>
        </p:txBody>
      </p:sp>
      <p:pic>
        <p:nvPicPr>
          <p:cNvPr id="170" name="Picture 7" descr="C:\Users\Admin\Downloads\Engineering-&amp;-Tech.png"/>
          <p:cNvPicPr/>
          <p:nvPr/>
        </p:nvPicPr>
        <p:blipFill>
          <a:blip r:embed="rId1"/>
          <a:stretch/>
        </p:blipFill>
        <p:spPr>
          <a:xfrm>
            <a:off x="9601200" y="2959560"/>
            <a:ext cx="1904760" cy="1904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Implementation</a:t>
            </a:r>
            <a:endParaRPr b="0" lang="en-US" sz="2800" spc="-1" strike="noStrike">
              <a:solidFill>
                <a:srgbClr val="000000"/>
              </a:solidFill>
              <a:latin typeface="Nobel-Book"/>
            </a:endParaRPr>
          </a:p>
        </p:txBody>
      </p:sp>
      <p:sp>
        <p:nvSpPr>
          <p:cNvPr id="190" name="PlaceHolder 2"/>
          <p:cNvSpPr>
            <a:spLocks noGrp="1"/>
          </p:cNvSpPr>
          <p:nvPr>
            <p:ph/>
          </p:nvPr>
        </p:nvSpPr>
        <p:spPr>
          <a:xfrm>
            <a:off x="695520" y="1371600"/>
            <a:ext cx="10800720" cy="4722480"/>
          </a:xfrm>
          <a:prstGeom prst="rect">
            <a:avLst/>
          </a:prstGeom>
          <a:noFill/>
          <a:ln w="0">
            <a:noFill/>
          </a:ln>
        </p:spPr>
        <p:txBody>
          <a:bodyPr lIns="90000" rIns="90000" tIns="45000" bIns="45000" anchor="t">
            <a:noAutofit/>
          </a:bodyPr>
          <a:p>
            <a:pPr marL="285840" indent="-28584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For implementing this project we have used LSTM and GRU model for the dataset. We have trained that model based on all the 3 epoch values which are 100,200 and 300 for all the models. For all the model we have trained separately and saved the model.</a:t>
            </a:r>
            <a:endParaRPr b="0" lang="en-US" sz="1800" spc="-1" strike="noStrike">
              <a:solidFill>
                <a:srgbClr val="000000"/>
              </a:solidFill>
              <a:latin typeface="Nobel-Book"/>
            </a:endParaRPr>
          </a:p>
          <a:p>
            <a:pPr marL="285840" indent="-28584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Firstly we have to understand the dataset. We will get the information for all the columns and understand the data what we have in that column.</a:t>
            </a:r>
            <a:endParaRPr b="0" lang="en-US" sz="1800" spc="-1" strike="noStrike">
              <a:solidFill>
                <a:srgbClr val="000000"/>
              </a:solidFill>
              <a:latin typeface="Nobel-Book"/>
            </a:endParaRPr>
          </a:p>
          <a:p>
            <a:pPr marL="285840" indent="-28584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For understanding the dataset we have plotted the co-relation graph</a:t>
            </a:r>
            <a:endParaRPr b="0" lang="en-US" sz="1800" spc="-1" strike="noStrike">
              <a:solidFill>
                <a:srgbClr val="000000"/>
              </a:solidFill>
              <a:latin typeface="Nobel-Book"/>
            </a:endParaRPr>
          </a:p>
        </p:txBody>
      </p:sp>
      <p:sp>
        <p:nvSpPr>
          <p:cNvPr id="4" name="PlaceHolder 3"/>
          <p:cNvSpPr>
            <a:spLocks noGrp="1"/>
          </p:cNvSpPr>
          <p:nvPr>
            <p:ph type="sldNum" idx="1"/>
          </p:nvPr>
        </p:nvSpPr>
        <p:spPr/>
        <p:txBody>
          <a:bodyPr/>
          <a:p>
            <a:fld id="{3E11119F-A28C-4AAE-885C-E0D5ABD82B9D}"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Picture 1" descr=""/>
          <p:cNvPicPr/>
          <p:nvPr/>
        </p:nvPicPr>
        <p:blipFill>
          <a:blip r:embed="rId1"/>
          <a:stretch/>
        </p:blipFill>
        <p:spPr>
          <a:xfrm>
            <a:off x="1066680" y="723960"/>
            <a:ext cx="9746280" cy="5409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93" name="PlaceHolder 2"/>
          <p:cNvSpPr>
            <a:spLocks noGrp="1"/>
          </p:cNvSpPr>
          <p:nvPr>
            <p:ph/>
          </p:nvPr>
        </p:nvSpPr>
        <p:spPr>
          <a:xfrm>
            <a:off x="695520" y="1371600"/>
            <a:ext cx="10800720" cy="4571640"/>
          </a:xfrm>
          <a:prstGeom prst="rect">
            <a:avLst/>
          </a:prstGeom>
          <a:noFill/>
          <a:ln w="0">
            <a:noFill/>
          </a:ln>
        </p:spPr>
        <p:txBody>
          <a:bodyPr lIns="90000" rIns="90000" tIns="45000" bIns="45000" anchor="t">
            <a:noAutofit/>
          </a:bodyPr>
          <a:p>
            <a:pPr marL="457200" indent="-457200">
              <a:lnSpc>
                <a:spcPct val="100000"/>
              </a:lnSpc>
              <a:buClr>
                <a:srgbClr val="000000"/>
              </a:buClr>
              <a:buFont typeface="Arial"/>
              <a:buChar char="•"/>
            </a:pPr>
            <a:r>
              <a:rPr b="0" lang="en-US" sz="1800" spc="-1" strike="noStrike">
                <a:solidFill>
                  <a:srgbClr val="000000"/>
                </a:solidFill>
                <a:latin typeface="Nobel-Book"/>
                <a:ea typeface="Roboto Medium"/>
              </a:rPr>
              <a:t>We have trained both the model for LSTM and GRU with all the 3 epoch values 100, 200 and 300. The model which are the created has generated the graphs from which we can precise the model accuracy. Which model are performing well on that dataset.</a:t>
            </a:r>
            <a:endParaRPr b="0" lang="en-US" sz="1800" spc="-1" strike="noStrike">
              <a:solidFill>
                <a:srgbClr val="000000"/>
              </a:solidFill>
              <a:latin typeface="Nobel-Book"/>
            </a:endParaRPr>
          </a:p>
          <a:p>
            <a:pPr marL="457200" indent="-457200">
              <a:lnSpc>
                <a:spcPct val="100000"/>
              </a:lnSpc>
              <a:spcBef>
                <a:spcPts val="1400"/>
              </a:spcBef>
              <a:buClr>
                <a:srgbClr val="000000"/>
              </a:buClr>
              <a:buFont typeface="Arial"/>
              <a:buChar char="•"/>
            </a:pPr>
            <a:r>
              <a:rPr b="0" lang="en-US" sz="1800" spc="-1" strike="noStrike">
                <a:solidFill>
                  <a:srgbClr val="000000"/>
                </a:solidFill>
                <a:latin typeface="Nobel-Book"/>
                <a:ea typeface="Roboto Medium"/>
              </a:rPr>
              <a:t>We have trained the model according to that we have to give last 15 days of data and it will predict next 24 hours of data. And for the creating a model we have to used the 50 neurons for each layer  and trained the model based on that.</a:t>
            </a:r>
            <a:endParaRPr b="0" lang="en-US" sz="1800" spc="-1" strike="noStrike">
              <a:solidFill>
                <a:srgbClr val="000000"/>
              </a:solidFill>
              <a:latin typeface="Nobel-Book"/>
            </a:endParaRPr>
          </a:p>
          <a:p>
            <a:pPr marL="457200" indent="-457200">
              <a:lnSpc>
                <a:spcPct val="100000"/>
              </a:lnSpc>
              <a:spcBef>
                <a:spcPts val="1400"/>
              </a:spcBef>
              <a:buClr>
                <a:srgbClr val="000000"/>
              </a:buClr>
              <a:buFont typeface="Arial"/>
              <a:buChar char="•"/>
            </a:pPr>
            <a:r>
              <a:rPr b="0" lang="en-US" sz="1800" spc="-1" strike="noStrike">
                <a:solidFill>
                  <a:srgbClr val="000000"/>
                </a:solidFill>
                <a:latin typeface="Nobel-Book"/>
                <a:ea typeface="Roboto Medium"/>
              </a:rPr>
              <a:t>For each model we have used the dropout layer and activation layer of tanh and sigmoid and also used the dense layer for generating the output.</a:t>
            </a:r>
            <a:endParaRPr b="0" lang="en-US" sz="1800" spc="-1" strike="noStrike">
              <a:solidFill>
                <a:srgbClr val="000000"/>
              </a:solidFill>
              <a:latin typeface="Nobel-Book"/>
            </a:endParaRPr>
          </a:p>
          <a:p>
            <a:pPr>
              <a:lnSpc>
                <a:spcPct val="100000"/>
              </a:lnSpc>
              <a:buNone/>
            </a:pPr>
            <a:endParaRPr b="0" lang="en-US" sz="1800" spc="-1" strike="noStrike">
              <a:solidFill>
                <a:srgbClr val="000000"/>
              </a:solidFill>
              <a:latin typeface="Nobel-Book"/>
            </a:endParaRPr>
          </a:p>
        </p:txBody>
      </p:sp>
      <p:sp>
        <p:nvSpPr>
          <p:cNvPr id="4" name="PlaceHolder 3"/>
          <p:cNvSpPr>
            <a:spLocks noGrp="1"/>
          </p:cNvSpPr>
          <p:nvPr>
            <p:ph type="sldNum" idx="1"/>
          </p:nvPr>
        </p:nvSpPr>
        <p:spPr/>
        <p:txBody>
          <a:bodyPr/>
          <a:p>
            <a:fld id="{C2833460-90E9-4710-8ACE-E5FD57C041CA}"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Result</a:t>
            </a:r>
            <a:endParaRPr b="0" lang="en-US" sz="2800" spc="-1" strike="noStrike">
              <a:solidFill>
                <a:srgbClr val="000000"/>
              </a:solidFill>
              <a:latin typeface="Nobel-Book"/>
            </a:endParaRPr>
          </a:p>
        </p:txBody>
      </p:sp>
      <p:sp>
        <p:nvSpPr>
          <p:cNvPr id="195" name="PlaceHolder 2"/>
          <p:cNvSpPr>
            <a:spLocks noGrp="1"/>
          </p:cNvSpPr>
          <p:nvPr>
            <p:ph/>
          </p:nvPr>
        </p:nvSpPr>
        <p:spPr>
          <a:xfrm>
            <a:off x="695520" y="1371600"/>
            <a:ext cx="10800720" cy="4495320"/>
          </a:xfrm>
          <a:prstGeom prst="rect">
            <a:avLst/>
          </a:prstGeom>
          <a:noFill/>
          <a:ln w="0">
            <a:noFill/>
          </a:ln>
        </p:spPr>
        <p:txBody>
          <a:bodyPr lIns="90000" rIns="90000" tIns="45000" bIns="45000" anchor="t">
            <a:noAutofit/>
          </a:bodyPr>
          <a:p>
            <a:pPr lvl="1" marL="528480" indent="-28584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The firstly we have trained the model based on the GRU model with 300 epoch and 50 neurons in each layer</a:t>
            </a:r>
            <a:r>
              <a:rPr b="0" lang="en-IN" sz="1800" spc="-1" strike="noStrike">
                <a:solidFill>
                  <a:srgbClr val="000000"/>
                </a:solidFill>
                <a:latin typeface="Nobel-Book"/>
                <a:ea typeface="Roboto Medium"/>
              </a:rPr>
              <a:t> and it will generate the model accuracy graph for the model.</a:t>
            </a:r>
            <a:endParaRPr b="0" lang="en-US" sz="1800" spc="-1" strike="noStrike">
              <a:solidFill>
                <a:srgbClr val="000000"/>
              </a:solidFill>
              <a:latin typeface="Nobel-Book"/>
            </a:endParaRPr>
          </a:p>
          <a:p>
            <a:pPr>
              <a:lnSpc>
                <a:spcPct val="90000"/>
              </a:lnSpc>
              <a:spcBef>
                <a:spcPts val="1417"/>
              </a:spcBef>
              <a:buNone/>
            </a:pPr>
            <a:endParaRPr b="0" lang="en-US" sz="1800" spc="-1" strike="noStrike">
              <a:solidFill>
                <a:srgbClr val="000000"/>
              </a:solidFill>
              <a:latin typeface="Nobel-Book"/>
            </a:endParaRPr>
          </a:p>
        </p:txBody>
      </p:sp>
      <p:pic>
        <p:nvPicPr>
          <p:cNvPr id="196" name="Picture 6" descr=""/>
          <p:cNvPicPr/>
          <p:nvPr/>
        </p:nvPicPr>
        <p:blipFill>
          <a:blip r:embed="rId1"/>
          <a:stretch/>
        </p:blipFill>
        <p:spPr>
          <a:xfrm>
            <a:off x="4184640" y="2209680"/>
            <a:ext cx="4425480" cy="3320640"/>
          </a:xfrm>
          <a:prstGeom prst="rect">
            <a:avLst/>
          </a:prstGeom>
          <a:ln w="0">
            <a:noFill/>
          </a:ln>
        </p:spPr>
      </p:pic>
      <p:sp>
        <p:nvSpPr>
          <p:cNvPr id="4" name="PlaceHolder 3"/>
          <p:cNvSpPr>
            <a:spLocks noGrp="1"/>
          </p:cNvSpPr>
          <p:nvPr>
            <p:ph type="sldNum" idx="1"/>
          </p:nvPr>
        </p:nvSpPr>
        <p:spPr/>
        <p:txBody>
          <a:bodyPr/>
          <a:p>
            <a:fld id="{6F0AC082-DA8B-46B1-8FA0-204D7BD0C911}"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98" name="PlaceHolder 2"/>
          <p:cNvSpPr>
            <a:spLocks noGrp="1"/>
          </p:cNvSpPr>
          <p:nvPr>
            <p:ph/>
          </p:nvPr>
        </p:nvSpPr>
        <p:spPr>
          <a:xfrm>
            <a:off x="695520" y="1371600"/>
            <a:ext cx="10800720" cy="4722480"/>
          </a:xfrm>
          <a:prstGeom prst="rect">
            <a:avLst/>
          </a:prstGeom>
          <a:noFill/>
          <a:ln w="0">
            <a:noFill/>
          </a:ln>
        </p:spPr>
        <p:txBody>
          <a:bodyPr lIns="90000" rIns="90000" tIns="45000" bIns="45000" anchor="t">
            <a:noAutofit/>
          </a:bodyPr>
          <a:p>
            <a:pPr marL="457200" indent="-45720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The model has generated the output based on the last 15 days of data and it will generate the output for the next 24 hours of data and it will generate the graph. With the accuracy score of 91.0987%.</a:t>
            </a:r>
            <a:endParaRPr b="0" lang="en-US" sz="1800" spc="-1" strike="noStrike">
              <a:solidFill>
                <a:srgbClr val="000000"/>
              </a:solidFill>
              <a:latin typeface="Nobel-Book"/>
            </a:endParaRPr>
          </a:p>
          <a:p>
            <a:pPr>
              <a:lnSpc>
                <a:spcPct val="100000"/>
              </a:lnSpc>
              <a:spcAft>
                <a:spcPts val="1400"/>
              </a:spcAft>
              <a:buNone/>
            </a:pPr>
            <a:endParaRPr b="0" lang="en-US" sz="1800" spc="-1" strike="noStrike">
              <a:solidFill>
                <a:srgbClr val="000000"/>
              </a:solidFill>
              <a:latin typeface="Nobel-Book"/>
            </a:endParaRPr>
          </a:p>
        </p:txBody>
      </p:sp>
      <p:pic>
        <p:nvPicPr>
          <p:cNvPr id="199" name="Picture 6" descr=""/>
          <p:cNvPicPr/>
          <p:nvPr/>
        </p:nvPicPr>
        <p:blipFill>
          <a:blip r:embed="rId1"/>
          <a:stretch/>
        </p:blipFill>
        <p:spPr>
          <a:xfrm>
            <a:off x="2895480" y="2473200"/>
            <a:ext cx="5991480" cy="3088800"/>
          </a:xfrm>
          <a:prstGeom prst="rect">
            <a:avLst/>
          </a:prstGeom>
          <a:ln w="0">
            <a:noFill/>
          </a:ln>
        </p:spPr>
      </p:pic>
      <p:sp>
        <p:nvSpPr>
          <p:cNvPr id="4" name="PlaceHolder 3"/>
          <p:cNvSpPr>
            <a:spLocks noGrp="1"/>
          </p:cNvSpPr>
          <p:nvPr>
            <p:ph type="sldNum" idx="1"/>
          </p:nvPr>
        </p:nvSpPr>
        <p:spPr/>
        <p:txBody>
          <a:bodyPr/>
          <a:p>
            <a:fld id="{91CAA965-F6F7-4E7D-BD6C-C65B853FB8C1}"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01" name="PlaceHolder 2"/>
          <p:cNvSpPr>
            <a:spLocks noGrp="1"/>
          </p:cNvSpPr>
          <p:nvPr>
            <p:ph/>
          </p:nvPr>
        </p:nvSpPr>
        <p:spPr>
          <a:xfrm>
            <a:off x="695520" y="1143000"/>
            <a:ext cx="10800720" cy="4723920"/>
          </a:xfrm>
          <a:prstGeom prst="rect">
            <a:avLst/>
          </a:prstGeom>
          <a:noFill/>
          <a:ln w="0">
            <a:noFill/>
          </a:ln>
        </p:spPr>
        <p:txBody>
          <a:bodyPr lIns="90000" rIns="90000" tIns="45000" bIns="45000" anchor="t">
            <a:noAutofit/>
          </a:bodyPr>
          <a:p>
            <a:pPr marL="457200" indent="-45720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We have trained the model based on the 100 and 200 epoch values for the GRU model. And generate the graphs for that.</a:t>
            </a:r>
            <a:endParaRPr b="0" lang="en-US" sz="1800" spc="-1" strike="noStrike">
              <a:solidFill>
                <a:srgbClr val="000000"/>
              </a:solidFill>
              <a:latin typeface="Nobel-Book"/>
            </a:endParaRPr>
          </a:p>
          <a:p>
            <a:pPr>
              <a:lnSpc>
                <a:spcPct val="100000"/>
              </a:lnSpc>
              <a:spcAft>
                <a:spcPts val="1400"/>
              </a:spcAft>
              <a:buNone/>
            </a:pPr>
            <a:endParaRPr b="0" lang="en-US" sz="1800" spc="-1" strike="noStrike">
              <a:solidFill>
                <a:srgbClr val="000000"/>
              </a:solidFill>
              <a:latin typeface="Nobel-Book"/>
            </a:endParaRPr>
          </a:p>
        </p:txBody>
      </p:sp>
      <p:pic>
        <p:nvPicPr>
          <p:cNvPr id="202" name="Picture 4" descr=""/>
          <p:cNvPicPr/>
          <p:nvPr/>
        </p:nvPicPr>
        <p:blipFill>
          <a:blip r:embed="rId1"/>
          <a:stretch/>
        </p:blipFill>
        <p:spPr>
          <a:xfrm>
            <a:off x="1447920" y="1984320"/>
            <a:ext cx="8381520" cy="3142800"/>
          </a:xfrm>
          <a:prstGeom prst="rect">
            <a:avLst/>
          </a:prstGeom>
          <a:ln w="0">
            <a:noFill/>
          </a:ln>
        </p:spPr>
      </p:pic>
      <p:sp>
        <p:nvSpPr>
          <p:cNvPr id="4" name="PlaceHolder 3"/>
          <p:cNvSpPr>
            <a:spLocks noGrp="1"/>
          </p:cNvSpPr>
          <p:nvPr>
            <p:ph type="sldNum" idx="1"/>
          </p:nvPr>
        </p:nvSpPr>
        <p:spPr/>
        <p:txBody>
          <a:bodyPr/>
          <a:p>
            <a:fld id="{E37E5E2F-0D58-40CA-A836-C165FA1BF5D2}"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04" name="PlaceHolder 2"/>
          <p:cNvSpPr>
            <a:spLocks noGrp="1"/>
          </p:cNvSpPr>
          <p:nvPr>
            <p:ph/>
          </p:nvPr>
        </p:nvSpPr>
        <p:spPr>
          <a:xfrm>
            <a:off x="695520" y="1243440"/>
            <a:ext cx="10800720" cy="4646160"/>
          </a:xfrm>
          <a:prstGeom prst="rect">
            <a:avLst/>
          </a:prstGeom>
          <a:noFill/>
          <a:ln w="0">
            <a:noFill/>
          </a:ln>
        </p:spPr>
        <p:txBody>
          <a:bodyPr lIns="90000" rIns="90000" tIns="45000" bIns="45000" anchor="t">
            <a:noAutofit/>
          </a:bodyPr>
          <a:p>
            <a:pPr marL="457200" indent="-45720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Based on the saved model we have done the prediction for the dataset for the next 24 hours of data. And generated accuracy score for the 44.0876% and 68.956%.</a:t>
            </a:r>
            <a:endParaRPr b="0" lang="en-US" sz="1800" spc="-1" strike="noStrike">
              <a:solidFill>
                <a:srgbClr val="000000"/>
              </a:solidFill>
              <a:latin typeface="Nobel-Book"/>
            </a:endParaRPr>
          </a:p>
        </p:txBody>
      </p:sp>
      <p:pic>
        <p:nvPicPr>
          <p:cNvPr id="205" name="Picture 4" descr=""/>
          <p:cNvPicPr/>
          <p:nvPr/>
        </p:nvPicPr>
        <p:blipFill>
          <a:blip r:embed="rId1"/>
          <a:stretch/>
        </p:blipFill>
        <p:spPr>
          <a:xfrm>
            <a:off x="914400" y="2362320"/>
            <a:ext cx="10108800" cy="2606760"/>
          </a:xfrm>
          <a:prstGeom prst="rect">
            <a:avLst/>
          </a:prstGeom>
          <a:ln w="0">
            <a:noFill/>
          </a:ln>
        </p:spPr>
      </p:pic>
      <p:sp>
        <p:nvSpPr>
          <p:cNvPr id="4" name="PlaceHolder 3"/>
          <p:cNvSpPr>
            <a:spLocks noGrp="1"/>
          </p:cNvSpPr>
          <p:nvPr>
            <p:ph type="sldNum" idx="1"/>
          </p:nvPr>
        </p:nvSpPr>
        <p:spPr/>
        <p:txBody>
          <a:bodyPr/>
          <a:p>
            <a:fld id="{23566744-059C-4967-B45D-73CEB9E3C1AC}"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07" name="PlaceHolder 2"/>
          <p:cNvSpPr>
            <a:spLocks noGrp="1"/>
          </p:cNvSpPr>
          <p:nvPr>
            <p:ph/>
          </p:nvPr>
        </p:nvSpPr>
        <p:spPr>
          <a:xfrm>
            <a:off x="695520" y="1268640"/>
            <a:ext cx="10800720" cy="4521960"/>
          </a:xfrm>
          <a:prstGeom prst="rect">
            <a:avLst/>
          </a:prstGeom>
          <a:noFill/>
          <a:ln w="0">
            <a:noFill/>
          </a:ln>
        </p:spPr>
        <p:txBody>
          <a:bodyPr lIns="90000" rIns="90000" tIns="45000" bIns="45000" anchor="t">
            <a:noAutofit/>
          </a:bodyPr>
          <a:p>
            <a:pPr marL="457200" indent="-457200">
              <a:lnSpc>
                <a:spcPct val="90000"/>
              </a:lnSpc>
              <a:spcAft>
                <a:spcPts val="1400"/>
              </a:spcAft>
              <a:buClr>
                <a:srgbClr val="000000"/>
              </a:buClr>
              <a:buFont typeface="Arial"/>
              <a:buChar char="•"/>
            </a:pPr>
            <a:r>
              <a:rPr b="0" lang="en-US" sz="1800" spc="-1" strike="noStrike">
                <a:solidFill>
                  <a:srgbClr val="000000"/>
                </a:solidFill>
                <a:latin typeface="Nobel-Book"/>
                <a:ea typeface="Roboto Medium"/>
              </a:rPr>
              <a:t>For the LSTM also same like as GRU we have trained the model based on the 3 epoch values which are 100, 200 and 300 epoch values.</a:t>
            </a:r>
            <a:endParaRPr b="0" lang="en-US" sz="1800" spc="-1" strike="noStrike">
              <a:solidFill>
                <a:srgbClr val="000000"/>
              </a:solidFill>
              <a:latin typeface="Nobel-Book"/>
            </a:endParaRPr>
          </a:p>
          <a:p>
            <a:pPr marL="457200" indent="-457200">
              <a:lnSpc>
                <a:spcPct val="90000"/>
              </a:lnSpc>
              <a:spcAft>
                <a:spcPts val="1400"/>
              </a:spcAft>
              <a:buClr>
                <a:srgbClr val="000000"/>
              </a:buClr>
              <a:buFont typeface="Arial"/>
              <a:buChar char="•"/>
            </a:pPr>
            <a:r>
              <a:rPr b="0" lang="en-US" sz="1800" spc="-1" strike="noStrike">
                <a:solidFill>
                  <a:srgbClr val="000000"/>
                </a:solidFill>
                <a:latin typeface="Nobel-Book"/>
                <a:ea typeface="Roboto Medium"/>
              </a:rPr>
              <a:t>Firstly we have trained the model we have used 300 epoch and 50 neurons values and generating model accuracy graph for model.</a:t>
            </a:r>
            <a:endParaRPr b="0" lang="en-US" sz="1800" spc="-1" strike="noStrike">
              <a:solidFill>
                <a:srgbClr val="000000"/>
              </a:solidFill>
              <a:latin typeface="Nobel-Book"/>
            </a:endParaRPr>
          </a:p>
          <a:p>
            <a:pPr>
              <a:lnSpc>
                <a:spcPct val="90000"/>
              </a:lnSpc>
              <a:spcAft>
                <a:spcPts val="1400"/>
              </a:spcAft>
              <a:buNone/>
            </a:pPr>
            <a:endParaRPr b="0" lang="en-US" sz="1800" spc="-1" strike="noStrike">
              <a:solidFill>
                <a:srgbClr val="000000"/>
              </a:solidFill>
              <a:latin typeface="Nobel-Book"/>
            </a:endParaRPr>
          </a:p>
        </p:txBody>
      </p:sp>
      <p:pic>
        <p:nvPicPr>
          <p:cNvPr id="208" name="Picture 6" descr=""/>
          <p:cNvPicPr/>
          <p:nvPr/>
        </p:nvPicPr>
        <p:blipFill>
          <a:blip r:embed="rId1"/>
          <a:stretch/>
        </p:blipFill>
        <p:spPr>
          <a:xfrm>
            <a:off x="3505320" y="2438280"/>
            <a:ext cx="4800240" cy="3601080"/>
          </a:xfrm>
          <a:prstGeom prst="rect">
            <a:avLst/>
          </a:prstGeom>
          <a:ln w="0">
            <a:noFill/>
          </a:ln>
        </p:spPr>
      </p:pic>
      <p:sp>
        <p:nvSpPr>
          <p:cNvPr id="4" name="PlaceHolder 3"/>
          <p:cNvSpPr>
            <a:spLocks noGrp="1"/>
          </p:cNvSpPr>
          <p:nvPr>
            <p:ph type="sldNum" idx="1"/>
          </p:nvPr>
        </p:nvSpPr>
        <p:spPr/>
        <p:txBody>
          <a:bodyPr/>
          <a:p>
            <a:fld id="{0CE3277C-9963-4DA2-BEE2-19F7E7411D8C}"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10" name="PlaceHolder 2"/>
          <p:cNvSpPr>
            <a:spLocks noGrp="1"/>
          </p:cNvSpPr>
          <p:nvPr>
            <p:ph/>
          </p:nvPr>
        </p:nvSpPr>
        <p:spPr>
          <a:xfrm>
            <a:off x="695520" y="1268640"/>
            <a:ext cx="10800720" cy="4521960"/>
          </a:xfrm>
          <a:prstGeom prst="rect">
            <a:avLst/>
          </a:prstGeom>
          <a:noFill/>
          <a:ln w="0">
            <a:noFill/>
          </a:ln>
        </p:spPr>
        <p:txBody>
          <a:bodyPr lIns="90000" rIns="90000" tIns="45000" bIns="45000" anchor="t">
            <a:noAutofit/>
          </a:bodyPr>
          <a:p>
            <a:pPr marL="457200" indent="-45720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The model has generated the output based on the last 15 days of data and it will generate the output for the next 24 hours of data and it will generate the graph. With the accuracy score of 92. 876%.</a:t>
            </a:r>
            <a:endParaRPr b="0" lang="en-US" sz="1800" spc="-1" strike="noStrike">
              <a:solidFill>
                <a:srgbClr val="000000"/>
              </a:solidFill>
              <a:latin typeface="Nobel-Book"/>
            </a:endParaRPr>
          </a:p>
          <a:p>
            <a:pPr>
              <a:lnSpc>
                <a:spcPct val="100000"/>
              </a:lnSpc>
              <a:spcAft>
                <a:spcPts val="1400"/>
              </a:spcAft>
              <a:buNone/>
            </a:pPr>
            <a:endParaRPr b="0" lang="en-US" sz="1800" spc="-1" strike="noStrike">
              <a:solidFill>
                <a:srgbClr val="000000"/>
              </a:solidFill>
              <a:latin typeface="Nobel-Book"/>
            </a:endParaRPr>
          </a:p>
          <a:p>
            <a:pPr>
              <a:lnSpc>
                <a:spcPct val="90000"/>
              </a:lnSpc>
              <a:spcAft>
                <a:spcPts val="1400"/>
              </a:spcAft>
              <a:buNone/>
            </a:pPr>
            <a:endParaRPr b="0" lang="en-US" sz="1800" spc="-1" strike="noStrike">
              <a:solidFill>
                <a:srgbClr val="000000"/>
              </a:solidFill>
              <a:latin typeface="Nobel-Book"/>
            </a:endParaRPr>
          </a:p>
        </p:txBody>
      </p:sp>
      <p:pic>
        <p:nvPicPr>
          <p:cNvPr id="211" name="Picture 6" descr=""/>
          <p:cNvPicPr/>
          <p:nvPr/>
        </p:nvPicPr>
        <p:blipFill>
          <a:blip r:embed="rId1"/>
          <a:stretch/>
        </p:blipFill>
        <p:spPr>
          <a:xfrm>
            <a:off x="2209680" y="1976760"/>
            <a:ext cx="7162560" cy="3817800"/>
          </a:xfrm>
          <a:prstGeom prst="rect">
            <a:avLst/>
          </a:prstGeom>
          <a:ln w="0">
            <a:noFill/>
          </a:ln>
        </p:spPr>
      </p:pic>
      <p:sp>
        <p:nvSpPr>
          <p:cNvPr id="4" name="PlaceHolder 3"/>
          <p:cNvSpPr>
            <a:spLocks noGrp="1"/>
          </p:cNvSpPr>
          <p:nvPr>
            <p:ph type="sldNum" idx="1"/>
          </p:nvPr>
        </p:nvSpPr>
        <p:spPr/>
        <p:txBody>
          <a:bodyPr/>
          <a:p>
            <a:fld id="{4B3ECCB1-436C-4A00-908B-25D0541C6427}"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13" name="PlaceHolder 2"/>
          <p:cNvSpPr>
            <a:spLocks noGrp="1"/>
          </p:cNvSpPr>
          <p:nvPr>
            <p:ph/>
          </p:nvPr>
        </p:nvSpPr>
        <p:spPr>
          <a:xfrm>
            <a:off x="695520" y="1234080"/>
            <a:ext cx="10800720" cy="4633200"/>
          </a:xfrm>
          <a:prstGeom prst="rect">
            <a:avLst/>
          </a:prstGeom>
          <a:noFill/>
          <a:ln w="0">
            <a:noFill/>
          </a:ln>
        </p:spPr>
        <p:txBody>
          <a:bodyPr lIns="90000" rIns="90000" tIns="45000" bIns="45000" anchor="t">
            <a:noAutofit/>
          </a:bodyPr>
          <a:p>
            <a:pPr marL="457200" indent="-45720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We have trained the model based on the 100 and 200 epoch values for the GRU model. And generate the graphs for that.</a:t>
            </a:r>
            <a:endParaRPr b="0" lang="en-US" sz="1800" spc="-1" strike="noStrike">
              <a:solidFill>
                <a:srgbClr val="000000"/>
              </a:solidFill>
              <a:latin typeface="Nobel-Book"/>
            </a:endParaRPr>
          </a:p>
          <a:p>
            <a:pPr>
              <a:lnSpc>
                <a:spcPct val="90000"/>
              </a:lnSpc>
              <a:spcAft>
                <a:spcPts val="1400"/>
              </a:spcAft>
              <a:buNone/>
            </a:pPr>
            <a:endParaRPr b="0" lang="en-US" sz="1800" spc="-1" strike="noStrike">
              <a:solidFill>
                <a:srgbClr val="000000"/>
              </a:solidFill>
              <a:latin typeface="Nobel-Book"/>
            </a:endParaRPr>
          </a:p>
        </p:txBody>
      </p:sp>
      <p:pic>
        <p:nvPicPr>
          <p:cNvPr id="214" name="Picture 4" descr=""/>
          <p:cNvPicPr/>
          <p:nvPr/>
        </p:nvPicPr>
        <p:blipFill>
          <a:blip r:embed="rId1"/>
          <a:stretch/>
        </p:blipFill>
        <p:spPr>
          <a:xfrm>
            <a:off x="1752480" y="2209680"/>
            <a:ext cx="8152920" cy="3053520"/>
          </a:xfrm>
          <a:prstGeom prst="rect">
            <a:avLst/>
          </a:prstGeom>
          <a:ln w="0">
            <a:noFill/>
          </a:ln>
        </p:spPr>
      </p:pic>
      <p:sp>
        <p:nvSpPr>
          <p:cNvPr id="4" name="PlaceHolder 3"/>
          <p:cNvSpPr>
            <a:spLocks noGrp="1"/>
          </p:cNvSpPr>
          <p:nvPr>
            <p:ph type="sldNum" idx="1"/>
          </p:nvPr>
        </p:nvSpPr>
        <p:spPr/>
        <p:txBody>
          <a:bodyPr/>
          <a:p>
            <a:fld id="{D336C551-FCF5-4CEF-839D-BAFACF2B246F}"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5"/>
          <p:cNvSpPr/>
          <p:nvPr/>
        </p:nvSpPr>
        <p:spPr>
          <a:xfrm>
            <a:off x="2438280" y="380880"/>
            <a:ext cx="6095520" cy="1553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Nobel-Book"/>
                <a:ea typeface="レクサスロダン Pro L"/>
              </a:rPr>
              <a:t>A  PROJECT REPORT </a:t>
            </a:r>
            <a:br>
              <a:rPr sz="2400"/>
            </a:br>
            <a:r>
              <a:rPr b="0" lang="en-US" sz="2400" spc="-1" strike="noStrike">
                <a:solidFill>
                  <a:srgbClr val="000000"/>
                </a:solidFill>
                <a:latin typeface="Nobel-Book"/>
                <a:ea typeface="レクサスロダン Pro L"/>
              </a:rPr>
              <a:t> ON</a:t>
            </a:r>
            <a:br>
              <a:rPr sz="2400"/>
            </a:br>
            <a:r>
              <a:rPr b="0" lang="en-US" sz="2400" spc="-1" strike="noStrike">
                <a:solidFill>
                  <a:srgbClr val="000000"/>
                </a:solidFill>
                <a:latin typeface="Nobel-Book"/>
                <a:ea typeface="レクサスロダン Pro L"/>
              </a:rPr>
              <a:t>AN Air Pollution forecasting using LSTM and GRU</a:t>
            </a:r>
            <a:endParaRPr b="0" lang="en-US" sz="2400" spc="-1" strike="noStrike">
              <a:latin typeface="Arial"/>
            </a:endParaRPr>
          </a:p>
        </p:txBody>
      </p:sp>
      <p:sp>
        <p:nvSpPr>
          <p:cNvPr id="172" name="TextBox 6"/>
          <p:cNvSpPr/>
          <p:nvPr/>
        </p:nvSpPr>
        <p:spPr>
          <a:xfrm>
            <a:off x="3086280" y="1905120"/>
            <a:ext cx="4800240" cy="639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Nobel-Book"/>
                <a:ea typeface="レクサスロダン Pro L"/>
              </a:rPr>
              <a:t>Submitted  Final Viva –Voce Project report  completion of  MCA   degree</a:t>
            </a:r>
            <a:endParaRPr b="0" lang="en-US" sz="1800" spc="-1" strike="noStrike">
              <a:latin typeface="Arial"/>
            </a:endParaRPr>
          </a:p>
        </p:txBody>
      </p:sp>
      <p:sp>
        <p:nvSpPr>
          <p:cNvPr id="173" name="Subtitle 2"/>
          <p:cNvSpPr/>
          <p:nvPr/>
        </p:nvSpPr>
        <p:spPr>
          <a:xfrm>
            <a:off x="2666880" y="2874960"/>
            <a:ext cx="6095520" cy="2133360"/>
          </a:xfrm>
          <a:prstGeom prst="rect">
            <a:avLst/>
          </a:prstGeom>
          <a:noFill/>
          <a:ln w="0">
            <a:noFill/>
          </a:ln>
        </p:spPr>
        <p:style>
          <a:lnRef idx="0"/>
          <a:fillRef idx="0"/>
          <a:effectRef idx="0"/>
          <a:fontRef idx="minor"/>
        </p:style>
        <p:txBody>
          <a:bodyPr lIns="90000" rIns="90000" tIns="45000" bIns="45000" anchor="t">
            <a:normAutofit/>
          </a:bodyPr>
          <a:p>
            <a:pPr algn="ctr">
              <a:lnSpc>
                <a:spcPct val="90000"/>
              </a:lnSpc>
              <a:spcBef>
                <a:spcPts val="1001"/>
              </a:spcBef>
              <a:buNone/>
              <a:tabLst>
                <a:tab algn="l" pos="0"/>
              </a:tabLst>
            </a:pPr>
            <a:r>
              <a:rPr b="0" lang="en-US" sz="1600" spc="-1" strike="noStrike">
                <a:solidFill>
                  <a:srgbClr val="002060"/>
                </a:solidFill>
                <a:latin typeface="Nobel-Book"/>
                <a:ea typeface="レクサスロダン Pro L"/>
              </a:rPr>
              <a:t>Presented by:</a:t>
            </a:r>
            <a:endParaRPr b="0" lang="en-US" sz="1600" spc="-1" strike="noStrike">
              <a:latin typeface="Arial"/>
            </a:endParaRPr>
          </a:p>
          <a:p>
            <a:pPr algn="ctr">
              <a:lnSpc>
                <a:spcPct val="90000"/>
              </a:lnSpc>
              <a:spcBef>
                <a:spcPts val="1001"/>
              </a:spcBef>
              <a:buNone/>
              <a:tabLst>
                <a:tab algn="l" pos="0"/>
              </a:tabLst>
            </a:pP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Mr. Davada Juned Aslam </a:t>
            </a: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	</a:t>
            </a: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SRN: R20SCS06</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1600" spc="-1" strike="noStrike">
                <a:solidFill>
                  <a:srgbClr val="7030a0"/>
                </a:solidFill>
                <a:latin typeface="Nobel-Book"/>
                <a:ea typeface="レクサスロダン Pro L"/>
              </a:rPr>
              <a:t>                                  </a:t>
            </a:r>
            <a:r>
              <a:rPr b="0" lang="en-US" sz="1600" spc="-1" strike="noStrike">
                <a:solidFill>
                  <a:srgbClr val="7030a0"/>
                </a:solidFill>
                <a:latin typeface="Nobel-Book"/>
                <a:ea typeface="レクサスロダン Pro L"/>
              </a:rPr>
              <a:t>Internal Guide   :  Dr. Hemant K S</a:t>
            </a:r>
            <a:endParaRPr b="0" lang="en-US" sz="1600" spc="-1" strike="noStrike">
              <a:latin typeface="Arial"/>
            </a:endParaRPr>
          </a:p>
        </p:txBody>
      </p:sp>
      <p:sp>
        <p:nvSpPr>
          <p:cNvPr id="2" name="PlaceHolder 1"/>
          <p:cNvSpPr>
            <a:spLocks noGrp="1"/>
          </p:cNvSpPr>
          <p:nvPr>
            <p:ph type="sldNum" idx="1"/>
          </p:nvPr>
        </p:nvSpPr>
        <p:spPr/>
        <p:txBody>
          <a:bodyPr/>
          <a:p>
            <a:fld id="{E9F1E5FC-17B6-459A-85B1-E7B7E6D6FA29}"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16" name="PlaceHolder 2"/>
          <p:cNvSpPr>
            <a:spLocks noGrp="1"/>
          </p:cNvSpPr>
          <p:nvPr>
            <p:ph/>
          </p:nvPr>
        </p:nvSpPr>
        <p:spPr>
          <a:xfrm>
            <a:off x="695520" y="1268640"/>
            <a:ext cx="10800720" cy="4598280"/>
          </a:xfrm>
          <a:prstGeom prst="rect">
            <a:avLst/>
          </a:prstGeom>
          <a:noFill/>
          <a:ln w="0">
            <a:noFill/>
          </a:ln>
        </p:spPr>
        <p:txBody>
          <a:bodyPr lIns="90000" rIns="90000" tIns="45000" bIns="45000" anchor="t">
            <a:noAutofit/>
          </a:bodyPr>
          <a:p>
            <a:pPr marL="457200" indent="-457200">
              <a:lnSpc>
                <a:spcPct val="100000"/>
              </a:lnSpc>
              <a:spcAft>
                <a:spcPts val="1400"/>
              </a:spcAft>
              <a:buClr>
                <a:srgbClr val="000000"/>
              </a:buClr>
              <a:buFont typeface="Arial"/>
              <a:buChar char="•"/>
            </a:pPr>
            <a:r>
              <a:rPr b="0" lang="en-US" sz="1800" spc="-1" strike="noStrike">
                <a:solidFill>
                  <a:srgbClr val="000000"/>
                </a:solidFill>
                <a:latin typeface="Nobel-Book"/>
                <a:ea typeface="Roboto Medium"/>
              </a:rPr>
              <a:t>Based on the saved model we have done the prediction for the dataset for the next 24 hours of data. And generated accuracy score for the 49.7098% and 72.476%.</a:t>
            </a:r>
            <a:endParaRPr b="0" lang="en-US" sz="1800" spc="-1" strike="noStrike">
              <a:solidFill>
                <a:srgbClr val="000000"/>
              </a:solidFill>
              <a:latin typeface="Nobel-Book"/>
            </a:endParaRPr>
          </a:p>
          <a:p>
            <a:pPr>
              <a:lnSpc>
                <a:spcPct val="100000"/>
              </a:lnSpc>
              <a:spcAft>
                <a:spcPts val="1400"/>
              </a:spcAft>
              <a:buNone/>
            </a:pPr>
            <a:endParaRPr b="0" lang="en-US" sz="1800" spc="-1" strike="noStrike">
              <a:solidFill>
                <a:srgbClr val="000000"/>
              </a:solidFill>
              <a:latin typeface="Nobel-Book"/>
            </a:endParaRPr>
          </a:p>
          <a:p>
            <a:pPr>
              <a:lnSpc>
                <a:spcPct val="90000"/>
              </a:lnSpc>
              <a:spcAft>
                <a:spcPts val="1400"/>
              </a:spcAft>
              <a:buNone/>
            </a:pPr>
            <a:endParaRPr b="0" lang="en-US" sz="1800" spc="-1" strike="noStrike">
              <a:solidFill>
                <a:srgbClr val="000000"/>
              </a:solidFill>
              <a:latin typeface="Nobel-Book"/>
            </a:endParaRPr>
          </a:p>
        </p:txBody>
      </p:sp>
      <p:pic>
        <p:nvPicPr>
          <p:cNvPr id="217" name="Picture 4" descr=""/>
          <p:cNvPicPr/>
          <p:nvPr/>
        </p:nvPicPr>
        <p:blipFill>
          <a:blip r:embed="rId1"/>
          <a:stretch/>
        </p:blipFill>
        <p:spPr>
          <a:xfrm>
            <a:off x="1031400" y="2438280"/>
            <a:ext cx="10128960" cy="2694240"/>
          </a:xfrm>
          <a:prstGeom prst="rect">
            <a:avLst/>
          </a:prstGeom>
          <a:ln w="0">
            <a:noFill/>
          </a:ln>
        </p:spPr>
      </p:pic>
      <p:sp>
        <p:nvSpPr>
          <p:cNvPr id="4" name="PlaceHolder 3"/>
          <p:cNvSpPr>
            <a:spLocks noGrp="1"/>
          </p:cNvSpPr>
          <p:nvPr>
            <p:ph type="sldNum" idx="1"/>
          </p:nvPr>
        </p:nvSpPr>
        <p:spPr/>
        <p:txBody>
          <a:bodyPr/>
          <a:p>
            <a:fld id="{FFD3FA8E-FD25-4E82-A2AA-20B368DAA25D}"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Conclusion</a:t>
            </a:r>
            <a:endParaRPr b="0" lang="en-US" sz="2800" spc="-1" strike="noStrike">
              <a:solidFill>
                <a:srgbClr val="000000"/>
              </a:solidFill>
              <a:latin typeface="Nobel-Book"/>
            </a:endParaRPr>
          </a:p>
        </p:txBody>
      </p:sp>
      <p:sp>
        <p:nvSpPr>
          <p:cNvPr id="219" name="PlaceHolder 2"/>
          <p:cNvSpPr>
            <a:spLocks noGrp="1"/>
          </p:cNvSpPr>
          <p:nvPr>
            <p:ph/>
          </p:nvPr>
        </p:nvSpPr>
        <p:spPr>
          <a:xfrm>
            <a:off x="695520" y="1268640"/>
            <a:ext cx="10800720" cy="4598280"/>
          </a:xfrm>
          <a:prstGeom prst="rect">
            <a:avLst/>
          </a:prstGeom>
          <a:noFill/>
          <a:ln w="0">
            <a:noFill/>
          </a:ln>
        </p:spPr>
        <p:txBody>
          <a:bodyPr lIns="90000" rIns="90000" tIns="45000" bIns="45000" anchor="t">
            <a:noAutofit/>
          </a:bodyPr>
          <a:p>
            <a:pPr marL="457200" indent="-457200">
              <a:lnSpc>
                <a:spcPct val="100000"/>
              </a:lnSpc>
              <a:spcAft>
                <a:spcPts val="1400"/>
              </a:spcAft>
              <a:buClr>
                <a:srgbClr val="000000"/>
              </a:buClr>
              <a:buFont typeface="Arial"/>
              <a:buChar char="•"/>
            </a:pPr>
            <a:r>
              <a:rPr b="0" lang="en-IN" sz="1800" spc="-1" strike="noStrike">
                <a:solidFill>
                  <a:srgbClr val="000000"/>
                </a:solidFill>
                <a:latin typeface="Nobel-Book"/>
                <a:ea typeface="Roboto Medium"/>
              </a:rPr>
              <a:t>The project which we have created will forecast the air pollution data based on the previous days data on the hourly basis. The model is quite accurate while forecasting the data for the air pollution.</a:t>
            </a:r>
            <a:endParaRPr b="0" lang="en-US" sz="1800" spc="-1" strike="noStrike">
              <a:solidFill>
                <a:srgbClr val="000000"/>
              </a:solidFill>
              <a:latin typeface="Nobel-Book"/>
            </a:endParaRPr>
          </a:p>
          <a:p>
            <a:pPr marL="457200" indent="-457200">
              <a:lnSpc>
                <a:spcPct val="100000"/>
              </a:lnSpc>
              <a:spcAft>
                <a:spcPts val="1400"/>
              </a:spcAft>
              <a:buClr>
                <a:srgbClr val="000000"/>
              </a:buClr>
              <a:buFont typeface="Arial"/>
              <a:buChar char="•"/>
            </a:pPr>
            <a:r>
              <a:rPr b="0" lang="en-IN" sz="1800" spc="-1" strike="noStrike">
                <a:solidFill>
                  <a:srgbClr val="000000"/>
                </a:solidFill>
                <a:latin typeface="Nobel-Book"/>
                <a:ea typeface="Roboto Medium"/>
              </a:rPr>
              <a:t>The model will take the last 15 days of data on hourly basis and predict the next 24 hour of data.</a:t>
            </a:r>
            <a:endParaRPr b="0" lang="en-US" sz="1800" spc="-1" strike="noStrike">
              <a:solidFill>
                <a:srgbClr val="000000"/>
              </a:solidFill>
              <a:latin typeface="Nobel-Book"/>
            </a:endParaRPr>
          </a:p>
          <a:p>
            <a:pPr marL="457200" indent="-457200">
              <a:lnSpc>
                <a:spcPct val="100000"/>
              </a:lnSpc>
              <a:spcAft>
                <a:spcPts val="1400"/>
              </a:spcAft>
              <a:buClr>
                <a:srgbClr val="000000"/>
              </a:buClr>
              <a:buFont typeface="Arial"/>
              <a:buChar char="•"/>
            </a:pPr>
            <a:r>
              <a:rPr b="0" lang="en-IN" sz="1800" spc="-1" strike="noStrike">
                <a:solidFill>
                  <a:srgbClr val="000000"/>
                </a:solidFill>
                <a:latin typeface="Nobel-Book"/>
                <a:ea typeface="Roboto Medium"/>
              </a:rPr>
              <a:t>But we can forecast the weather how it is now and what in the next hour we cannot say anything about whether. The model will just forecast the next 24 hours of data based on the data which we have given for the forecasting.</a:t>
            </a:r>
            <a:endParaRPr b="0" lang="en-US" sz="1800" spc="-1" strike="noStrike">
              <a:solidFill>
                <a:srgbClr val="000000"/>
              </a:solidFill>
              <a:latin typeface="Nobel-Book"/>
            </a:endParaRPr>
          </a:p>
          <a:p>
            <a:pPr>
              <a:lnSpc>
                <a:spcPct val="100000"/>
              </a:lnSpc>
              <a:spcAft>
                <a:spcPts val="1400"/>
              </a:spcAft>
              <a:buNone/>
            </a:pPr>
            <a:endParaRPr b="0" lang="en-US" sz="1800" spc="-1" strike="noStrike">
              <a:solidFill>
                <a:srgbClr val="000000"/>
              </a:solidFill>
              <a:latin typeface="Nobel-Book"/>
            </a:endParaRPr>
          </a:p>
        </p:txBody>
      </p:sp>
      <p:sp>
        <p:nvSpPr>
          <p:cNvPr id="4" name="PlaceHolder 3"/>
          <p:cNvSpPr>
            <a:spLocks noGrp="1"/>
          </p:cNvSpPr>
          <p:nvPr>
            <p:ph type="sldNum" idx="1"/>
          </p:nvPr>
        </p:nvSpPr>
        <p:spPr/>
        <p:txBody>
          <a:bodyPr/>
          <a:p>
            <a:fld id="{CA2A39E6-700E-46EF-ABFE-48505C5F6A33}"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765000" y="2709000"/>
            <a:ext cx="10515240" cy="1325160"/>
          </a:xfrm>
          <a:prstGeom prst="rect">
            <a:avLst/>
          </a:prstGeom>
          <a:noFill/>
          <a:ln w="0">
            <a:noFill/>
          </a:ln>
        </p:spPr>
        <p:txBody>
          <a:bodyPr anchor="ctr">
            <a:noAutofit/>
          </a:bodyPr>
          <a:p>
            <a:pPr algn="ctr">
              <a:lnSpc>
                <a:spcPct val="90000"/>
              </a:lnSpc>
              <a:buNone/>
            </a:pPr>
            <a:r>
              <a:rPr b="1" lang="en-US" sz="7800" spc="-1" strike="noStrike">
                <a:solidFill>
                  <a:srgbClr val="ff6600"/>
                </a:solidFill>
                <a:latin typeface="Roboto Medium"/>
                <a:ea typeface="Roboto Medium"/>
              </a:rPr>
              <a:t>Thank You </a:t>
            </a:r>
            <a:endParaRPr b="0" lang="en-US" sz="78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9000"/>
            <a:ext cx="6211440" cy="837720"/>
          </a:xfrm>
          <a:prstGeom prst="rect">
            <a:avLst/>
          </a:prstGeom>
          <a:noFill/>
          <a:ln w="0">
            <a:noFill/>
          </a:ln>
        </p:spPr>
        <p:txBody>
          <a:bodyPr lIns="90000" rIns="90000" tIns="45000" bIns="45000" anchor="ctr">
            <a:noAutofit/>
          </a:bodyPr>
          <a:p>
            <a:pPr>
              <a:lnSpc>
                <a:spcPct val="90000"/>
              </a:lnSpc>
              <a:buNone/>
            </a:pPr>
            <a:r>
              <a:rPr b="1" lang="en-US" sz="2800" spc="-1" strike="noStrike" cap="all">
                <a:solidFill>
                  <a:srgbClr val="ff0000"/>
                </a:solidFill>
                <a:latin typeface="Roboto Medium"/>
                <a:ea typeface="Roboto Medium"/>
              </a:rPr>
              <a:t>Agenda</a:t>
            </a:r>
            <a:endParaRPr b="0" lang="en-US" sz="2800" spc="-1" strike="noStrike">
              <a:solidFill>
                <a:srgbClr val="000000"/>
              </a:solidFill>
              <a:latin typeface="Nobel-Book"/>
            </a:endParaRPr>
          </a:p>
        </p:txBody>
      </p:sp>
      <p:sp>
        <p:nvSpPr>
          <p:cNvPr id="175" name="PlaceHolder 2"/>
          <p:cNvSpPr>
            <a:spLocks noGrp="1"/>
          </p:cNvSpPr>
          <p:nvPr>
            <p:ph/>
          </p:nvPr>
        </p:nvSpPr>
        <p:spPr>
          <a:xfrm>
            <a:off x="834840" y="1143000"/>
            <a:ext cx="10899720" cy="4647960"/>
          </a:xfrm>
          <a:prstGeom prst="rect">
            <a:avLst/>
          </a:prstGeom>
          <a:noFill/>
          <a:ln w="0">
            <a:noFill/>
          </a:ln>
        </p:spPr>
        <p:txBody>
          <a:bodyPr lIns="90000" rIns="90000" tIns="45000" bIns="45000" anchor="t">
            <a:normAutofit/>
          </a:bodyPr>
          <a:p>
            <a:pPr marL="457200" indent="-45720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Introduction </a:t>
            </a:r>
            <a:endParaRPr b="0" lang="en-US" sz="1400" spc="-1" strike="noStrike">
              <a:solidFill>
                <a:srgbClr val="000000"/>
              </a:solidFill>
              <a:latin typeface="Nobel-Book"/>
            </a:endParaRPr>
          </a:p>
          <a:p>
            <a:pPr marL="457200" indent="-45720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Software hardware Requirement </a:t>
            </a:r>
            <a:endParaRPr b="0" lang="en-US" sz="1400" spc="-1" strike="noStrike">
              <a:solidFill>
                <a:srgbClr val="000000"/>
              </a:solidFill>
              <a:latin typeface="Nobel-Book"/>
            </a:endParaRPr>
          </a:p>
          <a:p>
            <a:pPr marL="457200" indent="-45720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Existing system and Proposed system </a:t>
            </a:r>
            <a:endParaRPr b="0" lang="en-US" sz="1400" spc="-1" strike="noStrike">
              <a:solidFill>
                <a:srgbClr val="000000"/>
              </a:solidFill>
              <a:latin typeface="Nobel-Book"/>
            </a:endParaRPr>
          </a:p>
          <a:p>
            <a:pPr marL="457200" indent="-45720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Methodology</a:t>
            </a:r>
            <a:endParaRPr b="0" lang="en-US" sz="1400" spc="-1" strike="noStrike">
              <a:solidFill>
                <a:srgbClr val="000000"/>
              </a:solidFill>
              <a:latin typeface="Nobel-Book"/>
            </a:endParaRPr>
          </a:p>
          <a:p>
            <a:pPr marL="457200" indent="-45720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Implementation </a:t>
            </a:r>
            <a:endParaRPr b="0" lang="en-US" sz="1400" spc="-1" strike="noStrike">
              <a:solidFill>
                <a:srgbClr val="000000"/>
              </a:solidFill>
              <a:latin typeface="Nobel-Book"/>
            </a:endParaRPr>
          </a:p>
          <a:p>
            <a:pPr marL="457200" indent="-45720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Result</a:t>
            </a:r>
            <a:endParaRPr b="0" lang="en-US" sz="1400" spc="-1" strike="noStrike">
              <a:solidFill>
                <a:srgbClr val="000000"/>
              </a:solidFill>
              <a:latin typeface="Nobel-Book"/>
            </a:endParaRPr>
          </a:p>
          <a:p>
            <a:pPr marL="457200" indent="-457200">
              <a:lnSpc>
                <a:spcPct val="150000"/>
              </a:lnSpc>
              <a:spcAft>
                <a:spcPts val="601"/>
              </a:spcAft>
              <a:buClr>
                <a:srgbClr val="000000"/>
              </a:buClr>
              <a:buFont typeface="Nobel-Book"/>
              <a:buAutoNum type="arabicPeriod"/>
            </a:pPr>
            <a:r>
              <a:rPr b="0" lang="en-US" sz="1400" spc="-1" strike="noStrike">
                <a:solidFill>
                  <a:srgbClr val="000000"/>
                </a:solidFill>
                <a:latin typeface="Roboto Medium"/>
                <a:ea typeface="Roboto Medium"/>
              </a:rPr>
              <a:t>Conclusion  </a:t>
            </a:r>
            <a:endParaRPr b="0" lang="en-US" sz="1400" spc="-1" strike="noStrike">
              <a:solidFill>
                <a:srgbClr val="000000"/>
              </a:solidFill>
              <a:latin typeface="Nobel-Book"/>
            </a:endParaRPr>
          </a:p>
          <a:p>
            <a:pPr>
              <a:lnSpc>
                <a:spcPct val="150000"/>
              </a:lnSpc>
              <a:spcAft>
                <a:spcPts val="601"/>
              </a:spcAft>
              <a:buNone/>
            </a:pPr>
            <a:endParaRPr b="0" lang="en-US" sz="1400" spc="-1" strike="noStrike">
              <a:solidFill>
                <a:srgbClr val="000000"/>
              </a:solidFill>
              <a:latin typeface="Nobel-Book"/>
            </a:endParaRPr>
          </a:p>
          <a:p>
            <a:pPr>
              <a:lnSpc>
                <a:spcPct val="90000"/>
              </a:lnSpc>
              <a:spcAft>
                <a:spcPts val="1400"/>
              </a:spcAft>
              <a:buNone/>
              <a:tabLst>
                <a:tab algn="l" pos="0"/>
              </a:tabLst>
            </a:pPr>
            <a:endParaRPr b="0" lang="en-US" sz="2400" spc="-1" strike="noStrike">
              <a:solidFill>
                <a:srgbClr val="000000"/>
              </a:solidFill>
              <a:latin typeface="Nobel-Book"/>
            </a:endParaRPr>
          </a:p>
          <a:p>
            <a:pPr>
              <a:lnSpc>
                <a:spcPct val="90000"/>
              </a:lnSpc>
              <a:spcAft>
                <a:spcPts val="1400"/>
              </a:spcAft>
              <a:buNone/>
              <a:tabLst>
                <a:tab algn="l" pos="0"/>
              </a:tabLst>
            </a:pPr>
            <a:endParaRPr b="0" lang="en-US" sz="2400" spc="-1" strike="noStrike">
              <a:solidFill>
                <a:srgbClr val="000000"/>
              </a:solidFill>
              <a:latin typeface="Nobel-Book"/>
            </a:endParaRPr>
          </a:p>
          <a:p>
            <a:pPr>
              <a:lnSpc>
                <a:spcPct val="90000"/>
              </a:lnSpc>
              <a:spcAft>
                <a:spcPts val="1400"/>
              </a:spcAft>
              <a:buNone/>
              <a:tabLst>
                <a:tab algn="l" pos="0"/>
              </a:tabLst>
            </a:pPr>
            <a:endParaRPr b="0" lang="en-US" sz="2400" spc="-1" strike="noStrike">
              <a:solidFill>
                <a:srgbClr val="000000"/>
              </a:solidFill>
              <a:latin typeface="Nobel-Book"/>
            </a:endParaRPr>
          </a:p>
        </p:txBody>
      </p:sp>
      <p:sp>
        <p:nvSpPr>
          <p:cNvPr id="4" name="PlaceHolder 3"/>
          <p:cNvSpPr>
            <a:spLocks noGrp="1"/>
          </p:cNvSpPr>
          <p:nvPr>
            <p:ph type="sldNum" idx="1"/>
          </p:nvPr>
        </p:nvSpPr>
        <p:spPr/>
        <p:txBody>
          <a:bodyPr/>
          <a:p>
            <a:fld id="{0754F402-1551-4483-B9F8-0F87B09A8C5D}"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Introduction</a:t>
            </a:r>
            <a:endParaRPr b="0" lang="en-US" sz="2800" spc="-1" strike="noStrike">
              <a:solidFill>
                <a:srgbClr val="000000"/>
              </a:solidFill>
              <a:latin typeface="Nobel-Book"/>
            </a:endParaRPr>
          </a:p>
        </p:txBody>
      </p:sp>
      <p:sp>
        <p:nvSpPr>
          <p:cNvPr id="177" name="PlaceHolder 2"/>
          <p:cNvSpPr>
            <a:spLocks noGrp="1"/>
          </p:cNvSpPr>
          <p:nvPr>
            <p:ph/>
          </p:nvPr>
        </p:nvSpPr>
        <p:spPr>
          <a:xfrm>
            <a:off x="695520" y="1371600"/>
            <a:ext cx="10800720" cy="4343040"/>
          </a:xfrm>
          <a:prstGeom prst="rect">
            <a:avLst/>
          </a:prstGeom>
          <a:noFill/>
          <a:ln w="0">
            <a:noFill/>
          </a:ln>
        </p:spPr>
        <p:txBody>
          <a:bodyPr lIns="90000" rIns="90000" tIns="45000" bIns="45000" anchor="t">
            <a:no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With the development of industry In last few years , we have to comprise with the air quality quite a lot. Even though we are not getting the air quality as good as earlier.</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The Air pollution is a mixture of hazardous substance from both human and natural resources. </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Vehicle emissions, fuel oils and natural gas to heat homes, by-products of manufacturing and power generation, particularly coal-fueled power plants, and fumes from chemical production are the primary sources of human-made air pollution. </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Because of this polluted air quality many people are getting infected and getting a harmful disease like lung cancer and many more.</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To control this air pollution we have to take care of many things like what will be the dew on that day , what will be the temperature on that day , what will be the air pressure and many more like that.</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The Dew point is the temperature the air needs to be cooled to in order to achieve the relative Humidity.</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Due to the air pollution even global warming is affecting.</a:t>
            </a:r>
            <a:endParaRPr b="0" lang="en-US" sz="1800" spc="-1" strike="noStrike">
              <a:solidFill>
                <a:srgbClr val="000000"/>
              </a:solidFill>
              <a:latin typeface="Nobel-Book"/>
            </a:endParaRPr>
          </a:p>
          <a:p>
            <a:pPr marL="108720">
              <a:lnSpc>
                <a:spcPct val="100000"/>
              </a:lnSpc>
              <a:spcBef>
                <a:spcPts val="1417"/>
              </a:spcBef>
              <a:buNone/>
              <a:tabLst>
                <a:tab algn="l" pos="0"/>
              </a:tabLst>
            </a:pPr>
            <a:endParaRPr b="0" lang="en-US" sz="1600" spc="-1" strike="noStrike">
              <a:solidFill>
                <a:srgbClr val="000000"/>
              </a:solidFill>
              <a:latin typeface="Nobel-Book"/>
            </a:endParaRPr>
          </a:p>
          <a:p>
            <a:pPr marL="108720">
              <a:lnSpc>
                <a:spcPct val="100000"/>
              </a:lnSpc>
              <a:spcBef>
                <a:spcPts val="1417"/>
              </a:spcBef>
              <a:buNone/>
              <a:tabLst>
                <a:tab algn="l" pos="0"/>
              </a:tabLst>
            </a:pPr>
            <a:endParaRPr b="0" lang="en-US" sz="1600" spc="-1" strike="noStrike">
              <a:solidFill>
                <a:srgbClr val="000000"/>
              </a:solidFill>
              <a:latin typeface="Nobel-Book"/>
            </a:endParaRPr>
          </a:p>
          <a:p>
            <a:pPr>
              <a:lnSpc>
                <a:spcPct val="90000"/>
              </a:lnSpc>
              <a:buNone/>
              <a:tabLst>
                <a:tab algn="l" pos="0"/>
              </a:tabLst>
            </a:pPr>
            <a:endParaRPr b="0" lang="en-US" sz="1400" spc="-1" strike="noStrike">
              <a:solidFill>
                <a:srgbClr val="000000"/>
              </a:solidFill>
              <a:latin typeface="Nobel-Book"/>
            </a:endParaRPr>
          </a:p>
        </p:txBody>
      </p:sp>
      <p:sp>
        <p:nvSpPr>
          <p:cNvPr id="4" name="PlaceHolder 3"/>
          <p:cNvSpPr>
            <a:spLocks noGrp="1"/>
          </p:cNvSpPr>
          <p:nvPr>
            <p:ph type="sldNum" idx="1"/>
          </p:nvPr>
        </p:nvSpPr>
        <p:spPr/>
        <p:txBody>
          <a:bodyPr/>
          <a:p>
            <a:fld id="{3B99E964-DD0B-4FC1-9A6C-D29812D4486D}"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79" name="PlaceHolder 2"/>
          <p:cNvSpPr>
            <a:spLocks noGrp="1"/>
          </p:cNvSpPr>
          <p:nvPr>
            <p:ph/>
          </p:nvPr>
        </p:nvSpPr>
        <p:spPr>
          <a:xfrm>
            <a:off x="696240" y="1371600"/>
            <a:ext cx="10800720" cy="4419360"/>
          </a:xfrm>
          <a:prstGeom prst="rect">
            <a:avLst/>
          </a:prstGeom>
          <a:noFill/>
          <a:ln w="0">
            <a:noFill/>
          </a:ln>
        </p:spPr>
        <p:txBody>
          <a:bodyPr lIns="90000" rIns="90000" tIns="45000" bIns="45000" anchor="t">
            <a:noAutofit/>
          </a:bodyPr>
          <a:p>
            <a:pPr marL="432000" indent="-323280">
              <a:lnSpc>
                <a:spcPct val="9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The air pollution could not just affect the human being it can affect the plant ecosystem also and it can even destroy the plant.</a:t>
            </a:r>
            <a:endParaRPr b="0" lang="en-US" sz="1800" spc="-1" strike="noStrike">
              <a:solidFill>
                <a:srgbClr val="000000"/>
              </a:solidFill>
              <a:latin typeface="Nobel-Book"/>
            </a:endParaRPr>
          </a:p>
          <a:p>
            <a:pPr marL="432000" indent="-323280">
              <a:lnSpc>
                <a:spcPct val="9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The air pollution depends upon the different parameters like the if the snow is there on that day then the Pollution will remain low on that day. And if there is no rain or no snow on that day then the pollution will be high on that day.</a:t>
            </a:r>
            <a:endParaRPr b="0" lang="en-US" sz="1800" spc="-1" strike="noStrike">
              <a:solidFill>
                <a:srgbClr val="000000"/>
              </a:solidFill>
              <a:latin typeface="Nobel-Book"/>
            </a:endParaRPr>
          </a:p>
          <a:p>
            <a:pPr marL="432000" indent="-323280">
              <a:lnSpc>
                <a:spcPct val="9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Other parameters like if the wind speed is more that the pollution on that area will remain low.</a:t>
            </a:r>
            <a:endParaRPr b="0" lang="en-US" sz="1800" spc="-1" strike="noStrike">
              <a:solidFill>
                <a:srgbClr val="000000"/>
              </a:solidFill>
              <a:latin typeface="Nobel-Book"/>
            </a:endParaRPr>
          </a:p>
          <a:p>
            <a:pPr marL="432000" indent="-323280">
              <a:lnSpc>
                <a:spcPct val="9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The pollution will be high if there is no rain , no snow and even there is very low wind speed in that area and the temperature is high. </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The pollution can very from hour to hour so we have collected the every hour of data with all the parameters. </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We are going to develop the model which can forecast the Air pollution based on the previous data using RNN(Recurrent Neural Network) algorithms which are LSTM(Long-short term memory) and GRU(Gated Recurrent Unit).</a:t>
            </a:r>
            <a:endParaRPr b="0" lang="en-US" sz="1800" spc="-1" strike="noStrike">
              <a:solidFill>
                <a:srgbClr val="000000"/>
              </a:solidFill>
              <a:latin typeface="Nobel-Book"/>
            </a:endParaRPr>
          </a:p>
          <a:p>
            <a:pPr>
              <a:lnSpc>
                <a:spcPct val="90000"/>
              </a:lnSpc>
              <a:spcAft>
                <a:spcPts val="1400"/>
              </a:spcAft>
              <a:buNone/>
            </a:pPr>
            <a:endParaRPr b="0" lang="en-US" sz="1600" spc="-1" strike="noStrike">
              <a:solidFill>
                <a:srgbClr val="000000"/>
              </a:solidFill>
              <a:latin typeface="Nobel-Book"/>
            </a:endParaRPr>
          </a:p>
        </p:txBody>
      </p:sp>
      <p:sp>
        <p:nvSpPr>
          <p:cNvPr id="4" name="PlaceHolder 3"/>
          <p:cNvSpPr>
            <a:spLocks noGrp="1"/>
          </p:cNvSpPr>
          <p:nvPr>
            <p:ph type="sldNum" idx="1"/>
          </p:nvPr>
        </p:nvSpPr>
        <p:spPr/>
        <p:txBody>
          <a:bodyPr/>
          <a:p>
            <a:fld id="{9C6FA588-0C52-47F7-BF8D-242432536B17}"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95520" y="395640"/>
            <a:ext cx="76100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Software and hardware requirement</a:t>
            </a:r>
            <a:endParaRPr b="0" lang="en-US" sz="2800" spc="-1" strike="noStrike">
              <a:solidFill>
                <a:srgbClr val="000000"/>
              </a:solidFill>
              <a:latin typeface="Nobel-Book"/>
            </a:endParaRPr>
          </a:p>
        </p:txBody>
      </p:sp>
      <p:sp>
        <p:nvSpPr>
          <p:cNvPr id="181" name="PlaceHolder 2"/>
          <p:cNvSpPr>
            <a:spLocks noGrp="1"/>
          </p:cNvSpPr>
          <p:nvPr>
            <p:ph/>
          </p:nvPr>
        </p:nvSpPr>
        <p:spPr>
          <a:xfrm>
            <a:off x="695520" y="1371600"/>
            <a:ext cx="10800720" cy="4571640"/>
          </a:xfrm>
          <a:prstGeom prst="rect">
            <a:avLst/>
          </a:prstGeom>
          <a:noFill/>
          <a:ln w="0">
            <a:noFill/>
          </a:ln>
        </p:spPr>
        <p:txBody>
          <a:bodyPr lIns="90000" rIns="90000" tIns="45000" bIns="45000" anchor="t">
            <a:no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Operating System : Windows 10 </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Software requirement : Python3 , sklearn , tensorflow , pandas , numpy</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Hardware requirement : 8gb ram , 120gb storage</a:t>
            </a:r>
            <a:endParaRPr b="0" lang="en-US" sz="1800" spc="-1" strike="noStrike">
              <a:solidFill>
                <a:srgbClr val="000000"/>
              </a:solidFill>
              <a:latin typeface="Nobel-Book"/>
            </a:endParaRPr>
          </a:p>
          <a:p>
            <a:pPr>
              <a:lnSpc>
                <a:spcPct val="90000"/>
              </a:lnSpc>
              <a:spcAft>
                <a:spcPts val="1400"/>
              </a:spcAft>
              <a:buNone/>
            </a:pPr>
            <a:endParaRPr b="0" lang="en-US" sz="1600" spc="-1" strike="noStrike">
              <a:solidFill>
                <a:srgbClr val="000000"/>
              </a:solidFill>
              <a:latin typeface="Nobel-Book"/>
            </a:endParaRPr>
          </a:p>
        </p:txBody>
      </p:sp>
      <p:sp>
        <p:nvSpPr>
          <p:cNvPr id="4" name="PlaceHolder 3"/>
          <p:cNvSpPr>
            <a:spLocks noGrp="1"/>
          </p:cNvSpPr>
          <p:nvPr>
            <p:ph type="sldNum" idx="1"/>
          </p:nvPr>
        </p:nvSpPr>
        <p:spPr/>
        <p:txBody>
          <a:bodyPr/>
          <a:p>
            <a:fld id="{E32DC79E-818E-4157-865A-18DA171977D9}"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95520" y="395640"/>
            <a:ext cx="745776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Existing system and proposed system</a:t>
            </a:r>
            <a:endParaRPr b="0" lang="en-US" sz="2800" spc="-1" strike="noStrike">
              <a:solidFill>
                <a:srgbClr val="000000"/>
              </a:solidFill>
              <a:latin typeface="Nobel-Book"/>
            </a:endParaRPr>
          </a:p>
        </p:txBody>
      </p:sp>
      <p:sp>
        <p:nvSpPr>
          <p:cNvPr id="183" name="PlaceHolder 2"/>
          <p:cNvSpPr>
            <a:spLocks noGrp="1"/>
          </p:cNvSpPr>
          <p:nvPr>
            <p:ph/>
          </p:nvPr>
        </p:nvSpPr>
        <p:spPr>
          <a:xfrm>
            <a:off x="695520" y="1371600"/>
            <a:ext cx="10800720" cy="4571640"/>
          </a:xfrm>
          <a:prstGeom prst="rect">
            <a:avLst/>
          </a:prstGeom>
          <a:noFill/>
          <a:ln w="0">
            <a:noFill/>
          </a:ln>
        </p:spPr>
        <p:txBody>
          <a:bodyPr lIns="90000" rIns="90000" tIns="45000" bIns="45000" anchor="t">
            <a:no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In real time there are the website and some weather app ,  which are showing the real time Air pollution index on the basis of sensor the data which they have collected.</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In real time there are no any website which can forecast the air pollution they are just giving us the data which they have collected using the different sensors over there in atmosphere.</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But for our model we don’t need any real time data instead of that we can just use the existing data which they have collected and we can forecast on the basis of that.</a:t>
            </a:r>
            <a:endParaRPr b="0" lang="en-US" sz="1800" spc="-1" strike="noStrike">
              <a:solidFill>
                <a:srgbClr val="000000"/>
              </a:solidFill>
              <a:latin typeface="Nobel-Book"/>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Nobel-Book"/>
                <a:ea typeface="DejaVu Sans"/>
              </a:rPr>
              <a:t>The proposed project is that we just have to give the last 15 days of data and based on that it will forecast the Air pollution based on that. We have to give the data based on this parameters like Dew , temperature , pressure , wind_Dir , wind_speed , snow , rain and pollution. </a:t>
            </a:r>
            <a:endParaRPr b="0" lang="en-US" sz="1800" spc="-1" strike="noStrike">
              <a:solidFill>
                <a:srgbClr val="000000"/>
              </a:solidFill>
              <a:latin typeface="Nobel-Book"/>
            </a:endParaRPr>
          </a:p>
          <a:p>
            <a:pPr>
              <a:lnSpc>
                <a:spcPct val="90000"/>
              </a:lnSpc>
              <a:spcAft>
                <a:spcPts val="1400"/>
              </a:spcAft>
              <a:buNone/>
            </a:pPr>
            <a:endParaRPr b="0" lang="en-US" sz="1600" spc="-1" strike="noStrike">
              <a:solidFill>
                <a:srgbClr val="000000"/>
              </a:solidFill>
              <a:latin typeface="Nobel-Book"/>
            </a:endParaRPr>
          </a:p>
        </p:txBody>
      </p:sp>
      <p:sp>
        <p:nvSpPr>
          <p:cNvPr id="4" name="PlaceHolder 3"/>
          <p:cNvSpPr>
            <a:spLocks noGrp="1"/>
          </p:cNvSpPr>
          <p:nvPr>
            <p:ph type="sldNum" idx="1"/>
          </p:nvPr>
        </p:nvSpPr>
        <p:spPr/>
        <p:txBody>
          <a:bodyPr/>
          <a:p>
            <a:fld id="{7ABF9F18-9247-44F1-BD0B-64E1C8F0A4B6}"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Methodology</a:t>
            </a:r>
            <a:endParaRPr b="0" lang="en-US" sz="2800" spc="-1" strike="noStrike">
              <a:solidFill>
                <a:srgbClr val="000000"/>
              </a:solidFill>
              <a:latin typeface="Nobel-Book"/>
            </a:endParaRPr>
          </a:p>
        </p:txBody>
      </p:sp>
      <p:sp>
        <p:nvSpPr>
          <p:cNvPr id="185" name="PlaceHolder 2"/>
          <p:cNvSpPr>
            <a:spLocks noGrp="1"/>
          </p:cNvSpPr>
          <p:nvPr>
            <p:ph/>
          </p:nvPr>
        </p:nvSpPr>
        <p:spPr>
          <a:xfrm>
            <a:off x="695520" y="1371600"/>
            <a:ext cx="10800720" cy="4722480"/>
          </a:xfrm>
          <a:prstGeom prst="rect">
            <a:avLst/>
          </a:prstGeom>
          <a:noFill/>
          <a:ln w="0">
            <a:noFill/>
          </a:ln>
        </p:spPr>
        <p:txBody>
          <a:bodyPr lIns="90000" rIns="90000" tIns="45000" bIns="45000" anchor="t">
            <a:noAutofit/>
          </a:bodyPr>
          <a:p>
            <a:pPr marL="457200" indent="-457200">
              <a:lnSpc>
                <a:spcPct val="90000"/>
              </a:lnSpc>
              <a:spcAft>
                <a:spcPts val="1400"/>
              </a:spcAft>
              <a:buClr>
                <a:srgbClr val="000000"/>
              </a:buClr>
              <a:buFont typeface="Arial"/>
              <a:buChar char="•"/>
            </a:pPr>
            <a:r>
              <a:rPr b="0" lang="en-IN" sz="1800" spc="-1" strike="noStrike">
                <a:solidFill>
                  <a:srgbClr val="000000"/>
                </a:solidFill>
                <a:latin typeface="Nobel-Book"/>
                <a:ea typeface="Roboto Medium"/>
              </a:rPr>
              <a:t>In this research we are going to use the famous Recurrent Neural Network algorithm which are LSTM(Long Short term memory) and GRU(Gated Recurrent Unit).</a:t>
            </a:r>
            <a:endParaRPr b="0" lang="en-US" sz="1800" spc="-1" strike="noStrike">
              <a:solidFill>
                <a:srgbClr val="000000"/>
              </a:solidFill>
              <a:latin typeface="Nobel-Book"/>
            </a:endParaRPr>
          </a:p>
          <a:p>
            <a:pPr>
              <a:lnSpc>
                <a:spcPct val="90000"/>
              </a:lnSpc>
              <a:spcAft>
                <a:spcPts val="1400"/>
              </a:spcAft>
              <a:buNone/>
            </a:pPr>
            <a:endParaRPr b="0" lang="en-US" sz="1600" spc="-1" strike="noStrike">
              <a:solidFill>
                <a:srgbClr val="000000"/>
              </a:solidFill>
              <a:latin typeface="Nobel-Book"/>
            </a:endParaRPr>
          </a:p>
        </p:txBody>
      </p:sp>
      <p:pic>
        <p:nvPicPr>
          <p:cNvPr id="186" name="Picture 4" descr=""/>
          <p:cNvPicPr/>
          <p:nvPr/>
        </p:nvPicPr>
        <p:blipFill>
          <a:blip r:embed="rId1"/>
          <a:stretch/>
        </p:blipFill>
        <p:spPr>
          <a:xfrm>
            <a:off x="2514600" y="2057400"/>
            <a:ext cx="6336360" cy="3971880"/>
          </a:xfrm>
          <a:prstGeom prst="rect">
            <a:avLst/>
          </a:prstGeom>
          <a:ln w="0">
            <a:noFill/>
          </a:ln>
        </p:spPr>
      </p:pic>
      <p:sp>
        <p:nvSpPr>
          <p:cNvPr id="4" name="PlaceHolder 3"/>
          <p:cNvSpPr>
            <a:spLocks noGrp="1"/>
          </p:cNvSpPr>
          <p:nvPr>
            <p:ph type="sldNum" idx="1"/>
          </p:nvPr>
        </p:nvSpPr>
        <p:spPr/>
        <p:txBody>
          <a:bodyPr/>
          <a:p>
            <a:fld id="{2A26B55B-311A-44F2-9D06-4FACB34D49EF}"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695520" y="395640"/>
            <a:ext cx="6211440" cy="837720"/>
          </a:xfrm>
          <a:prstGeom prst="rect">
            <a:avLst/>
          </a:prstGeom>
          <a:noFill/>
          <a:ln w="0">
            <a:noFill/>
          </a:ln>
        </p:spPr>
        <p:txBody>
          <a:bodyPr lIns="90000" rIns="90000" tIns="45000" bIns="45000" anchor="ctr">
            <a:noAutofit/>
          </a:bodyPr>
          <a:p>
            <a:pPr>
              <a:lnSpc>
                <a:spcPct val="90000"/>
              </a:lnSpc>
              <a:buNone/>
            </a:pPr>
            <a:r>
              <a:rPr b="0" lang="en-US"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88" name="PlaceHolder 2"/>
          <p:cNvSpPr>
            <a:spLocks noGrp="1"/>
          </p:cNvSpPr>
          <p:nvPr>
            <p:ph/>
          </p:nvPr>
        </p:nvSpPr>
        <p:spPr>
          <a:xfrm>
            <a:off x="695520" y="1371600"/>
            <a:ext cx="10800720" cy="4722480"/>
          </a:xfrm>
          <a:prstGeom prst="rect">
            <a:avLst/>
          </a:prstGeom>
          <a:noFill/>
          <a:ln w="0">
            <a:noFill/>
          </a:ln>
        </p:spPr>
        <p:txBody>
          <a:bodyPr lIns="90000" rIns="90000" tIns="45000" bIns="45000" anchor="t">
            <a:noAutofit/>
          </a:bodyPr>
          <a:p>
            <a:pPr marL="457200" indent="-457200">
              <a:lnSpc>
                <a:spcPct val="90000"/>
              </a:lnSpc>
              <a:spcAft>
                <a:spcPts val="1400"/>
              </a:spcAft>
              <a:buClr>
                <a:srgbClr val="000000"/>
              </a:buClr>
              <a:buFont typeface="Arial"/>
              <a:buChar char="•"/>
            </a:pPr>
            <a:r>
              <a:rPr b="0" lang="en-IN" sz="1800" spc="-1" strike="noStrike">
                <a:solidFill>
                  <a:srgbClr val="000000"/>
                </a:solidFill>
                <a:latin typeface="Nobel-Book"/>
                <a:ea typeface="Roboto Medium"/>
              </a:rPr>
              <a:t>We have created a model based on the both the LSTM and GRU. We have added the different layers of LSTM and GRU to it to run it.</a:t>
            </a:r>
            <a:endParaRPr b="0" lang="en-US" sz="1800" spc="-1" strike="noStrike">
              <a:solidFill>
                <a:srgbClr val="000000"/>
              </a:solidFill>
              <a:latin typeface="Nobel-Book"/>
            </a:endParaRPr>
          </a:p>
          <a:p>
            <a:pPr marL="457200" indent="-457200">
              <a:lnSpc>
                <a:spcPct val="90000"/>
              </a:lnSpc>
              <a:spcAft>
                <a:spcPts val="1400"/>
              </a:spcAft>
              <a:buClr>
                <a:srgbClr val="000000"/>
              </a:buClr>
              <a:buFont typeface="Arial"/>
              <a:buChar char="•"/>
            </a:pPr>
            <a:r>
              <a:rPr b="0" lang="en-IN" sz="1800" spc="-1" strike="noStrike">
                <a:solidFill>
                  <a:srgbClr val="000000"/>
                </a:solidFill>
                <a:latin typeface="Nobel-Book"/>
                <a:ea typeface="Roboto Medium"/>
              </a:rPr>
              <a:t>The model is quite accurate while forecasting the data for the air pollution.</a:t>
            </a:r>
            <a:endParaRPr b="0" lang="en-US" sz="1800" spc="-1" strike="noStrike">
              <a:solidFill>
                <a:srgbClr val="000000"/>
              </a:solidFill>
              <a:latin typeface="Nobel-Book"/>
            </a:endParaRPr>
          </a:p>
          <a:p>
            <a:pPr marL="457200" indent="-457200">
              <a:lnSpc>
                <a:spcPct val="90000"/>
              </a:lnSpc>
              <a:spcAft>
                <a:spcPts val="1400"/>
              </a:spcAft>
              <a:buClr>
                <a:srgbClr val="000000"/>
              </a:buClr>
              <a:buFont typeface="Arial"/>
              <a:buChar char="•"/>
            </a:pPr>
            <a:r>
              <a:rPr b="0" lang="en-IN" sz="1800" spc="-1" strike="noStrike">
                <a:solidFill>
                  <a:srgbClr val="000000"/>
                </a:solidFill>
                <a:latin typeface="Nobel-Book"/>
                <a:ea typeface="Roboto Medium"/>
              </a:rPr>
              <a:t>We have added some layers for the Dropout which will drop out the some of the neurons which are not useful or the neurons which are not sending the data to the next layer.</a:t>
            </a:r>
            <a:endParaRPr b="0" lang="en-US" sz="1800" spc="-1" strike="noStrike">
              <a:solidFill>
                <a:srgbClr val="000000"/>
              </a:solidFill>
              <a:latin typeface="Nobel-Book"/>
            </a:endParaRPr>
          </a:p>
          <a:p>
            <a:pPr marL="457200" indent="-457200">
              <a:lnSpc>
                <a:spcPct val="90000"/>
              </a:lnSpc>
              <a:spcAft>
                <a:spcPts val="1400"/>
              </a:spcAft>
              <a:buClr>
                <a:srgbClr val="000000"/>
              </a:buClr>
              <a:buFont typeface="Arial"/>
              <a:buChar char="•"/>
            </a:pPr>
            <a:r>
              <a:rPr b="0" lang="en-IN" sz="1800" spc="-1" strike="noStrike">
                <a:solidFill>
                  <a:srgbClr val="000000"/>
                </a:solidFill>
                <a:latin typeface="Nobel-Book"/>
                <a:ea typeface="Roboto Medium"/>
              </a:rPr>
              <a:t>The optimizer we have used is Adam optimizer with the learning rate of 0.001.</a:t>
            </a:r>
            <a:endParaRPr b="0" lang="en-US" sz="1800" spc="-1" strike="noStrike">
              <a:solidFill>
                <a:srgbClr val="000000"/>
              </a:solidFill>
              <a:latin typeface="Nobel-Book"/>
            </a:endParaRPr>
          </a:p>
          <a:p>
            <a:pPr marL="457200" indent="-457200">
              <a:lnSpc>
                <a:spcPct val="90000"/>
              </a:lnSpc>
              <a:spcAft>
                <a:spcPts val="1400"/>
              </a:spcAft>
              <a:buClr>
                <a:srgbClr val="000000"/>
              </a:buClr>
              <a:buFont typeface="Arial"/>
              <a:buChar char="•"/>
            </a:pPr>
            <a:r>
              <a:rPr b="0" lang="en-IN" sz="1800" spc="-1" strike="noStrike">
                <a:solidFill>
                  <a:srgbClr val="000000"/>
                </a:solidFill>
                <a:latin typeface="Nobel-Book"/>
                <a:ea typeface="Roboto Medium"/>
              </a:rPr>
              <a:t>Based on this parameter we have trained the model with the 200 epoch value and 25 step per epoch value.</a:t>
            </a:r>
            <a:endParaRPr b="0" lang="en-US" sz="1800" spc="-1" strike="noStrike">
              <a:solidFill>
                <a:srgbClr val="000000"/>
              </a:solidFill>
              <a:latin typeface="Nobel-Book"/>
            </a:endParaRPr>
          </a:p>
          <a:p>
            <a:pPr>
              <a:lnSpc>
                <a:spcPct val="90000"/>
              </a:lnSpc>
              <a:spcAft>
                <a:spcPts val="1400"/>
              </a:spcAft>
              <a:buNone/>
              <a:tabLst>
                <a:tab algn="l" pos="0"/>
              </a:tabLst>
            </a:pPr>
            <a:endParaRPr b="0" lang="en-US" sz="1800" spc="-1" strike="noStrike">
              <a:solidFill>
                <a:srgbClr val="000000"/>
              </a:solidFill>
              <a:latin typeface="Nobel-Book"/>
            </a:endParaRPr>
          </a:p>
        </p:txBody>
      </p:sp>
      <p:sp>
        <p:nvSpPr>
          <p:cNvPr id="4" name="PlaceHolder 3"/>
          <p:cNvSpPr>
            <a:spLocks noGrp="1"/>
          </p:cNvSpPr>
          <p:nvPr>
            <p:ph type="sldNum" idx="1"/>
          </p:nvPr>
        </p:nvSpPr>
        <p:spPr/>
        <p:txBody>
          <a:bodyPr/>
          <a:p>
            <a:fld id="{F44B681E-2014-49A9-8DD4-124225AAA582}"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1708</TotalTime>
  <Application>LibreOffice/7.3.4.2$Linux_X86_64 LibreOffice_project/30$Build-2</Application>
  <AppVersion>15.0000</AppVersion>
  <Words>1485</Words>
  <Paragraphs>110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2020-08-17T03:18:34Z</dcterms:created>
  <dc:creator>girija</dc:creator>
  <dc:description/>
  <dc:language>en-US</dc:language>
  <cp:lastModifiedBy/>
  <cp:lastPrinted>2018-09-28T07:11:06Z</cp:lastPrinted>
  <dcterms:modified xsi:type="dcterms:W3CDTF">2022-07-30T15:17:15Z</dcterms:modified>
  <cp:revision>276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PresentationFormat">
    <vt:lpwstr>Widescreen</vt:lpwstr>
  </property>
  <property fmtid="{D5CDD505-2E9C-101B-9397-08002B2CF9AE}" pid="4" name="Slides">
    <vt:i4>23</vt:i4>
  </property>
</Properties>
</file>