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10.png" ContentType="image/png"/>
  <Override PartName="/ppt/media/image2.jpeg" ContentType="image/jpeg"/>
  <Override PartName="/ppt/media/image3.jpeg" ContentType="image/jpeg"/>
  <Override PartName="/ppt/media/image4.jpeg" ContentType="image/jpeg"/>
  <Override PartName="/ppt/media/image5.jpeg" ContentType="image/jpe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07200" cy="9939337"/>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ffffff"/>
                </a:solidFill>
                <a:latin typeface="Nobel-Book"/>
              </a:rPr>
              <a:t>Click to move the slide</a:t>
            </a:r>
            <a:endParaRPr b="0" lang="en-US" sz="1800" spc="-1" strike="noStrike">
              <a:solidFill>
                <a:srgbClr val="ffffff"/>
              </a:solidFill>
              <a:latin typeface="Nobel-Book"/>
            </a:endParaRPr>
          </a:p>
        </p:txBody>
      </p:sp>
      <p:sp>
        <p:nvSpPr>
          <p:cNvPr id="161"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62"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63"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64"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65"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9DFA348A-8735-4752-ABE0-DD07B000119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422280" y="1243080"/>
            <a:ext cx="5963760" cy="3355560"/>
          </a:xfrm>
          <a:prstGeom prst="rect">
            <a:avLst/>
          </a:prstGeom>
        </p:spPr>
      </p:sp>
      <p:sp>
        <p:nvSpPr>
          <p:cNvPr id="221" name="PlaceHolder 2"/>
          <p:cNvSpPr>
            <a:spLocks noGrp="1"/>
          </p:cNvSpPr>
          <p:nvPr>
            <p:ph type="body"/>
          </p:nvPr>
        </p:nvSpPr>
        <p:spPr>
          <a:xfrm>
            <a:off x="680760" y="4783320"/>
            <a:ext cx="5445360" cy="3913200"/>
          </a:xfrm>
          <a:prstGeom prst="rect">
            <a:avLst/>
          </a:prstGeom>
        </p:spPr>
        <p:txBody>
          <a:bodyPr>
            <a:noAutofit/>
          </a:bodyPr>
          <a:p>
            <a:endParaRPr b="0" lang="en-US" sz="2000" spc="-1" strike="noStrike">
              <a:latin typeface="Arial"/>
            </a:endParaRPr>
          </a:p>
        </p:txBody>
      </p:sp>
      <p:sp>
        <p:nvSpPr>
          <p:cNvPr id="222" name="Slide Number Placeholder 3"/>
          <p:cNvSpPr txBox="1"/>
          <p:nvPr/>
        </p:nvSpPr>
        <p:spPr>
          <a:xfrm>
            <a:off x="3855960" y="9440640"/>
            <a:ext cx="2949480" cy="498240"/>
          </a:xfrm>
          <a:prstGeom prst="rect">
            <a:avLst/>
          </a:prstGeom>
          <a:noFill/>
          <a:ln w="0">
            <a:noFill/>
          </a:ln>
        </p:spPr>
        <p:txBody>
          <a:bodyPr anchor="b">
            <a:noAutofit/>
          </a:bodyPr>
          <a:p>
            <a:pPr algn="r">
              <a:lnSpc>
                <a:spcPct val="100000"/>
              </a:lnSpc>
            </a:pPr>
            <a:fld id="{39F6CE11-A6FD-4BDC-9151-5115E710FADC}" type="slidenum">
              <a:rPr b="0" lang="en-NZ"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Nobel-Book"/>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765000" y="270900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Nobel-Book"/>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Nobel-Book"/>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8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8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8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Nobel-Book"/>
            </a:endParaRPr>
          </a:p>
        </p:txBody>
      </p:sp>
      <p:sp>
        <p:nvSpPr>
          <p:cNvPr id="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765000" y="270900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9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9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Nobel-Book"/>
            </a:endParaRPr>
          </a:p>
        </p:txBody>
      </p:sp>
      <p:sp>
        <p:nvSpPr>
          <p:cNvPr id="9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Nobel-Book"/>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0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0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0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0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1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1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1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1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1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1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1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1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2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2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Nobel-Book"/>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765000" y="270900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4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4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4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4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4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5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5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5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5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5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5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5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5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765000" y="270900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65000" y="2709000"/>
            <a:ext cx="10515240" cy="1325160"/>
          </a:xfrm>
          <a:prstGeom prst="rect">
            <a:avLst/>
          </a:prstGeom>
        </p:spPr>
        <p:txBody>
          <a:bodyPr lIns="0" rIns="0" tIns="0" bIns="0" anchor="ctr">
            <a:noAutofit/>
          </a:bodyPr>
          <a:p>
            <a:endParaRPr b="0" lang="en-US" sz="1800" spc="-1" strike="noStrike">
              <a:solidFill>
                <a:srgbClr val="000000"/>
              </a:solidFill>
              <a:latin typeface="Nobel-Book"/>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Nobel-Book"/>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Nobel-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C:\Users\Admin\Downloads\ilovepdf_pages-to-jpg (1)\RU_PPT Template-White Blank_page-0001.jpg"/>
          <p:cNvPicPr/>
          <p:nvPr/>
        </p:nvPicPr>
        <p:blipFill>
          <a:blip r:embed="rId2"/>
          <a:stretch/>
        </p:blipFill>
        <p:spPr>
          <a:xfrm>
            <a:off x="0" y="0"/>
            <a:ext cx="12192840" cy="6857640"/>
          </a:xfrm>
          <a:prstGeom prst="rect">
            <a:avLst/>
          </a:prstGeom>
          <a:ln w="0">
            <a:noFill/>
          </a:ln>
        </p:spPr>
      </p:pic>
      <p:sp>
        <p:nvSpPr>
          <p:cNvPr id="1" name="PlaceHolder 1"/>
          <p:cNvSpPr>
            <a:spLocks noGrp="1"/>
          </p:cNvSpPr>
          <p:nvPr>
            <p:ph type="title"/>
          </p:nvPr>
        </p:nvSpPr>
        <p:spPr>
          <a:xfrm>
            <a:off x="1058400" y="3124080"/>
            <a:ext cx="8421480" cy="1749600"/>
          </a:xfrm>
          <a:prstGeom prst="rect">
            <a:avLst/>
          </a:prstGeom>
        </p:spPr>
        <p:txBody>
          <a:bodyPr lIns="90000" rIns="90000" tIns="45000" bIns="45000" anchor="ctr">
            <a:noAutofit/>
          </a:bodyPr>
          <a:p>
            <a:pPr>
              <a:lnSpc>
                <a:spcPct val="90000"/>
              </a:lnSpc>
            </a:pPr>
            <a:r>
              <a:rPr b="0" lang="en-NZ" sz="4000" spc="-1" strike="noStrike">
                <a:solidFill>
                  <a:srgbClr val="ff6600"/>
                </a:solidFill>
                <a:latin typeface="Roboto Medium"/>
                <a:ea typeface="Roboto Medium"/>
              </a:rPr>
              <a:t>TITLE</a:t>
            </a:r>
            <a:br/>
            <a:r>
              <a:rPr b="0" lang="en-NZ" sz="4000" spc="-1" strike="noStrike">
                <a:solidFill>
                  <a:srgbClr val="ff6600"/>
                </a:solidFill>
                <a:latin typeface="Roboto Medium"/>
                <a:ea typeface="Roboto Medium"/>
              </a:rPr>
              <a:t>OF </a:t>
            </a:r>
            <a:br/>
            <a:r>
              <a:rPr b="0" lang="en-NZ" sz="4000" spc="-1" strike="noStrike">
                <a:solidFill>
                  <a:srgbClr val="ff6600"/>
                </a:solidFill>
                <a:latin typeface="Roboto Medium"/>
                <a:ea typeface="Roboto Medium"/>
              </a:rPr>
              <a:t>PRESENTATION</a:t>
            </a:r>
            <a:endParaRPr b="0" lang="en-US" sz="4000" spc="-1" strike="noStrike">
              <a:solidFill>
                <a:srgbClr val="ffffff"/>
              </a:solidFill>
              <a:latin typeface="Nobel-Book"/>
            </a:endParaRPr>
          </a:p>
        </p:txBody>
      </p:sp>
      <p:sp>
        <p:nvSpPr>
          <p:cNvPr id="2" name="PlaceHolder 2"/>
          <p:cNvSpPr>
            <a:spLocks noGrp="1"/>
          </p:cNvSpPr>
          <p:nvPr>
            <p:ph type="body"/>
          </p:nvPr>
        </p:nvSpPr>
        <p:spPr>
          <a:xfrm>
            <a:off x="1046520" y="5129640"/>
            <a:ext cx="6755400" cy="407520"/>
          </a:xfrm>
          <a:prstGeom prst="rect">
            <a:avLst/>
          </a:prstGeom>
        </p:spPr>
        <p:txBody>
          <a:bodyPr lIns="90000" rIns="90000" tIns="45000" bIns="45000" anchor="ctr">
            <a:noAutofit/>
          </a:bodyPr>
          <a:p>
            <a:pPr>
              <a:lnSpc>
                <a:spcPct val="100000"/>
              </a:lnSpc>
              <a:tabLst>
                <a:tab algn="l" pos="0"/>
              </a:tabLst>
            </a:pPr>
            <a:r>
              <a:rPr b="0" lang="en-NZ" sz="2500" spc="398" strike="noStrike">
                <a:solidFill>
                  <a:srgbClr val="ff6600"/>
                </a:solidFill>
                <a:latin typeface="Roboto Medium"/>
                <a:ea typeface="Roboto Medium"/>
              </a:rPr>
              <a:t>Department Name and Division</a:t>
            </a:r>
            <a:endParaRPr b="0" lang="en-US" sz="2500" spc="-1" strike="noStrike">
              <a:solidFill>
                <a:srgbClr val="ffffff"/>
              </a:solidFill>
              <a:latin typeface="Nobel-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2" descr="C:\Users\Admin\Downloads\ilovepdf_pages-to-jpg (3)\RU_PPT Template-White Blank (1)_page-0003.jpg"/>
          <p:cNvPicPr/>
          <p:nvPr/>
        </p:nvPicPr>
        <p:blipFill>
          <a:blip r:embed="rId2"/>
          <a:stretch/>
        </p:blipFill>
        <p:spPr>
          <a:xfrm>
            <a:off x="0" y="0"/>
            <a:ext cx="12191760" cy="6856920"/>
          </a:xfrm>
          <a:prstGeom prst="rect">
            <a:avLst/>
          </a:prstGeom>
          <a:ln w="0">
            <a:noFill/>
          </a:ln>
        </p:spPr>
      </p:pic>
      <p:sp>
        <p:nvSpPr>
          <p:cNvPr id="40" name="PlaceHolder 1"/>
          <p:cNvSpPr>
            <a:spLocks noGrp="1"/>
          </p:cNvSpPr>
          <p:nvPr>
            <p:ph type="sldNum"/>
          </p:nvPr>
        </p:nvSpPr>
        <p:spPr>
          <a:xfrm>
            <a:off x="11367000" y="6095880"/>
            <a:ext cx="595800" cy="364680"/>
          </a:xfrm>
          <a:prstGeom prst="rect">
            <a:avLst/>
          </a:prstGeom>
        </p:spPr>
        <p:txBody>
          <a:bodyPr lIns="90000" rIns="90000" tIns="45000" bIns="45000" anchor="ctr">
            <a:noAutofit/>
          </a:bodyPr>
          <a:p>
            <a:pPr algn="ctr">
              <a:lnSpc>
                <a:spcPct val="100000"/>
              </a:lnSpc>
            </a:pPr>
            <a:fld id="{F0163A10-727D-44B7-8A64-3E8224A5F54A}"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
        <p:nvSpPr>
          <p:cNvPr id="41" name="PlaceHolder 2"/>
          <p:cNvSpPr>
            <a:spLocks noGrp="1"/>
          </p:cNvSpPr>
          <p:nvPr>
            <p:ph type="title"/>
          </p:nvPr>
        </p:nvSpPr>
        <p:spPr>
          <a:xfrm>
            <a:off x="695520" y="395640"/>
            <a:ext cx="6211440" cy="837720"/>
          </a:xfrm>
          <a:prstGeom prst="rect">
            <a:avLst/>
          </a:prstGeom>
        </p:spPr>
        <p:txBody>
          <a:bodyPr lIns="90000" rIns="90000" tIns="45000" bIns="45000" anchor="ctr">
            <a:noAutofit/>
          </a:bodyPr>
          <a:p>
            <a:pPr>
              <a:lnSpc>
                <a:spcPct val="90000"/>
              </a:lnSpc>
            </a:pPr>
            <a:r>
              <a:rPr b="0" lang="en-US" sz="2800" spc="-1" strike="noStrike" cap="all">
                <a:solidFill>
                  <a:srgbClr val="808080"/>
                </a:solidFill>
                <a:latin typeface="Roboto Medium"/>
                <a:ea typeface="Roboto Medium"/>
              </a:rPr>
              <a:t>Agenda</a:t>
            </a:r>
            <a:endParaRPr b="0" lang="en-US" sz="2800" spc="-1" strike="noStrike">
              <a:solidFill>
                <a:srgbClr val="000000"/>
              </a:solidFill>
              <a:latin typeface="Nobel-Book"/>
            </a:endParaRPr>
          </a:p>
        </p:txBody>
      </p:sp>
      <p:sp>
        <p:nvSpPr>
          <p:cNvPr id="42" name="PlaceHolder 3"/>
          <p:cNvSpPr>
            <a:spLocks noGrp="1"/>
          </p:cNvSpPr>
          <p:nvPr>
            <p:ph type="body"/>
          </p:nvPr>
        </p:nvSpPr>
        <p:spPr>
          <a:xfrm>
            <a:off x="695520" y="1774080"/>
            <a:ext cx="10800720" cy="4320000"/>
          </a:xfrm>
          <a:prstGeom prst="rect">
            <a:avLst/>
          </a:prstGeom>
        </p:spPr>
        <p:txBody>
          <a:bodyPr lIns="90000" rIns="90000" tIns="45000" bIns="45000">
            <a:noAutofit/>
          </a:bodyPr>
          <a:p>
            <a:pPr marL="457200" indent="-456840">
              <a:lnSpc>
                <a:spcPct val="90000"/>
              </a:lnSpc>
              <a:spcAft>
                <a:spcPts val="1400"/>
              </a:spcAft>
              <a:buClr>
                <a:srgbClr val="808080"/>
              </a:buClr>
              <a:buFont typeface="Nobel-Book"/>
              <a:buAutoNum type="arabicPeriod"/>
            </a:pPr>
            <a:r>
              <a:rPr b="0" lang="en-US" sz="2400" spc="-1" strike="noStrike">
                <a:solidFill>
                  <a:srgbClr val="808080"/>
                </a:solidFill>
                <a:latin typeface="Roboto Medium"/>
                <a:ea typeface="Roboto Medium"/>
              </a:rPr>
              <a:t>Edit Master text styles</a:t>
            </a:r>
            <a:endParaRPr b="0" lang="en-US" sz="2400" spc="-1" strike="noStrike">
              <a:solidFill>
                <a:srgbClr val="000000"/>
              </a:solidFill>
              <a:latin typeface="Nobel-Book"/>
            </a:endParaRPr>
          </a:p>
          <a:p>
            <a:endParaRPr b="0" lang="en-US" sz="2400" spc="-1" strike="noStrike">
              <a:solidFill>
                <a:srgbClr val="000000"/>
              </a:solidFill>
              <a:latin typeface="Nobel-Book"/>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9" name="Picture 2" descr="C:\Users\Admin\Downloads\ilovepdf_pages-to-jpg (3)\RU_PPT Template-White Blank (1)_page-0003.jpg"/>
          <p:cNvPicPr/>
          <p:nvPr/>
        </p:nvPicPr>
        <p:blipFill>
          <a:blip r:embed="rId2"/>
          <a:stretch/>
        </p:blipFill>
        <p:spPr>
          <a:xfrm>
            <a:off x="0" y="0"/>
            <a:ext cx="12191760" cy="6856920"/>
          </a:xfrm>
          <a:prstGeom prst="rect">
            <a:avLst/>
          </a:prstGeom>
          <a:ln w="0">
            <a:noFill/>
          </a:ln>
        </p:spPr>
      </p:pic>
      <p:sp>
        <p:nvSpPr>
          <p:cNvPr id="80" name="PlaceHolder 1"/>
          <p:cNvSpPr>
            <a:spLocks noGrp="1"/>
          </p:cNvSpPr>
          <p:nvPr>
            <p:ph type="body"/>
          </p:nvPr>
        </p:nvSpPr>
        <p:spPr>
          <a:xfrm>
            <a:off x="695520" y="1774080"/>
            <a:ext cx="5112360" cy="4318920"/>
          </a:xfrm>
          <a:prstGeom prst="rect">
            <a:avLst/>
          </a:prstGeom>
        </p:spPr>
        <p:txBody>
          <a:bodyPr lIns="90000" rIns="90000" tIns="45000" bIns="45000">
            <a:noAutofit/>
          </a:bodyPr>
          <a:p>
            <a:pPr marL="457200" indent="-456840">
              <a:lnSpc>
                <a:spcPct val="90000"/>
              </a:lnSpc>
              <a:spcAft>
                <a:spcPts val="1400"/>
              </a:spcAft>
              <a:buClr>
                <a:srgbClr val="808080"/>
              </a:buClr>
              <a:buFont typeface="Nobel-Book"/>
              <a:buAutoNum type="arabicPeriod"/>
            </a:pPr>
            <a:r>
              <a:rPr b="0" lang="en-US" sz="2400" spc="-1" strike="noStrike">
                <a:solidFill>
                  <a:srgbClr val="808080"/>
                </a:solidFill>
                <a:latin typeface="Roboto Medium"/>
                <a:ea typeface="Roboto Medium"/>
              </a:rPr>
              <a:t>Edit Master text styles</a:t>
            </a:r>
            <a:endParaRPr b="0" lang="en-US" sz="2400" spc="-1" strike="noStrike">
              <a:solidFill>
                <a:srgbClr val="000000"/>
              </a:solidFill>
              <a:latin typeface="Nobel-Book"/>
            </a:endParaRPr>
          </a:p>
          <a:p>
            <a:endParaRPr b="0" lang="en-US" sz="2400" spc="-1" strike="noStrike">
              <a:solidFill>
                <a:srgbClr val="000000"/>
              </a:solidFill>
              <a:latin typeface="Nobel-Book"/>
            </a:endParaRPr>
          </a:p>
        </p:txBody>
      </p:sp>
      <p:sp>
        <p:nvSpPr>
          <p:cNvPr id="81" name="PlaceHolder 2"/>
          <p:cNvSpPr>
            <a:spLocks noGrp="1"/>
          </p:cNvSpPr>
          <p:nvPr>
            <p:ph type="body"/>
          </p:nvPr>
        </p:nvSpPr>
        <p:spPr>
          <a:xfrm>
            <a:off x="6167880" y="1774080"/>
            <a:ext cx="5112360" cy="4318920"/>
          </a:xfrm>
          <a:prstGeom prst="rect">
            <a:avLst/>
          </a:prstGeom>
        </p:spPr>
        <p:txBody>
          <a:bodyPr lIns="90000" rIns="90000" tIns="45000" bIns="45000">
            <a:noAutofit/>
          </a:bodyPr>
          <a:p>
            <a:pPr marL="457200" indent="-456840">
              <a:lnSpc>
                <a:spcPct val="90000"/>
              </a:lnSpc>
              <a:spcAft>
                <a:spcPts val="1400"/>
              </a:spcAft>
              <a:buClr>
                <a:srgbClr val="808080"/>
              </a:buClr>
              <a:buFont typeface="Nobel-Book"/>
              <a:buAutoNum type="arabicPeriod"/>
            </a:pPr>
            <a:r>
              <a:rPr b="0" lang="en-US" sz="2400" spc="-1" strike="noStrike">
                <a:solidFill>
                  <a:srgbClr val="808080"/>
                </a:solidFill>
                <a:latin typeface="Roboto Medium"/>
                <a:ea typeface="Roboto Medium"/>
              </a:rPr>
              <a:t>Edit Master text styles</a:t>
            </a:r>
            <a:endParaRPr b="0" lang="en-US" sz="2400" spc="-1" strike="noStrike">
              <a:solidFill>
                <a:srgbClr val="000000"/>
              </a:solidFill>
              <a:latin typeface="Nobel-Book"/>
            </a:endParaRPr>
          </a:p>
          <a:p>
            <a:endParaRPr b="0" lang="en-US" sz="2400" spc="-1" strike="noStrike">
              <a:solidFill>
                <a:srgbClr val="000000"/>
              </a:solidFill>
              <a:latin typeface="Nobel-Book"/>
            </a:endParaRPr>
          </a:p>
        </p:txBody>
      </p:sp>
      <p:sp>
        <p:nvSpPr>
          <p:cNvPr id="82" name="PlaceHolder 3"/>
          <p:cNvSpPr>
            <a:spLocks noGrp="1"/>
          </p:cNvSpPr>
          <p:nvPr>
            <p:ph type="title"/>
          </p:nvPr>
        </p:nvSpPr>
        <p:spPr>
          <a:xfrm>
            <a:off x="695520" y="395640"/>
            <a:ext cx="6211440" cy="837720"/>
          </a:xfrm>
          <a:prstGeom prst="rect">
            <a:avLst/>
          </a:prstGeom>
        </p:spPr>
        <p:txBody>
          <a:bodyPr lIns="90000" rIns="90000" tIns="45000" bIns="45000" anchor="ctr">
            <a:noAutofit/>
          </a:bodyPr>
          <a:p>
            <a:pPr>
              <a:lnSpc>
                <a:spcPct val="90000"/>
              </a:lnSpc>
            </a:pPr>
            <a:r>
              <a:rPr b="0" lang="en-US" sz="2800" spc="-1" strike="noStrike" cap="all">
                <a:solidFill>
                  <a:srgbClr val="808080"/>
                </a:solidFill>
                <a:latin typeface="Roboto Medium"/>
                <a:ea typeface="Roboto Medium"/>
              </a:rPr>
              <a:t>Agenda (Two Columns)</a:t>
            </a:r>
            <a:endParaRPr b="0" lang="en-US" sz="2800" spc="-1" strike="noStrike">
              <a:solidFill>
                <a:srgbClr val="000000"/>
              </a:solidFill>
              <a:latin typeface="Nobel-Book"/>
            </a:endParaRPr>
          </a:p>
        </p:txBody>
      </p:sp>
      <p:sp>
        <p:nvSpPr>
          <p:cNvPr id="83" name="PlaceHolder 4"/>
          <p:cNvSpPr>
            <a:spLocks noGrp="1"/>
          </p:cNvSpPr>
          <p:nvPr>
            <p:ph type="sldNum"/>
          </p:nvPr>
        </p:nvSpPr>
        <p:spPr>
          <a:xfrm>
            <a:off x="11367000" y="6095880"/>
            <a:ext cx="595800" cy="364680"/>
          </a:xfrm>
          <a:prstGeom prst="rect">
            <a:avLst/>
          </a:prstGeom>
        </p:spPr>
        <p:txBody>
          <a:bodyPr lIns="90000" rIns="90000" tIns="45000" bIns="45000" anchor="ctr">
            <a:noAutofit/>
          </a:bodyPr>
          <a:p>
            <a:pPr algn="ctr">
              <a:lnSpc>
                <a:spcPct val="100000"/>
              </a:lnSpc>
            </a:pPr>
            <a:fld id="{B38186F0-7E1B-44E3-81A0-2FEB94909099}"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0" name="Picture 2" descr="C:\Users\Admin\Downloads\ilovepdf_pages-to-jpg (3)\RU_PPT Template-White Blank (1)_page-0002.jpg"/>
          <p:cNvPicPr/>
          <p:nvPr/>
        </p:nvPicPr>
        <p:blipFill>
          <a:blip r:embed="rId2"/>
          <a:stretch/>
        </p:blipFill>
        <p:spPr>
          <a:xfrm>
            <a:off x="0" y="0"/>
            <a:ext cx="12192840" cy="6857640"/>
          </a:xfrm>
          <a:prstGeom prst="rect">
            <a:avLst/>
          </a:prstGeom>
          <a:ln w="0">
            <a:noFill/>
          </a:ln>
        </p:spPr>
      </p:pic>
      <p:sp>
        <p:nvSpPr>
          <p:cNvPr id="121" name="PlaceHolder 1"/>
          <p:cNvSpPr>
            <a:spLocks noGrp="1"/>
          </p:cNvSpPr>
          <p:nvPr>
            <p:ph type="title"/>
          </p:nvPr>
        </p:nvSpPr>
        <p:spPr>
          <a:xfrm>
            <a:off x="765000" y="2709000"/>
            <a:ext cx="10515240" cy="1325160"/>
          </a:xfrm>
          <a:prstGeom prst="rect">
            <a:avLst/>
          </a:prstGeom>
        </p:spPr>
        <p:txBody>
          <a:bodyPr anchor="ctr">
            <a:noAutofit/>
          </a:bodyPr>
          <a:p>
            <a:pPr algn="ctr">
              <a:lnSpc>
                <a:spcPct val="90000"/>
              </a:lnSpc>
            </a:pPr>
            <a:r>
              <a:rPr b="1" lang="en-US" sz="7800" spc="-1" strike="noStrike">
                <a:solidFill>
                  <a:srgbClr val="ff6600"/>
                </a:solidFill>
                <a:latin typeface="Roboto Medium"/>
                <a:ea typeface="Roboto Medium"/>
              </a:rPr>
              <a:t>THANK YOU</a:t>
            </a:r>
            <a:endParaRPr b="0" lang="en-US" sz="7800" spc="-1" strike="noStrike">
              <a:solidFill>
                <a:srgbClr val="000000"/>
              </a:solidFill>
              <a:latin typeface="Nobel-Book"/>
            </a:endParaRPr>
          </a:p>
        </p:txBody>
      </p:sp>
      <p:pic>
        <p:nvPicPr>
          <p:cNvPr id="122" name="Picture 3" descr="C:\Users\Admin\Downloads\ilovepdf_pages-to-jpg (3)\RU_PPT Template-White Blank (1)_page-0001.jpg"/>
          <p:cNvPicPr/>
          <p:nvPr/>
        </p:nvPicPr>
        <p:blipFill>
          <a:blip r:embed="rId3"/>
          <a:srcRect l="6251" t="83344" r="0" b="3324"/>
          <a:stretch/>
        </p:blipFill>
        <p:spPr>
          <a:xfrm>
            <a:off x="2174040" y="5983200"/>
            <a:ext cx="9981720" cy="798120"/>
          </a:xfrm>
          <a:prstGeom prst="rect">
            <a:avLst/>
          </a:prstGeom>
          <a:ln w="0">
            <a:noFill/>
          </a:ln>
        </p:spPr>
      </p:pic>
      <p:sp>
        <p:nvSpPr>
          <p:cNvPr id="12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Nobel-Book"/>
              </a:rPr>
              <a:t>Click to edit the outline text format</a:t>
            </a:r>
            <a:endParaRPr b="0" lang="en-US" sz="2800" spc="-1" strike="noStrike">
              <a:solidFill>
                <a:srgbClr val="000000"/>
              </a:solidFill>
              <a:latin typeface="Nobel-Book"/>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Nobel-Book"/>
              </a:rPr>
              <a:t>Second Outline Level</a:t>
            </a:r>
            <a:endParaRPr b="0" lang="en-US" sz="2000" spc="-1" strike="noStrike">
              <a:solidFill>
                <a:srgbClr val="000000"/>
              </a:solidFill>
              <a:latin typeface="Nobel-Book"/>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Nobel-Book"/>
              </a:rPr>
              <a:t>Third Outline Level</a:t>
            </a:r>
            <a:endParaRPr b="0" lang="en-US" sz="1800" spc="-1" strike="noStrike">
              <a:solidFill>
                <a:srgbClr val="000000"/>
              </a:solidFill>
              <a:latin typeface="Nobel-Book"/>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Nobel-Book"/>
              </a:rPr>
              <a:t>Fourth Outline Level</a:t>
            </a:r>
            <a:endParaRPr b="0" lang="en-US" sz="1800" spc="-1" strike="noStrike">
              <a:solidFill>
                <a:srgbClr val="000000"/>
              </a:solidFill>
              <a:latin typeface="Nobel-Book"/>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bel-Book"/>
              </a:rPr>
              <a:t>Fifth Outline Level</a:t>
            </a:r>
            <a:endParaRPr b="0" lang="en-US" sz="2000" spc="-1" strike="noStrike">
              <a:solidFill>
                <a:srgbClr val="000000"/>
              </a:solidFill>
              <a:latin typeface="Nobel-Book"/>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bel-Book"/>
              </a:rPr>
              <a:t>Sixth Outline Level</a:t>
            </a:r>
            <a:endParaRPr b="0" lang="en-US" sz="2000" spc="-1" strike="noStrike">
              <a:solidFill>
                <a:srgbClr val="000000"/>
              </a:solidFill>
              <a:latin typeface="Nobel-Book"/>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bel-Book"/>
              </a:rPr>
              <a:t>Seventh Outline Level</a:t>
            </a:r>
            <a:endParaRPr b="0" lang="en-US" sz="2000" spc="-1" strike="noStrike">
              <a:solidFill>
                <a:srgbClr val="000000"/>
              </a:solidFill>
              <a:latin typeface="Nobel-Book"/>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itle 3"/>
          <p:cNvSpPr txBox="1"/>
          <p:nvPr/>
        </p:nvSpPr>
        <p:spPr>
          <a:xfrm>
            <a:off x="1058400" y="3285000"/>
            <a:ext cx="10365840" cy="935640"/>
          </a:xfrm>
          <a:prstGeom prst="rect">
            <a:avLst/>
          </a:prstGeom>
          <a:noFill/>
          <a:ln w="0">
            <a:noFill/>
          </a:ln>
        </p:spPr>
        <p:txBody>
          <a:bodyPr lIns="90000" rIns="90000" tIns="45000" bIns="45000" anchor="ctr">
            <a:noAutofit/>
          </a:bodyPr>
          <a:p>
            <a:pPr>
              <a:lnSpc>
                <a:spcPct val="90000"/>
              </a:lnSpc>
            </a:pPr>
            <a:r>
              <a:rPr b="1" lang="en-US" sz="2800" spc="-1" strike="noStrike">
                <a:solidFill>
                  <a:srgbClr val="ff6600"/>
                </a:solidFill>
                <a:latin typeface="Roboto Medium"/>
                <a:ea typeface="Roboto Medium"/>
              </a:rPr>
              <a:t>An online Air Pollution Forecasting using LSTM and GRU</a:t>
            </a:r>
            <a:endParaRPr b="0" lang="en-US" sz="2800" spc="-1" strike="noStrike">
              <a:solidFill>
                <a:srgbClr val="ffffff"/>
              </a:solidFill>
              <a:latin typeface="Nobel-Book"/>
            </a:endParaRPr>
          </a:p>
        </p:txBody>
      </p:sp>
      <p:sp>
        <p:nvSpPr>
          <p:cNvPr id="167" name="Text Placeholder 1"/>
          <p:cNvSpPr txBox="1"/>
          <p:nvPr/>
        </p:nvSpPr>
        <p:spPr>
          <a:xfrm>
            <a:off x="1055520" y="4653000"/>
            <a:ext cx="6755400" cy="791640"/>
          </a:xfrm>
          <a:prstGeom prst="rect">
            <a:avLst/>
          </a:prstGeom>
          <a:noFill/>
          <a:ln w="0">
            <a:noFill/>
          </a:ln>
        </p:spPr>
        <p:txBody>
          <a:bodyPr lIns="90000" rIns="90000" tIns="45000" bIns="45000" anchor="ctr">
            <a:noAutofit/>
          </a:bodyPr>
          <a:p>
            <a:pPr>
              <a:lnSpc>
                <a:spcPct val="100000"/>
              </a:lnSpc>
              <a:tabLst>
                <a:tab algn="l" pos="0"/>
              </a:tabLst>
            </a:pPr>
            <a:r>
              <a:rPr b="0" lang="en-GB" sz="2000" spc="398" strike="noStrike">
                <a:solidFill>
                  <a:srgbClr val="ff6600"/>
                </a:solidFill>
                <a:latin typeface="Roboto Medium"/>
                <a:ea typeface="Roboto Medium"/>
              </a:rPr>
              <a:t>Authors Name: Davada Juned Aslam</a:t>
            </a:r>
            <a:endParaRPr b="0" lang="en-US" sz="2000" spc="-1" strike="noStrike">
              <a:solidFill>
                <a:srgbClr val="ffffff"/>
              </a:solidFill>
              <a:latin typeface="Nobel-Book"/>
            </a:endParaRPr>
          </a:p>
          <a:p>
            <a:pPr>
              <a:lnSpc>
                <a:spcPct val="100000"/>
              </a:lnSpc>
              <a:tabLst>
                <a:tab algn="l" pos="0"/>
              </a:tabLst>
            </a:pPr>
            <a:r>
              <a:rPr b="0" lang="en-GB" sz="2000" spc="398" strike="noStrike">
                <a:solidFill>
                  <a:srgbClr val="ff6600"/>
                </a:solidFill>
                <a:latin typeface="Roboto Medium"/>
                <a:ea typeface="Roboto Medium"/>
              </a:rPr>
              <a:t>	</a:t>
            </a:r>
            <a:r>
              <a:rPr b="0" lang="en-GB" sz="2000" spc="398" strike="noStrike">
                <a:solidFill>
                  <a:srgbClr val="ff6600"/>
                </a:solidFill>
                <a:latin typeface="Roboto Medium"/>
                <a:ea typeface="Roboto Medium"/>
              </a:rPr>
              <a:t>	</a:t>
            </a:r>
            <a:r>
              <a:rPr b="0" lang="en-GB" sz="2000" spc="398" strike="noStrike">
                <a:solidFill>
                  <a:srgbClr val="ff6600"/>
                </a:solidFill>
                <a:latin typeface="Roboto Medium"/>
                <a:ea typeface="Roboto Medium"/>
              </a:rPr>
              <a:t>      </a:t>
            </a:r>
            <a:r>
              <a:rPr b="0" lang="en-GB" sz="2000" spc="398" strike="noStrike">
                <a:solidFill>
                  <a:srgbClr val="ff6600"/>
                </a:solidFill>
                <a:latin typeface="Roboto Medium"/>
                <a:ea typeface="Roboto Medium"/>
              </a:rPr>
              <a:t>Dr. Hemant K S</a:t>
            </a:r>
            <a:endParaRPr b="0" lang="en-US" sz="2000" spc="-1" strike="noStrike">
              <a:solidFill>
                <a:srgbClr val="ffffff"/>
              </a:solidFill>
              <a:latin typeface="Nobel-Book"/>
            </a:endParaRPr>
          </a:p>
        </p:txBody>
      </p:sp>
      <p:sp>
        <p:nvSpPr>
          <p:cNvPr id="168" name="Rectangle 5"/>
          <p:cNvSpPr/>
          <p:nvPr/>
        </p:nvSpPr>
        <p:spPr>
          <a:xfrm>
            <a:off x="4151880" y="5826600"/>
            <a:ext cx="4176000" cy="966600"/>
          </a:xfrm>
          <a:prstGeom prst="rect">
            <a:avLst/>
          </a:prstGeom>
          <a:solidFill>
            <a:schemeClr val="tx1"/>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GB" sz="1800" spc="-1" strike="noStrike">
                <a:solidFill>
                  <a:srgbClr val="000000"/>
                </a:solidFill>
                <a:latin typeface="Times New Roman"/>
                <a:ea typeface="レクサスロダン Pro L"/>
              </a:rPr>
              <a:t>ICICTA-2022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Slide Number Placeholder 1"/>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CE95FF7B-C699-40ED-A844-62B11A49A7FA}"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
        <p:nvSpPr>
          <p:cNvPr id="195" name="Title 2"/>
          <p:cNvSpPr txBox="1"/>
          <p:nvPr/>
        </p:nvSpPr>
        <p:spPr>
          <a:xfrm>
            <a:off x="695520" y="395640"/>
            <a:ext cx="6211440" cy="83772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Results</a:t>
            </a:r>
            <a:endParaRPr b="0" lang="en-US" sz="2800" spc="-1" strike="noStrike">
              <a:solidFill>
                <a:srgbClr val="000000"/>
              </a:solidFill>
              <a:latin typeface="Nobel-Book"/>
            </a:endParaRPr>
          </a:p>
        </p:txBody>
      </p:sp>
      <p:sp>
        <p:nvSpPr>
          <p:cNvPr id="196" name="Text Placeholder 3"/>
          <p:cNvSpPr txBox="1"/>
          <p:nvPr/>
        </p:nvSpPr>
        <p:spPr>
          <a:xfrm>
            <a:off x="695520" y="1234080"/>
            <a:ext cx="10800720" cy="4642920"/>
          </a:xfrm>
          <a:prstGeom prst="rect">
            <a:avLst/>
          </a:prstGeom>
          <a:noFill/>
          <a:ln w="0">
            <a:noFill/>
          </a:ln>
        </p:spPr>
        <p:txBody>
          <a:bodyPr lIns="90000" rIns="90000" tIns="45000" bIns="45000">
            <a:noAutofit/>
          </a:bodyPr>
          <a:p>
            <a:pPr marL="457200" indent="-456840">
              <a:lnSpc>
                <a:spcPct val="90000"/>
              </a:lnSpc>
              <a:spcAft>
                <a:spcPts val="1400"/>
              </a:spcAft>
              <a:buClr>
                <a:srgbClr val="000000"/>
              </a:buClr>
              <a:buFont typeface="Arial"/>
              <a:buChar char="•"/>
            </a:pPr>
            <a:r>
              <a:rPr b="0" lang="en-IN" sz="2000" spc="-1" strike="noStrike">
                <a:solidFill>
                  <a:srgbClr val="000000"/>
                </a:solidFill>
                <a:latin typeface="Nobel-Book"/>
                <a:ea typeface="Roboto Medium"/>
              </a:rPr>
              <a:t>We have created the model with the different epoch values with the values of 100 epoch , 200 epoch and 300 epoch.</a:t>
            </a:r>
            <a:endParaRPr b="0" lang="en-US" sz="2000" spc="-1" strike="noStrike">
              <a:solidFill>
                <a:srgbClr val="000000"/>
              </a:solidFill>
              <a:latin typeface="Nobel-Book"/>
            </a:endParaRPr>
          </a:p>
          <a:p>
            <a:endParaRPr b="0" lang="en-US" sz="2000" spc="-1" strike="noStrike">
              <a:solidFill>
                <a:srgbClr val="000000"/>
              </a:solidFill>
              <a:latin typeface="Nobel-Book"/>
            </a:endParaRPr>
          </a:p>
        </p:txBody>
      </p:sp>
      <p:pic>
        <p:nvPicPr>
          <p:cNvPr id="197" name="Picture 4" descr=""/>
          <p:cNvPicPr/>
          <p:nvPr/>
        </p:nvPicPr>
        <p:blipFill>
          <a:blip r:embed="rId1"/>
          <a:stretch/>
        </p:blipFill>
        <p:spPr>
          <a:xfrm>
            <a:off x="1271520" y="1917000"/>
            <a:ext cx="4670640" cy="3507480"/>
          </a:xfrm>
          <a:prstGeom prst="rect">
            <a:avLst/>
          </a:prstGeom>
          <a:ln w="0">
            <a:noFill/>
          </a:ln>
        </p:spPr>
      </p:pic>
      <p:sp>
        <p:nvSpPr>
          <p:cNvPr id="198" name="TextBox 5"/>
          <p:cNvSpPr/>
          <p:nvPr/>
        </p:nvSpPr>
        <p:spPr>
          <a:xfrm>
            <a:off x="5950080" y="2736720"/>
            <a:ext cx="3410640" cy="914040"/>
          </a:xfrm>
          <a:prstGeom prst="rect">
            <a:avLst/>
          </a:prstGeom>
          <a:noFill/>
          <a:ln w="0">
            <a:noFill/>
          </a:ln>
        </p:spPr>
        <p:style>
          <a:lnRef idx="0"/>
          <a:fillRef idx="0"/>
          <a:effectRef idx="0"/>
          <a:fontRef idx="minor"/>
        </p:style>
      </p:sp>
      <p:sp>
        <p:nvSpPr>
          <p:cNvPr id="199" name="TextBox 6"/>
          <p:cNvSpPr/>
          <p:nvPr/>
        </p:nvSpPr>
        <p:spPr>
          <a:xfrm>
            <a:off x="6167880" y="3213000"/>
            <a:ext cx="4749120" cy="9126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Nobel-Book"/>
                <a:ea typeface="レクサスロダン Pro L"/>
              </a:rPr>
              <a:t>This is the model for 100 epoch with the output graph. The graph include loss and Validation loss.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Slide Number Placeholder 1"/>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A77A2BB3-149E-4DCA-A3B5-6C6EC50594AA}"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
        <p:nvSpPr>
          <p:cNvPr id="201" name="Title 2"/>
          <p:cNvSpPr txBox="1"/>
          <p:nvPr/>
        </p:nvSpPr>
        <p:spPr>
          <a:xfrm>
            <a:off x="695520" y="395640"/>
            <a:ext cx="6211440" cy="80064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Cont..</a:t>
            </a:r>
            <a:endParaRPr b="0" lang="en-US" sz="2800" spc="-1" strike="noStrike">
              <a:solidFill>
                <a:srgbClr val="000000"/>
              </a:solidFill>
              <a:latin typeface="Nobel-Book"/>
            </a:endParaRPr>
          </a:p>
        </p:txBody>
      </p:sp>
      <p:sp>
        <p:nvSpPr>
          <p:cNvPr id="202" name="Text Placeholder 3"/>
          <p:cNvSpPr txBox="1"/>
          <p:nvPr/>
        </p:nvSpPr>
        <p:spPr>
          <a:xfrm>
            <a:off x="695520" y="1340640"/>
            <a:ext cx="10800720" cy="4608000"/>
          </a:xfrm>
          <a:prstGeom prst="rect">
            <a:avLst/>
          </a:prstGeom>
          <a:noFill/>
          <a:ln w="0">
            <a:noFill/>
          </a:ln>
        </p:spPr>
        <p:txBody>
          <a:bodyPr lIns="90000" rIns="90000" tIns="45000" bIns="45000">
            <a:noAutofit/>
          </a:bodyPr>
          <a:p>
            <a:endParaRPr b="0" lang="en-US" sz="2800" spc="-1" strike="noStrike">
              <a:solidFill>
                <a:srgbClr val="000000"/>
              </a:solidFill>
              <a:latin typeface="Nobel-Book"/>
            </a:endParaRPr>
          </a:p>
        </p:txBody>
      </p:sp>
      <p:pic>
        <p:nvPicPr>
          <p:cNvPr id="203" name="Picture 4" descr=""/>
          <p:cNvPicPr/>
          <p:nvPr/>
        </p:nvPicPr>
        <p:blipFill>
          <a:blip r:embed="rId1"/>
          <a:stretch/>
        </p:blipFill>
        <p:spPr>
          <a:xfrm>
            <a:off x="1127520" y="1624680"/>
            <a:ext cx="5184360" cy="3892320"/>
          </a:xfrm>
          <a:prstGeom prst="rect">
            <a:avLst/>
          </a:prstGeom>
          <a:ln w="0">
            <a:noFill/>
          </a:ln>
        </p:spPr>
      </p:pic>
      <p:sp>
        <p:nvSpPr>
          <p:cNvPr id="204" name="TextBox 5"/>
          <p:cNvSpPr/>
          <p:nvPr/>
        </p:nvSpPr>
        <p:spPr>
          <a:xfrm>
            <a:off x="6239880" y="2637000"/>
            <a:ext cx="4536000" cy="913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Nobel-Book"/>
                <a:ea typeface="レクサスロダン Pro L"/>
              </a:rPr>
              <a:t>This is the model for 200 epoch with the output graph. The graph include loss and Validation loss.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Slide Number Placeholder 1"/>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A440FCF0-CD3D-438C-B474-9BA0651AF3FA}"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
        <p:nvSpPr>
          <p:cNvPr id="206" name="Title 2"/>
          <p:cNvSpPr txBox="1"/>
          <p:nvPr/>
        </p:nvSpPr>
        <p:spPr>
          <a:xfrm>
            <a:off x="695520" y="395640"/>
            <a:ext cx="6211440" cy="83772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Cont..</a:t>
            </a:r>
            <a:endParaRPr b="0" lang="en-US" sz="2800" spc="-1" strike="noStrike">
              <a:solidFill>
                <a:srgbClr val="000000"/>
              </a:solidFill>
              <a:latin typeface="Nobel-Book"/>
            </a:endParaRPr>
          </a:p>
        </p:txBody>
      </p:sp>
      <p:sp>
        <p:nvSpPr>
          <p:cNvPr id="207" name="Text Placeholder 3"/>
          <p:cNvSpPr txBox="1"/>
          <p:nvPr/>
        </p:nvSpPr>
        <p:spPr>
          <a:xfrm>
            <a:off x="695520" y="1234080"/>
            <a:ext cx="10800720" cy="4642920"/>
          </a:xfrm>
          <a:prstGeom prst="rect">
            <a:avLst/>
          </a:prstGeom>
          <a:noFill/>
          <a:ln w="0">
            <a:noFill/>
          </a:ln>
        </p:spPr>
        <p:txBody>
          <a:bodyPr lIns="90000" rIns="90000" tIns="45000" bIns="45000">
            <a:noAutofit/>
          </a:bodyPr>
          <a:p>
            <a:endParaRPr b="0" lang="en-US" sz="2800" spc="-1" strike="noStrike">
              <a:solidFill>
                <a:srgbClr val="000000"/>
              </a:solidFill>
              <a:latin typeface="Nobel-Book"/>
            </a:endParaRPr>
          </a:p>
        </p:txBody>
      </p:sp>
      <p:pic>
        <p:nvPicPr>
          <p:cNvPr id="208" name="Picture 4" descr=""/>
          <p:cNvPicPr/>
          <p:nvPr/>
        </p:nvPicPr>
        <p:blipFill>
          <a:blip r:embed="rId1"/>
          <a:stretch/>
        </p:blipFill>
        <p:spPr>
          <a:xfrm>
            <a:off x="911520" y="1306080"/>
            <a:ext cx="5763240" cy="4326840"/>
          </a:xfrm>
          <a:prstGeom prst="rect">
            <a:avLst/>
          </a:prstGeom>
          <a:ln w="0">
            <a:noFill/>
          </a:ln>
        </p:spPr>
      </p:pic>
      <p:sp>
        <p:nvSpPr>
          <p:cNvPr id="209" name="TextBox 5"/>
          <p:cNvSpPr/>
          <p:nvPr/>
        </p:nvSpPr>
        <p:spPr>
          <a:xfrm>
            <a:off x="6527880" y="2853000"/>
            <a:ext cx="4262760" cy="913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Nobel-Book"/>
                <a:ea typeface="レクサスロダン Pro L"/>
              </a:rPr>
              <a:t>This is the model for 300 epoch with the output graph. The graph include loss and Validation loss.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Slide Number Placeholder 1"/>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A7F3C759-9B69-4379-828C-CD9CC2E71648}"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
        <p:nvSpPr>
          <p:cNvPr id="211" name="Title 2"/>
          <p:cNvSpPr txBox="1"/>
          <p:nvPr/>
        </p:nvSpPr>
        <p:spPr>
          <a:xfrm>
            <a:off x="695520" y="395640"/>
            <a:ext cx="6211440" cy="83772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Cont..</a:t>
            </a:r>
            <a:endParaRPr b="0" lang="en-US" sz="2800" spc="-1" strike="noStrike">
              <a:solidFill>
                <a:srgbClr val="000000"/>
              </a:solidFill>
              <a:latin typeface="Nobel-Book"/>
            </a:endParaRPr>
          </a:p>
        </p:txBody>
      </p:sp>
      <p:sp>
        <p:nvSpPr>
          <p:cNvPr id="212" name="Text Placeholder 3"/>
          <p:cNvSpPr txBox="1"/>
          <p:nvPr/>
        </p:nvSpPr>
        <p:spPr>
          <a:xfrm>
            <a:off x="695520" y="1234080"/>
            <a:ext cx="10800720" cy="4642920"/>
          </a:xfrm>
          <a:prstGeom prst="rect">
            <a:avLst/>
          </a:prstGeom>
          <a:noFill/>
          <a:ln w="0">
            <a:noFill/>
          </a:ln>
        </p:spPr>
        <p:txBody>
          <a:bodyPr lIns="90000" rIns="90000" tIns="45000" bIns="45000">
            <a:noAutofit/>
          </a:bodyPr>
          <a:p>
            <a:endParaRPr b="0" lang="en-US" sz="2800" spc="-1" strike="noStrike">
              <a:solidFill>
                <a:srgbClr val="000000"/>
              </a:solidFill>
              <a:latin typeface="Nobel-Book"/>
            </a:endParaRPr>
          </a:p>
        </p:txBody>
      </p:sp>
      <p:pic>
        <p:nvPicPr>
          <p:cNvPr id="213" name="Picture 4" descr=""/>
          <p:cNvPicPr/>
          <p:nvPr/>
        </p:nvPicPr>
        <p:blipFill>
          <a:blip r:embed="rId1"/>
          <a:stretch/>
        </p:blipFill>
        <p:spPr>
          <a:xfrm>
            <a:off x="911520" y="1412640"/>
            <a:ext cx="5693040" cy="4270680"/>
          </a:xfrm>
          <a:prstGeom prst="rect">
            <a:avLst/>
          </a:prstGeom>
          <a:ln w="0">
            <a:noFill/>
          </a:ln>
        </p:spPr>
      </p:pic>
      <p:sp>
        <p:nvSpPr>
          <p:cNvPr id="214" name="TextBox 5"/>
          <p:cNvSpPr/>
          <p:nvPr/>
        </p:nvSpPr>
        <p:spPr>
          <a:xfrm>
            <a:off x="6580080" y="2637000"/>
            <a:ext cx="4372920" cy="14612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Nobel-Book"/>
                <a:ea typeface="レクサスロダン Pro L"/>
              </a:rPr>
              <a:t>This is the Actual values and Predicted values graph for the data which our model has predicted for the forecasting. Using 200 epoch model.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Slide Number Placeholder 1"/>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88209F53-E9C8-4D59-A6D3-8204E2A620FC}"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
        <p:nvSpPr>
          <p:cNvPr id="216" name="Title 2"/>
          <p:cNvSpPr txBox="1"/>
          <p:nvPr/>
        </p:nvSpPr>
        <p:spPr>
          <a:xfrm>
            <a:off x="695520" y="395640"/>
            <a:ext cx="6211440" cy="81108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Conclusion</a:t>
            </a:r>
            <a:endParaRPr b="0" lang="en-US" sz="2800" spc="-1" strike="noStrike">
              <a:solidFill>
                <a:srgbClr val="000000"/>
              </a:solidFill>
              <a:latin typeface="Nobel-Book"/>
            </a:endParaRPr>
          </a:p>
        </p:txBody>
      </p:sp>
      <p:sp>
        <p:nvSpPr>
          <p:cNvPr id="217" name="Text Placeholder 3"/>
          <p:cNvSpPr txBox="1"/>
          <p:nvPr/>
        </p:nvSpPr>
        <p:spPr>
          <a:xfrm>
            <a:off x="695520" y="1412640"/>
            <a:ext cx="10800720" cy="4536000"/>
          </a:xfrm>
          <a:prstGeom prst="rect">
            <a:avLst/>
          </a:prstGeom>
          <a:noFill/>
          <a:ln w="0">
            <a:noFill/>
          </a:ln>
        </p:spPr>
        <p:txBody>
          <a:bodyPr lIns="90000" rIns="90000" tIns="45000" bIns="45000">
            <a:noAutofit/>
          </a:bodyPr>
          <a:p>
            <a:pPr marL="457200" indent="-456840">
              <a:lnSpc>
                <a:spcPct val="100000"/>
              </a:lnSpc>
              <a:spcAft>
                <a:spcPts val="1400"/>
              </a:spcAft>
              <a:buClr>
                <a:srgbClr val="000000"/>
              </a:buClr>
              <a:buFont typeface="Arial"/>
              <a:buChar char="•"/>
            </a:pPr>
            <a:r>
              <a:rPr b="0" lang="en-US" sz="2000" spc="-1" strike="noStrike">
                <a:solidFill>
                  <a:srgbClr val="000000"/>
                </a:solidFill>
                <a:latin typeface="Nobel-Book"/>
                <a:ea typeface="Noto Sans CJK SC"/>
              </a:rPr>
              <a:t>The motive of this paper is to understand that how we can use Recurrent Neural Network for the air pollutions forecasting. With the help of this model we can forecast the air pollution and we can see when the air pollution is going to be high. The result of work carried out supports the idea of a deep learning-based technique for forecasting air quality achieving promising performance.</a:t>
            </a:r>
            <a:endParaRPr b="0" lang="en-US" sz="2000" spc="-1" strike="noStrike">
              <a:solidFill>
                <a:srgbClr val="000000"/>
              </a:solidFill>
              <a:latin typeface="Nobel-Book"/>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itle 10"/>
          <p:cNvSpPr txBox="1"/>
          <p:nvPr/>
        </p:nvSpPr>
        <p:spPr>
          <a:xfrm>
            <a:off x="765000" y="2709000"/>
            <a:ext cx="10515240" cy="1325160"/>
          </a:xfrm>
          <a:prstGeom prst="rect">
            <a:avLst/>
          </a:prstGeom>
          <a:noFill/>
          <a:ln w="0">
            <a:noFill/>
          </a:ln>
        </p:spPr>
        <p:txBody>
          <a:bodyPr anchor="ctr">
            <a:noAutofit/>
          </a:bodyPr>
          <a:p>
            <a:pPr algn="ctr">
              <a:lnSpc>
                <a:spcPct val="90000"/>
              </a:lnSpc>
            </a:pPr>
            <a:r>
              <a:rPr b="1" lang="en-US" sz="7800" spc="-1" strike="noStrike">
                <a:solidFill>
                  <a:srgbClr val="ff6600"/>
                </a:solidFill>
                <a:latin typeface="Roboto Medium"/>
                <a:ea typeface="Roboto Medium"/>
              </a:rPr>
              <a:t>THANK YOU</a:t>
            </a:r>
            <a:endParaRPr b="0" lang="en-US" sz="7800" spc="-1" strike="noStrike">
              <a:solidFill>
                <a:srgbClr val="000000"/>
              </a:solidFill>
              <a:latin typeface="Nobel-Book"/>
            </a:endParaRPr>
          </a:p>
        </p:txBody>
      </p:sp>
      <p:sp>
        <p:nvSpPr>
          <p:cNvPr id="219" name="Rectangle 2"/>
          <p:cNvSpPr/>
          <p:nvPr/>
        </p:nvSpPr>
        <p:spPr>
          <a:xfrm>
            <a:off x="4943880" y="5891040"/>
            <a:ext cx="2880000" cy="966600"/>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GB" sz="1800" spc="-1" strike="noStrike">
                <a:solidFill>
                  <a:srgbClr val="000000"/>
                </a:solidFill>
                <a:latin typeface="Times New Roman"/>
                <a:ea typeface="レクサスロダン Pro L"/>
              </a:rPr>
              <a:t>ICICTA-2022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itle 3"/>
          <p:cNvSpPr txBox="1"/>
          <p:nvPr/>
        </p:nvSpPr>
        <p:spPr>
          <a:xfrm>
            <a:off x="695520" y="395640"/>
            <a:ext cx="6211440" cy="83772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Content</a:t>
            </a:r>
            <a:endParaRPr b="0" lang="en-US" sz="2800" spc="-1" strike="noStrike">
              <a:solidFill>
                <a:srgbClr val="000000"/>
              </a:solidFill>
              <a:latin typeface="Nobel-Book"/>
            </a:endParaRPr>
          </a:p>
        </p:txBody>
      </p:sp>
      <p:sp>
        <p:nvSpPr>
          <p:cNvPr id="170" name="Text Placeholder 4"/>
          <p:cNvSpPr txBox="1"/>
          <p:nvPr/>
        </p:nvSpPr>
        <p:spPr>
          <a:xfrm>
            <a:off x="695520" y="1196640"/>
            <a:ext cx="10800720" cy="4608000"/>
          </a:xfrm>
          <a:prstGeom prst="rect">
            <a:avLst/>
          </a:prstGeom>
          <a:noFill/>
          <a:ln w="0">
            <a:noFill/>
          </a:ln>
        </p:spPr>
        <p:txBody>
          <a:bodyPr lIns="90000" rIns="90000" tIns="45000" bIns="45000">
            <a:noAutofit/>
          </a:bodyPr>
          <a:p>
            <a:pPr marL="343080" indent="-342720">
              <a:lnSpc>
                <a:spcPct val="100000"/>
              </a:lnSpc>
              <a:spcAft>
                <a:spcPts val="1400"/>
              </a:spcAft>
              <a:buClr>
                <a:srgbClr val="000000"/>
              </a:buClr>
              <a:buFont typeface="Arial"/>
              <a:buChar char="•"/>
            </a:pPr>
            <a:r>
              <a:rPr b="0" lang="en-IN" sz="2000" spc="-1" strike="noStrike">
                <a:solidFill>
                  <a:srgbClr val="000000"/>
                </a:solidFill>
                <a:latin typeface="Nobel-Book"/>
                <a:ea typeface="Roboto Medium"/>
              </a:rPr>
              <a:t>Abstract</a:t>
            </a:r>
            <a:endParaRPr b="0" lang="en-US" sz="2000" spc="-1" strike="noStrike">
              <a:solidFill>
                <a:srgbClr val="000000"/>
              </a:solidFill>
              <a:latin typeface="Nobel-Book"/>
            </a:endParaRPr>
          </a:p>
          <a:p>
            <a:pPr marL="343080" indent="-342720">
              <a:lnSpc>
                <a:spcPct val="100000"/>
              </a:lnSpc>
              <a:spcAft>
                <a:spcPts val="1400"/>
              </a:spcAft>
              <a:buClr>
                <a:srgbClr val="000000"/>
              </a:buClr>
              <a:buFont typeface="Arial"/>
              <a:buChar char="•"/>
            </a:pPr>
            <a:r>
              <a:rPr b="0" lang="en-IN" sz="2000" spc="-1" strike="noStrike">
                <a:solidFill>
                  <a:srgbClr val="000000"/>
                </a:solidFill>
                <a:latin typeface="Nobel-Book"/>
                <a:ea typeface="Roboto Medium"/>
              </a:rPr>
              <a:t>Introduction</a:t>
            </a:r>
            <a:endParaRPr b="0" lang="en-US" sz="2000" spc="-1" strike="noStrike">
              <a:solidFill>
                <a:srgbClr val="000000"/>
              </a:solidFill>
              <a:latin typeface="Nobel-Book"/>
            </a:endParaRPr>
          </a:p>
          <a:p>
            <a:pPr marL="343080" indent="-342720">
              <a:lnSpc>
                <a:spcPct val="100000"/>
              </a:lnSpc>
              <a:spcAft>
                <a:spcPts val="1400"/>
              </a:spcAft>
              <a:buClr>
                <a:srgbClr val="000000"/>
              </a:buClr>
              <a:buFont typeface="Arial"/>
              <a:buChar char="•"/>
            </a:pPr>
            <a:r>
              <a:rPr b="0" lang="en-IN" sz="2000" spc="-1" strike="noStrike">
                <a:solidFill>
                  <a:srgbClr val="000000"/>
                </a:solidFill>
                <a:latin typeface="Nobel-Book"/>
                <a:ea typeface="Roboto Medium"/>
              </a:rPr>
              <a:t>Literature Review</a:t>
            </a:r>
            <a:endParaRPr b="0" lang="en-US" sz="2000" spc="-1" strike="noStrike">
              <a:solidFill>
                <a:srgbClr val="000000"/>
              </a:solidFill>
              <a:latin typeface="Nobel-Book"/>
            </a:endParaRPr>
          </a:p>
          <a:p>
            <a:pPr marL="343080" indent="-342720">
              <a:lnSpc>
                <a:spcPct val="100000"/>
              </a:lnSpc>
              <a:spcAft>
                <a:spcPts val="1400"/>
              </a:spcAft>
              <a:buClr>
                <a:srgbClr val="000000"/>
              </a:buClr>
              <a:buFont typeface="Arial"/>
              <a:buChar char="•"/>
            </a:pPr>
            <a:r>
              <a:rPr b="0" lang="en-IN" sz="2000" spc="-1" strike="noStrike">
                <a:solidFill>
                  <a:srgbClr val="000000"/>
                </a:solidFill>
                <a:latin typeface="Nobel-Book"/>
                <a:ea typeface="Roboto Medium"/>
              </a:rPr>
              <a:t>Methodology</a:t>
            </a:r>
            <a:endParaRPr b="0" lang="en-US" sz="2000" spc="-1" strike="noStrike">
              <a:solidFill>
                <a:srgbClr val="000000"/>
              </a:solidFill>
              <a:latin typeface="Nobel-Book"/>
            </a:endParaRPr>
          </a:p>
          <a:p>
            <a:pPr marL="343080" indent="-342720">
              <a:lnSpc>
                <a:spcPct val="100000"/>
              </a:lnSpc>
              <a:spcAft>
                <a:spcPts val="1400"/>
              </a:spcAft>
              <a:buClr>
                <a:srgbClr val="000000"/>
              </a:buClr>
              <a:buFont typeface="Arial"/>
              <a:buChar char="•"/>
            </a:pPr>
            <a:r>
              <a:rPr b="0" lang="en-IN" sz="2000" spc="-1" strike="noStrike">
                <a:solidFill>
                  <a:srgbClr val="000000"/>
                </a:solidFill>
                <a:latin typeface="Nobel-Book"/>
                <a:ea typeface="Roboto Medium"/>
              </a:rPr>
              <a:t>Result</a:t>
            </a:r>
            <a:endParaRPr b="0" lang="en-US" sz="2000" spc="-1" strike="noStrike">
              <a:solidFill>
                <a:srgbClr val="000000"/>
              </a:solidFill>
              <a:latin typeface="Nobel-Book"/>
            </a:endParaRPr>
          </a:p>
          <a:p>
            <a:pPr marL="343080" indent="-342720">
              <a:lnSpc>
                <a:spcPct val="100000"/>
              </a:lnSpc>
              <a:spcAft>
                <a:spcPts val="1400"/>
              </a:spcAft>
              <a:buClr>
                <a:srgbClr val="000000"/>
              </a:buClr>
              <a:buFont typeface="Arial"/>
              <a:buChar char="•"/>
            </a:pPr>
            <a:r>
              <a:rPr b="0" lang="en-IN" sz="2000" spc="-1" strike="noStrike">
                <a:solidFill>
                  <a:srgbClr val="000000"/>
                </a:solidFill>
                <a:latin typeface="Nobel-Book"/>
                <a:ea typeface="Roboto Medium"/>
              </a:rPr>
              <a:t>Conclusion</a:t>
            </a:r>
            <a:endParaRPr b="0" lang="en-US" sz="2000" spc="-1" strike="noStrike">
              <a:solidFill>
                <a:srgbClr val="000000"/>
              </a:solidFill>
              <a:latin typeface="Nobel-Book"/>
            </a:endParaRPr>
          </a:p>
          <a:p>
            <a:pPr>
              <a:lnSpc>
                <a:spcPct val="100000"/>
              </a:lnSpc>
              <a:spcAft>
                <a:spcPts val="1400"/>
              </a:spcAft>
            </a:pPr>
            <a:endParaRPr b="0" lang="en-US" sz="2000" spc="-1" strike="noStrike">
              <a:solidFill>
                <a:srgbClr val="000000"/>
              </a:solidFill>
              <a:latin typeface="Nobel-Book"/>
            </a:endParaRPr>
          </a:p>
          <a:p>
            <a:pPr>
              <a:lnSpc>
                <a:spcPct val="100000"/>
              </a:lnSpc>
              <a:spcAft>
                <a:spcPts val="1400"/>
              </a:spcAft>
            </a:pPr>
            <a:endParaRPr b="0" lang="en-US" sz="2000" spc="-1" strike="noStrike">
              <a:solidFill>
                <a:srgbClr val="000000"/>
              </a:solidFill>
              <a:latin typeface="Nobel-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 Placeholder 1_0"/>
          <p:cNvSpPr txBox="1"/>
          <p:nvPr/>
        </p:nvSpPr>
        <p:spPr>
          <a:xfrm>
            <a:off x="695520" y="1340640"/>
            <a:ext cx="11088720" cy="4536000"/>
          </a:xfrm>
          <a:prstGeom prst="rect">
            <a:avLst/>
          </a:prstGeom>
          <a:noFill/>
          <a:ln w="0">
            <a:noFill/>
          </a:ln>
        </p:spPr>
        <p:txBody>
          <a:bodyPr lIns="90000" rIns="90000" tIns="45000" bIns="45000">
            <a:noAutofit/>
          </a:bodyPr>
          <a:p>
            <a:pPr marL="432000" indent="-322920">
              <a:lnSpc>
                <a:spcPct val="100000"/>
              </a:lnSpc>
              <a:spcBef>
                <a:spcPts val="1417"/>
              </a:spcBef>
              <a:spcAft>
                <a:spcPts val="1400"/>
              </a:spcAft>
              <a:buClr>
                <a:srgbClr val="000000"/>
              </a:buClr>
              <a:buSzPct val="45000"/>
              <a:buFont typeface="Wingdings" charset="2"/>
              <a:buChar char=""/>
            </a:pPr>
            <a:r>
              <a:rPr b="0" lang="en-US" sz="2000" spc="-1" strike="noStrike">
                <a:solidFill>
                  <a:srgbClr val="000000"/>
                </a:solidFill>
                <a:latin typeface="Nobel-Book"/>
                <a:ea typeface="DejaVu Sans"/>
              </a:rPr>
              <a:t>With the growing of industry we are facing the issue related to the air pollution on the daily basis. The air pollution can produce with the vehicle the chemical factory and many more.</a:t>
            </a:r>
            <a:endParaRPr b="0" lang="en-US" sz="2000" spc="-1" strike="noStrike">
              <a:solidFill>
                <a:srgbClr val="000000"/>
              </a:solidFill>
              <a:latin typeface="Nobel-Book"/>
            </a:endParaRPr>
          </a:p>
          <a:p>
            <a:pPr marL="432000" indent="-322920">
              <a:lnSpc>
                <a:spcPct val="100000"/>
              </a:lnSpc>
              <a:spcBef>
                <a:spcPts val="1417"/>
              </a:spcBef>
              <a:spcAft>
                <a:spcPts val="1400"/>
              </a:spcAft>
              <a:buClr>
                <a:srgbClr val="000000"/>
              </a:buClr>
              <a:buSzPct val="45000"/>
              <a:buFont typeface="Wingdings" charset="2"/>
              <a:buChar char=""/>
            </a:pPr>
            <a:r>
              <a:rPr b="0" lang="en-US" sz="2000" spc="-1" strike="noStrike">
                <a:solidFill>
                  <a:srgbClr val="000000"/>
                </a:solidFill>
                <a:latin typeface="Nobel-Book"/>
                <a:ea typeface="Roboto Medium"/>
              </a:rPr>
              <a:t>With the development of the industry in the last few years. We are facing an issue related to air quality. We are not getting the proper air quality because of the pollution out there in the environment due to harmful gases from the industry</a:t>
            </a:r>
            <a:endParaRPr b="0" lang="en-US" sz="2000" spc="-1" strike="noStrike">
              <a:solidFill>
                <a:srgbClr val="000000"/>
              </a:solidFill>
              <a:latin typeface="Nobel-Book"/>
            </a:endParaRPr>
          </a:p>
          <a:p>
            <a:pPr marL="432000" indent="-322920">
              <a:lnSpc>
                <a:spcPct val="100000"/>
              </a:lnSpc>
              <a:spcBef>
                <a:spcPts val="1417"/>
              </a:spcBef>
              <a:spcAft>
                <a:spcPts val="1400"/>
              </a:spcAft>
              <a:buClr>
                <a:srgbClr val="000000"/>
              </a:buClr>
              <a:buSzPct val="45000"/>
              <a:buFont typeface="Wingdings" charset="2"/>
              <a:buChar char=""/>
            </a:pPr>
            <a:r>
              <a:rPr b="0" lang="en-US" sz="2000" spc="-1" strike="noStrike">
                <a:solidFill>
                  <a:srgbClr val="000000"/>
                </a:solidFill>
                <a:latin typeface="Nobel-Book"/>
                <a:ea typeface="Noto Sans CJK SC"/>
              </a:rPr>
              <a:t>To address this problem of air pollution we are approaching the Deep Learning to overcome this with the help of RNN (Recurrent Neural Network) algorithm which are LSTM(Long-short term memory) and GRU(</a:t>
            </a:r>
            <a:r>
              <a:rPr b="0" lang="en-US" sz="2000" spc="-1" strike="noStrike">
                <a:solidFill>
                  <a:srgbClr val="000000"/>
                </a:solidFill>
                <a:latin typeface="Nobel-Book"/>
                <a:ea typeface="DejaVu Sans"/>
              </a:rPr>
              <a:t>Gated Recurrent Unit).</a:t>
            </a:r>
            <a:endParaRPr b="0" lang="en-US" sz="2000" spc="-1" strike="noStrike">
              <a:solidFill>
                <a:srgbClr val="000000"/>
              </a:solidFill>
              <a:latin typeface="Nobel-Book"/>
            </a:endParaRPr>
          </a:p>
          <a:p>
            <a:pPr marL="432000" indent="-322920">
              <a:lnSpc>
                <a:spcPct val="100000"/>
              </a:lnSpc>
              <a:spcBef>
                <a:spcPts val="1417"/>
              </a:spcBef>
              <a:spcAft>
                <a:spcPts val="1400"/>
              </a:spcAft>
              <a:buClr>
                <a:srgbClr val="000000"/>
              </a:buClr>
              <a:buSzPct val="45000"/>
              <a:buFont typeface="Wingdings" charset="2"/>
              <a:buChar char=""/>
            </a:pPr>
            <a:r>
              <a:rPr b="0" lang="en-US" sz="2000" spc="-1" strike="noStrike">
                <a:solidFill>
                  <a:srgbClr val="000000"/>
                </a:solidFill>
                <a:latin typeface="Nobel-Book"/>
                <a:ea typeface="DejaVu Sans"/>
              </a:rPr>
              <a:t>We will take the input for previous 15 days of data and we are going to forecast the next 24 hours of pollution.</a:t>
            </a:r>
            <a:endParaRPr b="0" lang="en-US" sz="2000" spc="-1" strike="noStrike">
              <a:solidFill>
                <a:srgbClr val="000000"/>
              </a:solidFill>
              <a:latin typeface="Nobel-Book"/>
            </a:endParaRPr>
          </a:p>
        </p:txBody>
      </p:sp>
      <p:sp>
        <p:nvSpPr>
          <p:cNvPr id="172" name="Title 3_0"/>
          <p:cNvSpPr txBox="1"/>
          <p:nvPr/>
        </p:nvSpPr>
        <p:spPr>
          <a:xfrm>
            <a:off x="695520" y="395640"/>
            <a:ext cx="6211440" cy="837720"/>
          </a:xfrm>
          <a:prstGeom prst="rect">
            <a:avLst/>
          </a:prstGeom>
          <a:noFill/>
          <a:ln w="0">
            <a:noFill/>
          </a:ln>
        </p:spPr>
        <p:txBody>
          <a:bodyPr lIns="90000" rIns="90000" tIns="45000" bIns="45000" anchor="ctr">
            <a:noAutofit/>
          </a:bodyPr>
          <a:p>
            <a:pPr>
              <a:lnSpc>
                <a:spcPct val="90000"/>
              </a:lnSpc>
            </a:pPr>
            <a:r>
              <a:rPr b="0" lang="en-GB" sz="2800" spc="-1" strike="noStrike" cap="all">
                <a:solidFill>
                  <a:srgbClr val="ff0000"/>
                </a:solidFill>
                <a:latin typeface="Roboto Medium"/>
                <a:ea typeface="Roboto Medium"/>
              </a:rPr>
              <a:t>Abstract</a:t>
            </a:r>
            <a:endParaRPr b="0" lang="en-US" sz="2800" spc="-1" strike="noStrike">
              <a:solidFill>
                <a:srgbClr val="000000"/>
              </a:solidFill>
              <a:latin typeface="Nobel-Book"/>
            </a:endParaRPr>
          </a:p>
        </p:txBody>
      </p:sp>
      <p:sp>
        <p:nvSpPr>
          <p:cNvPr id="173" name="Slide Number Placeholder 2_0"/>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0CA426FB-A875-432E-97E9-E16E1D946132}"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7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 Placeholder 1"/>
          <p:cNvSpPr txBox="1"/>
          <p:nvPr/>
        </p:nvSpPr>
        <p:spPr>
          <a:xfrm>
            <a:off x="695520" y="1377360"/>
            <a:ext cx="11088720" cy="4102920"/>
          </a:xfrm>
          <a:prstGeom prst="rect">
            <a:avLst/>
          </a:prstGeom>
          <a:noFill/>
          <a:ln w="0">
            <a:noFill/>
          </a:ln>
        </p:spPr>
        <p:txBody>
          <a:bodyPr lIns="90000" rIns="90000" tIns="45000" bIns="45000">
            <a:noAutofit/>
          </a:bodyPr>
          <a:p>
            <a:pPr marL="457200" indent="-456840">
              <a:lnSpc>
                <a:spcPct val="90000"/>
              </a:lnSpc>
              <a:spcAft>
                <a:spcPts val="1400"/>
              </a:spcAft>
              <a:buClr>
                <a:srgbClr val="000000"/>
              </a:buClr>
              <a:buFont typeface="Arial"/>
              <a:buChar char="•"/>
            </a:pPr>
            <a:r>
              <a:rPr b="0" lang="en-US" sz="2000" spc="-1" strike="noStrike">
                <a:solidFill>
                  <a:srgbClr val="000000"/>
                </a:solidFill>
                <a:latin typeface="Nobel-Book"/>
                <a:ea typeface="DejaVu Sans"/>
              </a:rPr>
              <a:t>With the development of industry In last few years , we have to comprise with </a:t>
            </a:r>
            <a:r>
              <a:rPr b="0" lang="en-US" sz="2000" spc="-1" strike="noStrike">
                <a:solidFill>
                  <a:srgbClr val="000000"/>
                </a:solidFill>
                <a:latin typeface="Nobel-Book"/>
                <a:ea typeface="DejaVu Sans"/>
              </a:rPr>
              <a:t>the air quality quite a lot. Even though we are not getting the air quality as </a:t>
            </a:r>
            <a:r>
              <a:rPr b="0" lang="en-US" sz="2000" spc="-1" strike="noStrike">
                <a:solidFill>
                  <a:srgbClr val="000000"/>
                </a:solidFill>
                <a:latin typeface="Nobel-Book"/>
                <a:ea typeface="DejaVu Sans"/>
              </a:rPr>
              <a:t>good as earlier.</a:t>
            </a:r>
            <a:endParaRPr b="0" lang="en-US" sz="2000" spc="-1" strike="noStrike">
              <a:solidFill>
                <a:srgbClr val="000000"/>
              </a:solidFill>
              <a:latin typeface="Nobel-Book"/>
            </a:endParaRPr>
          </a:p>
          <a:p>
            <a:pPr marL="457200" indent="-456840">
              <a:lnSpc>
                <a:spcPct val="90000"/>
              </a:lnSpc>
              <a:spcAft>
                <a:spcPts val="1400"/>
              </a:spcAft>
              <a:buClr>
                <a:srgbClr val="000000"/>
              </a:buClr>
              <a:buFont typeface="Arial"/>
              <a:buChar char="•"/>
            </a:pPr>
            <a:r>
              <a:rPr b="0" lang="en-US" sz="2000" spc="-1" strike="noStrike">
                <a:solidFill>
                  <a:srgbClr val="000000"/>
                </a:solidFill>
                <a:latin typeface="Nobel-Book"/>
                <a:ea typeface="DejaVu Sans"/>
              </a:rPr>
              <a:t>Because of this polluted air quality many people are getting infected and </a:t>
            </a:r>
            <a:r>
              <a:rPr b="0" lang="en-US" sz="2000" spc="-1" strike="noStrike">
                <a:solidFill>
                  <a:srgbClr val="000000"/>
                </a:solidFill>
                <a:latin typeface="Nobel-Book"/>
                <a:ea typeface="DejaVu Sans"/>
              </a:rPr>
              <a:t>getting a harmful disease like lung cancer and many more.</a:t>
            </a:r>
            <a:endParaRPr b="0" lang="en-US" sz="2000" spc="-1" strike="noStrike">
              <a:solidFill>
                <a:srgbClr val="000000"/>
              </a:solidFill>
              <a:latin typeface="Nobel-Book"/>
            </a:endParaRPr>
          </a:p>
          <a:p>
            <a:pPr marL="432000" indent="-322920">
              <a:lnSpc>
                <a:spcPct val="90000"/>
              </a:lnSpc>
              <a:spcBef>
                <a:spcPts val="1417"/>
              </a:spcBef>
              <a:spcAft>
                <a:spcPts val="1400"/>
              </a:spcAft>
              <a:buClr>
                <a:srgbClr val="000000"/>
              </a:buClr>
              <a:buSzPct val="45000"/>
              <a:buFont typeface="Wingdings" charset="2"/>
              <a:buChar char=""/>
            </a:pPr>
            <a:r>
              <a:rPr b="0" lang="en-US" sz="2000" spc="-1" strike="noStrike">
                <a:solidFill>
                  <a:srgbClr val="000000"/>
                </a:solidFill>
                <a:latin typeface="Nobel-Book"/>
                <a:ea typeface="DejaVu Sans"/>
              </a:rPr>
              <a:t>The air pollution could not just affect the human being it can affect the plant </a:t>
            </a:r>
            <a:r>
              <a:rPr b="0" lang="en-US" sz="2000" spc="-1" strike="noStrike">
                <a:solidFill>
                  <a:srgbClr val="000000"/>
                </a:solidFill>
                <a:latin typeface="Nobel-Book"/>
                <a:ea typeface="DejaVu Sans"/>
              </a:rPr>
              <a:t>ecosystem also and it can even destroy the plant.</a:t>
            </a:r>
            <a:endParaRPr b="0" lang="en-US" sz="2000" spc="-1" strike="noStrike">
              <a:solidFill>
                <a:srgbClr val="000000"/>
              </a:solidFill>
              <a:latin typeface="Nobel-Book"/>
            </a:endParaRPr>
          </a:p>
          <a:p>
            <a:pPr marL="432000" indent="-322920">
              <a:lnSpc>
                <a:spcPct val="90000"/>
              </a:lnSpc>
              <a:spcBef>
                <a:spcPts val="1417"/>
              </a:spcBef>
              <a:spcAft>
                <a:spcPts val="1400"/>
              </a:spcAft>
              <a:buClr>
                <a:srgbClr val="000000"/>
              </a:buClr>
              <a:buSzPct val="45000"/>
              <a:buFont typeface="Wingdings" charset="2"/>
              <a:buChar char=""/>
            </a:pPr>
            <a:r>
              <a:rPr b="0" lang="en-US" sz="2000" spc="-1" strike="noStrike">
                <a:solidFill>
                  <a:srgbClr val="000000"/>
                </a:solidFill>
                <a:latin typeface="Nobel-Book"/>
                <a:ea typeface="DejaVu Sans"/>
              </a:rPr>
              <a:t>The air pollution depends upon the different parameters like the if the snow is </a:t>
            </a:r>
            <a:r>
              <a:rPr b="0" lang="en-US" sz="2000" spc="-1" strike="noStrike">
                <a:solidFill>
                  <a:srgbClr val="000000"/>
                </a:solidFill>
                <a:latin typeface="Nobel-Book"/>
                <a:ea typeface="DejaVu Sans"/>
              </a:rPr>
              <a:t>there on that day then the Pollution will remain low on that day. And if there is </a:t>
            </a:r>
            <a:r>
              <a:rPr b="0" lang="en-US" sz="2000" spc="-1" strike="noStrike">
                <a:solidFill>
                  <a:srgbClr val="000000"/>
                </a:solidFill>
                <a:latin typeface="Nobel-Book"/>
                <a:ea typeface="DejaVu Sans"/>
              </a:rPr>
              <a:t>no rain or no snow on that day then the pollution will be high on that day.</a:t>
            </a:r>
            <a:endParaRPr b="0" lang="en-US" sz="2000" spc="-1" strike="noStrike">
              <a:solidFill>
                <a:srgbClr val="000000"/>
              </a:solidFill>
              <a:latin typeface="Nobel-Book"/>
            </a:endParaRPr>
          </a:p>
          <a:p>
            <a:pPr marL="432000" indent="-322920">
              <a:lnSpc>
                <a:spcPct val="90000"/>
              </a:lnSpc>
              <a:spcBef>
                <a:spcPts val="1417"/>
              </a:spcBef>
              <a:spcAft>
                <a:spcPts val="1400"/>
              </a:spcAft>
              <a:buClr>
                <a:srgbClr val="000000"/>
              </a:buClr>
              <a:buSzPct val="45000"/>
              <a:buFont typeface="Wingdings" charset="2"/>
              <a:buChar char=""/>
            </a:pPr>
            <a:r>
              <a:rPr b="0" lang="en-US" sz="2000" spc="-1" strike="noStrike">
                <a:solidFill>
                  <a:srgbClr val="000000"/>
                </a:solidFill>
                <a:latin typeface="Nobel-Book"/>
                <a:ea typeface="DejaVu Sans"/>
              </a:rPr>
              <a:t>Other parameters like if the wind speed is more that the pollution on that area </a:t>
            </a:r>
            <a:r>
              <a:rPr b="0" lang="en-US" sz="2000" spc="-1" strike="noStrike">
                <a:solidFill>
                  <a:srgbClr val="000000"/>
                </a:solidFill>
                <a:latin typeface="Nobel-Book"/>
                <a:ea typeface="DejaVu Sans"/>
              </a:rPr>
              <a:t>will remain low.</a:t>
            </a:r>
            <a:endParaRPr b="0" lang="en-US" sz="2000" spc="-1" strike="noStrike">
              <a:solidFill>
                <a:srgbClr val="000000"/>
              </a:solidFill>
              <a:latin typeface="Nobel-Book"/>
            </a:endParaRPr>
          </a:p>
        </p:txBody>
      </p:sp>
      <p:sp>
        <p:nvSpPr>
          <p:cNvPr id="175" name="Title 3"/>
          <p:cNvSpPr txBox="1"/>
          <p:nvPr/>
        </p:nvSpPr>
        <p:spPr>
          <a:xfrm>
            <a:off x="695520" y="395640"/>
            <a:ext cx="6211440" cy="83772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Introduction</a:t>
            </a:r>
            <a:endParaRPr b="0" lang="en-US" sz="2800" spc="-1" strike="noStrike">
              <a:solidFill>
                <a:srgbClr val="000000"/>
              </a:solidFill>
              <a:latin typeface="Nobel-Book"/>
            </a:endParaRPr>
          </a:p>
        </p:txBody>
      </p:sp>
      <p:sp>
        <p:nvSpPr>
          <p:cNvPr id="176" name="Slide Number Placeholder 4"/>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6FC638AB-1F59-458A-BAD9-83F44D5D98D7}"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Slide Number Placeholder 4"/>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82D0CBE6-AADD-4EB9-BAF5-A01579588A42}"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
        <p:nvSpPr>
          <p:cNvPr id="178" name="Title 8"/>
          <p:cNvSpPr txBox="1"/>
          <p:nvPr/>
        </p:nvSpPr>
        <p:spPr>
          <a:xfrm>
            <a:off x="695520" y="395640"/>
            <a:ext cx="6211440" cy="83772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Cont..</a:t>
            </a:r>
            <a:endParaRPr b="0" lang="en-US" sz="2800" spc="-1" strike="noStrike">
              <a:solidFill>
                <a:srgbClr val="000000"/>
              </a:solidFill>
              <a:latin typeface="Nobel-Book"/>
            </a:endParaRPr>
          </a:p>
        </p:txBody>
      </p:sp>
      <p:sp>
        <p:nvSpPr>
          <p:cNvPr id="179" name="Text Placeholder 9"/>
          <p:cNvSpPr txBox="1"/>
          <p:nvPr/>
        </p:nvSpPr>
        <p:spPr>
          <a:xfrm>
            <a:off x="695520" y="1234080"/>
            <a:ext cx="10800720" cy="4642920"/>
          </a:xfrm>
          <a:prstGeom prst="rect">
            <a:avLst/>
          </a:prstGeom>
          <a:noFill/>
          <a:ln w="0">
            <a:noFill/>
          </a:ln>
        </p:spPr>
        <p:txBody>
          <a:bodyPr lIns="90000" rIns="90000" tIns="45000" bIns="45000">
            <a:noAutofit/>
          </a:bodyPr>
          <a:p>
            <a:pPr marL="457200" indent="-456840">
              <a:lnSpc>
                <a:spcPct val="90000"/>
              </a:lnSpc>
              <a:spcAft>
                <a:spcPts val="1400"/>
              </a:spcAft>
              <a:buClr>
                <a:srgbClr val="000000"/>
              </a:buClr>
              <a:buFont typeface="Arial"/>
              <a:buChar char="•"/>
            </a:pPr>
            <a:r>
              <a:rPr b="0" lang="en-IN" sz="2000" spc="-1" strike="noStrike">
                <a:solidFill>
                  <a:srgbClr val="000000"/>
                </a:solidFill>
                <a:latin typeface="Nobel-Book"/>
                <a:ea typeface="Roboto Medium"/>
              </a:rPr>
              <a:t>In real time there are many website which are forecasting the weather but they are not prediction the air pollution.</a:t>
            </a:r>
            <a:endParaRPr b="0" lang="en-US" sz="2000" spc="-1" strike="noStrike">
              <a:solidFill>
                <a:srgbClr val="000000"/>
              </a:solidFill>
              <a:latin typeface="Nobel-Book"/>
            </a:endParaRPr>
          </a:p>
          <a:p>
            <a:pPr marL="457200" indent="-456840">
              <a:lnSpc>
                <a:spcPct val="90000"/>
              </a:lnSpc>
              <a:spcAft>
                <a:spcPts val="1400"/>
              </a:spcAft>
              <a:buClr>
                <a:srgbClr val="000000"/>
              </a:buClr>
              <a:buFont typeface="Arial"/>
              <a:buChar char="•"/>
            </a:pPr>
            <a:r>
              <a:rPr b="0" lang="en-IN" sz="2000" spc="-1" strike="noStrike">
                <a:solidFill>
                  <a:srgbClr val="000000"/>
                </a:solidFill>
                <a:latin typeface="Nobel-Book"/>
                <a:ea typeface="Roboto Medium"/>
              </a:rPr>
              <a:t>They are showing the air pollution data which they have collected using the sensors.</a:t>
            </a:r>
            <a:endParaRPr b="0" lang="en-US" sz="2000" spc="-1" strike="noStrike">
              <a:solidFill>
                <a:srgbClr val="000000"/>
              </a:solidFill>
              <a:latin typeface="Nobel-Book"/>
            </a:endParaRPr>
          </a:p>
          <a:p>
            <a:pPr marL="457200" indent="-456840">
              <a:lnSpc>
                <a:spcPct val="100000"/>
              </a:lnSpc>
              <a:spcAft>
                <a:spcPts val="1400"/>
              </a:spcAft>
              <a:buClr>
                <a:srgbClr val="000000"/>
              </a:buClr>
              <a:buFont typeface="Arial"/>
              <a:buChar char="•"/>
            </a:pPr>
            <a:r>
              <a:rPr b="0" lang="en-IN" sz="2000" spc="-1" strike="noStrike">
                <a:solidFill>
                  <a:srgbClr val="000000"/>
                </a:solidFill>
                <a:latin typeface="Nobel-Book"/>
                <a:ea typeface="Roboto Medium"/>
              </a:rPr>
              <a:t>Our system will forecast the Air pollution similar to the weather forecasting by collecting the previous days data and give it to the model which has created using the LSTM(Long Short term memory) and GRU(Gated Recurrent Unit).</a:t>
            </a:r>
            <a:endParaRPr b="0" lang="en-US" sz="2000" spc="-1" strike="noStrike">
              <a:solidFill>
                <a:srgbClr val="000000"/>
              </a:solidFill>
              <a:latin typeface="Nobel-Book"/>
            </a:endParaRPr>
          </a:p>
          <a:p>
            <a:pPr marL="457200" indent="-456840">
              <a:lnSpc>
                <a:spcPct val="90000"/>
              </a:lnSpc>
              <a:spcAft>
                <a:spcPts val="1400"/>
              </a:spcAft>
              <a:buClr>
                <a:srgbClr val="000000"/>
              </a:buClr>
              <a:buFont typeface="Arial"/>
              <a:buChar char="•"/>
            </a:pPr>
            <a:r>
              <a:rPr b="0" lang="en-IN" sz="2000" spc="-1" strike="noStrike">
                <a:solidFill>
                  <a:srgbClr val="000000"/>
                </a:solidFill>
                <a:latin typeface="Nobel-Book"/>
                <a:ea typeface="Roboto Medium"/>
              </a:rPr>
              <a:t>We have to give the last 15 days of data and it will forecast the 24 hours of data.</a:t>
            </a:r>
            <a:endParaRPr b="0" lang="en-US" sz="2000" spc="-1" strike="noStrike">
              <a:solidFill>
                <a:srgbClr val="000000"/>
              </a:solidFill>
              <a:latin typeface="Nobel-Book"/>
            </a:endParaRPr>
          </a:p>
          <a:p>
            <a:pPr>
              <a:lnSpc>
                <a:spcPct val="90000"/>
              </a:lnSpc>
              <a:spcAft>
                <a:spcPts val="1400"/>
              </a:spcAft>
            </a:pPr>
            <a:endParaRPr b="0" lang="en-US" sz="2000" spc="-1" strike="noStrike">
              <a:solidFill>
                <a:srgbClr val="000000"/>
              </a:solidFill>
              <a:latin typeface="Nobel-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Slide Number Placeholder 1"/>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3E7CAE08-F5B3-4983-8EE0-5984FBA1D8EE}"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
        <p:nvSpPr>
          <p:cNvPr id="181" name="Title 2"/>
          <p:cNvSpPr txBox="1"/>
          <p:nvPr/>
        </p:nvSpPr>
        <p:spPr>
          <a:xfrm>
            <a:off x="695520" y="395640"/>
            <a:ext cx="6211440" cy="83772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Literature review</a:t>
            </a:r>
            <a:endParaRPr b="0" lang="en-US" sz="2800" spc="-1" strike="noStrike">
              <a:solidFill>
                <a:srgbClr val="000000"/>
              </a:solidFill>
              <a:latin typeface="Nobel-Book"/>
            </a:endParaRPr>
          </a:p>
        </p:txBody>
      </p:sp>
      <p:sp>
        <p:nvSpPr>
          <p:cNvPr id="182" name="Text Placeholder 3"/>
          <p:cNvSpPr txBox="1"/>
          <p:nvPr/>
        </p:nvSpPr>
        <p:spPr>
          <a:xfrm>
            <a:off x="695520" y="1234080"/>
            <a:ext cx="10800720" cy="4786920"/>
          </a:xfrm>
          <a:prstGeom prst="rect">
            <a:avLst/>
          </a:prstGeom>
          <a:noFill/>
          <a:ln w="0">
            <a:noFill/>
          </a:ln>
        </p:spPr>
        <p:txBody>
          <a:bodyPr lIns="90000" rIns="90000" tIns="45000" bIns="45000">
            <a:noAutofit/>
          </a:bodyPr>
          <a:p>
            <a:pPr marL="457200" indent="-456840">
              <a:lnSpc>
                <a:spcPct val="100000"/>
              </a:lnSpc>
              <a:spcAft>
                <a:spcPts val="1400"/>
              </a:spcAft>
              <a:buClr>
                <a:srgbClr val="000000"/>
              </a:buClr>
              <a:buFont typeface="Arial"/>
              <a:buChar char="•"/>
            </a:pPr>
            <a:r>
              <a:rPr b="0" lang="en-US" sz="2000" spc="-1" strike="noStrike">
                <a:solidFill>
                  <a:srgbClr val="000000"/>
                </a:solidFill>
                <a:latin typeface="Nobel-Book"/>
                <a:ea typeface="Noto Sans CJK SC"/>
              </a:rPr>
              <a:t>Deep Learning approaches have become more popular in last few years[1]. The most popular Deep Learning techniques are Multi-Layer Perceptron (MLP), Deep Belief Network (DBN), Convolutional Neural Networks (CNN), Recurrent Neural Network (RNN), and Auto Encoder (AE).We will use Recurrent Neural network for our work to obtain the result.</a:t>
            </a:r>
            <a:endParaRPr b="0" lang="en-US" sz="2000" spc="-1" strike="noStrike">
              <a:solidFill>
                <a:srgbClr val="000000"/>
              </a:solidFill>
              <a:latin typeface="Nobel-Book"/>
            </a:endParaRPr>
          </a:p>
          <a:p>
            <a:pPr marL="457200" indent="-456840">
              <a:lnSpc>
                <a:spcPct val="100000"/>
              </a:lnSpc>
              <a:spcAft>
                <a:spcPts val="1400"/>
              </a:spcAft>
              <a:buClr>
                <a:srgbClr val="000000"/>
              </a:buClr>
              <a:buFont typeface="Arial"/>
              <a:buChar char="•"/>
            </a:pPr>
            <a:r>
              <a:rPr b="0" lang="en-US" sz="2000" spc="-1" strike="noStrike">
                <a:solidFill>
                  <a:srgbClr val="000000"/>
                </a:solidFill>
                <a:latin typeface="Nobel-Book"/>
                <a:ea typeface="Noto Sans CJK SC"/>
              </a:rPr>
              <a:t>Many researchers are working on this problem of air pollution forecasting nowadays. Mostly they are focusing on the LSTM (Long short term memory) or GRU (Gated Recurrent Unit). But in this research, we are going to combine both of the famous models of Recurrent Networks. In many fields, these 2 models are giving their best to provide the solution to the problem.</a:t>
            </a:r>
            <a:endParaRPr b="0" lang="en-US" sz="2000" spc="-1" strike="noStrike">
              <a:solidFill>
                <a:srgbClr val="000000"/>
              </a:solidFill>
              <a:latin typeface="Nobel-Book"/>
            </a:endParaRPr>
          </a:p>
          <a:p>
            <a:pPr marL="457200" indent="-456840">
              <a:lnSpc>
                <a:spcPct val="100000"/>
              </a:lnSpc>
              <a:spcAft>
                <a:spcPts val="1400"/>
              </a:spcAft>
              <a:buClr>
                <a:srgbClr val="000000"/>
              </a:buClr>
              <a:buFont typeface="Arial"/>
              <a:buChar char="•"/>
            </a:pPr>
            <a:r>
              <a:rPr b="0" lang="en-US" sz="2000" spc="-1" strike="noStrike">
                <a:solidFill>
                  <a:srgbClr val="000000"/>
                </a:solidFill>
                <a:latin typeface="Nobel-Book"/>
                <a:ea typeface="Noto Sans CJK SC"/>
              </a:rPr>
              <a:t>The LSTM model can work more efficient the on the hourly basis concentration of the air pollutions. In this studies they have worked with the real time data of vishakapatnam for the 12 hours of air pollutions. Based on this data we can say that we can use the data LSTM for the air pollution forecasting.</a:t>
            </a:r>
            <a:endParaRPr b="0" lang="en-US" sz="2000" spc="-1" strike="noStrike">
              <a:solidFill>
                <a:srgbClr val="000000"/>
              </a:solidFill>
              <a:latin typeface="Nobel-Book"/>
            </a:endParaRPr>
          </a:p>
          <a:p>
            <a:pPr>
              <a:lnSpc>
                <a:spcPct val="90000"/>
              </a:lnSpc>
              <a:spcAft>
                <a:spcPts val="1400"/>
              </a:spcAft>
            </a:pPr>
            <a:endParaRPr b="0" lang="en-US" sz="2000" spc="-1" strike="noStrike">
              <a:solidFill>
                <a:srgbClr val="000000"/>
              </a:solidFill>
              <a:latin typeface="Nobel-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Slide Number Placeholder 1"/>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8AF78F72-E5B4-4D7E-AB22-1D3674E3DB10}"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
        <p:nvSpPr>
          <p:cNvPr id="184" name="Title 2"/>
          <p:cNvSpPr txBox="1"/>
          <p:nvPr/>
        </p:nvSpPr>
        <p:spPr>
          <a:xfrm>
            <a:off x="695520" y="395640"/>
            <a:ext cx="6211440" cy="83772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Methodology</a:t>
            </a:r>
            <a:endParaRPr b="0" lang="en-US" sz="2800" spc="-1" strike="noStrike">
              <a:solidFill>
                <a:srgbClr val="000000"/>
              </a:solidFill>
              <a:latin typeface="Nobel-Book"/>
            </a:endParaRPr>
          </a:p>
        </p:txBody>
      </p:sp>
      <p:sp>
        <p:nvSpPr>
          <p:cNvPr id="185" name="Text Placeholder 3"/>
          <p:cNvSpPr txBox="1"/>
          <p:nvPr/>
        </p:nvSpPr>
        <p:spPr>
          <a:xfrm>
            <a:off x="695520" y="1234080"/>
            <a:ext cx="10800720" cy="4642920"/>
          </a:xfrm>
          <a:prstGeom prst="rect">
            <a:avLst/>
          </a:prstGeom>
          <a:noFill/>
          <a:ln w="0">
            <a:noFill/>
          </a:ln>
        </p:spPr>
        <p:txBody>
          <a:bodyPr lIns="90000" rIns="90000" tIns="45000" bIns="45000">
            <a:noAutofit/>
          </a:bodyPr>
          <a:p>
            <a:pPr marL="457200" indent="-456840">
              <a:lnSpc>
                <a:spcPct val="90000"/>
              </a:lnSpc>
              <a:spcAft>
                <a:spcPts val="1400"/>
              </a:spcAft>
              <a:buClr>
                <a:srgbClr val="000000"/>
              </a:buClr>
              <a:buFont typeface="Arial"/>
              <a:buChar char="•"/>
            </a:pPr>
            <a:r>
              <a:rPr b="0" lang="en-IN" sz="2000" spc="-1" strike="noStrike">
                <a:solidFill>
                  <a:srgbClr val="000000"/>
                </a:solidFill>
                <a:latin typeface="Nobel-Book"/>
                <a:ea typeface="Roboto Medium"/>
              </a:rPr>
              <a:t>In this research we are going to use the famous Recurrent Neural Network algorithm which are LSTM(Long Short term memory) and GRU(Gated Recurrent Unit).</a:t>
            </a:r>
            <a:endParaRPr b="0" lang="en-US" sz="2000" spc="-1" strike="noStrike">
              <a:solidFill>
                <a:srgbClr val="000000"/>
              </a:solidFill>
              <a:latin typeface="Nobel-Book"/>
            </a:endParaRPr>
          </a:p>
          <a:p>
            <a:pPr>
              <a:lnSpc>
                <a:spcPct val="90000"/>
              </a:lnSpc>
              <a:spcAft>
                <a:spcPts val="1400"/>
              </a:spcAft>
            </a:pPr>
            <a:endParaRPr b="0" lang="en-US" sz="2000" spc="-1" strike="noStrike">
              <a:solidFill>
                <a:srgbClr val="000000"/>
              </a:solidFill>
              <a:latin typeface="Nobel-Book"/>
            </a:endParaRPr>
          </a:p>
        </p:txBody>
      </p:sp>
      <p:pic>
        <p:nvPicPr>
          <p:cNvPr id="186" name="Picture 4" descr=""/>
          <p:cNvPicPr/>
          <p:nvPr/>
        </p:nvPicPr>
        <p:blipFill>
          <a:blip r:embed="rId1"/>
          <a:stretch/>
        </p:blipFill>
        <p:spPr>
          <a:xfrm>
            <a:off x="2423520" y="1848960"/>
            <a:ext cx="6336360" cy="40280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Slide Number Placeholder 1"/>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7BDD9BEC-338B-4884-ABB4-33E90F02FBFE}"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
        <p:nvSpPr>
          <p:cNvPr id="188" name="Title 2"/>
          <p:cNvSpPr txBox="1"/>
          <p:nvPr/>
        </p:nvSpPr>
        <p:spPr>
          <a:xfrm>
            <a:off x="695520" y="395640"/>
            <a:ext cx="6211440" cy="83772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Cont..</a:t>
            </a:r>
            <a:endParaRPr b="0" lang="en-US" sz="2800" spc="-1" strike="noStrike">
              <a:solidFill>
                <a:srgbClr val="000000"/>
              </a:solidFill>
              <a:latin typeface="Nobel-Book"/>
            </a:endParaRPr>
          </a:p>
        </p:txBody>
      </p:sp>
      <p:sp>
        <p:nvSpPr>
          <p:cNvPr id="189" name="Text Placeholder 3"/>
          <p:cNvSpPr txBox="1"/>
          <p:nvPr/>
        </p:nvSpPr>
        <p:spPr>
          <a:xfrm>
            <a:off x="695520" y="1268640"/>
            <a:ext cx="10800720" cy="4680000"/>
          </a:xfrm>
          <a:prstGeom prst="rect">
            <a:avLst/>
          </a:prstGeom>
          <a:noFill/>
          <a:ln w="0">
            <a:noFill/>
          </a:ln>
        </p:spPr>
        <p:txBody>
          <a:bodyPr lIns="90000" rIns="90000" tIns="45000" bIns="45000">
            <a:noAutofit/>
          </a:bodyPr>
          <a:p>
            <a:endParaRPr b="0" lang="en-US" sz="2800" spc="-1" strike="noStrike">
              <a:solidFill>
                <a:srgbClr val="000000"/>
              </a:solidFill>
              <a:latin typeface="Nobel-Book"/>
            </a:endParaRPr>
          </a:p>
        </p:txBody>
      </p:sp>
      <p:pic>
        <p:nvPicPr>
          <p:cNvPr id="190" name="Picture 5" descr=""/>
          <p:cNvPicPr/>
          <p:nvPr/>
        </p:nvPicPr>
        <p:blipFill>
          <a:blip r:embed="rId1"/>
          <a:stretch/>
        </p:blipFill>
        <p:spPr>
          <a:xfrm>
            <a:off x="1271520" y="1252080"/>
            <a:ext cx="8928720" cy="47916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Slide Number Placeholder 1"/>
          <p:cNvSpPr txBox="1"/>
          <p:nvPr/>
        </p:nvSpPr>
        <p:spPr>
          <a:xfrm>
            <a:off x="11367000" y="6095880"/>
            <a:ext cx="595800" cy="364680"/>
          </a:xfrm>
          <a:prstGeom prst="rect">
            <a:avLst/>
          </a:prstGeom>
          <a:noFill/>
          <a:ln w="0">
            <a:noFill/>
          </a:ln>
        </p:spPr>
        <p:txBody>
          <a:bodyPr lIns="90000" rIns="90000" tIns="45000" bIns="45000" anchor="ctr">
            <a:noAutofit/>
          </a:bodyPr>
          <a:p>
            <a:pPr algn="ctr">
              <a:lnSpc>
                <a:spcPct val="100000"/>
              </a:lnSpc>
            </a:pPr>
            <a:fld id="{BC1ECE2D-7432-4CDA-9EDF-4DFA95080AC9}" type="slidenum">
              <a:rPr b="0" lang="en-NZ" sz="1800" spc="-1" strike="noStrike">
                <a:solidFill>
                  <a:srgbClr val="000000"/>
                </a:solidFill>
                <a:latin typeface="Roboto Medium"/>
                <a:ea typeface="Roboto Medium"/>
              </a:rPr>
              <a:t>&lt;number&gt;</a:t>
            </a:fld>
            <a:endParaRPr b="0" lang="en-US" sz="1800" spc="-1" strike="noStrike">
              <a:latin typeface="Times New Roman"/>
            </a:endParaRPr>
          </a:p>
        </p:txBody>
      </p:sp>
      <p:sp>
        <p:nvSpPr>
          <p:cNvPr id="192" name="Title 2"/>
          <p:cNvSpPr txBox="1"/>
          <p:nvPr/>
        </p:nvSpPr>
        <p:spPr>
          <a:xfrm>
            <a:off x="695520" y="255600"/>
            <a:ext cx="6211440" cy="837720"/>
          </a:xfrm>
          <a:prstGeom prst="rect">
            <a:avLst/>
          </a:prstGeom>
          <a:noFill/>
          <a:ln w="0">
            <a:noFill/>
          </a:ln>
        </p:spPr>
        <p:txBody>
          <a:bodyPr lIns="90000" rIns="90000" tIns="45000" bIns="45000" anchor="ctr">
            <a:noAutofit/>
          </a:bodyPr>
          <a:p>
            <a:pPr>
              <a:lnSpc>
                <a:spcPct val="90000"/>
              </a:lnSpc>
            </a:pPr>
            <a:r>
              <a:rPr b="0" lang="en-IN" sz="2800" spc="-1" strike="noStrike" cap="all">
                <a:solidFill>
                  <a:srgbClr val="ff0000"/>
                </a:solidFill>
                <a:latin typeface="Roboto Medium"/>
                <a:ea typeface="Roboto Medium"/>
              </a:rPr>
              <a:t>Cont..</a:t>
            </a:r>
            <a:endParaRPr b="0" lang="en-US" sz="2800" spc="-1" strike="noStrike">
              <a:solidFill>
                <a:srgbClr val="000000"/>
              </a:solidFill>
              <a:latin typeface="Nobel-Book"/>
            </a:endParaRPr>
          </a:p>
        </p:txBody>
      </p:sp>
      <p:pic>
        <p:nvPicPr>
          <p:cNvPr id="193" name="Picture 4" descr=""/>
          <p:cNvPicPr/>
          <p:nvPr/>
        </p:nvPicPr>
        <p:blipFill>
          <a:blip r:embed="rId1"/>
          <a:stretch/>
        </p:blipFill>
        <p:spPr>
          <a:xfrm>
            <a:off x="839520" y="908640"/>
            <a:ext cx="10152720" cy="52740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4916671-0E7D-4594-8037-60C70BF44351}">
  <ds:schemaRef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customXml/itemProps3.xml><?xml version="1.0" encoding="utf-8"?>
<ds:datastoreItem xmlns:ds="http://schemas.openxmlformats.org/officeDocument/2006/customXml" ds:itemID="{F9AE24FE-195A-4977-9740-21B0E7B6E4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 PPT</Template>
  <TotalTime>2623</TotalTime>
  <Application>LibreOffice/7.1.8.1$Linux_X86_64 LibreOffice_project/10$Build-1</Application>
  <AppVersion>15.0000</AppVersion>
  <Words>869</Words>
  <Paragraphs>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2021-02-19T05:41:27Z</dcterms:created>
  <dc:creator>Darshan PC</dc:creator>
  <dc:description/>
  <dc:language>en-US</dc:language>
  <cp:lastModifiedBy/>
  <cp:lastPrinted>2018-09-28T07:11:06Z</cp:lastPrinted>
  <dcterms:modified xsi:type="dcterms:W3CDTF">2022-06-11T09:36:32Z</dcterms:modified>
  <cp:revision>98</cp:revision>
  <dc:subject/>
  <dc:title>Object Oriented programming with C++</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y fmtid="{D5CDD505-2E9C-101B-9397-08002B2CF9AE}" pid="3" name="Notes">
    <vt:i4>1</vt:i4>
  </property>
  <property fmtid="{D5CDD505-2E9C-101B-9397-08002B2CF9AE}" pid="4" name="PresentationFormat">
    <vt:lpwstr>Widescreen</vt:lpwstr>
  </property>
  <property fmtid="{D5CDD505-2E9C-101B-9397-08002B2CF9AE}" pid="5" name="Slides">
    <vt:i4>15</vt:i4>
  </property>
</Properties>
</file>