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5.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6.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7.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8.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4"/>
    <p:sldMasterId id="2147483953" r:id="rId5"/>
    <p:sldMasterId id="2147483954" r:id="rId6"/>
    <p:sldMasterId id="2147483961" r:id="rId7"/>
    <p:sldMasterId id="2147483963" r:id="rId8"/>
    <p:sldMasterId id="2147483956" r:id="rId9"/>
    <p:sldMasterId id="2147483958" r:id="rId10"/>
    <p:sldMasterId id="2147483955" r:id="rId11"/>
    <p:sldMasterId id="2147483973" r:id="rId12"/>
  </p:sldMasterIdLst>
  <p:notesMasterIdLst>
    <p:notesMasterId r:id="rId36"/>
  </p:notesMasterIdLst>
  <p:handoutMasterIdLst>
    <p:handoutMasterId r:id="rId37"/>
  </p:handoutMasterIdLst>
  <p:sldIdLst>
    <p:sldId id="571" r:id="rId13"/>
    <p:sldId id="652" r:id="rId14"/>
    <p:sldId id="577" r:id="rId15"/>
    <p:sldId id="653" r:id="rId16"/>
    <p:sldId id="646" r:id="rId17"/>
    <p:sldId id="633" r:id="rId18"/>
    <p:sldId id="634" r:id="rId19"/>
    <p:sldId id="635" r:id="rId20"/>
    <p:sldId id="636" r:id="rId21"/>
    <p:sldId id="647" r:id="rId22"/>
    <p:sldId id="639" r:id="rId23"/>
    <p:sldId id="654" r:id="rId24"/>
    <p:sldId id="655" r:id="rId25"/>
    <p:sldId id="656" r:id="rId26"/>
    <p:sldId id="657" r:id="rId27"/>
    <p:sldId id="658" r:id="rId28"/>
    <p:sldId id="659" r:id="rId29"/>
    <p:sldId id="660" r:id="rId30"/>
    <p:sldId id="661" r:id="rId31"/>
    <p:sldId id="662" r:id="rId32"/>
    <p:sldId id="663" r:id="rId33"/>
    <p:sldId id="603" r:id="rId34"/>
    <p:sldId id="604" r:id="rId35"/>
  </p:sldIdLst>
  <p:sldSz cx="12192000" cy="6858000"/>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userDrawn="1">
          <p15:clr>
            <a:srgbClr val="A4A3A4"/>
          </p15:clr>
        </p15:guide>
        <p15:guide id="4" pos="7679">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ko Takemi" initials="AT" lastIdx="1" clrIdx="0"/>
  <p:cmAuthor id="2" name="REVA00263" initials="R" lastIdx="2" clrIdx="1">
    <p:extLst>
      <p:ext uri="{19B8F6BF-5375-455C-9EA6-DF929625EA0E}">
        <p15:presenceInfo xmlns:p15="http://schemas.microsoft.com/office/powerpoint/2012/main" userId="S-1-5-21-393838237-193648452-3430637-2503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9950F"/>
    <a:srgbClr val="4C5252"/>
    <a:srgbClr val="A5A5A5"/>
    <a:srgbClr val="E7E6E6"/>
    <a:srgbClr val="48367D"/>
    <a:srgbClr val="EFCAAF"/>
    <a:srgbClr val="958FBC"/>
    <a:srgbClr val="EBE4A7"/>
    <a:srgbClr val="C9D5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29" autoAdjust="0"/>
    <p:restoredTop sz="86391"/>
  </p:normalViewPr>
  <p:slideViewPr>
    <p:cSldViewPr>
      <p:cViewPr varScale="1">
        <p:scale>
          <a:sx n="86" d="100"/>
          <a:sy n="86" d="100"/>
        </p:scale>
        <p:origin x="739" y="67"/>
      </p:cViewPr>
      <p:guideLst>
        <p:guide orient="horz" pos="2160"/>
        <p:guide pos="3840"/>
        <p:guide orient="horz"/>
        <p:guide pos="767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75" d="100"/>
          <a:sy n="75" d="100"/>
        </p:scale>
        <p:origin x="-4068" y="-114"/>
      </p:cViewPr>
      <p:guideLst>
        <p:guide orient="horz" pos="3130"/>
        <p:guide pos="214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presProps" Target="presProps.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notesMaster" Target="notesMasters/notesMaster1.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slide" Target="slides/slide19.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a:lvl1pPr>
          </a:lstStyle>
          <a:p>
            <a:endParaRPr lang="en-NZ" dirty="0"/>
          </a:p>
        </p:txBody>
      </p:sp>
      <p:sp>
        <p:nvSpPr>
          <p:cNvPr id="3" name="Date Placeholder 2"/>
          <p:cNvSpPr>
            <a:spLocks noGrp="1"/>
          </p:cNvSpPr>
          <p:nvPr>
            <p:ph type="dt" sz="quarter" idx="1"/>
          </p:nvPr>
        </p:nvSpPr>
        <p:spPr>
          <a:xfrm>
            <a:off x="3855839" y="1"/>
            <a:ext cx="2949786" cy="498693"/>
          </a:xfrm>
          <a:prstGeom prst="rect">
            <a:avLst/>
          </a:prstGeom>
        </p:spPr>
        <p:txBody>
          <a:bodyPr vert="horz" lIns="91474" tIns="45737" rIns="91474" bIns="45737" rtlCol="0"/>
          <a:lstStyle>
            <a:lvl1pPr algn="r">
              <a:defRPr sz="1200"/>
            </a:lvl1pPr>
          </a:lstStyle>
          <a:p>
            <a:fld id="{85D701EE-1FBA-4307-A5A0-FAD659DC6E39}" type="datetimeFigureOut">
              <a:rPr lang="en-NZ" smtClean="0"/>
              <a:pPr/>
              <a:t>29/07/2022</a:t>
            </a:fld>
            <a:endParaRPr lang="en-NZ" dirty="0"/>
          </a:p>
        </p:txBody>
      </p:sp>
      <p:sp>
        <p:nvSpPr>
          <p:cNvPr id="4" name="Footer Placeholder 3"/>
          <p:cNvSpPr>
            <a:spLocks noGrp="1"/>
          </p:cNvSpPr>
          <p:nvPr>
            <p:ph type="ftr" sz="quarter" idx="2"/>
          </p:nvPr>
        </p:nvSpPr>
        <p:spPr>
          <a:xfrm>
            <a:off x="2" y="9440647"/>
            <a:ext cx="2949786" cy="498693"/>
          </a:xfrm>
          <a:prstGeom prst="rect">
            <a:avLst/>
          </a:prstGeom>
        </p:spPr>
        <p:txBody>
          <a:bodyPr vert="horz" lIns="91474" tIns="45737" rIns="91474" bIns="45737" rtlCol="0" anchor="b"/>
          <a:lstStyle>
            <a:lvl1pPr algn="l">
              <a:defRPr sz="1200"/>
            </a:lvl1pPr>
          </a:lstStyle>
          <a:p>
            <a:endParaRPr lang="en-NZ" dirty="0"/>
          </a:p>
        </p:txBody>
      </p:sp>
      <p:sp>
        <p:nvSpPr>
          <p:cNvPr id="5" name="Slide Number Placeholder 4"/>
          <p:cNvSpPr>
            <a:spLocks noGrp="1"/>
          </p:cNvSpPr>
          <p:nvPr>
            <p:ph type="sldNum" sz="quarter" idx="3"/>
          </p:nvPr>
        </p:nvSpPr>
        <p:spPr>
          <a:xfrm>
            <a:off x="3855839" y="9440647"/>
            <a:ext cx="2949786" cy="498693"/>
          </a:xfrm>
          <a:prstGeom prst="rect">
            <a:avLst/>
          </a:prstGeom>
        </p:spPr>
        <p:txBody>
          <a:bodyPr vert="horz" lIns="91474" tIns="45737" rIns="91474" bIns="45737" rtlCol="0" anchor="b"/>
          <a:lstStyle>
            <a:lvl1pPr algn="r">
              <a:defRPr sz="1200"/>
            </a:lvl1pPr>
          </a:lstStyle>
          <a:p>
            <a:fld id="{97D3D0BD-DB2D-4CFB-B804-653564142846}" type="slidenum">
              <a:rPr lang="en-NZ" smtClean="0"/>
              <a:pPr/>
              <a:t>‹#›</a:t>
            </a:fld>
            <a:endParaRPr lang="en-NZ" dirty="0"/>
          </a:p>
        </p:txBody>
      </p:sp>
    </p:spTree>
    <p:extLst>
      <p:ext uri="{BB962C8B-B14F-4D97-AF65-F5344CB8AC3E}">
        <p14:creationId xmlns:p14="http://schemas.microsoft.com/office/powerpoint/2010/main" val="1109532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b="0" i="0">
                <a:latin typeface="+mn-lt"/>
              </a:defRPr>
            </a:lvl1pPr>
          </a:lstStyle>
          <a:p>
            <a:endParaRPr lang="en-NZ" dirty="0"/>
          </a:p>
        </p:txBody>
      </p:sp>
      <p:sp>
        <p:nvSpPr>
          <p:cNvPr id="3" name="Date Placeholder 2"/>
          <p:cNvSpPr>
            <a:spLocks noGrp="1"/>
          </p:cNvSpPr>
          <p:nvPr>
            <p:ph type="dt" idx="1"/>
          </p:nvPr>
        </p:nvSpPr>
        <p:spPr>
          <a:xfrm>
            <a:off x="3855839" y="1"/>
            <a:ext cx="2949786" cy="498693"/>
          </a:xfrm>
          <a:prstGeom prst="rect">
            <a:avLst/>
          </a:prstGeom>
        </p:spPr>
        <p:txBody>
          <a:bodyPr vert="horz" lIns="91474" tIns="45737" rIns="91474" bIns="45737" rtlCol="0"/>
          <a:lstStyle>
            <a:lvl1pPr algn="r">
              <a:defRPr sz="1200" b="0" i="0">
                <a:latin typeface="+mn-lt"/>
              </a:defRPr>
            </a:lvl1pPr>
          </a:lstStyle>
          <a:p>
            <a:fld id="{72A1673E-E3F0-41EB-8C5F-8EC9A5FDE63C}" type="datetimeFigureOut">
              <a:rPr lang="en-NZ" smtClean="0"/>
              <a:pPr/>
              <a:t>29/07/2022</a:t>
            </a:fld>
            <a:endParaRPr lang="en-NZ" dirty="0"/>
          </a:p>
        </p:txBody>
      </p:sp>
      <p:sp>
        <p:nvSpPr>
          <p:cNvPr id="4" name="Slide Image Placeholder 3"/>
          <p:cNvSpPr>
            <a:spLocks noGrp="1" noRot="1" noChangeAspect="1"/>
          </p:cNvSpPr>
          <p:nvPr>
            <p:ph type="sldImg" idx="2"/>
          </p:nvPr>
        </p:nvSpPr>
        <p:spPr>
          <a:xfrm>
            <a:off x="422275" y="1243013"/>
            <a:ext cx="5964238" cy="3355975"/>
          </a:xfrm>
          <a:prstGeom prst="rect">
            <a:avLst/>
          </a:prstGeom>
          <a:noFill/>
          <a:ln w="12700">
            <a:solidFill>
              <a:prstClr val="black"/>
            </a:solidFill>
          </a:ln>
        </p:spPr>
        <p:txBody>
          <a:bodyPr vert="horz" lIns="91474" tIns="45737" rIns="91474" bIns="45737" rtlCol="0" anchor="ctr"/>
          <a:lstStyle/>
          <a:p>
            <a:endParaRPr lang="en-NZ" dirty="0"/>
          </a:p>
        </p:txBody>
      </p:sp>
      <p:sp>
        <p:nvSpPr>
          <p:cNvPr id="5" name="Notes Placeholder 4"/>
          <p:cNvSpPr>
            <a:spLocks noGrp="1"/>
          </p:cNvSpPr>
          <p:nvPr>
            <p:ph type="body" sz="quarter" idx="3"/>
          </p:nvPr>
        </p:nvSpPr>
        <p:spPr>
          <a:xfrm>
            <a:off x="680721" y="4783309"/>
            <a:ext cx="5445760" cy="3913614"/>
          </a:xfrm>
          <a:prstGeom prst="rect">
            <a:avLst/>
          </a:prstGeom>
        </p:spPr>
        <p:txBody>
          <a:bodyPr vert="horz" lIns="91474" tIns="45737" rIns="91474" bIns="45737"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Z" dirty="0"/>
          </a:p>
        </p:txBody>
      </p:sp>
      <p:sp>
        <p:nvSpPr>
          <p:cNvPr id="6" name="Footer Placeholder 5"/>
          <p:cNvSpPr>
            <a:spLocks noGrp="1"/>
          </p:cNvSpPr>
          <p:nvPr>
            <p:ph type="ftr" sz="quarter" idx="4"/>
          </p:nvPr>
        </p:nvSpPr>
        <p:spPr>
          <a:xfrm>
            <a:off x="2" y="9440647"/>
            <a:ext cx="2949786" cy="498693"/>
          </a:xfrm>
          <a:prstGeom prst="rect">
            <a:avLst/>
          </a:prstGeom>
        </p:spPr>
        <p:txBody>
          <a:bodyPr vert="horz" lIns="91474" tIns="45737" rIns="91474" bIns="45737" rtlCol="0" anchor="b"/>
          <a:lstStyle>
            <a:lvl1pPr algn="l">
              <a:defRPr sz="1200" b="0" i="0">
                <a:latin typeface="+mn-lt"/>
              </a:defRPr>
            </a:lvl1pPr>
          </a:lstStyle>
          <a:p>
            <a:endParaRPr lang="en-NZ" dirty="0"/>
          </a:p>
        </p:txBody>
      </p:sp>
      <p:sp>
        <p:nvSpPr>
          <p:cNvPr id="7" name="Slide Number Placeholder 6"/>
          <p:cNvSpPr>
            <a:spLocks noGrp="1"/>
          </p:cNvSpPr>
          <p:nvPr>
            <p:ph type="sldNum" sz="quarter" idx="5"/>
          </p:nvPr>
        </p:nvSpPr>
        <p:spPr>
          <a:xfrm>
            <a:off x="3855839" y="9440647"/>
            <a:ext cx="2949786" cy="498693"/>
          </a:xfrm>
          <a:prstGeom prst="rect">
            <a:avLst/>
          </a:prstGeom>
        </p:spPr>
        <p:txBody>
          <a:bodyPr vert="horz" lIns="91474" tIns="45737" rIns="91474" bIns="45737" rtlCol="0" anchor="b"/>
          <a:lstStyle>
            <a:lvl1pPr algn="r">
              <a:defRPr sz="1200" b="0" i="0">
                <a:latin typeface="+mn-lt"/>
              </a:defRPr>
            </a:lvl1pPr>
          </a:lstStyle>
          <a:p>
            <a:fld id="{F4089372-A661-494F-90C4-94E25994D307}" type="slidenum">
              <a:rPr lang="en-NZ" smtClean="0"/>
              <a:pPr/>
              <a:t>‹#›</a:t>
            </a:fld>
            <a:endParaRPr lang="en-NZ" dirty="0"/>
          </a:p>
        </p:txBody>
      </p:sp>
    </p:spTree>
    <p:extLst>
      <p:ext uri="{BB962C8B-B14F-4D97-AF65-F5344CB8AC3E}">
        <p14:creationId xmlns:p14="http://schemas.microsoft.com/office/powerpoint/2010/main" val="113860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mn-lt"/>
        <a:ea typeface="+mn-ea"/>
        <a:cs typeface="+mn-cs"/>
      </a:defRPr>
    </a:lvl1pPr>
    <a:lvl2pPr marL="457200" algn="l" defTabSz="914400" rtl="0" eaLnBrk="1" latinLnBrk="0" hangingPunct="1">
      <a:defRPr sz="1200" b="0" i="0" kern="1200">
        <a:solidFill>
          <a:schemeClr val="tx1"/>
        </a:solidFill>
        <a:latin typeface="+mn-lt"/>
        <a:ea typeface="+mn-ea"/>
        <a:cs typeface="+mn-cs"/>
      </a:defRPr>
    </a:lvl2pPr>
    <a:lvl3pPr marL="914400" algn="l" defTabSz="914400" rtl="0" eaLnBrk="1" latinLnBrk="0" hangingPunct="1">
      <a:defRPr sz="1200" b="0" i="0" kern="1200">
        <a:solidFill>
          <a:schemeClr val="tx1"/>
        </a:solidFill>
        <a:latin typeface="+mn-lt"/>
        <a:ea typeface="+mn-ea"/>
        <a:cs typeface="+mn-cs"/>
      </a:defRPr>
    </a:lvl3pPr>
    <a:lvl4pPr marL="1371600" algn="l" defTabSz="914400" rtl="0" eaLnBrk="1" latinLnBrk="0" hangingPunct="1">
      <a:defRPr sz="1200" b="0" i="0" kern="1200">
        <a:solidFill>
          <a:schemeClr val="tx1"/>
        </a:solidFill>
        <a:latin typeface="+mn-lt"/>
        <a:ea typeface="+mn-ea"/>
        <a:cs typeface="+mn-cs"/>
      </a:defRPr>
    </a:lvl4pPr>
    <a:lvl5pPr marL="1828800" algn="l" defTabSz="914400" rtl="0" eaLnBrk="1" latinLnBrk="0" hangingPunct="1">
      <a:defRPr sz="1200" b="0" i="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8.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3.jpeg"/><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jpeg"/><Relationship Id="rId1" Type="http://schemas.openxmlformats.org/officeDocument/2006/relationships/slideMaster" Target="../slideMasters/slideMaster9.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Black">
    <p:bg>
      <p:bgPr>
        <a:solidFill>
          <a:schemeClr val="tx1"/>
        </a:solidFill>
        <a:effectLst/>
      </p:bgPr>
    </p:bg>
    <p:spTree>
      <p:nvGrpSpPr>
        <p:cNvPr id="1" name=""/>
        <p:cNvGrpSpPr/>
        <p:nvPr/>
      </p:nvGrpSpPr>
      <p:grpSpPr>
        <a:xfrm>
          <a:off x="0" y="0"/>
          <a:ext cx="0" cy="0"/>
          <a:chOff x="0" y="0"/>
          <a:chExt cx="0" cy="0"/>
        </a:xfrm>
      </p:grpSpPr>
      <p:pic>
        <p:nvPicPr>
          <p:cNvPr id="9"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478050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BA03AB4-FF89-4D40-9C79-40AF471CBA78}" type="datetimeFigureOut">
              <a:rPr lang="en-US" smtClean="0"/>
              <a:pPr/>
              <a:t>7/29/2022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17225CC-5E7B-4024-9AFE-5D5F5B5A81DD}" type="slidenum">
              <a:rPr lang="en-US" smtClean="0"/>
              <a:pPr/>
              <a:t>‹#›</a:t>
            </a:fld>
            <a:endParaRPr lang="en-US"/>
          </a:p>
        </p:txBody>
      </p:sp>
    </p:spTree>
    <p:extLst>
      <p:ext uri="{BB962C8B-B14F-4D97-AF65-F5344CB8AC3E}">
        <p14:creationId xmlns:p14="http://schemas.microsoft.com/office/powerpoint/2010/main" val="642831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Black">
    <p:bg bwMode="gray">
      <p:bgPr>
        <a:solidFill>
          <a:schemeClr val="bg1"/>
        </a:solidFill>
        <a:effectLst/>
      </p:bgPr>
    </p:bg>
    <p:spTree>
      <p:nvGrpSpPr>
        <p:cNvPr id="1" name=""/>
        <p:cNvGrpSpPr/>
        <p:nvPr/>
      </p:nvGrpSpPr>
      <p:grpSpPr>
        <a:xfrm>
          <a:off x="0" y="0"/>
          <a:ext cx="0" cy="0"/>
          <a:chOff x="0" y="0"/>
          <a:chExt cx="0" cy="0"/>
        </a:xfrm>
      </p:grpSpPr>
      <p:pic>
        <p:nvPicPr>
          <p:cNvPr id="4098" name="Picture 2" descr="C:\Users\Admin\Downloads\ilovepdf_pages-to-jpg (4)\RU_PPT Template-Grey Blank (1)_page-0002.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7"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0"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chemeClr val="bg1"/>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1"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extLst>
      <p:ext uri="{BB962C8B-B14F-4D97-AF65-F5344CB8AC3E}">
        <p14:creationId xmlns:p14="http://schemas.microsoft.com/office/powerpoint/2010/main" val="4131591702"/>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White">
    <p:bg bwMode="gray">
      <p:bgPr>
        <a:solidFill>
          <a:schemeClr val="bg1"/>
        </a:solidFill>
        <a:effectLst/>
      </p:bgPr>
    </p:bg>
    <p:spTree>
      <p:nvGrpSpPr>
        <p:cNvPr id="1" name=""/>
        <p:cNvGrpSpPr/>
        <p:nvPr/>
      </p:nvGrpSpPr>
      <p:grpSpPr>
        <a:xfrm>
          <a:off x="0" y="0"/>
          <a:ext cx="0" cy="0"/>
          <a:chOff x="0" y="0"/>
          <a:chExt cx="0" cy="0"/>
        </a:xfrm>
      </p:grpSpPr>
      <p:pic>
        <p:nvPicPr>
          <p:cNvPr id="5122"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2"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4" name="Picture 3" descr="C:\Users\Admin\Downloads\1-05.png"/>
          <p:cNvPicPr>
            <a:picLocks noChangeAspect="1" noChangeArrowheads="1"/>
          </p:cNvPicPr>
          <p:nvPr userDrawn="1"/>
        </p:nvPicPr>
        <p:blipFill>
          <a:blip r:embed="rId3"/>
          <a:srcRect r="73063"/>
          <a:stretch>
            <a:fillRect/>
          </a:stretch>
        </p:blipFill>
        <p:spPr bwMode="auto">
          <a:xfrm>
            <a:off x="-54605" y="-381001"/>
            <a:ext cx="955557" cy="1711183"/>
          </a:xfrm>
          <a:prstGeom prst="rect">
            <a:avLst/>
          </a:prstGeom>
          <a:noFill/>
        </p:spPr>
      </p:pic>
    </p:spTree>
    <p:extLst>
      <p:ext uri="{BB962C8B-B14F-4D97-AF65-F5344CB8AC3E}">
        <p14:creationId xmlns:p14="http://schemas.microsoft.com/office/powerpoint/2010/main" val="2731359464"/>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Divider White">
    <p:bg bwMode="gray">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77724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1" name="Picture Placeholder 2">
            <a:extLst>
              <a:ext uri="{FF2B5EF4-FFF2-40B4-BE49-F238E27FC236}">
                <a16:creationId xmlns:a16="http://schemas.microsoft.com/office/drawing/2014/main" id="{DDAC6C2B-8407-D64F-820D-E7CF746EE15D}"/>
              </a:ext>
            </a:extLst>
          </p:cNvPr>
          <p:cNvSpPr>
            <a:spLocks noGrp="1"/>
          </p:cNvSpPr>
          <p:nvPr>
            <p:ph type="pic" sz="quarter" idx="15"/>
          </p:nvPr>
        </p:nvSpPr>
        <p:spPr>
          <a:xfrm>
            <a:off x="0" y="0"/>
            <a:ext cx="12192000" cy="6858000"/>
          </a:xfrm>
          <a:prstGeom prst="rect">
            <a:avLst/>
          </a:prstGeom>
        </p:spPr>
        <p:txBody>
          <a:bodyPr/>
          <a:lstStyle>
            <a:lvl1pPr>
              <a:defRPr>
                <a:latin typeface="Nobel-Book" panose="02000503040000020004" pitchFamily="2" charset="0"/>
              </a:defRPr>
            </a:lvl1pPr>
          </a:lstStyle>
          <a:p>
            <a:endParaRPr lang="en-US" dirty="0"/>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sp>
        <p:nvSpPr>
          <p:cNvPr id="14"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5"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extLst>
      <p:ext uri="{BB962C8B-B14F-4D97-AF65-F5344CB8AC3E}">
        <p14:creationId xmlns:p14="http://schemas.microsoft.com/office/powerpoint/2010/main" val="1173274083"/>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4" name="Media Placeholder 3">
            <a:extLst>
              <a:ext uri="{FF2B5EF4-FFF2-40B4-BE49-F238E27FC236}">
                <a16:creationId xmlns:a16="http://schemas.microsoft.com/office/drawing/2014/main" id="{9B10B4EE-A653-1D4B-98CF-698451C180B3}"/>
              </a:ext>
            </a:extLst>
          </p:cNvPr>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rgbClr val="A5A5A5"/>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Icon to add video</a:t>
            </a:r>
          </a:p>
          <a:p>
            <a:endParaRPr lang="en-US" dirty="0"/>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340624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3" name="Media Placeholder 3">
            <a:extLst>
              <a:ext uri="{FF2B5EF4-FFF2-40B4-BE49-F238E27FC236}">
                <a16:creationId xmlns:a16="http://schemas.microsoft.com/office/drawing/2014/main" id="{9B10B4EE-A653-1D4B-98CF-698451C180B3}"/>
              </a:ext>
            </a:extLst>
          </p:cNvPr>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chemeClr val="bg1"/>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Icon to add video</a:t>
            </a:r>
          </a:p>
          <a:p>
            <a:endParaRPr lang="en-US" dirty="0"/>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347756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13" name="Picture Placeholder 12"/>
          <p:cNvSpPr>
            <a:spLocks noGrp="1"/>
          </p:cNvSpPr>
          <p:nvPr>
            <p:ph type="pic" sz="quarter" idx="15" hasCustomPrompt="1"/>
          </p:nvPr>
        </p:nvSpPr>
        <p:spPr>
          <a:xfrm>
            <a:off x="609600" y="1447800"/>
            <a:ext cx="5257800" cy="4038600"/>
          </a:xfrm>
          <a:prstGeom prst="rect">
            <a:avLst/>
          </a:prstGeom>
        </p:spPr>
        <p:txBody>
          <a:bodyPr/>
          <a:lstStyle>
            <a:lvl1pPr>
              <a:defRPr baseline="0">
                <a:solidFill>
                  <a:schemeClr val="tx1"/>
                </a:solidFill>
                <a:latin typeface="Roboto Medium" pitchFamily="2" charset="0"/>
                <a:ea typeface="Roboto Medium" pitchFamily="2" charset="0"/>
              </a:defRPr>
            </a:lvl1pPr>
          </a:lstStyle>
          <a:p>
            <a:r>
              <a:rPr lang="en-US" dirty="0"/>
              <a:t>Click icon to add image</a:t>
            </a:r>
          </a:p>
        </p:txBody>
      </p:sp>
      <p:sp>
        <p:nvSpPr>
          <p:cNvPr id="14"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tx1"/>
                </a:solidFill>
                <a:latin typeface="Roboto Medium" pitchFamily="2" charset="0"/>
                <a:ea typeface="Roboto Medium" pitchFamily="2" charset="0"/>
              </a:defRPr>
            </a:lvl1pPr>
          </a:lstStyle>
          <a:p>
            <a:r>
              <a:rPr lang="en-US" dirty="0"/>
              <a:t>Click icon to add image</a:t>
            </a:r>
          </a:p>
        </p:txBody>
      </p:sp>
    </p:spTree>
    <p:extLst>
      <p:ext uri="{BB962C8B-B14F-4D97-AF65-F5344CB8AC3E}">
        <p14:creationId xmlns:p14="http://schemas.microsoft.com/office/powerpoint/2010/main" val="22340624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6" name="Picture Placeholder 12"/>
          <p:cNvSpPr>
            <a:spLocks noGrp="1"/>
          </p:cNvSpPr>
          <p:nvPr>
            <p:ph type="pic" sz="quarter" idx="15" hasCustomPrompt="1"/>
          </p:nvPr>
        </p:nvSpPr>
        <p:spPr>
          <a:xfrm>
            <a:off x="6096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
        <p:nvSpPr>
          <p:cNvPr id="7"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Tree>
    <p:extLst>
      <p:ext uri="{BB962C8B-B14F-4D97-AF65-F5344CB8AC3E}">
        <p14:creationId xmlns:p14="http://schemas.microsoft.com/office/powerpoint/2010/main" val="23477560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py Slide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2"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1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5"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6"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333358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py Slide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hite">
    <p:spTree>
      <p:nvGrpSpPr>
        <p:cNvPr id="1" name=""/>
        <p:cNvGrpSpPr/>
        <p:nvPr/>
      </p:nvGrpSpPr>
      <p:grpSpPr>
        <a:xfrm>
          <a:off x="0" y="0"/>
          <a:ext cx="0" cy="0"/>
          <a:chOff x="0" y="0"/>
          <a:chExt cx="0" cy="0"/>
        </a:xfrm>
      </p:grpSpPr>
      <p:pic>
        <p:nvPicPr>
          <p:cNvPr id="10"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Rectangle 10"/>
          <p:cNvSpPr/>
          <p:nvPr userDrawn="1"/>
        </p:nvSpPr>
        <p:spPr>
          <a:xfrm>
            <a:off x="685800" y="58801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8769350" y="54864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5AFE99A1-F019-42EF-A6DD-FBA9CE0E5FB1}"/>
              </a:ext>
            </a:extLst>
          </p:cNvPr>
          <p:cNvGrpSpPr/>
          <p:nvPr userDrawn="1"/>
        </p:nvGrpSpPr>
        <p:grpSpPr>
          <a:xfrm>
            <a:off x="9220200" y="5410200"/>
            <a:ext cx="2601503" cy="1082742"/>
            <a:chOff x="10616154" y="97913"/>
            <a:chExt cx="3619726" cy="1349912"/>
          </a:xfrm>
        </p:grpSpPr>
        <p:pic>
          <p:nvPicPr>
            <p:cNvPr id="14" name="Picture 2" descr="NIRF — SAVEETHA SCHOOL OF MANAGEMENT">
              <a:extLst>
                <a:ext uri="{FF2B5EF4-FFF2-40B4-BE49-F238E27FC236}">
                  <a16:creationId xmlns:a16="http://schemas.microsoft.com/office/drawing/2014/main" id="{9B00A4D8-FB36-4B42-882E-EE775CC50F6E}"/>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Bharath University - Top University In India">
              <a:extLst>
                <a:ext uri="{FF2B5EF4-FFF2-40B4-BE49-F238E27FC236}">
                  <a16:creationId xmlns:a16="http://schemas.microsoft.com/office/drawing/2014/main" id="{8CF62A35-8903-4AEE-9045-1FA034AB8A0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CREDISAPP for Ratings - Eloit">
              <a:extLst>
                <a:ext uri="{FF2B5EF4-FFF2-40B4-BE49-F238E27FC236}">
                  <a16:creationId xmlns:a16="http://schemas.microsoft.com/office/drawing/2014/main" id="{4EC4255E-9275-4645-A3F8-21419123E0E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MHRD | Innovation Cell - Home">
              <a:extLst>
                <a:ext uri="{FF2B5EF4-FFF2-40B4-BE49-F238E27FC236}">
                  <a16:creationId xmlns:a16="http://schemas.microsoft.com/office/drawing/2014/main" id="{E6BC1D26-C603-41F7-A77B-3E57CF81C4C7}"/>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Institution's Innovation Council | MHRD">
              <a:extLst>
                <a:ext uri="{FF2B5EF4-FFF2-40B4-BE49-F238E27FC236}">
                  <a16:creationId xmlns:a16="http://schemas.microsoft.com/office/drawing/2014/main" id="{36AC505C-EAFA-4C95-8784-8D5ACB655BDA}"/>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15187634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py Slide White">
    <p:bg bwMode="gray">
      <p:bgPr>
        <a:solidFill>
          <a:schemeClr val="bg1"/>
        </a:solidFill>
        <a:effectLst/>
      </p:bgPr>
    </p:bg>
    <p:spTree>
      <p:nvGrpSpPr>
        <p:cNvPr id="1" name=""/>
        <p:cNvGrpSpPr/>
        <p:nvPr/>
      </p:nvGrpSpPr>
      <p:grpSpPr>
        <a:xfrm>
          <a:off x="0" y="0"/>
          <a:ext cx="0" cy="0"/>
          <a:chOff x="0" y="0"/>
          <a:chExt cx="0" cy="0"/>
        </a:xfrm>
      </p:grpSpPr>
      <p:pic>
        <p:nvPicPr>
          <p:cNvPr id="10242"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opy Slide White">
    <p:bg bwMode="gray">
      <p:bgPr>
        <a:solidFill>
          <a:schemeClr val="bg1"/>
        </a:solidFill>
        <a:effectLst/>
      </p:bgPr>
    </p:bg>
    <p:spTree>
      <p:nvGrpSpPr>
        <p:cNvPr id="1" name=""/>
        <p:cNvGrpSpPr/>
        <p:nvPr/>
      </p:nvGrpSpPr>
      <p:grpSpPr>
        <a:xfrm>
          <a:off x="0" y="0"/>
          <a:ext cx="0" cy="0"/>
          <a:chOff x="0" y="0"/>
          <a:chExt cx="0" cy="0"/>
        </a:xfrm>
      </p:grpSpPr>
      <p:pic>
        <p:nvPicPr>
          <p:cNvPr id="11266"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py and Image Black 3">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Picture Placeholder 2">
            <a:extLst>
              <a:ext uri="{FF2B5EF4-FFF2-40B4-BE49-F238E27FC236}">
                <a16:creationId xmlns:a16="http://schemas.microsoft.com/office/drawing/2014/main" id="{7876850F-ABC0-9B46-8AA9-D1E0133CA4CB}"/>
              </a:ext>
            </a:extLst>
          </p:cNvPr>
          <p:cNvSpPr>
            <a:spLocks noGrp="1"/>
          </p:cNvSpPr>
          <p:nvPr>
            <p:ph type="pic" sz="quarter" idx="15" hasCustomPrompt="1"/>
          </p:nvPr>
        </p:nvSpPr>
        <p:spPr>
          <a:xfrm>
            <a:off x="6097200" y="381000"/>
            <a:ext cx="5561400" cy="5715000"/>
          </a:xfrm>
          <a:prstGeom prst="rect">
            <a:avLst/>
          </a:prstGeom>
        </p:spPr>
        <p:txBody>
          <a:bodyPr/>
          <a:lstStyle>
            <a:lvl1pPr>
              <a:defRPr baseline="0">
                <a:solidFill>
                  <a:schemeClr val="bg1"/>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3" name="Text Placeholder 2">
            <a:extLst>
              <a:ext uri="{FF2B5EF4-FFF2-40B4-BE49-F238E27FC236}">
                <a16:creationId xmlns:a16="http://schemas.microsoft.com/office/drawing/2014/main" id="{0F74C1A9-D7CD-AE4E-B3EE-BA5A1E80F2C7}"/>
              </a:ext>
            </a:extLst>
          </p:cNvPr>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2377238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py and Image White 5">
    <p:bg bwMode="gray">
      <p:bgPr>
        <a:solidFill>
          <a:schemeClr val="bg1"/>
        </a:solidFill>
        <a:effectLst/>
      </p:bgPr>
    </p:bg>
    <p:spTree>
      <p:nvGrpSpPr>
        <p:cNvPr id="1" name=""/>
        <p:cNvGrpSpPr/>
        <p:nvPr/>
      </p:nvGrpSpPr>
      <p:grpSpPr>
        <a:xfrm>
          <a:off x="0" y="0"/>
          <a:ext cx="0" cy="0"/>
          <a:chOff x="0" y="0"/>
          <a:chExt cx="0" cy="0"/>
        </a:xfrm>
      </p:grpSpPr>
      <p:pic>
        <p:nvPicPr>
          <p:cNvPr id="18"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3" name="Picture Placeholder 2">
            <a:extLst>
              <a:ext uri="{FF2B5EF4-FFF2-40B4-BE49-F238E27FC236}">
                <a16:creationId xmlns:a16="http://schemas.microsoft.com/office/drawing/2014/main" id="{7876850F-ABC0-9B46-8AA9-D1E0133CA4CB}"/>
              </a:ext>
            </a:extLst>
          </p:cNvPr>
          <p:cNvSpPr>
            <a:spLocks noGrp="1"/>
          </p:cNvSpPr>
          <p:nvPr>
            <p:ph type="pic" sz="quarter" idx="15" hasCustomPrompt="1"/>
          </p:nvPr>
        </p:nvSpPr>
        <p:spPr>
          <a:xfrm>
            <a:off x="6097200" y="381000"/>
            <a:ext cx="5561400" cy="5715000"/>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5" name="Text Placeholder 2">
            <a:extLst>
              <a:ext uri="{FF2B5EF4-FFF2-40B4-BE49-F238E27FC236}">
                <a16:creationId xmlns:a16="http://schemas.microsoft.com/office/drawing/2014/main" id="{0F74C1A9-D7CD-AE4E-B3EE-BA5A1E80F2C7}"/>
              </a:ext>
            </a:extLst>
          </p:cNvPr>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16"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7"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7325709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Images Slide Black">
    <p:bg bwMode="gray">
      <p:bgPr>
        <a:solidFill>
          <a:schemeClr val="bg1"/>
        </a:solidFill>
        <a:effectLst/>
      </p:bgPr>
    </p:bg>
    <p:spTree>
      <p:nvGrpSpPr>
        <p:cNvPr id="1" name=""/>
        <p:cNvGrpSpPr/>
        <p:nvPr/>
      </p:nvGrpSpPr>
      <p:grpSpPr>
        <a:xfrm>
          <a:off x="0" y="0"/>
          <a:ext cx="0" cy="0"/>
          <a:chOff x="0" y="0"/>
          <a:chExt cx="0" cy="0"/>
        </a:xfrm>
      </p:grpSpPr>
      <p:pic>
        <p:nvPicPr>
          <p:cNvPr id="2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22" name="Picture Placeholder 2">
            <a:extLst>
              <a:ext uri="{FF2B5EF4-FFF2-40B4-BE49-F238E27FC236}">
                <a16:creationId xmlns:a16="http://schemas.microsoft.com/office/drawing/2014/main" id="{F32C3D9F-FFE4-0F49-B358-349DAE3C537A}"/>
              </a:ext>
            </a:extLst>
          </p:cNvPr>
          <p:cNvSpPr>
            <a:spLocks noGrp="1"/>
          </p:cNvSpPr>
          <p:nvPr>
            <p:ph type="pic" sz="quarter" idx="22"/>
          </p:nvPr>
        </p:nvSpPr>
        <p:spPr>
          <a:xfrm>
            <a:off x="8480943" y="2527475"/>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27" name="Picture Placeholder 2">
            <a:extLst>
              <a:ext uri="{FF2B5EF4-FFF2-40B4-BE49-F238E27FC236}">
                <a16:creationId xmlns:a16="http://schemas.microsoft.com/office/drawing/2014/main" id="{6CCF012A-37B8-A846-96C9-F68F190709BA}"/>
              </a:ext>
            </a:extLst>
          </p:cNvPr>
          <p:cNvSpPr>
            <a:spLocks noGrp="1"/>
          </p:cNvSpPr>
          <p:nvPr>
            <p:ph type="pic" sz="quarter" idx="23"/>
          </p:nvPr>
        </p:nvSpPr>
        <p:spPr>
          <a:xfrm>
            <a:off x="4583894" y="2527476"/>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17"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a:extLst>
              <a:ext uri="{FF2B5EF4-FFF2-40B4-BE49-F238E27FC236}">
                <a16:creationId xmlns:a16="http://schemas.microsoft.com/office/drawing/2014/main" id="{A171FABC-7F9F-3F4F-AF20-A434E98D4512}"/>
              </a:ext>
            </a:extLst>
          </p:cNvPr>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24" name="Text Placeholder 2">
            <a:extLst>
              <a:ext uri="{FF2B5EF4-FFF2-40B4-BE49-F238E27FC236}">
                <a16:creationId xmlns:a16="http://schemas.microsoft.com/office/drawing/2014/main" id="{7AFFC4A7-46EC-C047-99A4-7BC9BF12521C}"/>
              </a:ext>
            </a:extLst>
          </p:cNvPr>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rgbClr val="A5A5A5"/>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dirty="0"/>
              <a:t>Editable body copy</a:t>
            </a:r>
          </a:p>
        </p:txBody>
      </p:sp>
      <p:sp>
        <p:nvSpPr>
          <p:cNvPr id="36" name="Text Placeholder 2">
            <a:extLst>
              <a:ext uri="{FF2B5EF4-FFF2-40B4-BE49-F238E27FC236}">
                <a16:creationId xmlns:a16="http://schemas.microsoft.com/office/drawing/2014/main" id="{4D8CAD92-AB23-784E-BBCE-25C0466B2FF0}"/>
              </a:ext>
            </a:extLst>
          </p:cNvPr>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14" name="Text Placeholder 2">
            <a:extLst>
              <a:ext uri="{FF2B5EF4-FFF2-40B4-BE49-F238E27FC236}">
                <a16:creationId xmlns:a16="http://schemas.microsoft.com/office/drawing/2014/main" id="{9133F4C6-1C2F-3C4D-AEE3-3C40BF75EF44}"/>
              </a:ext>
            </a:extLst>
          </p:cNvPr>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28" name="Picture Placeholder 2">
            <a:extLst>
              <a:ext uri="{FF2B5EF4-FFF2-40B4-BE49-F238E27FC236}">
                <a16:creationId xmlns:a16="http://schemas.microsoft.com/office/drawing/2014/main" id="{2F415E3C-898F-174D-87AF-BF01FE9814F3}"/>
              </a:ext>
            </a:extLst>
          </p:cNvPr>
          <p:cNvSpPr>
            <a:spLocks noGrp="1"/>
          </p:cNvSpPr>
          <p:nvPr>
            <p:ph type="pic" sz="quarter" idx="24"/>
          </p:nvPr>
        </p:nvSpPr>
        <p:spPr>
          <a:xfrm>
            <a:off x="699247" y="2526937"/>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dirty="0"/>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4583041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3 Images Slide Black">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22" name="Picture Placeholder 2">
            <a:extLst>
              <a:ext uri="{FF2B5EF4-FFF2-40B4-BE49-F238E27FC236}">
                <a16:creationId xmlns:a16="http://schemas.microsoft.com/office/drawing/2014/main" id="{F32C3D9F-FFE4-0F49-B358-349DAE3C537A}"/>
              </a:ext>
            </a:extLst>
          </p:cNvPr>
          <p:cNvSpPr>
            <a:spLocks noGrp="1"/>
          </p:cNvSpPr>
          <p:nvPr>
            <p:ph type="pic" sz="quarter" idx="22"/>
          </p:nvPr>
        </p:nvSpPr>
        <p:spPr>
          <a:xfrm>
            <a:off x="8480943" y="2527475"/>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27" name="Picture Placeholder 2">
            <a:extLst>
              <a:ext uri="{FF2B5EF4-FFF2-40B4-BE49-F238E27FC236}">
                <a16:creationId xmlns:a16="http://schemas.microsoft.com/office/drawing/2014/main" id="{6CCF012A-37B8-A846-96C9-F68F190709BA}"/>
              </a:ext>
            </a:extLst>
          </p:cNvPr>
          <p:cNvSpPr>
            <a:spLocks noGrp="1"/>
          </p:cNvSpPr>
          <p:nvPr>
            <p:ph type="pic" sz="quarter" idx="23"/>
          </p:nvPr>
        </p:nvSpPr>
        <p:spPr>
          <a:xfrm>
            <a:off x="4583894" y="2527476"/>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17"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a:extLst>
              <a:ext uri="{FF2B5EF4-FFF2-40B4-BE49-F238E27FC236}">
                <a16:creationId xmlns:a16="http://schemas.microsoft.com/office/drawing/2014/main" id="{A171FABC-7F9F-3F4F-AF20-A434E98D4512}"/>
              </a:ext>
            </a:extLst>
          </p:cNvPr>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24" name="Text Placeholder 2">
            <a:extLst>
              <a:ext uri="{FF2B5EF4-FFF2-40B4-BE49-F238E27FC236}">
                <a16:creationId xmlns:a16="http://schemas.microsoft.com/office/drawing/2014/main" id="{7AFFC4A7-46EC-C047-99A4-7BC9BF12521C}"/>
              </a:ext>
            </a:extLst>
          </p:cNvPr>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chemeClr val="bg1"/>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dirty="0"/>
              <a:t>Editable body copy</a:t>
            </a:r>
          </a:p>
        </p:txBody>
      </p:sp>
      <p:sp>
        <p:nvSpPr>
          <p:cNvPr id="36" name="Text Placeholder 2">
            <a:extLst>
              <a:ext uri="{FF2B5EF4-FFF2-40B4-BE49-F238E27FC236}">
                <a16:creationId xmlns:a16="http://schemas.microsoft.com/office/drawing/2014/main" id="{4D8CAD92-AB23-784E-BBCE-25C0466B2FF0}"/>
              </a:ext>
            </a:extLst>
          </p:cNvPr>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14" name="Text Placeholder 2">
            <a:extLst>
              <a:ext uri="{FF2B5EF4-FFF2-40B4-BE49-F238E27FC236}">
                <a16:creationId xmlns:a16="http://schemas.microsoft.com/office/drawing/2014/main" id="{9133F4C6-1C2F-3C4D-AEE3-3C40BF75EF44}"/>
              </a:ext>
            </a:extLst>
          </p:cNvPr>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28" name="Picture Placeholder 2">
            <a:extLst>
              <a:ext uri="{FF2B5EF4-FFF2-40B4-BE49-F238E27FC236}">
                <a16:creationId xmlns:a16="http://schemas.microsoft.com/office/drawing/2014/main" id="{2F415E3C-898F-174D-87AF-BF01FE9814F3}"/>
              </a:ext>
            </a:extLst>
          </p:cNvPr>
          <p:cNvSpPr>
            <a:spLocks noGrp="1"/>
          </p:cNvSpPr>
          <p:nvPr>
            <p:ph type="pic" sz="quarter" idx="24"/>
          </p:nvPr>
        </p:nvSpPr>
        <p:spPr>
          <a:xfrm>
            <a:off x="699247" y="2526937"/>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dirty="0"/>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4583041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able Slide Black">
    <p:bg bwMode="gray">
      <p:bgPr>
        <a:solidFill>
          <a:schemeClr val="bg1"/>
        </a:solidFill>
        <a:effectLst/>
      </p:bgPr>
    </p:bg>
    <p:spTree>
      <p:nvGrpSpPr>
        <p:cNvPr id="1" name=""/>
        <p:cNvGrpSpPr/>
        <p:nvPr/>
      </p:nvGrpSpPr>
      <p:grpSpPr>
        <a:xfrm>
          <a:off x="0" y="0"/>
          <a:ext cx="0" cy="0"/>
          <a:chOff x="0" y="0"/>
          <a:chExt cx="0" cy="0"/>
        </a:xfrm>
      </p:grpSpPr>
      <p:pic>
        <p:nvPicPr>
          <p:cNvPr id="8194"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0254700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able Slide Black">
    <p:bg bwMode="gray">
      <p:bgPr>
        <a:solidFill>
          <a:schemeClr val="bg1"/>
        </a:solidFill>
        <a:effectLst/>
      </p:bgPr>
    </p:bg>
    <p:spTree>
      <p:nvGrpSpPr>
        <p:cNvPr id="1" name=""/>
        <p:cNvGrpSpPr/>
        <p:nvPr/>
      </p:nvGrpSpPr>
      <p:grpSpPr>
        <a:xfrm>
          <a:off x="0" y="0"/>
          <a:ext cx="0" cy="0"/>
          <a:chOff x="0" y="0"/>
          <a:chExt cx="0" cy="0"/>
        </a:xfrm>
      </p:grpSpPr>
      <p:pic>
        <p:nvPicPr>
          <p:cNvPr id="9218"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0254700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Graph Slide Black">
    <p:bg bwMode="gray">
      <p:bgPr>
        <a:solidFill>
          <a:schemeClr val="bg1"/>
        </a:solidFill>
        <a:effectLst/>
      </p:bgPr>
    </p:bg>
    <p:spTree>
      <p:nvGrpSpPr>
        <p:cNvPr id="1" name=""/>
        <p:cNvGrpSpPr/>
        <p:nvPr/>
      </p:nvGrpSpPr>
      <p:grpSpPr>
        <a:xfrm>
          <a:off x="0" y="0"/>
          <a:ext cx="0" cy="0"/>
          <a:chOff x="0" y="0"/>
          <a:chExt cx="0" cy="0"/>
        </a:xfrm>
      </p:grpSpPr>
      <p:pic>
        <p:nvPicPr>
          <p:cNvPr id="12290"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231461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Graph Slide Black">
    <p:bg bwMode="gray">
      <p:bgPr>
        <a:solidFill>
          <a:schemeClr val="bg1"/>
        </a:solidFill>
        <a:effectLst/>
      </p:bgPr>
    </p:bg>
    <p:spTree>
      <p:nvGrpSpPr>
        <p:cNvPr id="1" name=""/>
        <p:cNvGrpSpPr/>
        <p:nvPr/>
      </p:nvGrpSpPr>
      <p:grpSpPr>
        <a:xfrm>
          <a:off x="0" y="0"/>
          <a:ext cx="0" cy="0"/>
          <a:chOff x="0" y="0"/>
          <a:chExt cx="0" cy="0"/>
        </a:xfrm>
      </p:grpSpPr>
      <p:pic>
        <p:nvPicPr>
          <p:cNvPr id="13314"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23146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ver White">
    <p:spTree>
      <p:nvGrpSpPr>
        <p:cNvPr id="1" name=""/>
        <p:cNvGrpSpPr/>
        <p:nvPr/>
      </p:nvGrpSpPr>
      <p:grpSpPr>
        <a:xfrm>
          <a:off x="0" y="0"/>
          <a:ext cx="0" cy="0"/>
          <a:chOff x="0" y="0"/>
          <a:chExt cx="0" cy="0"/>
        </a:xfrm>
      </p:grpSpPr>
      <p:pic>
        <p:nvPicPr>
          <p:cNvPr id="13"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grpSp>
        <p:nvGrpSpPr>
          <p:cNvPr id="21" name="Group 20">
            <a:extLst>
              <a:ext uri="{FF2B5EF4-FFF2-40B4-BE49-F238E27FC236}">
                <a16:creationId xmlns:a16="http://schemas.microsoft.com/office/drawing/2014/main" id="{5AFE99A1-F019-42EF-A6DD-FBA9CE0E5FB1}"/>
              </a:ext>
            </a:extLst>
          </p:cNvPr>
          <p:cNvGrpSpPr/>
          <p:nvPr userDrawn="1"/>
        </p:nvGrpSpPr>
        <p:grpSpPr>
          <a:xfrm>
            <a:off x="9220200" y="304800"/>
            <a:ext cx="2601503" cy="1082742"/>
            <a:chOff x="10616154" y="97913"/>
            <a:chExt cx="3619726" cy="1349912"/>
          </a:xfrm>
        </p:grpSpPr>
        <p:pic>
          <p:nvPicPr>
            <p:cNvPr id="22" name="Picture 2" descr="NIRF — SAVEETHA SCHOOL OF MANAGEMENT">
              <a:extLst>
                <a:ext uri="{FF2B5EF4-FFF2-40B4-BE49-F238E27FC236}">
                  <a16:creationId xmlns:a16="http://schemas.microsoft.com/office/drawing/2014/main" id="{9B00A4D8-FB36-4B42-882E-EE775CC50F6E}"/>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Bharath University - Top University In India">
              <a:extLst>
                <a:ext uri="{FF2B5EF4-FFF2-40B4-BE49-F238E27FC236}">
                  <a16:creationId xmlns:a16="http://schemas.microsoft.com/office/drawing/2014/main" id="{8CF62A35-8903-4AEE-9045-1FA034AB8A0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CREDISAPP for Ratings - Eloit">
              <a:extLst>
                <a:ext uri="{FF2B5EF4-FFF2-40B4-BE49-F238E27FC236}">
                  <a16:creationId xmlns:a16="http://schemas.microsoft.com/office/drawing/2014/main" id="{4EC4255E-9275-4645-A3F8-21419123E0E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descr="MHRD | Innovation Cell - Home">
              <a:extLst>
                <a:ext uri="{FF2B5EF4-FFF2-40B4-BE49-F238E27FC236}">
                  <a16:creationId xmlns:a16="http://schemas.microsoft.com/office/drawing/2014/main" id="{E6BC1D26-C603-41F7-A77B-3E57CF81C4C7}"/>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0" descr="Institution's Innovation Council | MHRD">
              <a:extLst>
                <a:ext uri="{FF2B5EF4-FFF2-40B4-BE49-F238E27FC236}">
                  <a16:creationId xmlns:a16="http://schemas.microsoft.com/office/drawing/2014/main" id="{36AC505C-EAFA-4C95-8784-8D5ACB655BDA}"/>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15187634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py and Graph Black">
    <p:bg bwMode="gray">
      <p:bgPr>
        <a:solidFill>
          <a:schemeClr val="bg1"/>
        </a:solidFill>
        <a:effectLst/>
      </p:bgPr>
    </p:bg>
    <p:spTree>
      <p:nvGrpSpPr>
        <p:cNvPr id="1" name=""/>
        <p:cNvGrpSpPr/>
        <p:nvPr/>
      </p:nvGrpSpPr>
      <p:grpSpPr>
        <a:xfrm>
          <a:off x="0" y="0"/>
          <a:ext cx="0" cy="0"/>
          <a:chOff x="0" y="0"/>
          <a:chExt cx="0" cy="0"/>
        </a:xfrm>
      </p:grpSpPr>
      <p:pic>
        <p:nvPicPr>
          <p:cNvPr id="9"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p:nvPr>
        </p:nvSpPr>
        <p:spPr>
          <a:xfrm>
            <a:off x="6328612" y="1376067"/>
            <a:ext cx="5404104" cy="4789237"/>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185102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opy and Graph Black">
    <p:bg bwMode="gray">
      <p:bgPr>
        <a:solidFill>
          <a:schemeClr val="bg1"/>
        </a:solidFill>
        <a:effectLst/>
      </p:bgPr>
    </p:bg>
    <p:spTree>
      <p:nvGrpSpPr>
        <p:cNvPr id="1" name=""/>
        <p:cNvGrpSpPr/>
        <p:nvPr/>
      </p:nvGrpSpPr>
      <p:grpSpPr>
        <a:xfrm>
          <a:off x="0" y="0"/>
          <a:ext cx="0" cy="0"/>
          <a:chOff x="0" y="0"/>
          <a:chExt cx="0" cy="0"/>
        </a:xfrm>
      </p:grpSpPr>
      <p:pic>
        <p:nvPicPr>
          <p:cNvPr id="7"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p:nvPr>
        </p:nvSpPr>
        <p:spPr>
          <a:xfrm>
            <a:off x="6328612" y="1376067"/>
            <a:ext cx="5404104" cy="4789237"/>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185102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low Slide Black">
    <p:bg bwMode="gray">
      <p:bgPr>
        <a:solidFill>
          <a:schemeClr val="bg1"/>
        </a:solidFill>
        <a:effectLst/>
      </p:bgPr>
    </p:bg>
    <p:spTree>
      <p:nvGrpSpPr>
        <p:cNvPr id="1" name=""/>
        <p:cNvGrpSpPr/>
        <p:nvPr/>
      </p:nvGrpSpPr>
      <p:grpSpPr>
        <a:xfrm>
          <a:off x="0" y="0"/>
          <a:ext cx="0" cy="0"/>
          <a:chOff x="0" y="0"/>
          <a:chExt cx="0" cy="0"/>
        </a:xfrm>
      </p:grpSpPr>
      <p:pic>
        <p:nvPicPr>
          <p:cNvPr id="21"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Work Flow slide</a:t>
            </a:r>
          </a:p>
        </p:txBody>
      </p:sp>
      <p:sp>
        <p:nvSpPr>
          <p:cNvPr id="7" name="Text Placeholder 2">
            <a:extLst>
              <a:ext uri="{FF2B5EF4-FFF2-40B4-BE49-F238E27FC236}">
                <a16:creationId xmlns:a16="http://schemas.microsoft.com/office/drawing/2014/main" id="{9C105C5C-DB09-9B48-BE37-71390178EE77}"/>
              </a:ext>
            </a:extLst>
          </p:cNvPr>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Editable body copy</a:t>
            </a:r>
          </a:p>
        </p:txBody>
      </p:sp>
      <p:sp>
        <p:nvSpPr>
          <p:cNvPr id="2" name="Pentagon 1">
            <a:extLst>
              <a:ext uri="{FF2B5EF4-FFF2-40B4-BE49-F238E27FC236}">
                <a16:creationId xmlns:a16="http://schemas.microsoft.com/office/drawing/2014/main" id="{8FBA3758-16A0-D14A-BD36-337B1D31271F}"/>
              </a:ext>
            </a:extLst>
          </p:cNvPr>
          <p:cNvSpPr/>
          <p:nvPr userDrawn="1"/>
        </p:nvSpPr>
        <p:spPr>
          <a:xfrm>
            <a:off x="808086" y="2636912"/>
            <a:ext cx="3816424" cy="1800200"/>
          </a:xfrm>
          <a:prstGeom prst="homePlate">
            <a:avLst>
              <a:gd name="adj" fmla="val 22899"/>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5" name="Freeform 14">
            <a:extLst>
              <a:ext uri="{FF2B5EF4-FFF2-40B4-BE49-F238E27FC236}">
                <a16:creationId xmlns:a16="http://schemas.microsoft.com/office/drawing/2014/main" id="{64720C1A-BDFE-E146-B6ED-4700DEA3F3E3}"/>
              </a:ext>
            </a:extLst>
          </p:cNvPr>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7" name="Freeform 16">
            <a:extLst>
              <a:ext uri="{FF2B5EF4-FFF2-40B4-BE49-F238E27FC236}">
                <a16:creationId xmlns:a16="http://schemas.microsoft.com/office/drawing/2014/main" id="{E3B464B9-0F71-424C-BC88-02B2AA03265F}"/>
              </a:ext>
            </a:extLst>
          </p:cNvPr>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5" name="Text Placeholder 4">
            <a:extLst>
              <a:ext uri="{FF2B5EF4-FFF2-40B4-BE49-F238E27FC236}">
                <a16:creationId xmlns:a16="http://schemas.microsoft.com/office/drawing/2014/main" id="{5D376484-E90C-F04E-B131-5D61FED1F333}"/>
              </a:ext>
            </a:extLst>
          </p:cNvPr>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a:extLst>
              <a:ext uri="{FF2B5EF4-FFF2-40B4-BE49-F238E27FC236}">
                <a16:creationId xmlns:a16="http://schemas.microsoft.com/office/drawing/2014/main" id="{194D7AD1-383D-8841-8460-9BA6874F355E}"/>
              </a:ext>
            </a:extLst>
          </p:cNvPr>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9" name="Text Placeholder 4">
            <a:extLst>
              <a:ext uri="{FF2B5EF4-FFF2-40B4-BE49-F238E27FC236}">
                <a16:creationId xmlns:a16="http://schemas.microsoft.com/office/drawing/2014/main" id="{D95E0D3F-8EC7-5649-B14D-1D587E65EF9B}"/>
              </a:ext>
            </a:extLst>
          </p:cNvPr>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20" name="Text Placeholder 4">
            <a:extLst>
              <a:ext uri="{FF2B5EF4-FFF2-40B4-BE49-F238E27FC236}">
                <a16:creationId xmlns:a16="http://schemas.microsoft.com/office/drawing/2014/main" id="{7D7869EA-8258-0C41-A3E5-4FCD4D1F1758}"/>
              </a:ext>
            </a:extLst>
          </p:cNvPr>
          <p:cNvSpPr>
            <a:spLocks noGrp="1"/>
          </p:cNvSpPr>
          <p:nvPr>
            <p:ph type="body" sz="quarter" idx="21" hasCustomPrompt="1"/>
          </p:nvPr>
        </p:nvSpPr>
        <p:spPr>
          <a:xfrm>
            <a:off x="880590" y="4648587"/>
            <a:ext cx="3311525" cy="1657350"/>
          </a:xfrm>
          <a:prstGeom prst="rect">
            <a:avLst/>
          </a:prstGeom>
        </p:spPr>
        <p:txBody>
          <a:bodyPr/>
          <a:lstStyle>
            <a:lvl1pPr>
              <a:spcBef>
                <a:spcPts val="300"/>
              </a:spcBef>
              <a:defRPr sz="200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lvl="0"/>
            <a:r>
              <a:rPr lang="en-US" altLang="ja-JP" dirty="0"/>
              <a:t>Editable body copy</a:t>
            </a:r>
          </a:p>
          <a:p>
            <a:pPr lvl="1"/>
            <a:r>
              <a:rPr lang="en-US" dirty="0"/>
              <a:t>Editable body copy</a:t>
            </a:r>
          </a:p>
          <a:p>
            <a:pPr lvl="2"/>
            <a:r>
              <a:rPr lang="en-US" dirty="0"/>
              <a:t>Editable body copy</a:t>
            </a:r>
          </a:p>
        </p:txBody>
      </p:sp>
      <p:sp>
        <p:nvSpPr>
          <p:cNvPr id="23" name="Text Placeholder 4">
            <a:extLst>
              <a:ext uri="{FF2B5EF4-FFF2-40B4-BE49-F238E27FC236}">
                <a16:creationId xmlns:a16="http://schemas.microsoft.com/office/drawing/2014/main" id="{06121E29-064A-1641-86F9-CFB9DAF65AEC}"/>
              </a:ext>
            </a:extLst>
          </p:cNvPr>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4" name="Text Placeholder 4">
            <a:extLst>
              <a:ext uri="{FF2B5EF4-FFF2-40B4-BE49-F238E27FC236}">
                <a16:creationId xmlns:a16="http://schemas.microsoft.com/office/drawing/2014/main" id="{0018615F-C088-3949-9CA2-1FDCB1416F79}"/>
              </a:ext>
            </a:extLst>
          </p:cNvPr>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048283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low Slide White">
    <p:bg bwMode="gray">
      <p:bgPr>
        <a:solidFill>
          <a:schemeClr val="bg1"/>
        </a:solidFill>
        <a:effectLst/>
      </p:bgPr>
    </p:bg>
    <p:spTree>
      <p:nvGrpSpPr>
        <p:cNvPr id="1" name=""/>
        <p:cNvGrpSpPr/>
        <p:nvPr/>
      </p:nvGrpSpPr>
      <p:grpSpPr>
        <a:xfrm>
          <a:off x="0" y="0"/>
          <a:ext cx="0" cy="0"/>
          <a:chOff x="0" y="0"/>
          <a:chExt cx="0" cy="0"/>
        </a:xfrm>
      </p:grpSpPr>
      <p:pic>
        <p:nvPicPr>
          <p:cNvPr id="23"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2"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Workflow slide</a:t>
            </a:r>
          </a:p>
        </p:txBody>
      </p:sp>
      <p:sp>
        <p:nvSpPr>
          <p:cNvPr id="8" name="Pentagon 7">
            <a:extLst>
              <a:ext uri="{FF2B5EF4-FFF2-40B4-BE49-F238E27FC236}">
                <a16:creationId xmlns:a16="http://schemas.microsoft.com/office/drawing/2014/main" id="{5A79C9B3-40EA-6841-962A-BB4931099614}"/>
              </a:ext>
            </a:extLst>
          </p:cNvPr>
          <p:cNvSpPr/>
          <p:nvPr userDrawn="1"/>
        </p:nvSpPr>
        <p:spPr>
          <a:xfrm>
            <a:off x="808086" y="2636912"/>
            <a:ext cx="3816424" cy="1800200"/>
          </a:xfrm>
          <a:prstGeom prst="homePlate">
            <a:avLst>
              <a:gd name="adj" fmla="val 2289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3" name="Freeform 12">
            <a:extLst>
              <a:ext uri="{FF2B5EF4-FFF2-40B4-BE49-F238E27FC236}">
                <a16:creationId xmlns:a16="http://schemas.microsoft.com/office/drawing/2014/main" id="{65D17357-6BFE-1941-B56A-C8F51F73177D}"/>
              </a:ext>
            </a:extLst>
          </p:cNvPr>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4" name="Freeform 13">
            <a:extLst>
              <a:ext uri="{FF2B5EF4-FFF2-40B4-BE49-F238E27FC236}">
                <a16:creationId xmlns:a16="http://schemas.microsoft.com/office/drawing/2014/main" id="{480B83C1-8261-F644-8639-88185FC10CFE}"/>
              </a:ext>
            </a:extLst>
          </p:cNvPr>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5" name="Text Placeholder 4">
            <a:extLst>
              <a:ext uri="{FF2B5EF4-FFF2-40B4-BE49-F238E27FC236}">
                <a16:creationId xmlns:a16="http://schemas.microsoft.com/office/drawing/2014/main" id="{CF6605B9-0F65-4D4B-9FFA-E922993530EA}"/>
              </a:ext>
            </a:extLst>
          </p:cNvPr>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6" name="Text Placeholder 4">
            <a:extLst>
              <a:ext uri="{FF2B5EF4-FFF2-40B4-BE49-F238E27FC236}">
                <a16:creationId xmlns:a16="http://schemas.microsoft.com/office/drawing/2014/main" id="{99737036-FF00-C544-808C-D5A2177D418C}"/>
              </a:ext>
            </a:extLst>
          </p:cNvPr>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7" name="Text Placeholder 4">
            <a:extLst>
              <a:ext uri="{FF2B5EF4-FFF2-40B4-BE49-F238E27FC236}">
                <a16:creationId xmlns:a16="http://schemas.microsoft.com/office/drawing/2014/main" id="{91CC5985-5A7F-6441-BC10-7E669F1E87CB}"/>
              </a:ext>
            </a:extLst>
          </p:cNvPr>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a:extLst>
              <a:ext uri="{FF2B5EF4-FFF2-40B4-BE49-F238E27FC236}">
                <a16:creationId xmlns:a16="http://schemas.microsoft.com/office/drawing/2014/main" id="{6AB7B642-A681-B34E-977A-6F85EA6BC12A}"/>
              </a:ext>
            </a:extLst>
          </p:cNvPr>
          <p:cNvSpPr>
            <a:spLocks noGrp="1"/>
          </p:cNvSpPr>
          <p:nvPr>
            <p:ph type="body" sz="quarter" idx="21" hasCustomPrompt="1"/>
          </p:nvPr>
        </p:nvSpPr>
        <p:spPr>
          <a:xfrm>
            <a:off x="880590" y="4648587"/>
            <a:ext cx="3311525"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19" name="Text Placeholder 4">
            <a:extLst>
              <a:ext uri="{FF2B5EF4-FFF2-40B4-BE49-F238E27FC236}">
                <a16:creationId xmlns:a16="http://schemas.microsoft.com/office/drawing/2014/main" id="{82827E12-373D-8B4F-AD69-9F7C005EDEA9}"/>
              </a:ext>
            </a:extLst>
          </p:cNvPr>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0" name="Text Placeholder 4">
            <a:extLst>
              <a:ext uri="{FF2B5EF4-FFF2-40B4-BE49-F238E27FC236}">
                <a16:creationId xmlns:a16="http://schemas.microsoft.com/office/drawing/2014/main" id="{9FCBB0C0-51D7-0448-A90C-8B8B74462D90}"/>
              </a:ext>
            </a:extLst>
          </p:cNvPr>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1" name="Text Placeholder 2">
            <a:extLst>
              <a:ext uri="{FF2B5EF4-FFF2-40B4-BE49-F238E27FC236}">
                <a16:creationId xmlns:a16="http://schemas.microsoft.com/office/drawing/2014/main" id="{0E1F1297-EA50-094F-9E80-E44D36C5432B}"/>
              </a:ext>
            </a:extLst>
          </p:cNvPr>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Editable body copy</a:t>
            </a:r>
          </a:p>
        </p:txBody>
      </p:sp>
      <p:sp>
        <p:nvSpPr>
          <p:cNvPr id="2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860595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Thank You White">
    <p:bg bwMode="gray">
      <p:bgPr>
        <a:solidFill>
          <a:schemeClr val="bg1"/>
        </a:solidFill>
        <a:effectLst/>
      </p:bgPr>
    </p:bg>
    <p:spTree>
      <p:nvGrpSpPr>
        <p:cNvPr id="1" name=""/>
        <p:cNvGrpSpPr/>
        <p:nvPr/>
      </p:nvGrpSpPr>
      <p:grpSpPr>
        <a:xfrm>
          <a:off x="0" y="0"/>
          <a:ext cx="0" cy="0"/>
          <a:chOff x="0" y="0"/>
          <a:chExt cx="0" cy="0"/>
        </a:xfrm>
      </p:grpSpPr>
      <p:pic>
        <p:nvPicPr>
          <p:cNvPr id="14338"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14339" name="Picture 3" descr="C:\Users\Admin\Downloads\ilovepdf_pages-to-jpg (3)\RU_PPT Template-White Blank (1)_page-0001.jpg"/>
          <p:cNvPicPr>
            <a:picLocks noChangeAspect="1" noChangeArrowheads="1"/>
          </p:cNvPicPr>
          <p:nvPr userDrawn="1"/>
        </p:nvPicPr>
        <p:blipFill>
          <a:blip r:embed="rId3" cstate="print"/>
          <a:srcRect l="6250" t="83342" b="3324"/>
          <a:stretch>
            <a:fillRect/>
          </a:stretch>
        </p:blipFill>
        <p:spPr bwMode="auto">
          <a:xfrm>
            <a:off x="2173941" y="5983224"/>
            <a:ext cx="9982200" cy="798576"/>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_Thank You White">
    <p:bg bwMode="gray">
      <p:bgPr>
        <a:solidFill>
          <a:schemeClr val="bg1"/>
        </a:solidFill>
        <a:effectLst/>
      </p:bgPr>
    </p:bg>
    <p:spTree>
      <p:nvGrpSpPr>
        <p:cNvPr id="1" name=""/>
        <p:cNvGrpSpPr/>
        <p:nvPr/>
      </p:nvGrpSpPr>
      <p:grpSpPr>
        <a:xfrm>
          <a:off x="0" y="0"/>
          <a:ext cx="0" cy="0"/>
          <a:chOff x="0" y="0"/>
          <a:chExt cx="0" cy="0"/>
        </a:xfrm>
      </p:grpSpPr>
      <p:pic>
        <p:nvPicPr>
          <p:cNvPr id="5"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3017837"/>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6" name="Picture 2" descr="C:\Users\Admin\Downloads\ilovepdf_pages-to-jpg (2)\RU_PPT Template-Grey Blank_page-0001.jpg"/>
          <p:cNvPicPr>
            <a:picLocks noChangeAspect="1" noChangeArrowheads="1"/>
          </p:cNvPicPr>
          <p:nvPr userDrawn="1"/>
        </p:nvPicPr>
        <p:blipFill>
          <a:blip r:embed="rId2"/>
          <a:srcRect t="69444" b="16667"/>
          <a:stretch>
            <a:fillRect/>
          </a:stretch>
        </p:blipFill>
        <p:spPr bwMode="auto">
          <a:xfrm>
            <a:off x="228600" y="1752600"/>
            <a:ext cx="5486400" cy="1143000"/>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Thank You White">
    <p:bg bwMode="gray">
      <p:bgPr>
        <a:solidFill>
          <a:schemeClr val="bg1"/>
        </a:solidFill>
        <a:effectLst/>
      </p:bgPr>
    </p:bg>
    <p:spTree>
      <p:nvGrpSpPr>
        <p:cNvPr id="1" name=""/>
        <p:cNvGrpSpPr/>
        <p:nvPr/>
      </p:nvGrpSpPr>
      <p:grpSpPr>
        <a:xfrm>
          <a:off x="0" y="0"/>
          <a:ext cx="0" cy="0"/>
          <a:chOff x="0" y="0"/>
          <a:chExt cx="0" cy="0"/>
        </a:xfrm>
      </p:grpSpPr>
      <p:pic>
        <p:nvPicPr>
          <p:cNvPr id="6" name="Picture 2" descr="C:\Users\Admin\Downloads\FAI_7881_HDR_edit.jpg"/>
          <p:cNvPicPr>
            <a:picLocks noChangeAspect="1" noChangeArrowheads="1"/>
          </p:cNvPicPr>
          <p:nvPr userDrawn="1"/>
        </p:nvPicPr>
        <p:blipFill>
          <a:blip r:embed="rId2" cstate="print"/>
          <a:srcRect r="872" b="11451"/>
          <a:stretch>
            <a:fillRect/>
          </a:stretch>
        </p:blipFill>
        <p:spPr bwMode="auto">
          <a:xfrm>
            <a:off x="-16567" y="-16565"/>
            <a:ext cx="12246810" cy="6896100"/>
          </a:xfrm>
          <a:prstGeom prst="rect">
            <a:avLst/>
          </a:prstGeom>
          <a:noFill/>
        </p:spPr>
      </p:pic>
      <p:sp>
        <p:nvSpPr>
          <p:cNvPr id="7" name="Rectangle 6"/>
          <p:cNvSpPr/>
          <p:nvPr userDrawn="1"/>
        </p:nvSpPr>
        <p:spPr>
          <a:xfrm>
            <a:off x="-26276" y="-26276"/>
            <a:ext cx="12218276" cy="6884276"/>
          </a:xfrm>
          <a:prstGeom prst="rect">
            <a:avLst/>
          </a:prstGeom>
          <a:solidFill>
            <a:schemeClr val="dk1">
              <a:alpha val="59000"/>
            </a:schemeClr>
          </a:solidFill>
        </p:spPr>
        <p:style>
          <a:lnRef idx="2">
            <a:schemeClr val="dk1">
              <a:shade val="50000"/>
            </a:schemeClr>
          </a:lnRef>
          <a:fillRef idx="1">
            <a:schemeClr val="dk1"/>
          </a:fillRef>
          <a:effectRef idx="0">
            <a:schemeClr val="dk1"/>
          </a:effectRef>
          <a:fontRef idx="minor">
            <a:schemeClr val="lt1"/>
          </a:fontRef>
        </p:style>
        <p:txBody>
          <a:bodyPr lIns="76197" tIns="38098" rIns="76197" bIns="38098" rtlCol="0" anchor="ctr"/>
          <a:lstStyle/>
          <a:p>
            <a:pPr algn="ctr"/>
            <a:endParaRPr lang="en-US"/>
          </a:p>
        </p:txBody>
      </p:sp>
      <p:sp>
        <p:nvSpPr>
          <p:cNvPr id="10"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chemeClr val="bg1"/>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8" name="Picture 3" descr="C:\Users\Admin\Downloads\1-05.png"/>
          <p:cNvPicPr>
            <a:picLocks noChangeAspect="1" noChangeArrowheads="1"/>
          </p:cNvPicPr>
          <p:nvPr userDrawn="1"/>
        </p:nvPicPr>
        <p:blipFill>
          <a:blip r:embed="rId3"/>
          <a:srcRect/>
          <a:stretch>
            <a:fillRect/>
          </a:stretch>
        </p:blipFill>
        <p:spPr bwMode="auto">
          <a:xfrm>
            <a:off x="8890001" y="0"/>
            <a:ext cx="3064565" cy="1478280"/>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ank You Custom Picture">
    <p:bg bwMode="gray">
      <p:bgPr>
        <a:solidFill>
          <a:schemeClr val="bg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sp>
        <p:nvSpPr>
          <p:cNvPr id="7" name="Picture Placeholder 2">
            <a:extLst>
              <a:ext uri="{FF2B5EF4-FFF2-40B4-BE49-F238E27FC236}">
                <a16:creationId xmlns:a16="http://schemas.microsoft.com/office/drawing/2014/main" id="{D9D1C3BC-7BFF-1640-819B-5BED6BEC9B4F}"/>
              </a:ext>
            </a:extLst>
          </p:cNvPr>
          <p:cNvSpPr>
            <a:spLocks noGrp="1"/>
          </p:cNvSpPr>
          <p:nvPr>
            <p:ph type="pic" sz="quarter" idx="15" hasCustomPrompt="1"/>
          </p:nvPr>
        </p:nvSpPr>
        <p:spPr>
          <a:xfrm>
            <a:off x="0" y="0"/>
            <a:ext cx="12192000" cy="6858000"/>
          </a:xfrm>
          <a:prstGeom prst="rect">
            <a:avLst/>
          </a:prstGeom>
        </p:spPr>
        <p:txBody>
          <a:bodyPr/>
          <a:lstStyle>
            <a:lvl1pPr>
              <a:defRPr b="0" i="0" baseline="0">
                <a:latin typeface="Roboto Medium" pitchFamily="2" charset="0"/>
                <a:ea typeface="Roboto Medium" pitchFamily="2" charset="0"/>
              </a:defRPr>
            </a:lvl1pPr>
          </a:lstStyle>
          <a:p>
            <a:r>
              <a:rPr lang="en-US" dirty="0"/>
              <a:t>Click icon to add image</a:t>
            </a:r>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pic>
        <p:nvPicPr>
          <p:cNvPr id="11" name="Picture 3" descr="C:\Users\Admin\Downloads\ilovepdf_pages-to-jpg (3)\RU_PPT Template-White Blank (1)_page-0001.jpg"/>
          <p:cNvPicPr>
            <a:picLocks noChangeAspect="1" noChangeArrowheads="1"/>
          </p:cNvPicPr>
          <p:nvPr userDrawn="1"/>
        </p:nvPicPr>
        <p:blipFill>
          <a:blip r:embed="rId3"/>
          <a:srcRect l="6250" t="83342" b="3324"/>
          <a:stretch>
            <a:fillRect/>
          </a:stretch>
        </p:blipFill>
        <p:spPr bwMode="auto">
          <a:xfrm>
            <a:off x="726141" y="5867400"/>
            <a:ext cx="11430000" cy="914400"/>
          </a:xfrm>
          <a:prstGeom prst="rect">
            <a:avLst/>
          </a:prstGeom>
          <a:noFill/>
        </p:spPr>
      </p:pic>
    </p:spTree>
    <p:extLst>
      <p:ext uri="{BB962C8B-B14F-4D97-AF65-F5344CB8AC3E}">
        <p14:creationId xmlns:p14="http://schemas.microsoft.com/office/powerpoint/2010/main" val="217006962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Image">
    <p:spTree>
      <p:nvGrpSpPr>
        <p:cNvPr id="1" name=""/>
        <p:cNvGrpSpPr/>
        <p:nvPr/>
      </p:nvGrpSpPr>
      <p:grpSpPr>
        <a:xfrm>
          <a:off x="0" y="0"/>
          <a:ext cx="0" cy="0"/>
          <a:chOff x="0" y="0"/>
          <a:chExt cx="0" cy="0"/>
        </a:xfrm>
      </p:grpSpPr>
      <p:pic>
        <p:nvPicPr>
          <p:cNvPr id="14"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5"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2896653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ver Whi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C96D411-367F-DE44-B86F-24693F081E88}"/>
              </a:ext>
            </a:extLst>
          </p:cNvPr>
          <p:cNvSpPr>
            <a:spLocks noGrp="1"/>
          </p:cNvSpPr>
          <p:nvPr>
            <p:ph type="pic" sz="quarter" idx="15"/>
          </p:nvPr>
        </p:nvSpPr>
        <p:spPr>
          <a:xfrm>
            <a:off x="0" y="0"/>
            <a:ext cx="12192000" cy="6858000"/>
          </a:xfrm>
          <a:prstGeom prst="rect">
            <a:avLst/>
          </a:prstGeom>
        </p:spPr>
        <p:txBody>
          <a:bodyPr/>
          <a:lstStyle>
            <a:lvl1pPr>
              <a:defRPr>
                <a:latin typeface="Roboto Medium" pitchFamily="2" charset="0"/>
                <a:ea typeface="Roboto Medium" pitchFamily="2" charset="0"/>
              </a:defRPr>
            </a:lvl1pPr>
          </a:lstStyle>
          <a:p>
            <a:r>
              <a:rPr lang="en-US"/>
              <a:t>Click icon to add picture</a:t>
            </a:r>
            <a:endParaRPr lang="en-US" dirty="0"/>
          </a:p>
        </p:txBody>
      </p:sp>
      <p:sp>
        <p:nvSpPr>
          <p:cNvPr id="12"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4580247"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3"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pic>
        <p:nvPicPr>
          <p:cNvPr id="16" name="Picture 2" descr="C:\Users\Admin\Downloads\REVA LOGO2.png"/>
          <p:cNvPicPr>
            <a:picLocks noChangeAspect="1" noChangeArrowheads="1"/>
          </p:cNvPicPr>
          <p:nvPr userDrawn="1"/>
        </p:nvPicPr>
        <p:blipFill>
          <a:blip r:embed="rId2" cstate="print"/>
          <a:srcRect/>
          <a:stretch>
            <a:fillRect/>
          </a:stretch>
        </p:blipFill>
        <p:spPr bwMode="auto">
          <a:xfrm>
            <a:off x="754380" y="1857550"/>
            <a:ext cx="3581400" cy="997709"/>
          </a:xfrm>
          <a:prstGeom prst="rect">
            <a:avLst/>
          </a:prstGeom>
          <a:noFill/>
        </p:spPr>
      </p:pic>
    </p:spTree>
    <p:extLst>
      <p:ext uri="{BB962C8B-B14F-4D97-AF65-F5344CB8AC3E}">
        <p14:creationId xmlns:p14="http://schemas.microsoft.com/office/powerpoint/2010/main" val="643554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Black">
    <p:bg bwMode="gray">
      <p:bgPr>
        <a:solidFill>
          <a:schemeClr val="bg1"/>
        </a:solidFill>
        <a:effectLst/>
      </p:bgPr>
    </p:bg>
    <p:spTree>
      <p:nvGrpSpPr>
        <p:cNvPr id="1" name=""/>
        <p:cNvGrpSpPr/>
        <p:nvPr/>
      </p:nvGrpSpPr>
      <p:grpSpPr>
        <a:xfrm>
          <a:off x="0" y="0"/>
          <a:ext cx="0" cy="0"/>
          <a:chOff x="0" y="0"/>
          <a:chExt cx="0" cy="0"/>
        </a:xfrm>
      </p:grpSpPr>
      <p:pic>
        <p:nvPicPr>
          <p:cNvPr id="3074"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13" name="Title 1">
            <a:extLst>
              <a:ext uri="{FF2B5EF4-FFF2-40B4-BE49-F238E27FC236}">
                <a16:creationId xmlns:a16="http://schemas.microsoft.com/office/drawing/2014/main" id="{502052CF-F9E7-714A-BDAE-9BE0ECB4DA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02334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hite">
    <p:bg bwMode="gray">
      <p:bgPr>
        <a:solidFill>
          <a:schemeClr val="bg1"/>
        </a:solidFill>
        <a:effectLst/>
      </p:bgPr>
    </p:bg>
    <p:spTree>
      <p:nvGrpSpPr>
        <p:cNvPr id="1" name=""/>
        <p:cNvGrpSpPr/>
        <p:nvPr/>
      </p:nvGrpSpPr>
      <p:grpSpPr>
        <a:xfrm>
          <a:off x="0" y="0"/>
          <a:ext cx="0" cy="0"/>
          <a:chOff x="0" y="0"/>
          <a:chExt cx="0" cy="0"/>
        </a:xfrm>
      </p:grpSpPr>
      <p:pic>
        <p:nvPicPr>
          <p:cNvPr id="205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0"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8" name="Title 1">
            <a:extLst>
              <a:ext uri="{FF2B5EF4-FFF2-40B4-BE49-F238E27FC236}">
                <a16:creationId xmlns:a16="http://schemas.microsoft.com/office/drawing/2014/main" id="{F1559C6D-4317-AA46-BAB3-6CD813F0D9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a:t>
            </a:r>
          </a:p>
        </p:txBody>
      </p:sp>
      <p:sp>
        <p:nvSpPr>
          <p:cNvPr id="11" name="Text Placeholder 2">
            <a:extLst>
              <a:ext uri="{FF2B5EF4-FFF2-40B4-BE49-F238E27FC236}">
                <a16:creationId xmlns:a16="http://schemas.microsoft.com/office/drawing/2014/main" id="{75464016-775B-B140-8812-D9666C711A48}"/>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Tree>
    <p:extLst>
      <p:ext uri="{BB962C8B-B14F-4D97-AF65-F5344CB8AC3E}">
        <p14:creationId xmlns:p14="http://schemas.microsoft.com/office/powerpoint/2010/main" val="1792141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Agenda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7" name="Text Placeholder 2">
            <a:extLst>
              <a:ext uri="{FF2B5EF4-FFF2-40B4-BE49-F238E27FC236}">
                <a16:creationId xmlns:a16="http://schemas.microsoft.com/office/drawing/2014/main" id="{EF680B5D-7167-924C-AF0A-D048ACEDB4E4}"/>
              </a:ext>
            </a:extLst>
          </p:cNvPr>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8" name="Title 1">
            <a:extLst>
              <a:ext uri="{FF2B5EF4-FFF2-40B4-BE49-F238E27FC236}">
                <a16:creationId xmlns:a16="http://schemas.microsoft.com/office/drawing/2014/main" id="{4B8854B0-9314-934B-A796-5B8219D03959}"/>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 (Two Columns)</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92246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Agenda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ext Placeholder 2">
            <a:extLst>
              <a:ext uri="{FF2B5EF4-FFF2-40B4-BE49-F238E27FC236}">
                <a16:creationId xmlns:a16="http://schemas.microsoft.com/office/drawing/2014/main" id="{41BD9FBF-4057-CE4A-95FF-A7E4437BE406}"/>
              </a:ext>
            </a:extLst>
          </p:cNvPr>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9" name="Text Placeholder 2">
            <a:extLst>
              <a:ext uri="{FF2B5EF4-FFF2-40B4-BE49-F238E27FC236}">
                <a16:creationId xmlns:a16="http://schemas.microsoft.com/office/drawing/2014/main" id="{8F61B18F-41E7-EB43-A1A5-986763A09CCA}"/>
              </a:ext>
            </a:extLst>
          </p:cNvPr>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13" name="Title 1">
            <a:extLst>
              <a:ext uri="{FF2B5EF4-FFF2-40B4-BE49-F238E27FC236}">
                <a16:creationId xmlns:a16="http://schemas.microsoft.com/office/drawing/2014/main" id="{E3932FE3-F1D5-2245-8974-1F3F9EDF2F16}"/>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 (Two Columns)</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12413444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theme" Target="../theme/theme4.xml"/><Relationship Id="rId4"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theme" Target="../theme/theme5.xml"/><Relationship Id="rId4" Type="http://schemas.openxmlformats.org/officeDocument/2006/relationships/slideLayout" Target="../slideLayouts/slideLayout21.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5" Type="http://schemas.openxmlformats.org/officeDocument/2006/relationships/theme" Target="../theme/theme6.xml"/><Relationship Id="rId4" Type="http://schemas.openxmlformats.org/officeDocument/2006/relationships/slideLayout" Target="../slideLayouts/slideLayout25.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8.xml"/><Relationship Id="rId7" Type="http://schemas.openxmlformats.org/officeDocument/2006/relationships/theme" Target="../theme/theme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33.xml"/><Relationship Id="rId1" Type="http://schemas.openxmlformats.org/officeDocument/2006/relationships/slideLayout" Target="../slideLayouts/slideLayout32.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5" Type="http://schemas.openxmlformats.org/officeDocument/2006/relationships/theme" Target="../theme/theme9.xml"/><Relationship Id="rId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807947"/>
      </p:ext>
    </p:extLst>
  </p:cSld>
  <p:clrMap bg1="lt1" tx1="dk1" bg2="lt2" tx2="dk2" accent1="accent1" accent2="accent2" accent3="accent3" accent4="accent4" accent5="accent5" accent6="accent6" hlink="hlink" folHlink="folHlink"/>
  <p:sldLayoutIdLst>
    <p:sldLayoutId id="2147483882" r:id="rId1"/>
    <p:sldLayoutId id="2147483886" r:id="rId2"/>
    <p:sldLayoutId id="2147484009" r:id="rId3"/>
    <p:sldLayoutId id="2147483883" r:id="rId4"/>
    <p:sldLayoutId id="2147483977"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9393109"/>
      </p:ext>
    </p:extLst>
  </p:cSld>
  <p:clrMap bg1="lt1" tx1="dk1" bg2="lt2" tx2="dk2" accent1="accent1" accent2="accent2" accent3="accent3" accent4="accent4" accent5="accent5" accent6="accent6" hlink="hlink" folHlink="folHlink"/>
  <p:sldLayoutIdLst>
    <p:sldLayoutId id="2147483919" r:id="rId1"/>
    <p:sldLayoutId id="2147483941" r:id="rId2"/>
    <p:sldLayoutId id="2147483943" r:id="rId3"/>
    <p:sldLayoutId id="2147483944" r:id="rId4"/>
    <p:sldLayoutId id="2147484012"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9687388"/>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996"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033008"/>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98" r:id="rId3"/>
    <p:sldLayoutId id="2147483999"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1736560"/>
      </p:ext>
    </p:extLst>
  </p:cSld>
  <p:clrMap bg1="lt1" tx1="dk1" bg2="lt2" tx2="dk2" accent1="accent1" accent2="accent2" accent3="accent3" accent4="accent4" accent5="accent5" accent6="accent6" hlink="hlink" folHlink="folHlink"/>
  <p:sldLayoutIdLst>
    <p:sldLayoutId id="2147483946" r:id="rId1"/>
    <p:sldLayoutId id="2147483947" r:id="rId2"/>
    <p:sldLayoutId id="2147484002" r:id="rId3"/>
    <p:sldLayoutId id="2147484003"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1615241"/>
      </p:ext>
    </p:extLst>
  </p:cSld>
  <p:clrMap bg1="lt1" tx1="dk1" bg2="lt2" tx2="dk2" accent1="accent1" accent2="accent2" accent3="accent3" accent4="accent4" accent5="accent5" accent6="accent6" hlink="hlink" folHlink="folHlink"/>
  <p:sldLayoutIdLst>
    <p:sldLayoutId id="2147483903" r:id="rId1"/>
    <p:sldLayoutId id="2147483910" r:id="rId2"/>
    <p:sldLayoutId id="2147483891" r:id="rId3"/>
    <p:sldLayoutId id="2147484000"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5027028"/>
      </p:ext>
    </p:extLst>
  </p:cSld>
  <p:clrMap bg1="lt1" tx1="dk1" bg2="lt2" tx2="dk2" accent1="accent1" accent2="accent2" accent3="accent3" accent4="accent4" accent5="accent5" accent6="accent6" hlink="hlink" folHlink="folHlink"/>
  <p:sldLayoutIdLst>
    <p:sldLayoutId id="2147483932" r:id="rId1"/>
    <p:sldLayoutId id="2147484001" r:id="rId2"/>
    <p:sldLayoutId id="2147483916" r:id="rId3"/>
    <p:sldLayoutId id="2147484004" r:id="rId4"/>
    <p:sldLayoutId id="2147483879" r:id="rId5"/>
    <p:sldLayoutId id="2147484005"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2116322"/>
      </p:ext>
    </p:extLst>
  </p:cSld>
  <p:clrMap bg1="lt1" tx1="dk1" bg2="lt2" tx2="dk2" accent1="accent1" accent2="accent2" accent3="accent3" accent4="accent4" accent5="accent5" accent6="accent6" hlink="hlink" folHlink="folHlink"/>
  <p:sldLayoutIdLst>
    <p:sldLayoutId id="2147483935" r:id="rId1"/>
    <p:sldLayoutId id="2147483936"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6446998"/>
      </p:ext>
    </p:extLst>
  </p:cSld>
  <p:clrMap bg1="lt1" tx1="dk1" bg2="lt2" tx2="dk2" accent1="accent1" accent2="accent2" accent3="accent3" accent4="accent4" accent5="accent5" accent6="accent6" hlink="hlink" folHlink="folHlink"/>
  <p:sldLayoutIdLst>
    <p:sldLayoutId id="2147484007" r:id="rId1"/>
    <p:sldLayoutId id="2147484008" r:id="rId2"/>
    <p:sldLayoutId id="2147484006" r:id="rId3"/>
    <p:sldLayoutId id="2147483992"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4.png"/><Relationship Id="rId7" Type="http://schemas.openxmlformats.org/officeDocument/2006/relationships/image" Target="../media/image22.png"/><Relationship Id="rId2" Type="http://schemas.openxmlformats.org/officeDocument/2006/relationships/image" Target="../media/image33.png"/><Relationship Id="rId1" Type="http://schemas.openxmlformats.org/officeDocument/2006/relationships/slideLayout" Target="../slideLayouts/slideLayout3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 Id="rId9"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733800"/>
            <a:ext cx="8763000" cy="838200"/>
          </a:xfrm>
        </p:spPr>
        <p:txBody>
          <a:bodyPr/>
          <a:lstStyle/>
          <a:p>
            <a:r>
              <a:rPr lang="en-US" dirty="0"/>
              <a:t>            </a:t>
            </a:r>
            <a:br>
              <a:rPr lang="en-US" dirty="0"/>
            </a:br>
            <a:r>
              <a:rPr lang="en-US" dirty="0"/>
              <a:t>	</a:t>
            </a:r>
            <a:br>
              <a:rPr lang="en-US" dirty="0"/>
            </a:br>
            <a:r>
              <a:rPr lang="en-US" dirty="0"/>
              <a:t>	   Major Project –Final Viva –Voce  </a:t>
            </a:r>
            <a:br>
              <a:rPr lang="en-US" dirty="0"/>
            </a:br>
            <a:r>
              <a:rPr lang="en-US" dirty="0"/>
              <a:t>       </a:t>
            </a:r>
            <a:r>
              <a:rPr lang="en-US" sz="2900" dirty="0"/>
              <a:t>Master of  Computer Applications 	</a:t>
            </a:r>
            <a:r>
              <a:rPr lang="en-US" sz="3000" dirty="0"/>
              <a:t>		</a:t>
            </a:r>
            <a:br>
              <a:rPr lang="en-US" sz="3000" dirty="0"/>
            </a:br>
            <a:r>
              <a:rPr lang="en-US" sz="3000" dirty="0"/>
              <a:t>                        VI Semester – 2022</a:t>
            </a:r>
            <a:br>
              <a:rPr lang="en-US" sz="3000" dirty="0"/>
            </a:br>
            <a:br>
              <a:rPr lang="en-US" dirty="0"/>
            </a:br>
            <a:r>
              <a:rPr lang="en-US" dirty="0"/>
              <a:t>       </a:t>
            </a:r>
          </a:p>
        </p:txBody>
      </p:sp>
      <p:sp>
        <p:nvSpPr>
          <p:cNvPr id="3" name="Text Placeholder 2"/>
          <p:cNvSpPr>
            <a:spLocks noGrp="1"/>
          </p:cNvSpPr>
          <p:nvPr>
            <p:ph type="body" sz="quarter" idx="10"/>
          </p:nvPr>
        </p:nvSpPr>
        <p:spPr>
          <a:xfrm>
            <a:off x="228600" y="5334000"/>
            <a:ext cx="8763000" cy="990600"/>
          </a:xfrm>
        </p:spPr>
        <p:txBody>
          <a:bodyPr/>
          <a:lstStyle/>
          <a:p>
            <a:r>
              <a:rPr lang="en-US" dirty="0"/>
              <a:t>School of Computer Science and Applications </a:t>
            </a:r>
          </a:p>
        </p:txBody>
      </p:sp>
      <p:pic>
        <p:nvPicPr>
          <p:cNvPr id="5" name="Picture 7" descr="C:\Users\Admin\Downloads\Engineering-&amp;-Tech.png"/>
          <p:cNvPicPr>
            <a:picLocks noChangeAspect="1" noChangeArrowheads="1"/>
          </p:cNvPicPr>
          <p:nvPr/>
        </p:nvPicPr>
        <p:blipFill>
          <a:blip r:embed="rId2"/>
          <a:srcRect/>
          <a:stretch>
            <a:fillRect/>
          </a:stretch>
        </p:blipFill>
        <p:spPr bwMode="auto">
          <a:xfrm>
            <a:off x="9601200" y="2959649"/>
            <a:ext cx="1905000" cy="19050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10</a:t>
            </a:fld>
            <a:endParaRPr lang="en-NZ" dirty="0"/>
          </a:p>
        </p:txBody>
      </p:sp>
      <p:sp>
        <p:nvSpPr>
          <p:cNvPr id="3" name="Title 2">
            <a:extLst>
              <a:ext uri="{FF2B5EF4-FFF2-40B4-BE49-F238E27FC236}">
                <a16:creationId xmlns:a16="http://schemas.microsoft.com/office/drawing/2014/main" id="{9E82757D-8B2C-9EB6-501A-9ED7CFBC9DF5}"/>
              </a:ext>
            </a:extLst>
          </p:cNvPr>
          <p:cNvSpPr>
            <a:spLocks noGrp="1"/>
          </p:cNvSpPr>
          <p:nvPr>
            <p:ph type="title"/>
          </p:nvPr>
        </p:nvSpPr>
        <p:spPr/>
        <p:txBody>
          <a:bodyPr/>
          <a:lstStyle/>
          <a:p>
            <a:r>
              <a:rPr lang="en-US" dirty="0">
                <a:solidFill>
                  <a:srgbClr val="FF0000"/>
                </a:solidFill>
              </a:rPr>
              <a:t>Implementation</a:t>
            </a:r>
            <a:endParaRPr lang="en-IN" dirty="0">
              <a:solidFill>
                <a:srgbClr val="FF0000"/>
              </a:solidFill>
            </a:endParaRPr>
          </a:p>
        </p:txBody>
      </p:sp>
      <p:sp>
        <p:nvSpPr>
          <p:cNvPr id="4" name="Text Placeholder 3">
            <a:extLst>
              <a:ext uri="{FF2B5EF4-FFF2-40B4-BE49-F238E27FC236}">
                <a16:creationId xmlns:a16="http://schemas.microsoft.com/office/drawing/2014/main" id="{263A709E-CA8A-B459-04C8-30AFC35A0695}"/>
              </a:ext>
            </a:extLst>
          </p:cNvPr>
          <p:cNvSpPr>
            <a:spLocks noGrp="1"/>
          </p:cNvSpPr>
          <p:nvPr>
            <p:ph type="body" sz="quarter" idx="17"/>
          </p:nvPr>
        </p:nvSpPr>
        <p:spPr>
          <a:xfrm>
            <a:off x="695400" y="1371600"/>
            <a:ext cx="10801201" cy="4722816"/>
          </a:xfrm>
        </p:spPr>
        <p:txBody>
          <a:bodyPr/>
          <a:lstStyle/>
          <a:p>
            <a:pPr marL="285750" indent="-285750">
              <a:lnSpc>
                <a:spcPct val="100000"/>
              </a:lnSpc>
              <a:buFont typeface="Arial" panose="020B0604020202020204" pitchFamily="34" charset="0"/>
              <a:buChar char="•"/>
            </a:pPr>
            <a:r>
              <a:rPr lang="en-US" sz="1800" dirty="0">
                <a:solidFill>
                  <a:schemeClr val="tx1"/>
                </a:solidFill>
                <a:latin typeface="+mj-lt"/>
              </a:rPr>
              <a:t>For implementing this project we have used LSTM and GRU model for the dataset. We have trained that model based on all the 3 epoch values which are 100,200 and 300 for all the models. For all the model we have trained separately and saved the model.</a:t>
            </a:r>
          </a:p>
          <a:p>
            <a:pPr marL="285750" indent="-285750">
              <a:lnSpc>
                <a:spcPct val="100000"/>
              </a:lnSpc>
              <a:buFont typeface="Arial" panose="020B0604020202020204" pitchFamily="34" charset="0"/>
              <a:buChar char="•"/>
            </a:pPr>
            <a:r>
              <a:rPr lang="en-US" sz="1800" dirty="0">
                <a:solidFill>
                  <a:schemeClr val="tx1"/>
                </a:solidFill>
                <a:latin typeface="+mj-lt"/>
              </a:rPr>
              <a:t>Firstly we have to understand the dataset. We will get the information for all the columns and understand the data what we have in that column.</a:t>
            </a:r>
          </a:p>
          <a:p>
            <a:pPr marL="285750" indent="-285750">
              <a:lnSpc>
                <a:spcPct val="100000"/>
              </a:lnSpc>
              <a:buFont typeface="Arial" panose="020B0604020202020204" pitchFamily="34" charset="0"/>
              <a:buChar char="•"/>
            </a:pPr>
            <a:r>
              <a:rPr lang="en-US" sz="1800" dirty="0">
                <a:solidFill>
                  <a:schemeClr val="tx1"/>
                </a:solidFill>
                <a:latin typeface="+mj-lt"/>
              </a:rPr>
              <a:t>For understanding the dataset we have plotted the co-relation graph</a:t>
            </a:r>
            <a:endParaRPr lang="en-IN" sz="1800" dirty="0">
              <a:solidFill>
                <a:schemeClr val="tx1"/>
              </a:solidFill>
              <a:latin typeface="+mj-lt"/>
            </a:endParaRPr>
          </a:p>
        </p:txBody>
      </p:sp>
    </p:spTree>
    <p:extLst>
      <p:ext uri="{BB962C8B-B14F-4D97-AF65-F5344CB8AC3E}">
        <p14:creationId xmlns:p14="http://schemas.microsoft.com/office/powerpoint/2010/main" val="253759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D0A3FC8-5A97-63B8-2C2E-32F78615D44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723900"/>
            <a:ext cx="9746700" cy="5410200"/>
          </a:xfrm>
          <a:prstGeom prst="rect">
            <a:avLst/>
          </a:prstGeom>
          <a:noFill/>
          <a:ln>
            <a:noFill/>
          </a:ln>
        </p:spPr>
      </p:pic>
    </p:spTree>
    <p:extLst>
      <p:ext uri="{BB962C8B-B14F-4D97-AF65-F5344CB8AC3E}">
        <p14:creationId xmlns:p14="http://schemas.microsoft.com/office/powerpoint/2010/main" val="2618102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5E2CCB-B1AC-F0DA-B41C-45719F02E6F7}"/>
              </a:ext>
            </a:extLst>
          </p:cNvPr>
          <p:cNvSpPr>
            <a:spLocks noGrp="1"/>
          </p:cNvSpPr>
          <p:nvPr>
            <p:ph type="sldNum" sz="quarter" idx="14"/>
          </p:nvPr>
        </p:nvSpPr>
        <p:spPr/>
        <p:txBody>
          <a:bodyPr/>
          <a:lstStyle/>
          <a:p>
            <a:fld id="{D17225CC-5E7B-4024-9AFE-5D5F5B5A81DD}" type="slidenum">
              <a:rPr lang="en-US" smtClean="0"/>
              <a:pPr/>
              <a:t>12</a:t>
            </a:fld>
            <a:endParaRPr lang="en-US"/>
          </a:p>
        </p:txBody>
      </p:sp>
      <p:sp>
        <p:nvSpPr>
          <p:cNvPr id="5" name="Title 4">
            <a:extLst>
              <a:ext uri="{FF2B5EF4-FFF2-40B4-BE49-F238E27FC236}">
                <a16:creationId xmlns:a16="http://schemas.microsoft.com/office/drawing/2014/main" id="{E5EA5468-F087-9889-446A-2B5340508AD4}"/>
              </a:ext>
            </a:extLst>
          </p:cNvPr>
          <p:cNvSpPr>
            <a:spLocks noGrp="1"/>
          </p:cNvSpPr>
          <p:nvPr>
            <p:ph type="title"/>
          </p:nvPr>
        </p:nvSpPr>
        <p:spPr/>
        <p:txBody>
          <a:bodyPr/>
          <a:lstStyle/>
          <a:p>
            <a:r>
              <a:rPr lang="en-US" dirty="0">
                <a:solidFill>
                  <a:srgbClr val="FF0000"/>
                </a:solidFill>
              </a:rPr>
              <a:t>Cont..</a:t>
            </a:r>
            <a:endParaRPr lang="en-IN" dirty="0">
              <a:solidFill>
                <a:srgbClr val="FF0000"/>
              </a:solidFill>
            </a:endParaRPr>
          </a:p>
        </p:txBody>
      </p:sp>
      <p:sp>
        <p:nvSpPr>
          <p:cNvPr id="6" name="Text Placeholder 5">
            <a:extLst>
              <a:ext uri="{FF2B5EF4-FFF2-40B4-BE49-F238E27FC236}">
                <a16:creationId xmlns:a16="http://schemas.microsoft.com/office/drawing/2014/main" id="{4284CB62-9749-7FBB-5923-EFE4B15B0F95}"/>
              </a:ext>
            </a:extLst>
          </p:cNvPr>
          <p:cNvSpPr>
            <a:spLocks noGrp="1"/>
          </p:cNvSpPr>
          <p:nvPr>
            <p:ph type="body" sz="quarter" idx="17"/>
          </p:nvPr>
        </p:nvSpPr>
        <p:spPr>
          <a:xfrm>
            <a:off x="695400" y="1371600"/>
            <a:ext cx="10801201" cy="4572000"/>
          </a:xfrm>
        </p:spPr>
        <p:txBody>
          <a:bodyPr/>
          <a:lstStyle/>
          <a:p>
            <a:pPr>
              <a:lnSpc>
                <a:spcPct val="100000"/>
              </a:lnSpc>
              <a:spcAft>
                <a:spcPts val="0"/>
              </a:spcAft>
              <a:buFont typeface="Arial" panose="020B0604020202020204" pitchFamily="34" charset="0"/>
              <a:buChar char="•"/>
            </a:pPr>
            <a:r>
              <a:rPr lang="en-US" sz="1800" dirty="0">
                <a:solidFill>
                  <a:schemeClr val="tx1"/>
                </a:solidFill>
                <a:latin typeface="+mj-lt"/>
              </a:rPr>
              <a:t>We have trained both the model for LSTM and GRU with all the 3 epoch values 100, 200 and 300. The model which are the created has generated the graphs from which we can precise the model accuracy. Which model are performing well on that dataset.</a:t>
            </a:r>
          </a:p>
          <a:p>
            <a:pPr>
              <a:lnSpc>
                <a:spcPct val="100000"/>
              </a:lnSpc>
              <a:spcBef>
                <a:spcPts val="1400"/>
              </a:spcBef>
              <a:spcAft>
                <a:spcPts val="0"/>
              </a:spcAft>
              <a:buFont typeface="Arial" panose="020B0604020202020204" pitchFamily="34" charset="0"/>
              <a:buChar char="•"/>
            </a:pPr>
            <a:r>
              <a:rPr lang="en-US" sz="1800" dirty="0">
                <a:solidFill>
                  <a:schemeClr val="tx1"/>
                </a:solidFill>
                <a:latin typeface="+mj-lt"/>
              </a:rPr>
              <a:t>We have trained the model according to that we have to give last 15 days of data and it will predict next 24 hours of data. And for the creating a model we have to used the 50 neurons for each layer  and trained the model based on that.</a:t>
            </a:r>
          </a:p>
          <a:p>
            <a:pPr>
              <a:lnSpc>
                <a:spcPct val="100000"/>
              </a:lnSpc>
              <a:spcBef>
                <a:spcPts val="1400"/>
              </a:spcBef>
              <a:spcAft>
                <a:spcPts val="0"/>
              </a:spcAft>
              <a:buFont typeface="Arial" panose="020B0604020202020204" pitchFamily="34" charset="0"/>
              <a:buChar char="•"/>
            </a:pPr>
            <a:r>
              <a:rPr lang="en-US" sz="1800" dirty="0">
                <a:solidFill>
                  <a:schemeClr val="tx1"/>
                </a:solidFill>
                <a:latin typeface="+mj-lt"/>
              </a:rPr>
              <a:t>For each model we have used the dropout layer and activation layer of tanh and sigmoid and also used the dense layer for generating </a:t>
            </a:r>
            <a:r>
              <a:rPr lang="en-US" sz="1800">
                <a:solidFill>
                  <a:schemeClr val="tx1"/>
                </a:solidFill>
                <a:latin typeface="+mj-lt"/>
              </a:rPr>
              <a:t>the output.</a:t>
            </a:r>
            <a:endParaRPr lang="en-US" sz="1800" dirty="0">
              <a:solidFill>
                <a:schemeClr val="tx1"/>
              </a:solidFill>
              <a:latin typeface="+mj-lt"/>
            </a:endParaRPr>
          </a:p>
          <a:p>
            <a:pPr>
              <a:lnSpc>
                <a:spcPct val="100000"/>
              </a:lnSpc>
              <a:spcAft>
                <a:spcPts val="0"/>
              </a:spcAft>
              <a:buFont typeface="Arial" panose="020B0604020202020204" pitchFamily="34" charset="0"/>
              <a:buChar char="•"/>
            </a:pPr>
            <a:endParaRPr lang="en-IN" sz="1800" dirty="0">
              <a:solidFill>
                <a:schemeClr val="tx1"/>
              </a:solidFill>
              <a:latin typeface="+mj-lt"/>
            </a:endParaRPr>
          </a:p>
        </p:txBody>
      </p:sp>
    </p:spTree>
    <p:extLst>
      <p:ext uri="{BB962C8B-B14F-4D97-AF65-F5344CB8AC3E}">
        <p14:creationId xmlns:p14="http://schemas.microsoft.com/office/powerpoint/2010/main" val="3286080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5C027C1-9729-3E56-7852-04868567712C}"/>
              </a:ext>
            </a:extLst>
          </p:cNvPr>
          <p:cNvSpPr>
            <a:spLocks noGrp="1"/>
          </p:cNvSpPr>
          <p:nvPr>
            <p:ph type="sldNum" sz="quarter" idx="14"/>
          </p:nvPr>
        </p:nvSpPr>
        <p:spPr/>
        <p:txBody>
          <a:bodyPr/>
          <a:lstStyle/>
          <a:p>
            <a:fld id="{45A3C14A-F937-4231-B6F1-40B429FAFB2F}" type="slidenum">
              <a:rPr lang="en-NZ" smtClean="0"/>
              <a:pPr/>
              <a:t>13</a:t>
            </a:fld>
            <a:endParaRPr lang="en-NZ" dirty="0"/>
          </a:p>
        </p:txBody>
      </p:sp>
      <p:sp>
        <p:nvSpPr>
          <p:cNvPr id="5" name="Title 4">
            <a:extLst>
              <a:ext uri="{FF2B5EF4-FFF2-40B4-BE49-F238E27FC236}">
                <a16:creationId xmlns:a16="http://schemas.microsoft.com/office/drawing/2014/main" id="{C064D618-3583-244C-8CBE-61234FB94897}"/>
              </a:ext>
            </a:extLst>
          </p:cNvPr>
          <p:cNvSpPr>
            <a:spLocks noGrp="1"/>
          </p:cNvSpPr>
          <p:nvPr>
            <p:ph type="title"/>
          </p:nvPr>
        </p:nvSpPr>
        <p:spPr/>
        <p:txBody>
          <a:bodyPr/>
          <a:lstStyle/>
          <a:p>
            <a:r>
              <a:rPr lang="en-US" dirty="0">
                <a:solidFill>
                  <a:srgbClr val="FF0000"/>
                </a:solidFill>
              </a:rPr>
              <a:t>Result</a:t>
            </a:r>
            <a:endParaRPr lang="en-IN" dirty="0">
              <a:solidFill>
                <a:srgbClr val="FF0000"/>
              </a:solidFill>
            </a:endParaRPr>
          </a:p>
        </p:txBody>
      </p:sp>
      <p:sp>
        <p:nvSpPr>
          <p:cNvPr id="6" name="Text Placeholder 5">
            <a:extLst>
              <a:ext uri="{FF2B5EF4-FFF2-40B4-BE49-F238E27FC236}">
                <a16:creationId xmlns:a16="http://schemas.microsoft.com/office/drawing/2014/main" id="{EFE6B00C-95A4-A764-7B2E-5D670DEC60C2}"/>
              </a:ext>
            </a:extLst>
          </p:cNvPr>
          <p:cNvSpPr>
            <a:spLocks noGrp="1"/>
          </p:cNvSpPr>
          <p:nvPr>
            <p:ph type="body" sz="quarter" idx="17"/>
          </p:nvPr>
        </p:nvSpPr>
        <p:spPr>
          <a:xfrm>
            <a:off x="695400" y="1371600"/>
            <a:ext cx="10801201" cy="4495800"/>
          </a:xfrm>
        </p:spPr>
        <p:txBody>
          <a:bodyPr/>
          <a:lstStyle/>
          <a:p>
            <a:pPr marL="528638" lvl="1" indent="-285750">
              <a:lnSpc>
                <a:spcPct val="100000"/>
              </a:lnSpc>
              <a:buFont typeface="Arial" panose="020B0604020202020204" pitchFamily="34" charset="0"/>
              <a:buChar char="•"/>
            </a:pPr>
            <a:r>
              <a:rPr lang="en-US" sz="1800" dirty="0">
                <a:solidFill>
                  <a:schemeClr val="tx1"/>
                </a:solidFill>
                <a:latin typeface="+mj-lt"/>
              </a:rPr>
              <a:t>The firstly we have trained the model based on the GRU model with 300 epoch and 50 neurons in each layer</a:t>
            </a:r>
            <a:r>
              <a:rPr lang="en-IN" sz="1800" dirty="0">
                <a:solidFill>
                  <a:schemeClr val="tx1"/>
                </a:solidFill>
                <a:latin typeface="+mj-lt"/>
              </a:rPr>
              <a:t> and it will generate the model accuracy graph for the model.</a:t>
            </a:r>
          </a:p>
          <a:p>
            <a:pPr marL="528638" lvl="1" indent="-285750">
              <a:lnSpc>
                <a:spcPct val="100000"/>
              </a:lnSpc>
              <a:buFont typeface="Arial" panose="020B0604020202020204" pitchFamily="34" charset="0"/>
              <a:buChar char="•"/>
            </a:pPr>
            <a:endParaRPr lang="en-US" sz="1800" dirty="0">
              <a:solidFill>
                <a:schemeClr val="tx1"/>
              </a:solidFill>
              <a:latin typeface="+mj-lt"/>
            </a:endParaRPr>
          </a:p>
        </p:txBody>
      </p:sp>
      <p:pic>
        <p:nvPicPr>
          <p:cNvPr id="7" name="Picture 6">
            <a:extLst>
              <a:ext uri="{FF2B5EF4-FFF2-40B4-BE49-F238E27FC236}">
                <a16:creationId xmlns:a16="http://schemas.microsoft.com/office/drawing/2014/main" id="{AB8350E0-39BA-BECB-B731-8A549EF93E3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84650" y="2209800"/>
            <a:ext cx="4425950" cy="3321050"/>
          </a:xfrm>
          <a:prstGeom prst="rect">
            <a:avLst/>
          </a:prstGeom>
          <a:noFill/>
          <a:ln>
            <a:noFill/>
          </a:ln>
        </p:spPr>
      </p:pic>
    </p:spTree>
    <p:extLst>
      <p:ext uri="{BB962C8B-B14F-4D97-AF65-F5344CB8AC3E}">
        <p14:creationId xmlns:p14="http://schemas.microsoft.com/office/powerpoint/2010/main" val="2324374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0DBFE0-0F34-7B0D-A19A-C17A36094EB5}"/>
              </a:ext>
            </a:extLst>
          </p:cNvPr>
          <p:cNvSpPr>
            <a:spLocks noGrp="1"/>
          </p:cNvSpPr>
          <p:nvPr>
            <p:ph type="sldNum" sz="quarter" idx="14"/>
          </p:nvPr>
        </p:nvSpPr>
        <p:spPr/>
        <p:txBody>
          <a:bodyPr/>
          <a:lstStyle/>
          <a:p>
            <a:fld id="{45A3C14A-F937-4231-B6F1-40B429FAFB2F}" type="slidenum">
              <a:rPr lang="en-NZ" smtClean="0"/>
              <a:pPr/>
              <a:t>14</a:t>
            </a:fld>
            <a:endParaRPr lang="en-NZ" dirty="0"/>
          </a:p>
        </p:txBody>
      </p:sp>
      <p:sp>
        <p:nvSpPr>
          <p:cNvPr id="5" name="Title 4">
            <a:extLst>
              <a:ext uri="{FF2B5EF4-FFF2-40B4-BE49-F238E27FC236}">
                <a16:creationId xmlns:a16="http://schemas.microsoft.com/office/drawing/2014/main" id="{13EAE5E2-77D7-F366-2158-C86571F8BC2B}"/>
              </a:ext>
            </a:extLst>
          </p:cNvPr>
          <p:cNvSpPr>
            <a:spLocks noGrp="1"/>
          </p:cNvSpPr>
          <p:nvPr>
            <p:ph type="title"/>
          </p:nvPr>
        </p:nvSpPr>
        <p:spPr/>
        <p:txBody>
          <a:bodyPr/>
          <a:lstStyle/>
          <a:p>
            <a:r>
              <a:rPr lang="en-US" dirty="0">
                <a:solidFill>
                  <a:srgbClr val="FF0000"/>
                </a:solidFill>
              </a:rPr>
              <a:t>Cont..</a:t>
            </a:r>
            <a:endParaRPr lang="en-IN" dirty="0">
              <a:solidFill>
                <a:srgbClr val="FF0000"/>
              </a:solidFill>
            </a:endParaRPr>
          </a:p>
        </p:txBody>
      </p:sp>
      <p:sp>
        <p:nvSpPr>
          <p:cNvPr id="6" name="Text Placeholder 5">
            <a:extLst>
              <a:ext uri="{FF2B5EF4-FFF2-40B4-BE49-F238E27FC236}">
                <a16:creationId xmlns:a16="http://schemas.microsoft.com/office/drawing/2014/main" id="{3F35990B-64CC-F52A-EFE8-34225A16AA05}"/>
              </a:ext>
            </a:extLst>
          </p:cNvPr>
          <p:cNvSpPr>
            <a:spLocks noGrp="1"/>
          </p:cNvSpPr>
          <p:nvPr>
            <p:ph type="body" sz="quarter" idx="17"/>
          </p:nvPr>
        </p:nvSpPr>
        <p:spPr>
          <a:xfrm>
            <a:off x="695400" y="1371600"/>
            <a:ext cx="10801201" cy="4722816"/>
          </a:xfrm>
        </p:spPr>
        <p:txBody>
          <a:bodyPr/>
          <a:lstStyle/>
          <a:p>
            <a:pPr>
              <a:lnSpc>
                <a:spcPct val="100000"/>
              </a:lnSpc>
              <a:buFont typeface="Arial" panose="020B0604020202020204" pitchFamily="34" charset="0"/>
              <a:buChar char="•"/>
            </a:pPr>
            <a:r>
              <a:rPr lang="en-US" sz="1800" dirty="0">
                <a:solidFill>
                  <a:schemeClr val="tx1"/>
                </a:solidFill>
                <a:latin typeface="+mj-lt"/>
              </a:rPr>
              <a:t>The model has generated the output based on the last 15 days of data and it will generate the output for the next 24 hours of data and it will generate the graph. With the accuracy score of 91.0987%.</a:t>
            </a:r>
          </a:p>
          <a:p>
            <a:pPr>
              <a:lnSpc>
                <a:spcPct val="100000"/>
              </a:lnSpc>
              <a:buFont typeface="Arial" panose="020B0604020202020204" pitchFamily="34" charset="0"/>
              <a:buChar char="•"/>
            </a:pPr>
            <a:endParaRPr lang="en-IN" sz="1800" dirty="0">
              <a:solidFill>
                <a:schemeClr val="tx1"/>
              </a:solidFill>
              <a:latin typeface="+mj-lt"/>
            </a:endParaRPr>
          </a:p>
        </p:txBody>
      </p:sp>
      <p:pic>
        <p:nvPicPr>
          <p:cNvPr id="7" name="Picture 6">
            <a:extLst>
              <a:ext uri="{FF2B5EF4-FFF2-40B4-BE49-F238E27FC236}">
                <a16:creationId xmlns:a16="http://schemas.microsoft.com/office/drawing/2014/main" id="{73A751F5-005B-10FA-9C3F-DFC00CF946A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5600" y="2473325"/>
            <a:ext cx="5991860" cy="3089275"/>
          </a:xfrm>
          <a:prstGeom prst="rect">
            <a:avLst/>
          </a:prstGeom>
          <a:noFill/>
          <a:ln>
            <a:noFill/>
          </a:ln>
        </p:spPr>
      </p:pic>
    </p:spTree>
    <p:extLst>
      <p:ext uri="{BB962C8B-B14F-4D97-AF65-F5344CB8AC3E}">
        <p14:creationId xmlns:p14="http://schemas.microsoft.com/office/powerpoint/2010/main" val="1494249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124674-D460-A231-CD79-1741EDFC6CA5}"/>
              </a:ext>
            </a:extLst>
          </p:cNvPr>
          <p:cNvSpPr>
            <a:spLocks noGrp="1"/>
          </p:cNvSpPr>
          <p:nvPr>
            <p:ph type="sldNum" sz="quarter" idx="14"/>
          </p:nvPr>
        </p:nvSpPr>
        <p:spPr/>
        <p:txBody>
          <a:bodyPr/>
          <a:lstStyle/>
          <a:p>
            <a:fld id="{45A3C14A-F937-4231-B6F1-40B429FAFB2F}" type="slidenum">
              <a:rPr lang="en-NZ" smtClean="0"/>
              <a:pPr/>
              <a:t>15</a:t>
            </a:fld>
            <a:endParaRPr lang="en-NZ" dirty="0"/>
          </a:p>
        </p:txBody>
      </p:sp>
      <p:sp>
        <p:nvSpPr>
          <p:cNvPr id="3" name="Title 2">
            <a:extLst>
              <a:ext uri="{FF2B5EF4-FFF2-40B4-BE49-F238E27FC236}">
                <a16:creationId xmlns:a16="http://schemas.microsoft.com/office/drawing/2014/main" id="{FD8EDA51-C45B-5B5A-1417-2E7C7F860A95}"/>
              </a:ext>
            </a:extLst>
          </p:cNvPr>
          <p:cNvSpPr>
            <a:spLocks noGrp="1"/>
          </p:cNvSpPr>
          <p:nvPr>
            <p:ph type="title"/>
          </p:nvPr>
        </p:nvSpPr>
        <p:spPr/>
        <p:txBody>
          <a:bodyPr/>
          <a:lstStyle/>
          <a:p>
            <a:r>
              <a:rPr lang="en-US" dirty="0">
                <a:solidFill>
                  <a:srgbClr val="FF0000"/>
                </a:solidFill>
              </a:rPr>
              <a:t>Cont..</a:t>
            </a:r>
            <a:endParaRPr lang="en-IN" dirty="0">
              <a:solidFill>
                <a:srgbClr val="FF0000"/>
              </a:solidFill>
            </a:endParaRPr>
          </a:p>
        </p:txBody>
      </p:sp>
      <p:sp>
        <p:nvSpPr>
          <p:cNvPr id="4" name="Text Placeholder 3">
            <a:extLst>
              <a:ext uri="{FF2B5EF4-FFF2-40B4-BE49-F238E27FC236}">
                <a16:creationId xmlns:a16="http://schemas.microsoft.com/office/drawing/2014/main" id="{D396714D-594D-870B-5CEF-4A5AEEAB0A9A}"/>
              </a:ext>
            </a:extLst>
          </p:cNvPr>
          <p:cNvSpPr>
            <a:spLocks noGrp="1"/>
          </p:cNvSpPr>
          <p:nvPr>
            <p:ph type="body" sz="quarter" idx="17"/>
          </p:nvPr>
        </p:nvSpPr>
        <p:spPr>
          <a:xfrm>
            <a:off x="695399" y="1143000"/>
            <a:ext cx="10801201" cy="4724400"/>
          </a:xfrm>
        </p:spPr>
        <p:txBody>
          <a:bodyPr/>
          <a:lstStyle/>
          <a:p>
            <a:pPr>
              <a:lnSpc>
                <a:spcPct val="100000"/>
              </a:lnSpc>
              <a:buFont typeface="Arial" panose="020B0604020202020204" pitchFamily="34" charset="0"/>
              <a:buChar char="•"/>
            </a:pPr>
            <a:r>
              <a:rPr lang="en-US" sz="1800" dirty="0">
                <a:solidFill>
                  <a:schemeClr val="tx1"/>
                </a:solidFill>
                <a:latin typeface="+mj-lt"/>
              </a:rPr>
              <a:t>We have trained the model based on the 100 and 200 epoch values for the GRU model. And generate the graphs for that.</a:t>
            </a:r>
          </a:p>
          <a:p>
            <a:pPr>
              <a:lnSpc>
                <a:spcPct val="100000"/>
              </a:lnSpc>
              <a:buFont typeface="Arial" panose="020B0604020202020204" pitchFamily="34" charset="0"/>
              <a:buChar char="•"/>
            </a:pPr>
            <a:endParaRPr lang="en-IN" sz="1800" dirty="0">
              <a:solidFill>
                <a:schemeClr val="tx1"/>
              </a:solidFill>
              <a:latin typeface="+mj-lt"/>
            </a:endParaRPr>
          </a:p>
        </p:txBody>
      </p:sp>
      <p:pic>
        <p:nvPicPr>
          <p:cNvPr id="5" name="Picture 4">
            <a:extLst>
              <a:ext uri="{FF2B5EF4-FFF2-40B4-BE49-F238E27FC236}">
                <a16:creationId xmlns:a16="http://schemas.microsoft.com/office/drawing/2014/main" id="{981D707C-7E7E-95EB-284D-DDEB5AB368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984161"/>
            <a:ext cx="8382000" cy="3143250"/>
          </a:xfrm>
          <a:prstGeom prst="rect">
            <a:avLst/>
          </a:prstGeom>
          <a:noFill/>
          <a:ln>
            <a:noFill/>
          </a:ln>
        </p:spPr>
      </p:pic>
    </p:spTree>
    <p:extLst>
      <p:ext uri="{BB962C8B-B14F-4D97-AF65-F5344CB8AC3E}">
        <p14:creationId xmlns:p14="http://schemas.microsoft.com/office/powerpoint/2010/main" val="2881518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CFDF353-7A65-D198-5B8F-33826D19272D}"/>
              </a:ext>
            </a:extLst>
          </p:cNvPr>
          <p:cNvSpPr>
            <a:spLocks noGrp="1"/>
          </p:cNvSpPr>
          <p:nvPr>
            <p:ph type="sldNum" sz="quarter" idx="14"/>
          </p:nvPr>
        </p:nvSpPr>
        <p:spPr/>
        <p:txBody>
          <a:bodyPr/>
          <a:lstStyle/>
          <a:p>
            <a:fld id="{45A3C14A-F937-4231-B6F1-40B429FAFB2F}" type="slidenum">
              <a:rPr lang="en-NZ" smtClean="0"/>
              <a:pPr/>
              <a:t>16</a:t>
            </a:fld>
            <a:endParaRPr lang="en-NZ" dirty="0"/>
          </a:p>
        </p:txBody>
      </p:sp>
      <p:sp>
        <p:nvSpPr>
          <p:cNvPr id="3" name="Title 2">
            <a:extLst>
              <a:ext uri="{FF2B5EF4-FFF2-40B4-BE49-F238E27FC236}">
                <a16:creationId xmlns:a16="http://schemas.microsoft.com/office/drawing/2014/main" id="{1314AC9E-19CC-DD26-B964-5472CB0E693C}"/>
              </a:ext>
            </a:extLst>
          </p:cNvPr>
          <p:cNvSpPr>
            <a:spLocks noGrp="1"/>
          </p:cNvSpPr>
          <p:nvPr>
            <p:ph type="title"/>
          </p:nvPr>
        </p:nvSpPr>
        <p:spPr/>
        <p:txBody>
          <a:bodyPr/>
          <a:lstStyle/>
          <a:p>
            <a:r>
              <a:rPr lang="en-US" dirty="0">
                <a:solidFill>
                  <a:srgbClr val="FF0000"/>
                </a:solidFill>
              </a:rPr>
              <a:t>Cont..</a:t>
            </a:r>
            <a:endParaRPr lang="en-IN" dirty="0">
              <a:solidFill>
                <a:srgbClr val="FF0000"/>
              </a:solidFill>
            </a:endParaRPr>
          </a:p>
        </p:txBody>
      </p:sp>
      <p:sp>
        <p:nvSpPr>
          <p:cNvPr id="4" name="Text Placeholder 3">
            <a:extLst>
              <a:ext uri="{FF2B5EF4-FFF2-40B4-BE49-F238E27FC236}">
                <a16:creationId xmlns:a16="http://schemas.microsoft.com/office/drawing/2014/main" id="{4D702151-D8AD-CE2C-6389-EB6BB215D322}"/>
              </a:ext>
            </a:extLst>
          </p:cNvPr>
          <p:cNvSpPr>
            <a:spLocks noGrp="1"/>
          </p:cNvSpPr>
          <p:nvPr>
            <p:ph type="body" sz="quarter" idx="17"/>
          </p:nvPr>
        </p:nvSpPr>
        <p:spPr>
          <a:xfrm>
            <a:off x="695400" y="1243605"/>
            <a:ext cx="10801201" cy="4646616"/>
          </a:xfrm>
        </p:spPr>
        <p:txBody>
          <a:bodyPr/>
          <a:lstStyle/>
          <a:p>
            <a:pPr>
              <a:lnSpc>
                <a:spcPct val="100000"/>
              </a:lnSpc>
              <a:buFont typeface="Arial" panose="020B0604020202020204" pitchFamily="34" charset="0"/>
              <a:buChar char="•"/>
            </a:pPr>
            <a:r>
              <a:rPr lang="en-US" sz="1800" dirty="0">
                <a:solidFill>
                  <a:schemeClr val="tx1"/>
                </a:solidFill>
                <a:latin typeface="+mj-lt"/>
              </a:rPr>
              <a:t>Based on the saved model we have done the prediction for the dataset for the next 24 hours of data. And generated accuracy score for the 44.0876% and 68.956%.</a:t>
            </a:r>
            <a:endParaRPr lang="en-IN" sz="1800" dirty="0">
              <a:solidFill>
                <a:schemeClr val="tx1"/>
              </a:solidFill>
              <a:latin typeface="+mj-lt"/>
            </a:endParaRPr>
          </a:p>
        </p:txBody>
      </p:sp>
      <p:pic>
        <p:nvPicPr>
          <p:cNvPr id="5" name="Picture 4">
            <a:extLst>
              <a:ext uri="{FF2B5EF4-FFF2-40B4-BE49-F238E27FC236}">
                <a16:creationId xmlns:a16="http://schemas.microsoft.com/office/drawing/2014/main" id="{8CA17371-EBCA-538A-AA53-8A61051C4F8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2362200"/>
            <a:ext cx="10109150" cy="2607034"/>
          </a:xfrm>
          <a:prstGeom prst="rect">
            <a:avLst/>
          </a:prstGeom>
          <a:noFill/>
          <a:ln>
            <a:noFill/>
          </a:ln>
        </p:spPr>
      </p:pic>
    </p:spTree>
    <p:extLst>
      <p:ext uri="{BB962C8B-B14F-4D97-AF65-F5344CB8AC3E}">
        <p14:creationId xmlns:p14="http://schemas.microsoft.com/office/powerpoint/2010/main" val="1497881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B7701D5-4118-0ABD-E8EE-8B3C7EEFCE90}"/>
              </a:ext>
            </a:extLst>
          </p:cNvPr>
          <p:cNvSpPr>
            <a:spLocks noGrp="1"/>
          </p:cNvSpPr>
          <p:nvPr>
            <p:ph type="sldNum" sz="quarter" idx="14"/>
          </p:nvPr>
        </p:nvSpPr>
        <p:spPr/>
        <p:txBody>
          <a:bodyPr/>
          <a:lstStyle/>
          <a:p>
            <a:fld id="{45A3C14A-F937-4231-B6F1-40B429FAFB2F}" type="slidenum">
              <a:rPr lang="en-NZ" smtClean="0"/>
              <a:pPr/>
              <a:t>17</a:t>
            </a:fld>
            <a:endParaRPr lang="en-NZ" dirty="0"/>
          </a:p>
        </p:txBody>
      </p:sp>
      <p:sp>
        <p:nvSpPr>
          <p:cNvPr id="5" name="Title 4">
            <a:extLst>
              <a:ext uri="{FF2B5EF4-FFF2-40B4-BE49-F238E27FC236}">
                <a16:creationId xmlns:a16="http://schemas.microsoft.com/office/drawing/2014/main" id="{FF3DD767-D26F-494F-2555-0478D1F0D1C6}"/>
              </a:ext>
            </a:extLst>
          </p:cNvPr>
          <p:cNvSpPr>
            <a:spLocks noGrp="1"/>
          </p:cNvSpPr>
          <p:nvPr>
            <p:ph type="title"/>
          </p:nvPr>
        </p:nvSpPr>
        <p:spPr/>
        <p:txBody>
          <a:bodyPr/>
          <a:lstStyle/>
          <a:p>
            <a:r>
              <a:rPr lang="en-US" dirty="0" err="1">
                <a:solidFill>
                  <a:srgbClr val="FF0000"/>
                </a:solidFill>
              </a:rPr>
              <a:t>Cont</a:t>
            </a:r>
            <a:r>
              <a:rPr lang="en-US" dirty="0">
                <a:solidFill>
                  <a:srgbClr val="FF0000"/>
                </a:solidFill>
              </a:rPr>
              <a:t>…</a:t>
            </a:r>
            <a:endParaRPr lang="en-IN" dirty="0">
              <a:solidFill>
                <a:srgbClr val="FF0000"/>
              </a:solidFill>
            </a:endParaRPr>
          </a:p>
        </p:txBody>
      </p:sp>
      <p:sp>
        <p:nvSpPr>
          <p:cNvPr id="6" name="Text Placeholder 5">
            <a:extLst>
              <a:ext uri="{FF2B5EF4-FFF2-40B4-BE49-F238E27FC236}">
                <a16:creationId xmlns:a16="http://schemas.microsoft.com/office/drawing/2014/main" id="{640627FF-0B59-6AD1-E087-6AB7D7D5AF91}"/>
              </a:ext>
            </a:extLst>
          </p:cNvPr>
          <p:cNvSpPr>
            <a:spLocks noGrp="1"/>
          </p:cNvSpPr>
          <p:nvPr>
            <p:ph type="body" sz="quarter" idx="17"/>
          </p:nvPr>
        </p:nvSpPr>
        <p:spPr>
          <a:xfrm>
            <a:off x="695400" y="1268760"/>
            <a:ext cx="10801201" cy="4522440"/>
          </a:xfrm>
        </p:spPr>
        <p:txBody>
          <a:bodyPr/>
          <a:lstStyle/>
          <a:p>
            <a:pPr>
              <a:buFont typeface="Arial" panose="020B0604020202020204" pitchFamily="34" charset="0"/>
              <a:buChar char="•"/>
            </a:pPr>
            <a:r>
              <a:rPr lang="en-US" sz="1800" dirty="0">
                <a:solidFill>
                  <a:schemeClr val="tx1"/>
                </a:solidFill>
                <a:latin typeface="+mj-lt"/>
              </a:rPr>
              <a:t>For the LSTM also same like as GRU we have trained the model based on the 3 epoch values which are 100, 200 and 300 epoch values.</a:t>
            </a:r>
          </a:p>
          <a:p>
            <a:pPr>
              <a:buFont typeface="Arial" panose="020B0604020202020204" pitchFamily="34" charset="0"/>
              <a:buChar char="•"/>
            </a:pPr>
            <a:r>
              <a:rPr lang="en-US" sz="1800" dirty="0">
                <a:solidFill>
                  <a:schemeClr val="tx1"/>
                </a:solidFill>
                <a:latin typeface="+mj-lt"/>
              </a:rPr>
              <a:t>Firstly we have trained the model we have used 300 epoch and 50 neurons values and generating model accuracy graph for model.</a:t>
            </a:r>
          </a:p>
          <a:p>
            <a:pPr>
              <a:buFont typeface="Arial" panose="020B0604020202020204" pitchFamily="34" charset="0"/>
              <a:buChar char="•"/>
            </a:pPr>
            <a:endParaRPr lang="en-IN" sz="1800" dirty="0">
              <a:solidFill>
                <a:schemeClr val="tx1"/>
              </a:solidFill>
              <a:latin typeface="+mj-lt"/>
            </a:endParaRPr>
          </a:p>
        </p:txBody>
      </p:sp>
      <p:pic>
        <p:nvPicPr>
          <p:cNvPr id="7" name="Picture 6">
            <a:extLst>
              <a:ext uri="{FF2B5EF4-FFF2-40B4-BE49-F238E27FC236}">
                <a16:creationId xmlns:a16="http://schemas.microsoft.com/office/drawing/2014/main" id="{89F1BA79-FDA6-0226-A6D8-C1B5CC7FA1B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2438400"/>
            <a:ext cx="4800600" cy="3601319"/>
          </a:xfrm>
          <a:prstGeom prst="rect">
            <a:avLst/>
          </a:prstGeom>
          <a:noFill/>
          <a:ln>
            <a:noFill/>
          </a:ln>
        </p:spPr>
      </p:pic>
    </p:spTree>
    <p:extLst>
      <p:ext uri="{BB962C8B-B14F-4D97-AF65-F5344CB8AC3E}">
        <p14:creationId xmlns:p14="http://schemas.microsoft.com/office/powerpoint/2010/main" val="213904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2363AC-7F15-4852-C512-9042A33A10B1}"/>
              </a:ext>
            </a:extLst>
          </p:cNvPr>
          <p:cNvSpPr>
            <a:spLocks noGrp="1"/>
          </p:cNvSpPr>
          <p:nvPr>
            <p:ph type="sldNum" sz="quarter" idx="14"/>
          </p:nvPr>
        </p:nvSpPr>
        <p:spPr/>
        <p:txBody>
          <a:bodyPr/>
          <a:lstStyle/>
          <a:p>
            <a:fld id="{45A3C14A-F937-4231-B6F1-40B429FAFB2F}" type="slidenum">
              <a:rPr lang="en-NZ" smtClean="0"/>
              <a:pPr/>
              <a:t>18</a:t>
            </a:fld>
            <a:endParaRPr lang="en-NZ" dirty="0"/>
          </a:p>
        </p:txBody>
      </p:sp>
      <p:sp>
        <p:nvSpPr>
          <p:cNvPr id="5" name="Title 4">
            <a:extLst>
              <a:ext uri="{FF2B5EF4-FFF2-40B4-BE49-F238E27FC236}">
                <a16:creationId xmlns:a16="http://schemas.microsoft.com/office/drawing/2014/main" id="{76A8395F-1DD6-0C45-3547-CB5C7F99D362}"/>
              </a:ext>
            </a:extLst>
          </p:cNvPr>
          <p:cNvSpPr>
            <a:spLocks noGrp="1"/>
          </p:cNvSpPr>
          <p:nvPr>
            <p:ph type="title"/>
          </p:nvPr>
        </p:nvSpPr>
        <p:spPr/>
        <p:txBody>
          <a:bodyPr/>
          <a:lstStyle/>
          <a:p>
            <a:r>
              <a:rPr lang="en-US" dirty="0">
                <a:solidFill>
                  <a:srgbClr val="FF0000"/>
                </a:solidFill>
              </a:rPr>
              <a:t>Cont..</a:t>
            </a:r>
            <a:endParaRPr lang="en-IN" dirty="0">
              <a:solidFill>
                <a:srgbClr val="FF0000"/>
              </a:solidFill>
            </a:endParaRPr>
          </a:p>
        </p:txBody>
      </p:sp>
      <p:sp>
        <p:nvSpPr>
          <p:cNvPr id="6" name="Text Placeholder 5">
            <a:extLst>
              <a:ext uri="{FF2B5EF4-FFF2-40B4-BE49-F238E27FC236}">
                <a16:creationId xmlns:a16="http://schemas.microsoft.com/office/drawing/2014/main" id="{CB7629B6-CF9E-504E-832B-954E718641E9}"/>
              </a:ext>
            </a:extLst>
          </p:cNvPr>
          <p:cNvSpPr>
            <a:spLocks noGrp="1"/>
          </p:cNvSpPr>
          <p:nvPr>
            <p:ph type="body" sz="quarter" idx="17"/>
          </p:nvPr>
        </p:nvSpPr>
        <p:spPr>
          <a:xfrm>
            <a:off x="695399" y="1268760"/>
            <a:ext cx="10801201" cy="4522440"/>
          </a:xfrm>
        </p:spPr>
        <p:txBody>
          <a:bodyPr/>
          <a:lstStyle/>
          <a:p>
            <a:pPr>
              <a:lnSpc>
                <a:spcPct val="100000"/>
              </a:lnSpc>
              <a:buFont typeface="Arial" panose="020B0604020202020204" pitchFamily="34" charset="0"/>
              <a:buChar char="•"/>
            </a:pPr>
            <a:r>
              <a:rPr lang="en-US" sz="1800" dirty="0">
                <a:solidFill>
                  <a:schemeClr val="tx1"/>
                </a:solidFill>
                <a:latin typeface="+mj-lt"/>
              </a:rPr>
              <a:t>The model has generated the output based on the last 15 days of data and it will generate the output for the next 24 hours of data and it will generate the graph. With the accuracy score of 92. 876%.</a:t>
            </a:r>
          </a:p>
          <a:p>
            <a:pPr>
              <a:lnSpc>
                <a:spcPct val="100000"/>
              </a:lnSpc>
              <a:buFont typeface="Arial" panose="020B0604020202020204" pitchFamily="34" charset="0"/>
              <a:buChar char="•"/>
            </a:pPr>
            <a:endParaRPr lang="en-US" sz="1800" dirty="0">
              <a:solidFill>
                <a:schemeClr val="tx1"/>
              </a:solidFill>
              <a:latin typeface="+mj-lt"/>
            </a:endParaRPr>
          </a:p>
          <a:p>
            <a:pPr>
              <a:buFont typeface="Arial" panose="020B0604020202020204" pitchFamily="34" charset="0"/>
              <a:buChar char="•"/>
            </a:pPr>
            <a:endParaRPr lang="en-IN" sz="1800" dirty="0">
              <a:latin typeface="+mj-lt"/>
            </a:endParaRPr>
          </a:p>
        </p:txBody>
      </p:sp>
      <p:pic>
        <p:nvPicPr>
          <p:cNvPr id="7" name="Picture 6">
            <a:extLst>
              <a:ext uri="{FF2B5EF4-FFF2-40B4-BE49-F238E27FC236}">
                <a16:creationId xmlns:a16="http://schemas.microsoft.com/office/drawing/2014/main" id="{26B3ED64-A67E-47F1-6258-E6996E9056A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9800" y="1976722"/>
            <a:ext cx="7162800" cy="3818177"/>
          </a:xfrm>
          <a:prstGeom prst="rect">
            <a:avLst/>
          </a:prstGeom>
          <a:noFill/>
          <a:ln>
            <a:noFill/>
          </a:ln>
        </p:spPr>
      </p:pic>
    </p:spTree>
    <p:extLst>
      <p:ext uri="{BB962C8B-B14F-4D97-AF65-F5344CB8AC3E}">
        <p14:creationId xmlns:p14="http://schemas.microsoft.com/office/powerpoint/2010/main" val="3133309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EA62D0-B995-4D92-169F-E1AA566DAFC5}"/>
              </a:ext>
            </a:extLst>
          </p:cNvPr>
          <p:cNvSpPr>
            <a:spLocks noGrp="1"/>
          </p:cNvSpPr>
          <p:nvPr>
            <p:ph type="sldNum" sz="quarter" idx="14"/>
          </p:nvPr>
        </p:nvSpPr>
        <p:spPr/>
        <p:txBody>
          <a:bodyPr/>
          <a:lstStyle/>
          <a:p>
            <a:fld id="{45A3C14A-F937-4231-B6F1-40B429FAFB2F}" type="slidenum">
              <a:rPr lang="en-NZ" smtClean="0"/>
              <a:pPr/>
              <a:t>19</a:t>
            </a:fld>
            <a:endParaRPr lang="en-NZ" dirty="0"/>
          </a:p>
        </p:txBody>
      </p:sp>
      <p:sp>
        <p:nvSpPr>
          <p:cNvPr id="3" name="Title 2">
            <a:extLst>
              <a:ext uri="{FF2B5EF4-FFF2-40B4-BE49-F238E27FC236}">
                <a16:creationId xmlns:a16="http://schemas.microsoft.com/office/drawing/2014/main" id="{DA8EA7A9-DA1B-8576-0771-CDF1A4F50E1D}"/>
              </a:ext>
            </a:extLst>
          </p:cNvPr>
          <p:cNvSpPr>
            <a:spLocks noGrp="1"/>
          </p:cNvSpPr>
          <p:nvPr>
            <p:ph type="title"/>
          </p:nvPr>
        </p:nvSpPr>
        <p:spPr/>
        <p:txBody>
          <a:bodyPr/>
          <a:lstStyle/>
          <a:p>
            <a:r>
              <a:rPr lang="en-US" dirty="0">
                <a:solidFill>
                  <a:srgbClr val="FF0000"/>
                </a:solidFill>
              </a:rPr>
              <a:t>Cont..</a:t>
            </a:r>
            <a:endParaRPr lang="en-IN" dirty="0">
              <a:solidFill>
                <a:srgbClr val="FF0000"/>
              </a:solidFill>
            </a:endParaRPr>
          </a:p>
        </p:txBody>
      </p:sp>
      <p:sp>
        <p:nvSpPr>
          <p:cNvPr id="4" name="Text Placeholder 3">
            <a:extLst>
              <a:ext uri="{FF2B5EF4-FFF2-40B4-BE49-F238E27FC236}">
                <a16:creationId xmlns:a16="http://schemas.microsoft.com/office/drawing/2014/main" id="{3FA0E929-AED0-8648-4969-0006807E5AFE}"/>
              </a:ext>
            </a:extLst>
          </p:cNvPr>
          <p:cNvSpPr>
            <a:spLocks noGrp="1"/>
          </p:cNvSpPr>
          <p:nvPr>
            <p:ph type="body" sz="quarter" idx="17"/>
          </p:nvPr>
        </p:nvSpPr>
        <p:spPr>
          <a:xfrm>
            <a:off x="695399" y="1233988"/>
            <a:ext cx="10801201" cy="4633412"/>
          </a:xfrm>
        </p:spPr>
        <p:txBody>
          <a:bodyPr/>
          <a:lstStyle/>
          <a:p>
            <a:pPr>
              <a:lnSpc>
                <a:spcPct val="100000"/>
              </a:lnSpc>
              <a:buFont typeface="Arial" panose="020B0604020202020204" pitchFamily="34" charset="0"/>
              <a:buChar char="•"/>
            </a:pPr>
            <a:r>
              <a:rPr lang="en-US" sz="1800" dirty="0">
                <a:solidFill>
                  <a:schemeClr val="tx1"/>
                </a:solidFill>
                <a:latin typeface="+mj-lt"/>
              </a:rPr>
              <a:t>We have trained the model based on the 100 and 200 epoch values for the GRU model. And generate the graphs for that.</a:t>
            </a:r>
          </a:p>
          <a:p>
            <a:pPr>
              <a:buFont typeface="Arial" panose="020B0604020202020204" pitchFamily="34" charset="0"/>
              <a:buChar char="•"/>
            </a:pPr>
            <a:endParaRPr lang="en-IN" sz="1800" dirty="0">
              <a:latin typeface="+mj-lt"/>
            </a:endParaRPr>
          </a:p>
        </p:txBody>
      </p:sp>
      <p:pic>
        <p:nvPicPr>
          <p:cNvPr id="5" name="Picture 4">
            <a:extLst>
              <a:ext uri="{FF2B5EF4-FFF2-40B4-BE49-F238E27FC236}">
                <a16:creationId xmlns:a16="http://schemas.microsoft.com/office/drawing/2014/main" id="{EF250374-6721-16C4-4A34-8A214CF75E9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2600" y="2209800"/>
            <a:ext cx="8153400" cy="3053834"/>
          </a:xfrm>
          <a:prstGeom prst="rect">
            <a:avLst/>
          </a:prstGeom>
          <a:noFill/>
          <a:ln>
            <a:noFill/>
          </a:ln>
        </p:spPr>
      </p:pic>
    </p:spTree>
    <p:extLst>
      <p:ext uri="{BB962C8B-B14F-4D97-AF65-F5344CB8AC3E}">
        <p14:creationId xmlns:p14="http://schemas.microsoft.com/office/powerpoint/2010/main" val="1165595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2</a:t>
            </a:fld>
            <a:endParaRPr lang="en-NZ" dirty="0"/>
          </a:p>
        </p:txBody>
      </p:sp>
      <p:sp>
        <p:nvSpPr>
          <p:cNvPr id="6" name="Rectangle 5"/>
          <p:cNvSpPr/>
          <p:nvPr/>
        </p:nvSpPr>
        <p:spPr>
          <a:xfrm>
            <a:off x="2438400" y="381000"/>
            <a:ext cx="6096000" cy="1569660"/>
          </a:xfrm>
          <a:prstGeom prst="rect">
            <a:avLst/>
          </a:prstGeom>
        </p:spPr>
        <p:txBody>
          <a:bodyPr>
            <a:spAutoFit/>
          </a:bodyPr>
          <a:lstStyle/>
          <a:p>
            <a:pPr algn="ctr"/>
            <a:r>
              <a:rPr lang="en-US" sz="2400" dirty="0"/>
              <a:t>A  PROJECT REPORT </a:t>
            </a:r>
            <a:br>
              <a:rPr lang="en-US" sz="2400" dirty="0"/>
            </a:br>
            <a:r>
              <a:rPr lang="en-US" sz="2400" dirty="0"/>
              <a:t> ON</a:t>
            </a:r>
            <a:br>
              <a:rPr lang="en-US" sz="2400" dirty="0"/>
            </a:br>
            <a:r>
              <a:rPr lang="en-US" sz="2400" dirty="0"/>
              <a:t>AN Air Pollution forecasting using LSTM and GRU</a:t>
            </a:r>
            <a:endParaRPr lang="en-IN" sz="2400" dirty="0"/>
          </a:p>
        </p:txBody>
      </p:sp>
      <p:sp>
        <p:nvSpPr>
          <p:cNvPr id="7" name="TextBox 6"/>
          <p:cNvSpPr txBox="1"/>
          <p:nvPr/>
        </p:nvSpPr>
        <p:spPr>
          <a:xfrm>
            <a:off x="3086100" y="1905000"/>
            <a:ext cx="4800600" cy="646331"/>
          </a:xfrm>
          <a:prstGeom prst="rect">
            <a:avLst/>
          </a:prstGeom>
          <a:noFill/>
        </p:spPr>
        <p:txBody>
          <a:bodyPr wrap="square" rtlCol="0">
            <a:spAutoFit/>
          </a:bodyPr>
          <a:lstStyle/>
          <a:p>
            <a:pPr algn="ctr"/>
            <a:r>
              <a:rPr lang="en-US" dirty="0"/>
              <a:t>Submitted  Final Viva –Voce Project report  completion of  MCA   degree</a:t>
            </a:r>
          </a:p>
        </p:txBody>
      </p:sp>
      <p:sp>
        <p:nvSpPr>
          <p:cNvPr id="8" name="Subtitle 2"/>
          <p:cNvSpPr txBox="1">
            <a:spLocks/>
          </p:cNvSpPr>
          <p:nvPr/>
        </p:nvSpPr>
        <p:spPr>
          <a:xfrm>
            <a:off x="2667000" y="2875002"/>
            <a:ext cx="6096000" cy="21336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a:solidFill>
                  <a:srgbClr val="002060"/>
                </a:solidFill>
              </a:rPr>
              <a:t>Presented by:</a:t>
            </a:r>
          </a:p>
          <a:p>
            <a:pPr marL="0" indent="0" algn="ctr">
              <a:buNone/>
            </a:pPr>
            <a:r>
              <a:rPr lang="en-US" sz="1600" dirty="0"/>
              <a:t>                          Mr. </a:t>
            </a:r>
            <a:r>
              <a:rPr lang="en-US" sz="1600" dirty="0" err="1"/>
              <a:t>Davada</a:t>
            </a:r>
            <a:r>
              <a:rPr lang="en-US" sz="1600" dirty="0"/>
              <a:t> Juned Aslam 		</a:t>
            </a:r>
          </a:p>
          <a:p>
            <a:pPr marL="0" indent="0">
              <a:buNone/>
            </a:pPr>
            <a:r>
              <a:rPr lang="en-US" sz="1600" dirty="0"/>
              <a:t>                                              SRN: R20SCS06</a:t>
            </a:r>
          </a:p>
          <a:p>
            <a:endParaRPr lang="en-US" sz="1600" dirty="0">
              <a:solidFill>
                <a:srgbClr val="C00000"/>
              </a:solidFill>
            </a:endParaRPr>
          </a:p>
          <a:p>
            <a:pPr marL="0" indent="0">
              <a:buNone/>
            </a:pPr>
            <a:r>
              <a:rPr lang="en-US" sz="1600" dirty="0">
                <a:solidFill>
                  <a:srgbClr val="7030A0"/>
                </a:solidFill>
              </a:rPr>
              <a:t>                                  Internal Guide   :  Dr. Hemant K S</a:t>
            </a:r>
          </a:p>
        </p:txBody>
      </p:sp>
    </p:spTree>
    <p:extLst>
      <p:ext uri="{BB962C8B-B14F-4D97-AF65-F5344CB8AC3E}">
        <p14:creationId xmlns:p14="http://schemas.microsoft.com/office/powerpoint/2010/main" val="1667828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E293C1-4B9F-7728-5416-90E40BA8B94F}"/>
              </a:ext>
            </a:extLst>
          </p:cNvPr>
          <p:cNvSpPr>
            <a:spLocks noGrp="1"/>
          </p:cNvSpPr>
          <p:nvPr>
            <p:ph type="sldNum" sz="quarter" idx="14"/>
          </p:nvPr>
        </p:nvSpPr>
        <p:spPr/>
        <p:txBody>
          <a:bodyPr/>
          <a:lstStyle/>
          <a:p>
            <a:fld id="{45A3C14A-F937-4231-B6F1-40B429FAFB2F}" type="slidenum">
              <a:rPr lang="en-NZ" smtClean="0"/>
              <a:pPr/>
              <a:t>20</a:t>
            </a:fld>
            <a:endParaRPr lang="en-NZ" dirty="0"/>
          </a:p>
        </p:txBody>
      </p:sp>
      <p:sp>
        <p:nvSpPr>
          <p:cNvPr id="3" name="Title 2">
            <a:extLst>
              <a:ext uri="{FF2B5EF4-FFF2-40B4-BE49-F238E27FC236}">
                <a16:creationId xmlns:a16="http://schemas.microsoft.com/office/drawing/2014/main" id="{7D5FF8A9-12F5-BE24-F096-AD594A27E8E8}"/>
              </a:ext>
            </a:extLst>
          </p:cNvPr>
          <p:cNvSpPr>
            <a:spLocks noGrp="1"/>
          </p:cNvSpPr>
          <p:nvPr>
            <p:ph type="title"/>
          </p:nvPr>
        </p:nvSpPr>
        <p:spPr/>
        <p:txBody>
          <a:bodyPr/>
          <a:lstStyle/>
          <a:p>
            <a:r>
              <a:rPr lang="en-US" dirty="0">
                <a:solidFill>
                  <a:srgbClr val="FF0000"/>
                </a:solidFill>
              </a:rPr>
              <a:t>Cont..</a:t>
            </a:r>
            <a:endParaRPr lang="en-IN" dirty="0">
              <a:solidFill>
                <a:srgbClr val="FF0000"/>
              </a:solidFill>
            </a:endParaRPr>
          </a:p>
        </p:txBody>
      </p:sp>
      <p:sp>
        <p:nvSpPr>
          <p:cNvPr id="4" name="Text Placeholder 3">
            <a:extLst>
              <a:ext uri="{FF2B5EF4-FFF2-40B4-BE49-F238E27FC236}">
                <a16:creationId xmlns:a16="http://schemas.microsoft.com/office/drawing/2014/main" id="{1F7622C6-BB0B-80AF-CAB5-4980E2E6DC84}"/>
              </a:ext>
            </a:extLst>
          </p:cNvPr>
          <p:cNvSpPr>
            <a:spLocks noGrp="1"/>
          </p:cNvSpPr>
          <p:nvPr>
            <p:ph type="body" sz="quarter" idx="17"/>
          </p:nvPr>
        </p:nvSpPr>
        <p:spPr>
          <a:xfrm>
            <a:off x="695399" y="1268760"/>
            <a:ext cx="10801201" cy="4598640"/>
          </a:xfrm>
        </p:spPr>
        <p:txBody>
          <a:bodyPr/>
          <a:lstStyle/>
          <a:p>
            <a:pPr>
              <a:lnSpc>
                <a:spcPct val="100000"/>
              </a:lnSpc>
              <a:buFont typeface="Arial" panose="020B0604020202020204" pitchFamily="34" charset="0"/>
              <a:buChar char="•"/>
            </a:pPr>
            <a:r>
              <a:rPr lang="en-US" sz="1800" dirty="0">
                <a:solidFill>
                  <a:schemeClr val="tx1"/>
                </a:solidFill>
                <a:latin typeface="+mj-lt"/>
              </a:rPr>
              <a:t>Based on the saved model we have done the prediction for the dataset for the next 24 hours of data. And generated accuracy score for the 49.7098% and 72.476%.</a:t>
            </a:r>
          </a:p>
          <a:p>
            <a:pPr>
              <a:lnSpc>
                <a:spcPct val="100000"/>
              </a:lnSpc>
              <a:buFont typeface="Arial" panose="020B0604020202020204" pitchFamily="34" charset="0"/>
              <a:buChar char="•"/>
            </a:pPr>
            <a:endParaRPr lang="en-IN" sz="1800" dirty="0">
              <a:solidFill>
                <a:schemeClr val="tx1"/>
              </a:solidFill>
              <a:latin typeface="+mj-lt"/>
            </a:endParaRPr>
          </a:p>
          <a:p>
            <a:pPr>
              <a:buFont typeface="Arial" panose="020B0604020202020204" pitchFamily="34" charset="0"/>
              <a:buChar char="•"/>
            </a:pPr>
            <a:endParaRPr lang="en-IN" sz="1800" dirty="0">
              <a:latin typeface="+mj-lt"/>
            </a:endParaRPr>
          </a:p>
        </p:txBody>
      </p:sp>
      <p:pic>
        <p:nvPicPr>
          <p:cNvPr id="5" name="Picture 4">
            <a:extLst>
              <a:ext uri="{FF2B5EF4-FFF2-40B4-BE49-F238E27FC236}">
                <a16:creationId xmlns:a16="http://schemas.microsoft.com/office/drawing/2014/main" id="{6ADD5EAC-DCB1-087E-4451-36B3B09C901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1256" y="2438400"/>
            <a:ext cx="10129485" cy="2694623"/>
          </a:xfrm>
          <a:prstGeom prst="rect">
            <a:avLst/>
          </a:prstGeom>
          <a:noFill/>
          <a:ln>
            <a:noFill/>
          </a:ln>
        </p:spPr>
      </p:pic>
    </p:spTree>
    <p:extLst>
      <p:ext uri="{BB962C8B-B14F-4D97-AF65-F5344CB8AC3E}">
        <p14:creationId xmlns:p14="http://schemas.microsoft.com/office/powerpoint/2010/main" val="3683667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82E9A0E-A2A7-D02E-281E-6D060218F2FE}"/>
              </a:ext>
            </a:extLst>
          </p:cNvPr>
          <p:cNvSpPr>
            <a:spLocks noGrp="1"/>
          </p:cNvSpPr>
          <p:nvPr>
            <p:ph type="sldNum" sz="quarter" idx="14"/>
          </p:nvPr>
        </p:nvSpPr>
        <p:spPr/>
        <p:txBody>
          <a:bodyPr/>
          <a:lstStyle/>
          <a:p>
            <a:fld id="{45A3C14A-F937-4231-B6F1-40B429FAFB2F}" type="slidenum">
              <a:rPr lang="en-NZ" smtClean="0"/>
              <a:pPr/>
              <a:t>21</a:t>
            </a:fld>
            <a:endParaRPr lang="en-NZ" dirty="0"/>
          </a:p>
        </p:txBody>
      </p:sp>
      <p:sp>
        <p:nvSpPr>
          <p:cNvPr id="3" name="Title 2">
            <a:extLst>
              <a:ext uri="{FF2B5EF4-FFF2-40B4-BE49-F238E27FC236}">
                <a16:creationId xmlns:a16="http://schemas.microsoft.com/office/drawing/2014/main" id="{6E0786FA-8756-7F48-62BA-FC0F889575A9}"/>
              </a:ext>
            </a:extLst>
          </p:cNvPr>
          <p:cNvSpPr>
            <a:spLocks noGrp="1"/>
          </p:cNvSpPr>
          <p:nvPr>
            <p:ph type="title"/>
          </p:nvPr>
        </p:nvSpPr>
        <p:spPr/>
        <p:txBody>
          <a:bodyPr/>
          <a:lstStyle/>
          <a:p>
            <a:r>
              <a:rPr lang="en-US" dirty="0">
                <a:solidFill>
                  <a:srgbClr val="FF0000"/>
                </a:solidFill>
              </a:rPr>
              <a:t>Conclusion</a:t>
            </a:r>
            <a:endParaRPr lang="en-IN" dirty="0">
              <a:solidFill>
                <a:srgbClr val="FF0000"/>
              </a:solidFill>
            </a:endParaRPr>
          </a:p>
        </p:txBody>
      </p:sp>
      <p:sp>
        <p:nvSpPr>
          <p:cNvPr id="4" name="Text Placeholder 3">
            <a:extLst>
              <a:ext uri="{FF2B5EF4-FFF2-40B4-BE49-F238E27FC236}">
                <a16:creationId xmlns:a16="http://schemas.microsoft.com/office/drawing/2014/main" id="{7AE31728-21EA-983C-2261-81F5C8E1835F}"/>
              </a:ext>
            </a:extLst>
          </p:cNvPr>
          <p:cNvSpPr>
            <a:spLocks noGrp="1"/>
          </p:cNvSpPr>
          <p:nvPr>
            <p:ph type="body" sz="quarter" idx="17"/>
          </p:nvPr>
        </p:nvSpPr>
        <p:spPr>
          <a:xfrm>
            <a:off x="695400" y="1268760"/>
            <a:ext cx="10801201" cy="4598640"/>
          </a:xfrm>
        </p:spPr>
        <p:txBody>
          <a:bodyPr/>
          <a:lstStyle/>
          <a:p>
            <a:pPr>
              <a:lnSpc>
                <a:spcPct val="100000"/>
              </a:lnSpc>
              <a:buFont typeface="Arial" panose="020B0604020202020204" pitchFamily="34" charset="0"/>
              <a:buChar char="•"/>
            </a:pPr>
            <a:r>
              <a:rPr lang="en-IN" sz="1800" dirty="0">
                <a:solidFill>
                  <a:schemeClr val="tx1"/>
                </a:solidFill>
                <a:latin typeface="+mj-lt"/>
              </a:rPr>
              <a:t>The project which we have created will forecast the air pollution data based on the previous days data on the hourly basis. The model is quite accurate while forecasting the data for the air pollution.</a:t>
            </a:r>
          </a:p>
          <a:p>
            <a:pPr>
              <a:lnSpc>
                <a:spcPct val="100000"/>
              </a:lnSpc>
              <a:buFont typeface="Arial" panose="020B0604020202020204" pitchFamily="34" charset="0"/>
              <a:buChar char="•"/>
            </a:pPr>
            <a:r>
              <a:rPr lang="en-IN" sz="1800" dirty="0">
                <a:solidFill>
                  <a:schemeClr val="tx1"/>
                </a:solidFill>
                <a:latin typeface="+mj-lt"/>
              </a:rPr>
              <a:t>The model will take the last 15 days of data on hourly basis and predict the next 24 hour of data.</a:t>
            </a:r>
          </a:p>
          <a:p>
            <a:pPr>
              <a:lnSpc>
                <a:spcPct val="100000"/>
              </a:lnSpc>
              <a:buFont typeface="Arial" panose="020B0604020202020204" pitchFamily="34" charset="0"/>
              <a:buChar char="•"/>
            </a:pPr>
            <a:r>
              <a:rPr lang="en-IN" sz="1800" dirty="0">
                <a:solidFill>
                  <a:schemeClr val="tx1"/>
                </a:solidFill>
                <a:latin typeface="+mj-lt"/>
              </a:rPr>
              <a:t>But we can forecast the weather how it is now and what in the next hour we cannot say anything about whether. The model will just forecast the next 24 hours of data based on the data which we have given for the forecasting.</a:t>
            </a:r>
          </a:p>
          <a:p>
            <a:pPr>
              <a:lnSpc>
                <a:spcPct val="100000"/>
              </a:lnSpc>
              <a:buFont typeface="Arial" panose="020B0604020202020204" pitchFamily="34" charset="0"/>
              <a:buChar char="•"/>
            </a:pPr>
            <a:endParaRPr lang="en-IN" sz="1800" dirty="0">
              <a:latin typeface="+mj-lt"/>
            </a:endParaRPr>
          </a:p>
        </p:txBody>
      </p:sp>
    </p:spTree>
    <p:extLst>
      <p:ext uri="{BB962C8B-B14F-4D97-AF65-F5344CB8AC3E}">
        <p14:creationId xmlns:p14="http://schemas.microsoft.com/office/powerpoint/2010/main" val="1023969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Thank You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28600"/>
            <a:ext cx="7772400" cy="769441"/>
          </a:xfrm>
          <a:prstGeom prst="rect">
            <a:avLst/>
          </a:prstGeom>
          <a:noFill/>
        </p:spPr>
        <p:txBody>
          <a:bodyPr wrap="square" rtlCol="0">
            <a:spAutoFit/>
          </a:bodyPr>
          <a:lstStyle/>
          <a:p>
            <a:r>
              <a:rPr lang="en-US" sz="4400" dirty="0">
                <a:latin typeface="Roboto Medium" pitchFamily="2" charset="0"/>
                <a:ea typeface="Roboto Medium" pitchFamily="2" charset="0"/>
              </a:rPr>
              <a:t>Icons</a:t>
            </a:r>
          </a:p>
        </p:txBody>
      </p:sp>
      <p:pic>
        <p:nvPicPr>
          <p:cNvPr id="1026" name="Picture 2" descr="C:\Users\Admin\Downloads\Architecture.png"/>
          <p:cNvPicPr>
            <a:picLocks noChangeAspect="1" noChangeArrowheads="1"/>
          </p:cNvPicPr>
          <p:nvPr/>
        </p:nvPicPr>
        <p:blipFill>
          <a:blip r:embed="rId2"/>
          <a:srcRect/>
          <a:stretch>
            <a:fillRect/>
          </a:stretch>
        </p:blipFill>
        <p:spPr bwMode="auto">
          <a:xfrm>
            <a:off x="1295400" y="1485900"/>
            <a:ext cx="1905000" cy="1905000"/>
          </a:xfrm>
          <a:prstGeom prst="rect">
            <a:avLst/>
          </a:prstGeom>
          <a:noFill/>
        </p:spPr>
      </p:pic>
      <p:pic>
        <p:nvPicPr>
          <p:cNvPr id="1027" name="Picture 3" descr="C:\Users\Admin\Downloads\Comerce.png"/>
          <p:cNvPicPr>
            <a:picLocks noChangeAspect="1" noChangeArrowheads="1"/>
          </p:cNvPicPr>
          <p:nvPr/>
        </p:nvPicPr>
        <p:blipFill>
          <a:blip r:embed="rId3"/>
          <a:srcRect/>
          <a:stretch>
            <a:fillRect/>
          </a:stretch>
        </p:blipFill>
        <p:spPr bwMode="auto">
          <a:xfrm>
            <a:off x="3771900" y="1485900"/>
            <a:ext cx="1905000" cy="1905000"/>
          </a:xfrm>
          <a:prstGeom prst="rect">
            <a:avLst/>
          </a:prstGeom>
          <a:noFill/>
        </p:spPr>
      </p:pic>
      <p:pic>
        <p:nvPicPr>
          <p:cNvPr id="1028" name="Picture 4" descr="C:\Users\Admin\Downloads\Arts-&amp;-Humanities.png"/>
          <p:cNvPicPr>
            <a:picLocks noChangeAspect="1" noChangeArrowheads="1"/>
          </p:cNvPicPr>
          <p:nvPr/>
        </p:nvPicPr>
        <p:blipFill>
          <a:blip r:embed="rId4"/>
          <a:srcRect/>
          <a:stretch>
            <a:fillRect/>
          </a:stretch>
        </p:blipFill>
        <p:spPr bwMode="auto">
          <a:xfrm>
            <a:off x="8534400" y="1485900"/>
            <a:ext cx="1905000" cy="1905000"/>
          </a:xfrm>
          <a:prstGeom prst="rect">
            <a:avLst/>
          </a:prstGeom>
          <a:noFill/>
        </p:spPr>
      </p:pic>
      <p:pic>
        <p:nvPicPr>
          <p:cNvPr id="1029" name="Picture 5" descr="C:\Users\Admin\Downloads\Legeal-Studies.png"/>
          <p:cNvPicPr>
            <a:picLocks noChangeAspect="1" noChangeArrowheads="1"/>
          </p:cNvPicPr>
          <p:nvPr/>
        </p:nvPicPr>
        <p:blipFill>
          <a:blip r:embed="rId5"/>
          <a:srcRect/>
          <a:stretch>
            <a:fillRect/>
          </a:stretch>
        </p:blipFill>
        <p:spPr bwMode="auto">
          <a:xfrm>
            <a:off x="6286500" y="1485900"/>
            <a:ext cx="1905000" cy="1905000"/>
          </a:xfrm>
          <a:prstGeom prst="rect">
            <a:avLst/>
          </a:prstGeom>
          <a:noFill/>
        </p:spPr>
      </p:pic>
      <p:pic>
        <p:nvPicPr>
          <p:cNvPr id="1030" name="Picture 6" descr="C:\Users\Admin\Downloads\Performing-Arts.png"/>
          <p:cNvPicPr>
            <a:picLocks noChangeAspect="1" noChangeArrowheads="1"/>
          </p:cNvPicPr>
          <p:nvPr/>
        </p:nvPicPr>
        <p:blipFill>
          <a:blip r:embed="rId6"/>
          <a:srcRect/>
          <a:stretch>
            <a:fillRect/>
          </a:stretch>
        </p:blipFill>
        <p:spPr bwMode="auto">
          <a:xfrm>
            <a:off x="1295400" y="3886200"/>
            <a:ext cx="1905000" cy="1905000"/>
          </a:xfrm>
          <a:prstGeom prst="rect">
            <a:avLst/>
          </a:prstGeom>
          <a:noFill/>
        </p:spPr>
      </p:pic>
      <p:pic>
        <p:nvPicPr>
          <p:cNvPr id="1031" name="Picture 7" descr="C:\Users\Admin\Downloads\Engineering-&amp;-Tech.png"/>
          <p:cNvPicPr>
            <a:picLocks noChangeAspect="1" noChangeArrowheads="1"/>
          </p:cNvPicPr>
          <p:nvPr/>
        </p:nvPicPr>
        <p:blipFill>
          <a:blip r:embed="rId7"/>
          <a:srcRect/>
          <a:stretch>
            <a:fillRect/>
          </a:stretch>
        </p:blipFill>
        <p:spPr bwMode="auto">
          <a:xfrm>
            <a:off x="8534400" y="3886200"/>
            <a:ext cx="1905000" cy="1905000"/>
          </a:xfrm>
          <a:prstGeom prst="rect">
            <a:avLst/>
          </a:prstGeom>
          <a:noFill/>
        </p:spPr>
      </p:pic>
      <p:pic>
        <p:nvPicPr>
          <p:cNvPr id="1032" name="Picture 8" descr="C:\Users\Admin\Downloads\Science-&amp;-Tech.png"/>
          <p:cNvPicPr>
            <a:picLocks noChangeAspect="1" noChangeArrowheads="1"/>
          </p:cNvPicPr>
          <p:nvPr/>
        </p:nvPicPr>
        <p:blipFill>
          <a:blip r:embed="rId8"/>
          <a:srcRect/>
          <a:stretch>
            <a:fillRect/>
          </a:stretch>
        </p:blipFill>
        <p:spPr bwMode="auto">
          <a:xfrm>
            <a:off x="6286500" y="3886200"/>
            <a:ext cx="1905000" cy="1905000"/>
          </a:xfrm>
          <a:prstGeom prst="rect">
            <a:avLst/>
          </a:prstGeom>
          <a:noFill/>
        </p:spPr>
      </p:pic>
      <p:pic>
        <p:nvPicPr>
          <p:cNvPr id="1033" name="Picture 9" descr="C:\Users\Admin\Downloads\Management-Studies.png"/>
          <p:cNvPicPr>
            <a:picLocks noChangeAspect="1" noChangeArrowheads="1"/>
          </p:cNvPicPr>
          <p:nvPr/>
        </p:nvPicPr>
        <p:blipFill>
          <a:blip r:embed="rId9"/>
          <a:srcRect/>
          <a:stretch>
            <a:fillRect/>
          </a:stretch>
        </p:blipFill>
        <p:spPr bwMode="auto">
          <a:xfrm>
            <a:off x="3771900" y="3886200"/>
            <a:ext cx="1905000" cy="1905000"/>
          </a:xfrm>
          <a:prstGeom prst="rect">
            <a:avLst/>
          </a:prstGeom>
          <a:noFill/>
        </p:spPr>
      </p:pic>
      <p:sp>
        <p:nvSpPr>
          <p:cNvPr id="13" name="TextBox 12"/>
          <p:cNvSpPr txBox="1"/>
          <p:nvPr/>
        </p:nvSpPr>
        <p:spPr>
          <a:xfrm>
            <a:off x="1752600" y="1371600"/>
            <a:ext cx="1066800" cy="276999"/>
          </a:xfrm>
          <a:prstGeom prst="rect">
            <a:avLst/>
          </a:prstGeom>
          <a:noFill/>
        </p:spPr>
        <p:txBody>
          <a:bodyPr wrap="square" rtlCol="0">
            <a:spAutoFit/>
          </a:bodyPr>
          <a:lstStyle/>
          <a:p>
            <a:r>
              <a:rPr lang="en-US" sz="1200" dirty="0">
                <a:latin typeface="Roboto Medium" pitchFamily="2" charset="0"/>
                <a:ea typeface="Roboto Medium" pitchFamily="2" charset="0"/>
              </a:rPr>
              <a:t>Architecture</a:t>
            </a:r>
          </a:p>
        </p:txBody>
      </p:sp>
      <p:sp>
        <p:nvSpPr>
          <p:cNvPr id="14" name="TextBox 13"/>
          <p:cNvSpPr txBox="1"/>
          <p:nvPr/>
        </p:nvSpPr>
        <p:spPr>
          <a:xfrm>
            <a:off x="4191000" y="1371600"/>
            <a:ext cx="1066800" cy="276999"/>
          </a:xfrm>
          <a:prstGeom prst="rect">
            <a:avLst/>
          </a:prstGeom>
          <a:noFill/>
        </p:spPr>
        <p:txBody>
          <a:bodyPr wrap="square" rtlCol="0">
            <a:spAutoFit/>
          </a:bodyPr>
          <a:lstStyle/>
          <a:p>
            <a:r>
              <a:rPr lang="en-US" sz="1200" dirty="0">
                <a:latin typeface="Roboto Medium" pitchFamily="2" charset="0"/>
                <a:ea typeface="Roboto Medium" pitchFamily="2" charset="0"/>
              </a:rPr>
              <a:t>Commerce</a:t>
            </a:r>
          </a:p>
        </p:txBody>
      </p:sp>
      <p:sp>
        <p:nvSpPr>
          <p:cNvPr id="15" name="TextBox 14"/>
          <p:cNvSpPr txBox="1"/>
          <p:nvPr/>
        </p:nvSpPr>
        <p:spPr>
          <a:xfrm>
            <a:off x="6781800" y="1385047"/>
            <a:ext cx="1371600" cy="276999"/>
          </a:xfrm>
          <a:prstGeom prst="rect">
            <a:avLst/>
          </a:prstGeom>
          <a:noFill/>
        </p:spPr>
        <p:txBody>
          <a:bodyPr wrap="square" rtlCol="0">
            <a:spAutoFit/>
          </a:bodyPr>
          <a:lstStyle/>
          <a:p>
            <a:r>
              <a:rPr lang="en-US" sz="1200" dirty="0">
                <a:latin typeface="Roboto Medium" pitchFamily="2" charset="0"/>
                <a:ea typeface="Roboto Medium" pitchFamily="2" charset="0"/>
              </a:rPr>
              <a:t>Legal Studies</a:t>
            </a:r>
          </a:p>
        </p:txBody>
      </p:sp>
      <p:sp>
        <p:nvSpPr>
          <p:cNvPr id="16" name="TextBox 15"/>
          <p:cNvSpPr txBox="1"/>
          <p:nvPr/>
        </p:nvSpPr>
        <p:spPr>
          <a:xfrm>
            <a:off x="8933328" y="1371600"/>
            <a:ext cx="1963271" cy="276999"/>
          </a:xfrm>
          <a:prstGeom prst="rect">
            <a:avLst/>
          </a:prstGeom>
          <a:noFill/>
        </p:spPr>
        <p:txBody>
          <a:bodyPr wrap="square" rtlCol="0">
            <a:spAutoFit/>
          </a:bodyPr>
          <a:lstStyle/>
          <a:p>
            <a:r>
              <a:rPr lang="en-US" sz="1200" dirty="0">
                <a:latin typeface="Roboto Medium" pitchFamily="2" charset="0"/>
                <a:ea typeface="Roboto Medium" pitchFamily="2" charset="0"/>
              </a:rPr>
              <a:t>Arts &amp; Humanities</a:t>
            </a:r>
          </a:p>
        </p:txBody>
      </p:sp>
      <p:sp>
        <p:nvSpPr>
          <p:cNvPr id="17" name="TextBox 16"/>
          <p:cNvSpPr txBox="1"/>
          <p:nvPr/>
        </p:nvSpPr>
        <p:spPr>
          <a:xfrm>
            <a:off x="1676400" y="3810000"/>
            <a:ext cx="1371600" cy="276999"/>
          </a:xfrm>
          <a:prstGeom prst="rect">
            <a:avLst/>
          </a:prstGeom>
          <a:noFill/>
        </p:spPr>
        <p:txBody>
          <a:bodyPr wrap="square" rtlCol="0">
            <a:spAutoFit/>
          </a:bodyPr>
          <a:lstStyle/>
          <a:p>
            <a:r>
              <a:rPr lang="en-US" sz="1200" dirty="0">
                <a:latin typeface="Roboto Medium" pitchFamily="2" charset="0"/>
                <a:ea typeface="Roboto Medium" pitchFamily="2" charset="0"/>
              </a:rPr>
              <a:t>Performing Arts</a:t>
            </a:r>
          </a:p>
        </p:txBody>
      </p:sp>
      <p:sp>
        <p:nvSpPr>
          <p:cNvPr id="18" name="TextBox 17"/>
          <p:cNvSpPr txBox="1"/>
          <p:nvPr/>
        </p:nvSpPr>
        <p:spPr>
          <a:xfrm>
            <a:off x="3657600" y="3810000"/>
            <a:ext cx="1981200" cy="276999"/>
          </a:xfrm>
          <a:prstGeom prst="rect">
            <a:avLst/>
          </a:prstGeom>
          <a:noFill/>
        </p:spPr>
        <p:txBody>
          <a:bodyPr wrap="square" rtlCol="0">
            <a:spAutoFit/>
          </a:bodyPr>
          <a:lstStyle/>
          <a:p>
            <a:pPr algn="ctr"/>
            <a:r>
              <a:rPr lang="en-US" sz="1200" dirty="0">
                <a:latin typeface="Roboto Medium" pitchFamily="2" charset="0"/>
                <a:ea typeface="Roboto Medium" pitchFamily="2" charset="0"/>
              </a:rPr>
              <a:t>Management Studies</a:t>
            </a:r>
          </a:p>
        </p:txBody>
      </p:sp>
      <p:sp>
        <p:nvSpPr>
          <p:cNvPr id="19" name="TextBox 18"/>
          <p:cNvSpPr txBox="1"/>
          <p:nvPr/>
        </p:nvSpPr>
        <p:spPr>
          <a:xfrm>
            <a:off x="6553200" y="3823447"/>
            <a:ext cx="1371600" cy="276999"/>
          </a:xfrm>
          <a:prstGeom prst="rect">
            <a:avLst/>
          </a:prstGeom>
          <a:noFill/>
        </p:spPr>
        <p:txBody>
          <a:bodyPr wrap="square" rtlCol="0">
            <a:spAutoFit/>
          </a:bodyPr>
          <a:lstStyle/>
          <a:p>
            <a:r>
              <a:rPr lang="en-US" sz="1200" dirty="0">
                <a:latin typeface="Roboto Medium" pitchFamily="2" charset="0"/>
                <a:ea typeface="Roboto Medium" pitchFamily="2" charset="0"/>
              </a:rPr>
              <a:t>Science &amp; Tech</a:t>
            </a:r>
          </a:p>
        </p:txBody>
      </p:sp>
      <p:sp>
        <p:nvSpPr>
          <p:cNvPr id="20" name="TextBox 19"/>
          <p:cNvSpPr txBox="1"/>
          <p:nvPr/>
        </p:nvSpPr>
        <p:spPr>
          <a:xfrm>
            <a:off x="8933328" y="3810000"/>
            <a:ext cx="1963271" cy="276999"/>
          </a:xfrm>
          <a:prstGeom prst="rect">
            <a:avLst/>
          </a:prstGeom>
          <a:noFill/>
        </p:spPr>
        <p:txBody>
          <a:bodyPr wrap="square" rtlCol="0">
            <a:spAutoFit/>
          </a:bodyPr>
          <a:lstStyle/>
          <a:p>
            <a:r>
              <a:rPr lang="en-US" sz="1200" dirty="0">
                <a:latin typeface="Roboto Medium" pitchFamily="2" charset="0"/>
                <a:ea typeface="Roboto Medium" pitchFamily="2" charset="0"/>
              </a:rPr>
              <a:t>Engineering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3</a:t>
            </a:fld>
            <a:endParaRPr lang="en-NZ" dirty="0"/>
          </a:p>
        </p:txBody>
      </p:sp>
      <p:sp>
        <p:nvSpPr>
          <p:cNvPr id="3" name="Title 2"/>
          <p:cNvSpPr>
            <a:spLocks noGrp="1"/>
          </p:cNvSpPr>
          <p:nvPr>
            <p:ph type="title"/>
          </p:nvPr>
        </p:nvSpPr>
        <p:spPr>
          <a:xfrm>
            <a:off x="609600" y="279161"/>
            <a:ext cx="6211927" cy="838202"/>
          </a:xfrm>
        </p:spPr>
        <p:txBody>
          <a:bodyPr/>
          <a:lstStyle/>
          <a:p>
            <a:r>
              <a:rPr lang="en-US" b="1" dirty="0">
                <a:solidFill>
                  <a:srgbClr val="FF0000"/>
                </a:solidFill>
              </a:rPr>
              <a:t>Agenda</a:t>
            </a:r>
          </a:p>
        </p:txBody>
      </p:sp>
      <p:sp>
        <p:nvSpPr>
          <p:cNvPr id="6" name="Content Placeholder 2"/>
          <p:cNvSpPr>
            <a:spLocks noGrp="1"/>
          </p:cNvSpPr>
          <p:nvPr>
            <p:ph type="body" sz="quarter" idx="17"/>
          </p:nvPr>
        </p:nvSpPr>
        <p:spPr>
          <a:xfrm>
            <a:off x="834874" y="1143000"/>
            <a:ext cx="10899926" cy="4648200"/>
          </a:xfrm>
        </p:spPr>
        <p:txBody>
          <a:bodyPr>
            <a:normAutofit/>
          </a:bodyPr>
          <a:lstStyle/>
          <a:p>
            <a:pPr>
              <a:lnSpc>
                <a:spcPct val="150000"/>
              </a:lnSpc>
              <a:spcAft>
                <a:spcPts val="600"/>
              </a:spcAft>
            </a:pPr>
            <a:r>
              <a:rPr lang="en-US" sz="1400" dirty="0">
                <a:solidFill>
                  <a:schemeClr val="tx1"/>
                </a:solidFill>
              </a:rPr>
              <a:t>Introduction </a:t>
            </a:r>
          </a:p>
          <a:p>
            <a:pPr>
              <a:lnSpc>
                <a:spcPct val="150000"/>
              </a:lnSpc>
              <a:spcAft>
                <a:spcPts val="600"/>
              </a:spcAft>
            </a:pPr>
            <a:r>
              <a:rPr lang="en-US" sz="1400" dirty="0">
                <a:solidFill>
                  <a:schemeClr val="tx1"/>
                </a:solidFill>
              </a:rPr>
              <a:t>Software hardware Requirement </a:t>
            </a:r>
          </a:p>
          <a:p>
            <a:pPr>
              <a:lnSpc>
                <a:spcPct val="150000"/>
              </a:lnSpc>
              <a:spcAft>
                <a:spcPts val="600"/>
              </a:spcAft>
            </a:pPr>
            <a:r>
              <a:rPr lang="en-US" sz="1400" dirty="0">
                <a:solidFill>
                  <a:schemeClr val="tx1"/>
                </a:solidFill>
              </a:rPr>
              <a:t>Existing system and Proposed system </a:t>
            </a:r>
          </a:p>
          <a:p>
            <a:pPr>
              <a:lnSpc>
                <a:spcPct val="150000"/>
              </a:lnSpc>
              <a:spcAft>
                <a:spcPts val="600"/>
              </a:spcAft>
            </a:pPr>
            <a:r>
              <a:rPr lang="en-US" sz="1400" dirty="0">
                <a:solidFill>
                  <a:schemeClr val="tx1"/>
                </a:solidFill>
              </a:rPr>
              <a:t>Methodology</a:t>
            </a:r>
          </a:p>
          <a:p>
            <a:pPr>
              <a:lnSpc>
                <a:spcPct val="150000"/>
              </a:lnSpc>
              <a:spcAft>
                <a:spcPts val="600"/>
              </a:spcAft>
            </a:pPr>
            <a:r>
              <a:rPr lang="en-US" sz="1400" dirty="0">
                <a:solidFill>
                  <a:schemeClr val="tx1"/>
                </a:solidFill>
              </a:rPr>
              <a:t>Implementation </a:t>
            </a:r>
          </a:p>
          <a:p>
            <a:pPr>
              <a:lnSpc>
                <a:spcPct val="150000"/>
              </a:lnSpc>
              <a:spcAft>
                <a:spcPts val="600"/>
              </a:spcAft>
            </a:pPr>
            <a:r>
              <a:rPr lang="en-US" sz="1400" dirty="0">
                <a:solidFill>
                  <a:schemeClr val="tx1"/>
                </a:solidFill>
              </a:rPr>
              <a:t>Result</a:t>
            </a:r>
          </a:p>
          <a:p>
            <a:pPr>
              <a:lnSpc>
                <a:spcPct val="150000"/>
              </a:lnSpc>
              <a:spcAft>
                <a:spcPts val="600"/>
              </a:spcAft>
            </a:pPr>
            <a:r>
              <a:rPr lang="en-US" sz="1400" dirty="0">
                <a:solidFill>
                  <a:schemeClr val="tx1"/>
                </a:solidFill>
              </a:rPr>
              <a:t>Conclusion  </a:t>
            </a:r>
          </a:p>
          <a:p>
            <a:pPr>
              <a:lnSpc>
                <a:spcPct val="150000"/>
              </a:lnSpc>
              <a:spcAft>
                <a:spcPts val="600"/>
              </a:spcAft>
            </a:pPr>
            <a:endParaRPr lang="en-US" sz="1400" dirty="0"/>
          </a:p>
          <a:p>
            <a:pPr marL="0" indent="0">
              <a:buNone/>
            </a:pPr>
            <a:endParaRPr lang="en-US" dirty="0"/>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4</a:t>
            </a:fld>
            <a:endParaRPr lang="en-NZ" dirty="0"/>
          </a:p>
        </p:txBody>
      </p:sp>
      <p:sp>
        <p:nvSpPr>
          <p:cNvPr id="3" name="Title 2"/>
          <p:cNvSpPr>
            <a:spLocks noGrp="1"/>
          </p:cNvSpPr>
          <p:nvPr>
            <p:ph type="title"/>
          </p:nvPr>
        </p:nvSpPr>
        <p:spPr/>
        <p:txBody>
          <a:bodyPr/>
          <a:lstStyle/>
          <a:p>
            <a:r>
              <a:rPr lang="en-US" dirty="0">
                <a:solidFill>
                  <a:srgbClr val="FF0000"/>
                </a:solidFill>
              </a:rPr>
              <a:t>Introduction</a:t>
            </a:r>
            <a:endParaRPr lang="en-IN" dirty="0">
              <a:solidFill>
                <a:srgbClr val="FF0000"/>
              </a:solidFill>
            </a:endParaRPr>
          </a:p>
        </p:txBody>
      </p:sp>
      <p:sp>
        <p:nvSpPr>
          <p:cNvPr id="4" name="Text Placeholder 3"/>
          <p:cNvSpPr>
            <a:spLocks noGrp="1"/>
          </p:cNvSpPr>
          <p:nvPr>
            <p:ph type="body" sz="quarter" idx="17"/>
          </p:nvPr>
        </p:nvSpPr>
        <p:spPr>
          <a:xfrm>
            <a:off x="695399" y="1371600"/>
            <a:ext cx="10801201" cy="4343400"/>
          </a:xfrm>
        </p:spPr>
        <p:txBody>
          <a:bodyPr/>
          <a:lstStyle/>
          <a:p>
            <a:pPr marL="432000" indent="-323280">
              <a:lnSpc>
                <a:spcPct val="100000"/>
              </a:lnSpc>
              <a:spcBef>
                <a:spcPts val="1417"/>
              </a:spcBef>
              <a:spcAft>
                <a:spcPts val="0"/>
              </a:spcAft>
              <a:buClr>
                <a:srgbClr val="000000"/>
              </a:buClr>
              <a:buSzPct val="45000"/>
              <a:buFont typeface="Wingdings" charset="2"/>
              <a:buChar char=""/>
            </a:pPr>
            <a:r>
              <a:rPr lang="en-US" sz="1800" b="0" strike="noStrike" spc="-1" dirty="0">
                <a:solidFill>
                  <a:srgbClr val="000000"/>
                </a:solidFill>
                <a:latin typeface="+mn-lt"/>
                <a:ea typeface="DejaVu Sans"/>
              </a:rPr>
              <a:t>With the development of industry In last few years , we have to comprise with the air quality quite a lot. Even though we are not getting the air quality as good as earlier.</a:t>
            </a:r>
            <a:endParaRPr lang="en-US" sz="1800" spc="-1" dirty="0">
              <a:solidFill>
                <a:srgbClr val="000000"/>
              </a:solidFill>
              <a:latin typeface="+mn-lt"/>
              <a:ea typeface="DejaVu Sans"/>
            </a:endParaRPr>
          </a:p>
          <a:p>
            <a:pPr marL="432000" indent="-323280">
              <a:lnSpc>
                <a:spcPct val="100000"/>
              </a:lnSpc>
              <a:spcBef>
                <a:spcPts val="1417"/>
              </a:spcBef>
              <a:spcAft>
                <a:spcPts val="0"/>
              </a:spcAft>
              <a:buClr>
                <a:srgbClr val="000000"/>
              </a:buClr>
              <a:buSzPct val="45000"/>
              <a:buFont typeface="Wingdings" charset="2"/>
              <a:buChar char=""/>
            </a:pPr>
            <a:r>
              <a:rPr lang="en-US" sz="1800" b="0" strike="noStrike" spc="-1" dirty="0">
                <a:solidFill>
                  <a:srgbClr val="000000"/>
                </a:solidFill>
                <a:latin typeface="Nobel-Book"/>
                <a:ea typeface="DejaVu Sans"/>
              </a:rPr>
              <a:t>The Air pollution is a mixture of hazardous substance from both human and natural resources. </a:t>
            </a:r>
            <a:endParaRPr lang="en-US" sz="1800" b="0" strike="noStrike" spc="-1" dirty="0">
              <a:latin typeface="Arial"/>
            </a:endParaRPr>
          </a:p>
          <a:p>
            <a:pPr marL="432000" indent="-323280">
              <a:lnSpc>
                <a:spcPct val="100000"/>
              </a:lnSpc>
              <a:spcBef>
                <a:spcPts val="1417"/>
              </a:spcBef>
              <a:spcAft>
                <a:spcPts val="0"/>
              </a:spcAft>
              <a:buClr>
                <a:srgbClr val="000000"/>
              </a:buClr>
              <a:buSzPct val="45000"/>
              <a:buFont typeface="Wingdings" charset="2"/>
              <a:buChar char=""/>
            </a:pPr>
            <a:r>
              <a:rPr lang="en-US" sz="1800" b="0" strike="noStrike" spc="-1" dirty="0">
                <a:solidFill>
                  <a:srgbClr val="000000"/>
                </a:solidFill>
                <a:latin typeface="Nobel-Book"/>
                <a:ea typeface="DejaVu Sans"/>
              </a:rPr>
              <a:t>Vehicle emissions, fuel oils and natural gas to heat homes, by-products of manufacturing and power generation, particularly coal-fueled power plants, and fumes from chemical production are the primary sources of human-made air pollution. </a:t>
            </a:r>
            <a:endParaRPr lang="en-US" sz="1800" b="0" strike="noStrike" spc="-1" dirty="0">
              <a:latin typeface="Arial"/>
            </a:endParaRPr>
          </a:p>
          <a:p>
            <a:pPr marL="432000" indent="-323280">
              <a:lnSpc>
                <a:spcPct val="100000"/>
              </a:lnSpc>
              <a:spcBef>
                <a:spcPts val="1417"/>
              </a:spcBef>
              <a:spcAft>
                <a:spcPts val="0"/>
              </a:spcAft>
              <a:buClr>
                <a:srgbClr val="000000"/>
              </a:buClr>
              <a:buSzPct val="45000"/>
              <a:buFont typeface="Wingdings" charset="2"/>
              <a:buChar char=""/>
            </a:pPr>
            <a:r>
              <a:rPr lang="en-US" sz="1800" b="0" strike="noStrike" spc="-1" dirty="0">
                <a:solidFill>
                  <a:srgbClr val="000000"/>
                </a:solidFill>
                <a:latin typeface="Nobel-Book"/>
                <a:ea typeface="DejaVu Sans"/>
              </a:rPr>
              <a:t>Because of this polluted air quality many people are getting infected and getting a harmful disease like lung cancer and many more.</a:t>
            </a:r>
            <a:endParaRPr lang="en-US" sz="1800" b="0" strike="noStrike" spc="-1" dirty="0">
              <a:latin typeface="Arial"/>
            </a:endParaRPr>
          </a:p>
          <a:p>
            <a:pPr marL="432000" indent="-323280">
              <a:lnSpc>
                <a:spcPct val="100000"/>
              </a:lnSpc>
              <a:spcBef>
                <a:spcPts val="1417"/>
              </a:spcBef>
              <a:spcAft>
                <a:spcPts val="0"/>
              </a:spcAft>
              <a:buClr>
                <a:srgbClr val="000000"/>
              </a:buClr>
              <a:buSzPct val="45000"/>
              <a:buFont typeface="Wingdings" charset="2"/>
              <a:buChar char=""/>
            </a:pPr>
            <a:r>
              <a:rPr lang="en-US" sz="1800" b="0" strike="noStrike" spc="-1" dirty="0">
                <a:solidFill>
                  <a:srgbClr val="000000"/>
                </a:solidFill>
                <a:latin typeface="Nobel-Book"/>
                <a:ea typeface="DejaVu Sans"/>
              </a:rPr>
              <a:t>To control this air pollution we have to take care of many things like what will be the dew on that day , what will be the temperature on that day , what will be the air pressure and many more like that.</a:t>
            </a:r>
            <a:endParaRPr lang="en-US" sz="1800" b="0" strike="noStrike" spc="-1" dirty="0">
              <a:latin typeface="Arial"/>
            </a:endParaRPr>
          </a:p>
          <a:p>
            <a:pPr marL="432000" indent="-323280">
              <a:lnSpc>
                <a:spcPct val="100000"/>
              </a:lnSpc>
              <a:spcBef>
                <a:spcPts val="1417"/>
              </a:spcBef>
              <a:spcAft>
                <a:spcPts val="0"/>
              </a:spcAft>
              <a:buClr>
                <a:srgbClr val="000000"/>
              </a:buClr>
              <a:buSzPct val="45000"/>
              <a:buFont typeface="Wingdings" charset="2"/>
              <a:buChar char=""/>
            </a:pPr>
            <a:r>
              <a:rPr lang="en-US" sz="1800" b="0" strike="noStrike" spc="-1" dirty="0">
                <a:solidFill>
                  <a:srgbClr val="000000"/>
                </a:solidFill>
                <a:latin typeface="Nobel-Book"/>
                <a:ea typeface="DejaVu Sans"/>
              </a:rPr>
              <a:t>The Dew point is the temperature the air needs to be cooled to in order to achieve the relative Humidity.</a:t>
            </a:r>
          </a:p>
          <a:p>
            <a:pPr marL="432000" indent="-323280">
              <a:lnSpc>
                <a:spcPct val="100000"/>
              </a:lnSpc>
              <a:spcBef>
                <a:spcPts val="1417"/>
              </a:spcBef>
              <a:spcAft>
                <a:spcPts val="0"/>
              </a:spcAft>
              <a:buClr>
                <a:srgbClr val="000000"/>
              </a:buClr>
              <a:buSzPct val="45000"/>
              <a:buFont typeface="Wingdings" charset="2"/>
              <a:buChar char=""/>
            </a:pPr>
            <a:r>
              <a:rPr lang="en-US" sz="1800" b="0" strike="noStrike" spc="-1" dirty="0">
                <a:solidFill>
                  <a:srgbClr val="000000"/>
                </a:solidFill>
                <a:latin typeface="Nobel-Book"/>
                <a:ea typeface="DejaVu Sans"/>
              </a:rPr>
              <a:t>Due to the air pollution even global warming is affecting.</a:t>
            </a:r>
            <a:endParaRPr lang="en-US" sz="1800" b="0" strike="noStrike" spc="-1" dirty="0">
              <a:latin typeface="Arial"/>
            </a:endParaRPr>
          </a:p>
          <a:p>
            <a:pPr marL="108720" indent="0">
              <a:lnSpc>
                <a:spcPct val="100000"/>
              </a:lnSpc>
              <a:spcBef>
                <a:spcPts val="1417"/>
              </a:spcBef>
              <a:spcAft>
                <a:spcPts val="0"/>
              </a:spcAft>
              <a:buClr>
                <a:srgbClr val="000000"/>
              </a:buClr>
              <a:buSzPct val="45000"/>
              <a:buNone/>
            </a:pPr>
            <a:endParaRPr lang="en-US" sz="1600" b="0" strike="noStrike" spc="-1" dirty="0">
              <a:latin typeface="Arial"/>
            </a:endParaRPr>
          </a:p>
          <a:p>
            <a:pPr marL="108720" indent="0">
              <a:lnSpc>
                <a:spcPct val="100000"/>
              </a:lnSpc>
              <a:spcBef>
                <a:spcPts val="1417"/>
              </a:spcBef>
              <a:spcAft>
                <a:spcPts val="0"/>
              </a:spcAft>
              <a:buClr>
                <a:srgbClr val="000000"/>
              </a:buClr>
              <a:buSzPct val="45000"/>
              <a:buNone/>
            </a:pPr>
            <a:endParaRPr lang="en-US" sz="1600" b="0" strike="noStrike" spc="-1" dirty="0">
              <a:latin typeface="+mn-lt"/>
            </a:endParaRPr>
          </a:p>
          <a:p>
            <a:pPr>
              <a:spcAft>
                <a:spcPts val="0"/>
              </a:spcAft>
            </a:pPr>
            <a:endParaRPr lang="en-IN" sz="1400" dirty="0"/>
          </a:p>
        </p:txBody>
      </p:sp>
    </p:spTree>
    <p:extLst>
      <p:ext uri="{BB962C8B-B14F-4D97-AF65-F5344CB8AC3E}">
        <p14:creationId xmlns:p14="http://schemas.microsoft.com/office/powerpoint/2010/main" val="1887735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5</a:t>
            </a:fld>
            <a:endParaRPr lang="en-NZ" dirty="0"/>
          </a:p>
        </p:txBody>
      </p:sp>
      <p:sp>
        <p:nvSpPr>
          <p:cNvPr id="3" name="Title 2">
            <a:extLst>
              <a:ext uri="{FF2B5EF4-FFF2-40B4-BE49-F238E27FC236}">
                <a16:creationId xmlns:a16="http://schemas.microsoft.com/office/drawing/2014/main" id="{E4B9E73A-FBDB-1392-D947-A693BBB875C0}"/>
              </a:ext>
            </a:extLst>
          </p:cNvPr>
          <p:cNvSpPr>
            <a:spLocks noGrp="1"/>
          </p:cNvSpPr>
          <p:nvPr>
            <p:ph type="title"/>
          </p:nvPr>
        </p:nvSpPr>
        <p:spPr/>
        <p:txBody>
          <a:bodyPr/>
          <a:lstStyle/>
          <a:p>
            <a:r>
              <a:rPr lang="en-US" dirty="0">
                <a:solidFill>
                  <a:srgbClr val="FF0000"/>
                </a:solidFill>
              </a:rPr>
              <a:t>Cont..</a:t>
            </a:r>
            <a:endParaRPr lang="en-IN" dirty="0">
              <a:solidFill>
                <a:srgbClr val="FF0000"/>
              </a:solidFill>
            </a:endParaRPr>
          </a:p>
        </p:txBody>
      </p:sp>
      <p:sp>
        <p:nvSpPr>
          <p:cNvPr id="4" name="Text Placeholder 3">
            <a:extLst>
              <a:ext uri="{FF2B5EF4-FFF2-40B4-BE49-F238E27FC236}">
                <a16:creationId xmlns:a16="http://schemas.microsoft.com/office/drawing/2014/main" id="{EA052E68-3AEF-A758-7F10-BAE63EF55426}"/>
              </a:ext>
            </a:extLst>
          </p:cNvPr>
          <p:cNvSpPr>
            <a:spLocks noGrp="1"/>
          </p:cNvSpPr>
          <p:nvPr>
            <p:ph type="body" sz="quarter" idx="17"/>
          </p:nvPr>
        </p:nvSpPr>
        <p:spPr>
          <a:xfrm>
            <a:off x="696140" y="1371600"/>
            <a:ext cx="10801201" cy="4419600"/>
          </a:xfrm>
        </p:spPr>
        <p:txBody>
          <a:bodyPr/>
          <a:lstStyle/>
          <a:p>
            <a:pPr marL="432000" indent="-323280">
              <a:lnSpc>
                <a:spcPct val="90000"/>
              </a:lnSpc>
              <a:spcBef>
                <a:spcPts val="1417"/>
              </a:spcBef>
              <a:spcAft>
                <a:spcPts val="0"/>
              </a:spcAft>
              <a:buClr>
                <a:srgbClr val="000000"/>
              </a:buClr>
              <a:buSzPct val="45000"/>
              <a:buFont typeface="Wingdings" charset="2"/>
              <a:buChar char=""/>
            </a:pPr>
            <a:r>
              <a:rPr lang="en-US" sz="1800" b="0" strike="noStrike" spc="-1" dirty="0">
                <a:solidFill>
                  <a:srgbClr val="000000"/>
                </a:solidFill>
                <a:latin typeface="+mj-lt"/>
                <a:ea typeface="DejaVu Sans"/>
              </a:rPr>
              <a:t>The air pollution could not just affect the human being it can affect the plant ecosystem also and it can even destroy the plant.</a:t>
            </a:r>
            <a:endParaRPr lang="en-US" sz="1800" b="0" strike="noStrike" spc="-1" dirty="0">
              <a:latin typeface="+mj-lt"/>
            </a:endParaRPr>
          </a:p>
          <a:p>
            <a:pPr marL="432000" indent="-323280">
              <a:lnSpc>
                <a:spcPct val="90000"/>
              </a:lnSpc>
              <a:spcBef>
                <a:spcPts val="1417"/>
              </a:spcBef>
              <a:spcAft>
                <a:spcPts val="0"/>
              </a:spcAft>
              <a:buClr>
                <a:srgbClr val="000000"/>
              </a:buClr>
              <a:buSzPct val="45000"/>
              <a:buFont typeface="Wingdings" charset="2"/>
              <a:buChar char=""/>
            </a:pPr>
            <a:r>
              <a:rPr lang="en-US" sz="1800" b="0" strike="noStrike" spc="-1" dirty="0">
                <a:solidFill>
                  <a:srgbClr val="000000"/>
                </a:solidFill>
                <a:latin typeface="+mj-lt"/>
                <a:ea typeface="DejaVu Sans"/>
              </a:rPr>
              <a:t>The air pollution depends upon the different parameters like the if the snow is there on that day then the Pollution will remain low on that day. And if there is no rain or no snow on that day then the pollution will be high on that day.</a:t>
            </a:r>
            <a:endParaRPr lang="en-US" sz="1800" b="0" strike="noStrike" spc="-1" dirty="0">
              <a:latin typeface="+mj-lt"/>
            </a:endParaRPr>
          </a:p>
          <a:p>
            <a:pPr marL="432000" indent="-323280">
              <a:lnSpc>
                <a:spcPct val="90000"/>
              </a:lnSpc>
              <a:spcBef>
                <a:spcPts val="1417"/>
              </a:spcBef>
              <a:spcAft>
                <a:spcPts val="0"/>
              </a:spcAft>
              <a:buClr>
                <a:srgbClr val="000000"/>
              </a:buClr>
              <a:buSzPct val="45000"/>
              <a:buFont typeface="Wingdings" charset="2"/>
              <a:buChar char=""/>
            </a:pPr>
            <a:r>
              <a:rPr lang="en-US" sz="1800" b="0" strike="noStrike" spc="-1" dirty="0">
                <a:solidFill>
                  <a:srgbClr val="000000"/>
                </a:solidFill>
                <a:latin typeface="+mj-lt"/>
                <a:ea typeface="DejaVu Sans"/>
              </a:rPr>
              <a:t>Other parameters like if the wind speed is more that the pollution on that area will remain low.</a:t>
            </a:r>
            <a:endParaRPr lang="en-US" sz="1800" b="0" strike="noStrike" spc="-1" dirty="0">
              <a:latin typeface="+mj-lt"/>
            </a:endParaRPr>
          </a:p>
          <a:p>
            <a:pPr marL="432000" indent="-323280">
              <a:lnSpc>
                <a:spcPct val="90000"/>
              </a:lnSpc>
              <a:spcBef>
                <a:spcPts val="1417"/>
              </a:spcBef>
              <a:spcAft>
                <a:spcPts val="0"/>
              </a:spcAft>
              <a:buClr>
                <a:srgbClr val="000000"/>
              </a:buClr>
              <a:buSzPct val="45000"/>
              <a:buFont typeface="Wingdings" charset="2"/>
              <a:buChar char=""/>
            </a:pPr>
            <a:r>
              <a:rPr lang="en-US" sz="1800" b="0" strike="noStrike" spc="-1" dirty="0">
                <a:solidFill>
                  <a:srgbClr val="000000"/>
                </a:solidFill>
                <a:latin typeface="+mj-lt"/>
                <a:ea typeface="DejaVu Sans"/>
              </a:rPr>
              <a:t>The pollution will be high if there is no rain , no snow and even there is very low wind speed in that area and the temperature is high. </a:t>
            </a:r>
            <a:endParaRPr lang="en-US" sz="1800" b="0" strike="noStrike" spc="-1" dirty="0">
              <a:latin typeface="+mj-lt"/>
            </a:endParaRPr>
          </a:p>
          <a:p>
            <a:pPr marL="432000" indent="-323280">
              <a:lnSpc>
                <a:spcPct val="100000"/>
              </a:lnSpc>
              <a:spcBef>
                <a:spcPts val="1417"/>
              </a:spcBef>
              <a:spcAft>
                <a:spcPts val="0"/>
              </a:spcAft>
              <a:buClr>
                <a:srgbClr val="000000"/>
              </a:buClr>
              <a:buSzPct val="45000"/>
              <a:buFont typeface="Wingdings" charset="2"/>
              <a:buChar char=""/>
            </a:pPr>
            <a:r>
              <a:rPr lang="en-US" sz="1800" b="0" strike="noStrike" spc="-1" dirty="0">
                <a:solidFill>
                  <a:srgbClr val="000000"/>
                </a:solidFill>
                <a:latin typeface="+mj-lt"/>
                <a:ea typeface="DejaVu Sans"/>
              </a:rPr>
              <a:t>The pollution can very from hour to hour so we have collected the every hour of data with all the parameters. </a:t>
            </a:r>
            <a:endParaRPr lang="en-US" sz="1800" b="0" strike="noStrike" spc="-1" dirty="0">
              <a:latin typeface="+mj-lt"/>
            </a:endParaRPr>
          </a:p>
          <a:p>
            <a:pPr marL="432000" indent="-323280">
              <a:lnSpc>
                <a:spcPct val="100000"/>
              </a:lnSpc>
              <a:spcBef>
                <a:spcPts val="1417"/>
              </a:spcBef>
              <a:spcAft>
                <a:spcPts val="0"/>
              </a:spcAft>
              <a:buClr>
                <a:srgbClr val="000000"/>
              </a:buClr>
              <a:buSzPct val="45000"/>
              <a:buFont typeface="Wingdings" charset="2"/>
              <a:buChar char=""/>
            </a:pPr>
            <a:r>
              <a:rPr lang="en-US" sz="1800" b="0" strike="noStrike" spc="-1" dirty="0">
                <a:solidFill>
                  <a:srgbClr val="000000"/>
                </a:solidFill>
                <a:latin typeface="+mj-lt"/>
                <a:ea typeface="DejaVu Sans"/>
              </a:rPr>
              <a:t>We are going to develop the model which can forecast the Air pollution based on the previous data using RNN(Recurrent Neural Network) algorithms which are LSTM(Long-short term memory) and GRU(Gated Recurrent Unit).</a:t>
            </a:r>
            <a:endParaRPr lang="en-US" sz="1800" b="0" strike="noStrike" spc="-1" dirty="0">
              <a:latin typeface="+mj-lt"/>
            </a:endParaRPr>
          </a:p>
          <a:p>
            <a:endParaRPr lang="en-IN" sz="1600" dirty="0">
              <a:latin typeface="+mj-lt"/>
            </a:endParaRPr>
          </a:p>
        </p:txBody>
      </p:sp>
    </p:spTree>
    <p:extLst>
      <p:ext uri="{BB962C8B-B14F-4D97-AF65-F5344CB8AC3E}">
        <p14:creationId xmlns:p14="http://schemas.microsoft.com/office/powerpoint/2010/main" val="3483606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6</a:t>
            </a:fld>
            <a:endParaRPr lang="en-NZ" dirty="0"/>
          </a:p>
        </p:txBody>
      </p:sp>
      <p:sp>
        <p:nvSpPr>
          <p:cNvPr id="3" name="Title 2">
            <a:extLst>
              <a:ext uri="{FF2B5EF4-FFF2-40B4-BE49-F238E27FC236}">
                <a16:creationId xmlns:a16="http://schemas.microsoft.com/office/drawing/2014/main" id="{2C9CD5CE-923B-1DEF-195B-DC54E3CED35B}"/>
              </a:ext>
            </a:extLst>
          </p:cNvPr>
          <p:cNvSpPr>
            <a:spLocks noGrp="1"/>
          </p:cNvSpPr>
          <p:nvPr>
            <p:ph type="title"/>
          </p:nvPr>
        </p:nvSpPr>
        <p:spPr>
          <a:xfrm>
            <a:off x="695400" y="395786"/>
            <a:ext cx="7610400" cy="838202"/>
          </a:xfrm>
        </p:spPr>
        <p:txBody>
          <a:bodyPr/>
          <a:lstStyle/>
          <a:p>
            <a:r>
              <a:rPr lang="en-US" dirty="0">
                <a:solidFill>
                  <a:srgbClr val="FF0000"/>
                </a:solidFill>
              </a:rPr>
              <a:t>Software and hardware requirement</a:t>
            </a:r>
            <a:endParaRPr lang="en-IN" dirty="0">
              <a:solidFill>
                <a:srgbClr val="FF0000"/>
              </a:solidFill>
            </a:endParaRPr>
          </a:p>
        </p:txBody>
      </p:sp>
      <p:sp>
        <p:nvSpPr>
          <p:cNvPr id="4" name="Text Placeholder 3">
            <a:extLst>
              <a:ext uri="{FF2B5EF4-FFF2-40B4-BE49-F238E27FC236}">
                <a16:creationId xmlns:a16="http://schemas.microsoft.com/office/drawing/2014/main" id="{B798EDD0-B857-2DA4-96BC-479FE54F158F}"/>
              </a:ext>
            </a:extLst>
          </p:cNvPr>
          <p:cNvSpPr>
            <a:spLocks noGrp="1"/>
          </p:cNvSpPr>
          <p:nvPr>
            <p:ph type="body" sz="quarter" idx="17"/>
          </p:nvPr>
        </p:nvSpPr>
        <p:spPr>
          <a:xfrm>
            <a:off x="695399" y="1371600"/>
            <a:ext cx="10801201" cy="4572000"/>
          </a:xfrm>
        </p:spPr>
        <p:txBody>
          <a:bodyPr/>
          <a:lstStyle/>
          <a:p>
            <a:pPr marL="432000" indent="-323280">
              <a:lnSpc>
                <a:spcPct val="100000"/>
              </a:lnSpc>
              <a:spcBef>
                <a:spcPts val="1417"/>
              </a:spcBef>
              <a:spcAft>
                <a:spcPts val="0"/>
              </a:spcAft>
              <a:buClr>
                <a:srgbClr val="000000"/>
              </a:buClr>
              <a:buSzPct val="45000"/>
              <a:buFont typeface="Wingdings" charset="2"/>
              <a:buChar char=""/>
            </a:pPr>
            <a:r>
              <a:rPr lang="en-US" sz="1800" b="0" strike="noStrike" spc="-1" dirty="0">
                <a:solidFill>
                  <a:srgbClr val="000000"/>
                </a:solidFill>
                <a:latin typeface="Nobel-Book"/>
                <a:ea typeface="DejaVu Sans"/>
              </a:rPr>
              <a:t>Operating System : Windows 10 </a:t>
            </a:r>
            <a:endParaRPr lang="en-US" sz="1800" b="0" strike="noStrike" spc="-1" dirty="0">
              <a:latin typeface="Arial"/>
            </a:endParaRPr>
          </a:p>
          <a:p>
            <a:pPr marL="432000" indent="-323280">
              <a:lnSpc>
                <a:spcPct val="100000"/>
              </a:lnSpc>
              <a:spcBef>
                <a:spcPts val="1417"/>
              </a:spcBef>
              <a:spcAft>
                <a:spcPts val="0"/>
              </a:spcAft>
              <a:buClr>
                <a:srgbClr val="000000"/>
              </a:buClr>
              <a:buSzPct val="45000"/>
              <a:buFont typeface="Wingdings" charset="2"/>
              <a:buChar char=""/>
            </a:pPr>
            <a:r>
              <a:rPr lang="en-US" sz="1800" b="0" strike="noStrike" spc="-1" dirty="0">
                <a:solidFill>
                  <a:srgbClr val="000000"/>
                </a:solidFill>
                <a:latin typeface="Nobel-Book"/>
                <a:ea typeface="DejaVu Sans"/>
              </a:rPr>
              <a:t>Software requirement : Python3 , </a:t>
            </a:r>
            <a:r>
              <a:rPr lang="en-US" sz="1800" b="0" strike="noStrike" spc="-1" dirty="0" err="1">
                <a:solidFill>
                  <a:srgbClr val="000000"/>
                </a:solidFill>
                <a:latin typeface="Nobel-Book"/>
                <a:ea typeface="DejaVu Sans"/>
              </a:rPr>
              <a:t>sklearn</a:t>
            </a:r>
            <a:r>
              <a:rPr lang="en-US" sz="1800" b="0" strike="noStrike" spc="-1" dirty="0">
                <a:solidFill>
                  <a:srgbClr val="000000"/>
                </a:solidFill>
                <a:latin typeface="Nobel-Book"/>
                <a:ea typeface="DejaVu Sans"/>
              </a:rPr>
              <a:t> , </a:t>
            </a:r>
            <a:r>
              <a:rPr lang="en-US" sz="1800" b="0" strike="noStrike" spc="-1" dirty="0" err="1">
                <a:solidFill>
                  <a:srgbClr val="000000"/>
                </a:solidFill>
                <a:latin typeface="Nobel-Book"/>
                <a:ea typeface="DejaVu Sans"/>
              </a:rPr>
              <a:t>tensorflow</a:t>
            </a:r>
            <a:r>
              <a:rPr lang="en-US" sz="1800" b="0" strike="noStrike" spc="-1" dirty="0">
                <a:solidFill>
                  <a:srgbClr val="000000"/>
                </a:solidFill>
                <a:latin typeface="Nobel-Book"/>
                <a:ea typeface="DejaVu Sans"/>
              </a:rPr>
              <a:t> , pandas , </a:t>
            </a:r>
            <a:r>
              <a:rPr lang="en-US" sz="1800" b="0" strike="noStrike" spc="-1" dirty="0" err="1">
                <a:solidFill>
                  <a:srgbClr val="000000"/>
                </a:solidFill>
                <a:latin typeface="Nobel-Book"/>
                <a:ea typeface="DejaVu Sans"/>
              </a:rPr>
              <a:t>numpy</a:t>
            </a:r>
            <a:endParaRPr lang="en-US" sz="1800" b="0" strike="noStrike" spc="-1" dirty="0">
              <a:latin typeface="Arial"/>
            </a:endParaRPr>
          </a:p>
          <a:p>
            <a:pPr marL="432000" indent="-323280">
              <a:lnSpc>
                <a:spcPct val="100000"/>
              </a:lnSpc>
              <a:spcBef>
                <a:spcPts val="1417"/>
              </a:spcBef>
              <a:spcAft>
                <a:spcPts val="0"/>
              </a:spcAft>
              <a:buClr>
                <a:srgbClr val="000000"/>
              </a:buClr>
              <a:buSzPct val="45000"/>
              <a:buFont typeface="Wingdings" charset="2"/>
              <a:buChar char=""/>
            </a:pPr>
            <a:r>
              <a:rPr lang="en-US" sz="1800" b="0" strike="noStrike" spc="-1" dirty="0">
                <a:solidFill>
                  <a:srgbClr val="000000"/>
                </a:solidFill>
                <a:latin typeface="Nobel-Book"/>
                <a:ea typeface="DejaVu Sans"/>
              </a:rPr>
              <a:t>Hardware requirement : 8gb ram , 120gb storage</a:t>
            </a:r>
            <a:endParaRPr lang="en-US" sz="1800" b="0" strike="noStrike" spc="-1" dirty="0">
              <a:latin typeface="Arial"/>
            </a:endParaRPr>
          </a:p>
          <a:p>
            <a:pPr>
              <a:buFont typeface="Arial" panose="020B0604020202020204" pitchFamily="34" charset="0"/>
              <a:buChar char="•"/>
            </a:pPr>
            <a:endParaRPr lang="en-IN" sz="1600" dirty="0">
              <a:latin typeface="+mj-lt"/>
            </a:endParaRPr>
          </a:p>
        </p:txBody>
      </p:sp>
    </p:spTree>
    <p:extLst>
      <p:ext uri="{BB962C8B-B14F-4D97-AF65-F5344CB8AC3E}">
        <p14:creationId xmlns:p14="http://schemas.microsoft.com/office/powerpoint/2010/main" val="2204324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7</a:t>
            </a:fld>
            <a:endParaRPr lang="en-NZ" dirty="0"/>
          </a:p>
        </p:txBody>
      </p:sp>
      <p:sp>
        <p:nvSpPr>
          <p:cNvPr id="3" name="Title 2">
            <a:extLst>
              <a:ext uri="{FF2B5EF4-FFF2-40B4-BE49-F238E27FC236}">
                <a16:creationId xmlns:a16="http://schemas.microsoft.com/office/drawing/2014/main" id="{46B0F394-17D1-BFE7-7411-7D0F58EEF2FB}"/>
              </a:ext>
            </a:extLst>
          </p:cNvPr>
          <p:cNvSpPr>
            <a:spLocks noGrp="1"/>
          </p:cNvSpPr>
          <p:nvPr>
            <p:ph type="title"/>
          </p:nvPr>
        </p:nvSpPr>
        <p:spPr>
          <a:xfrm>
            <a:off x="695400" y="395786"/>
            <a:ext cx="7458000" cy="838202"/>
          </a:xfrm>
        </p:spPr>
        <p:txBody>
          <a:bodyPr/>
          <a:lstStyle/>
          <a:p>
            <a:r>
              <a:rPr lang="en-US" dirty="0">
                <a:solidFill>
                  <a:srgbClr val="FF0000"/>
                </a:solidFill>
              </a:rPr>
              <a:t>Existing system and proposed system</a:t>
            </a:r>
            <a:endParaRPr lang="en-IN" dirty="0">
              <a:solidFill>
                <a:srgbClr val="FF0000"/>
              </a:solidFill>
            </a:endParaRPr>
          </a:p>
        </p:txBody>
      </p:sp>
      <p:sp>
        <p:nvSpPr>
          <p:cNvPr id="4" name="Text Placeholder 3">
            <a:extLst>
              <a:ext uri="{FF2B5EF4-FFF2-40B4-BE49-F238E27FC236}">
                <a16:creationId xmlns:a16="http://schemas.microsoft.com/office/drawing/2014/main" id="{B147A7F1-445C-1C95-739F-6E0AB892505C}"/>
              </a:ext>
            </a:extLst>
          </p:cNvPr>
          <p:cNvSpPr>
            <a:spLocks noGrp="1"/>
          </p:cNvSpPr>
          <p:nvPr>
            <p:ph type="body" sz="quarter" idx="17"/>
          </p:nvPr>
        </p:nvSpPr>
        <p:spPr>
          <a:xfrm>
            <a:off x="695400" y="1371600"/>
            <a:ext cx="10801201" cy="4572000"/>
          </a:xfrm>
        </p:spPr>
        <p:txBody>
          <a:bodyPr/>
          <a:lstStyle/>
          <a:p>
            <a:pPr marL="432000" indent="-323280">
              <a:lnSpc>
                <a:spcPct val="100000"/>
              </a:lnSpc>
              <a:spcBef>
                <a:spcPts val="1417"/>
              </a:spcBef>
              <a:spcAft>
                <a:spcPts val="0"/>
              </a:spcAft>
              <a:buClr>
                <a:srgbClr val="000000"/>
              </a:buClr>
              <a:buSzPct val="45000"/>
              <a:buFont typeface="Wingdings" charset="2"/>
              <a:buChar char=""/>
            </a:pPr>
            <a:r>
              <a:rPr lang="en-US" sz="1800" b="0" strike="noStrike" spc="-1" dirty="0">
                <a:solidFill>
                  <a:srgbClr val="000000"/>
                </a:solidFill>
                <a:latin typeface="Nobel-Book"/>
                <a:ea typeface="DejaVu Sans"/>
              </a:rPr>
              <a:t>In real time there are the website and some weather app ,  which are showing the real time Air pollution index on the basis of sensor the data which they have collected.</a:t>
            </a:r>
            <a:endParaRPr lang="en-US" sz="1800" b="0" strike="noStrike" spc="-1" dirty="0">
              <a:latin typeface="Arial"/>
            </a:endParaRPr>
          </a:p>
          <a:p>
            <a:pPr marL="432000" indent="-323280">
              <a:lnSpc>
                <a:spcPct val="100000"/>
              </a:lnSpc>
              <a:spcBef>
                <a:spcPts val="1417"/>
              </a:spcBef>
              <a:spcAft>
                <a:spcPts val="0"/>
              </a:spcAft>
              <a:buClr>
                <a:srgbClr val="000000"/>
              </a:buClr>
              <a:buSzPct val="45000"/>
              <a:buFont typeface="Wingdings" charset="2"/>
              <a:buChar char=""/>
            </a:pPr>
            <a:r>
              <a:rPr lang="en-US" sz="1800" b="0" strike="noStrike" spc="-1" dirty="0">
                <a:solidFill>
                  <a:srgbClr val="000000"/>
                </a:solidFill>
                <a:latin typeface="Nobel-Book"/>
                <a:ea typeface="DejaVu Sans"/>
              </a:rPr>
              <a:t>In real time there are no any website which can forecast the air pollution they are just giving us the data which they have collected using the different sensors over there in atmosphere.</a:t>
            </a:r>
            <a:endParaRPr lang="en-US" sz="1800" b="0" strike="noStrike" spc="-1" dirty="0">
              <a:latin typeface="Arial"/>
            </a:endParaRPr>
          </a:p>
          <a:p>
            <a:pPr marL="432000" indent="-323280">
              <a:lnSpc>
                <a:spcPct val="100000"/>
              </a:lnSpc>
              <a:spcBef>
                <a:spcPts val="1417"/>
              </a:spcBef>
              <a:spcAft>
                <a:spcPts val="0"/>
              </a:spcAft>
              <a:buClr>
                <a:srgbClr val="000000"/>
              </a:buClr>
              <a:buSzPct val="45000"/>
              <a:buFont typeface="Wingdings" charset="2"/>
              <a:buChar char=""/>
            </a:pPr>
            <a:r>
              <a:rPr lang="en-US" sz="1800" b="0" strike="noStrike" spc="-1" dirty="0">
                <a:solidFill>
                  <a:srgbClr val="000000"/>
                </a:solidFill>
                <a:latin typeface="Nobel-Book"/>
                <a:ea typeface="DejaVu Sans"/>
              </a:rPr>
              <a:t>But for our model we don’t need any real time data instead of that we can just use the existing data which they have collected and we can forecast on the basis of that.</a:t>
            </a:r>
            <a:endParaRPr lang="en-US" sz="1800" b="0" strike="noStrike" spc="-1" dirty="0">
              <a:latin typeface="Arial"/>
            </a:endParaRPr>
          </a:p>
          <a:p>
            <a:pPr marL="432000" indent="-323280">
              <a:lnSpc>
                <a:spcPct val="100000"/>
              </a:lnSpc>
              <a:spcBef>
                <a:spcPts val="1417"/>
              </a:spcBef>
              <a:spcAft>
                <a:spcPts val="0"/>
              </a:spcAft>
              <a:buClr>
                <a:srgbClr val="000000"/>
              </a:buClr>
              <a:buSzPct val="45000"/>
              <a:buFont typeface="Wingdings" charset="2"/>
              <a:buChar char=""/>
            </a:pPr>
            <a:r>
              <a:rPr lang="en-US" sz="1800" b="0" strike="noStrike" spc="-1" dirty="0">
                <a:solidFill>
                  <a:srgbClr val="000000"/>
                </a:solidFill>
                <a:latin typeface="Nobel-Book"/>
                <a:ea typeface="DejaVu Sans"/>
              </a:rPr>
              <a:t>The proposed project is that we just have to give the last 15 days of data and based on that it will forecast the Air pollution based on that. We have to give the data based on this parameters like Dew , temperature , pressure , </a:t>
            </a:r>
            <a:r>
              <a:rPr lang="en-US" sz="1800" b="0" strike="noStrike" spc="-1" dirty="0" err="1">
                <a:solidFill>
                  <a:srgbClr val="000000"/>
                </a:solidFill>
                <a:latin typeface="Nobel-Book"/>
                <a:ea typeface="DejaVu Sans"/>
              </a:rPr>
              <a:t>wind_Dir</a:t>
            </a:r>
            <a:r>
              <a:rPr lang="en-US" sz="1800" b="0" strike="noStrike" spc="-1" dirty="0">
                <a:solidFill>
                  <a:srgbClr val="000000"/>
                </a:solidFill>
                <a:latin typeface="Nobel-Book"/>
                <a:ea typeface="DejaVu Sans"/>
              </a:rPr>
              <a:t> , </a:t>
            </a:r>
            <a:r>
              <a:rPr lang="en-US" sz="1800" b="0" strike="noStrike" spc="-1" dirty="0" err="1">
                <a:solidFill>
                  <a:srgbClr val="000000"/>
                </a:solidFill>
                <a:latin typeface="Nobel-Book"/>
                <a:ea typeface="DejaVu Sans"/>
              </a:rPr>
              <a:t>wind_speed</a:t>
            </a:r>
            <a:r>
              <a:rPr lang="en-US" sz="1800" b="0" strike="noStrike" spc="-1" dirty="0">
                <a:solidFill>
                  <a:srgbClr val="000000"/>
                </a:solidFill>
                <a:latin typeface="Nobel-Book"/>
                <a:ea typeface="DejaVu Sans"/>
              </a:rPr>
              <a:t> , snow , rain and pollution. </a:t>
            </a:r>
            <a:endParaRPr lang="en-US" sz="1800" b="0" strike="noStrike" spc="-1" dirty="0">
              <a:latin typeface="Arial"/>
            </a:endParaRPr>
          </a:p>
          <a:p>
            <a:pPr>
              <a:buFont typeface="Arial" panose="020B0604020202020204" pitchFamily="34" charset="0"/>
              <a:buChar char="•"/>
            </a:pPr>
            <a:endParaRPr lang="en-IN" sz="1600" dirty="0">
              <a:latin typeface="+mj-lt"/>
            </a:endParaRPr>
          </a:p>
        </p:txBody>
      </p:sp>
    </p:spTree>
    <p:extLst>
      <p:ext uri="{BB962C8B-B14F-4D97-AF65-F5344CB8AC3E}">
        <p14:creationId xmlns:p14="http://schemas.microsoft.com/office/powerpoint/2010/main" val="4199657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8</a:t>
            </a:fld>
            <a:endParaRPr lang="en-NZ" dirty="0"/>
          </a:p>
        </p:txBody>
      </p:sp>
      <p:sp>
        <p:nvSpPr>
          <p:cNvPr id="3" name="Title 2">
            <a:extLst>
              <a:ext uri="{FF2B5EF4-FFF2-40B4-BE49-F238E27FC236}">
                <a16:creationId xmlns:a16="http://schemas.microsoft.com/office/drawing/2014/main" id="{429EF15C-445A-CA0F-7014-09E9CE635C5C}"/>
              </a:ext>
            </a:extLst>
          </p:cNvPr>
          <p:cNvSpPr>
            <a:spLocks noGrp="1"/>
          </p:cNvSpPr>
          <p:nvPr>
            <p:ph type="title"/>
          </p:nvPr>
        </p:nvSpPr>
        <p:spPr/>
        <p:txBody>
          <a:bodyPr/>
          <a:lstStyle/>
          <a:p>
            <a:r>
              <a:rPr lang="en-US" dirty="0">
                <a:solidFill>
                  <a:srgbClr val="FF0000"/>
                </a:solidFill>
              </a:rPr>
              <a:t>Methodology</a:t>
            </a:r>
            <a:endParaRPr lang="en-IN" dirty="0">
              <a:solidFill>
                <a:srgbClr val="FF0000"/>
              </a:solidFill>
            </a:endParaRPr>
          </a:p>
        </p:txBody>
      </p:sp>
      <p:sp>
        <p:nvSpPr>
          <p:cNvPr id="4" name="Text Placeholder 3">
            <a:extLst>
              <a:ext uri="{FF2B5EF4-FFF2-40B4-BE49-F238E27FC236}">
                <a16:creationId xmlns:a16="http://schemas.microsoft.com/office/drawing/2014/main" id="{F17C074A-D678-8AD7-71F4-55053F63CEC6}"/>
              </a:ext>
            </a:extLst>
          </p:cNvPr>
          <p:cNvSpPr>
            <a:spLocks noGrp="1"/>
          </p:cNvSpPr>
          <p:nvPr>
            <p:ph type="body" sz="quarter" idx="17"/>
          </p:nvPr>
        </p:nvSpPr>
        <p:spPr>
          <a:xfrm>
            <a:off x="695400" y="1371600"/>
            <a:ext cx="10801201" cy="4722816"/>
          </a:xfrm>
        </p:spPr>
        <p:txBody>
          <a:bodyPr/>
          <a:lstStyle/>
          <a:p>
            <a:pPr>
              <a:buFont typeface="Arial" panose="020B0604020202020204" pitchFamily="34" charset="0"/>
              <a:buChar char="•"/>
            </a:pPr>
            <a:r>
              <a:rPr lang="en-IN" sz="1800" dirty="0">
                <a:solidFill>
                  <a:schemeClr val="tx1"/>
                </a:solidFill>
                <a:latin typeface="+mj-lt"/>
              </a:rPr>
              <a:t>In this research we are going to use the famous Recurrent Neural Network algorithm which are LSTM(Long Short term memory) and GRU(Gated Recurrent Unit).</a:t>
            </a:r>
          </a:p>
          <a:p>
            <a:pPr>
              <a:buFont typeface="Arial" panose="020B0604020202020204" pitchFamily="34" charset="0"/>
              <a:buChar char="•"/>
            </a:pPr>
            <a:endParaRPr lang="en-IN" sz="1600" dirty="0">
              <a:latin typeface="+mj-lt"/>
            </a:endParaRPr>
          </a:p>
        </p:txBody>
      </p:sp>
      <p:pic>
        <p:nvPicPr>
          <p:cNvPr id="5" name="Picture 4">
            <a:extLst>
              <a:ext uri="{FF2B5EF4-FFF2-40B4-BE49-F238E27FC236}">
                <a16:creationId xmlns:a16="http://schemas.microsoft.com/office/drawing/2014/main" id="{C02E7F78-E6C7-4D7D-12EE-196406997A3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2057400"/>
            <a:ext cx="6336704" cy="3972272"/>
          </a:xfrm>
          <a:prstGeom prst="rect">
            <a:avLst/>
          </a:prstGeom>
          <a:noFill/>
          <a:ln>
            <a:noFill/>
          </a:ln>
        </p:spPr>
      </p:pic>
    </p:spTree>
    <p:extLst>
      <p:ext uri="{BB962C8B-B14F-4D97-AF65-F5344CB8AC3E}">
        <p14:creationId xmlns:p14="http://schemas.microsoft.com/office/powerpoint/2010/main" val="2291746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9</a:t>
            </a:fld>
            <a:endParaRPr lang="en-NZ" dirty="0"/>
          </a:p>
        </p:txBody>
      </p:sp>
      <p:sp>
        <p:nvSpPr>
          <p:cNvPr id="3" name="Title 2">
            <a:extLst>
              <a:ext uri="{FF2B5EF4-FFF2-40B4-BE49-F238E27FC236}">
                <a16:creationId xmlns:a16="http://schemas.microsoft.com/office/drawing/2014/main" id="{E1924B3B-FDD4-4C0D-D73C-EFAAC68A0003}"/>
              </a:ext>
            </a:extLst>
          </p:cNvPr>
          <p:cNvSpPr>
            <a:spLocks noGrp="1"/>
          </p:cNvSpPr>
          <p:nvPr>
            <p:ph type="title"/>
          </p:nvPr>
        </p:nvSpPr>
        <p:spPr/>
        <p:txBody>
          <a:bodyPr/>
          <a:lstStyle/>
          <a:p>
            <a:r>
              <a:rPr lang="en-US" dirty="0" err="1">
                <a:solidFill>
                  <a:srgbClr val="FF0000"/>
                </a:solidFill>
              </a:rPr>
              <a:t>Cont</a:t>
            </a:r>
            <a:r>
              <a:rPr lang="en-US" dirty="0">
                <a:solidFill>
                  <a:srgbClr val="FF0000"/>
                </a:solidFill>
              </a:rPr>
              <a:t>…</a:t>
            </a:r>
            <a:endParaRPr lang="en-IN" dirty="0">
              <a:solidFill>
                <a:srgbClr val="FF0000"/>
              </a:solidFill>
            </a:endParaRPr>
          </a:p>
        </p:txBody>
      </p:sp>
      <p:sp>
        <p:nvSpPr>
          <p:cNvPr id="4" name="Text Placeholder 3">
            <a:extLst>
              <a:ext uri="{FF2B5EF4-FFF2-40B4-BE49-F238E27FC236}">
                <a16:creationId xmlns:a16="http://schemas.microsoft.com/office/drawing/2014/main" id="{B7F99835-2328-0775-9537-861E2DE1C62F}"/>
              </a:ext>
            </a:extLst>
          </p:cNvPr>
          <p:cNvSpPr>
            <a:spLocks noGrp="1"/>
          </p:cNvSpPr>
          <p:nvPr>
            <p:ph type="body" sz="quarter" idx="17"/>
          </p:nvPr>
        </p:nvSpPr>
        <p:spPr>
          <a:xfrm>
            <a:off x="695400" y="1371600"/>
            <a:ext cx="10801201" cy="4722816"/>
          </a:xfrm>
        </p:spPr>
        <p:txBody>
          <a:bodyPr/>
          <a:lstStyle/>
          <a:p>
            <a:pPr>
              <a:buFont typeface="Arial" panose="020B0604020202020204" pitchFamily="34" charset="0"/>
              <a:buChar char="•"/>
            </a:pPr>
            <a:r>
              <a:rPr lang="en-IN" sz="1800" dirty="0">
                <a:solidFill>
                  <a:schemeClr val="tx1"/>
                </a:solidFill>
                <a:latin typeface="+mj-lt"/>
              </a:rPr>
              <a:t>We have created a model based on the both the LSTM and GRU. We have added the different layers of LSTM and GRU to it to run it.</a:t>
            </a:r>
          </a:p>
          <a:p>
            <a:pPr>
              <a:buFont typeface="Arial" panose="020B0604020202020204" pitchFamily="34" charset="0"/>
              <a:buChar char="•"/>
            </a:pPr>
            <a:r>
              <a:rPr lang="en-IN" sz="1800" dirty="0">
                <a:solidFill>
                  <a:schemeClr val="tx1"/>
                </a:solidFill>
                <a:latin typeface="+mj-lt"/>
              </a:rPr>
              <a:t>The model is quite accurate while forecasting the data for the air pollution.</a:t>
            </a:r>
          </a:p>
          <a:p>
            <a:pPr>
              <a:buFont typeface="Arial" panose="020B0604020202020204" pitchFamily="34" charset="0"/>
              <a:buChar char="•"/>
            </a:pPr>
            <a:r>
              <a:rPr lang="en-IN" sz="1800" dirty="0">
                <a:solidFill>
                  <a:schemeClr val="tx1"/>
                </a:solidFill>
                <a:latin typeface="+mj-lt"/>
              </a:rPr>
              <a:t>We have added some layers for the Dropout which will drop out the some of the neurons which are not useful or the neurons which are not sending the data to the next layer.</a:t>
            </a:r>
          </a:p>
          <a:p>
            <a:pPr>
              <a:buFont typeface="Arial" panose="020B0604020202020204" pitchFamily="34" charset="0"/>
              <a:buChar char="•"/>
            </a:pPr>
            <a:r>
              <a:rPr lang="en-IN" sz="1800" dirty="0">
                <a:solidFill>
                  <a:schemeClr val="tx1"/>
                </a:solidFill>
                <a:latin typeface="+mj-lt"/>
              </a:rPr>
              <a:t>The optimizer we have used is Adam optimizer with the learning rate of 0.001.</a:t>
            </a:r>
          </a:p>
          <a:p>
            <a:pPr>
              <a:buFont typeface="Arial" panose="020B0604020202020204" pitchFamily="34" charset="0"/>
              <a:buChar char="•"/>
            </a:pPr>
            <a:r>
              <a:rPr lang="en-IN" sz="1800" dirty="0">
                <a:solidFill>
                  <a:schemeClr val="tx1"/>
                </a:solidFill>
                <a:latin typeface="+mj-lt"/>
              </a:rPr>
              <a:t>Based on this parameter we have trained the model with the 200 epoch value and 25 step per epoch value.</a:t>
            </a:r>
          </a:p>
          <a:p>
            <a:pPr marL="0" indent="0">
              <a:buNone/>
            </a:pPr>
            <a:endParaRPr lang="en-IN" sz="1800" dirty="0">
              <a:latin typeface="+mj-lt"/>
            </a:endParaRPr>
          </a:p>
        </p:txBody>
      </p:sp>
    </p:spTree>
    <p:extLst>
      <p:ext uri="{BB962C8B-B14F-4D97-AF65-F5344CB8AC3E}">
        <p14:creationId xmlns:p14="http://schemas.microsoft.com/office/powerpoint/2010/main" val="817065399"/>
      </p:ext>
    </p:extLst>
  </p:cSld>
  <p:clrMapOvr>
    <a:masterClrMapping/>
  </p:clrMapOvr>
</p:sld>
</file>

<file path=ppt/theme/theme1.xml><?xml version="1.0" encoding="utf-8"?>
<a:theme xmlns:a="http://schemas.openxmlformats.org/drawingml/2006/main" name="REVA REVISED TEMPLATE-1">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iroko_LI master PPT template vs6_17 May" id="{612B838A-5E32-418B-B7C4-7EB4F3A298E7}" vid="{DD7C752D-2EC0-456A-A201-074024275761}"/>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genda">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vider">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Media / Video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opy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Copy and Imag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able &amp; Graphs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Flow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Thank You ">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60ADC236C7AC742BB0BFCA0FFECEA3A" ma:contentTypeVersion="0" ma:contentTypeDescription="Create a new document." ma:contentTypeScope="" ma:versionID="6b302963b2d4f2b039b5a5db900d0a6b">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AE24FE-195A-4977-9740-21B0E7B6E428}">
  <ds:schemaRefs>
    <ds:schemaRef ds:uri="http://schemas.microsoft.com/sharepoint/v3/contenttype/forms"/>
  </ds:schemaRefs>
</ds:datastoreItem>
</file>

<file path=customXml/itemProps2.xml><?xml version="1.0" encoding="utf-8"?>
<ds:datastoreItem xmlns:ds="http://schemas.openxmlformats.org/officeDocument/2006/customXml" ds:itemID="{74916671-0E7D-4594-8037-60C70BF44351}">
  <ds:schemaRefs>
    <ds:schemaRef ds:uri="http://schemas.microsoft.com/office/2006/metadata/properties"/>
    <ds:schemaRef ds:uri="http://www.w3.org/XML/1998/namespace"/>
    <ds:schemaRef ds:uri="http://purl.org/dc/elements/1.1/"/>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5A6C91B7-41B2-43A3-A2C0-738920E68A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REVA REVISED TEMPLATE-1</Template>
  <TotalTime>1703</TotalTime>
  <Words>1485</Words>
  <Application>Microsoft Office PowerPoint</Application>
  <PresentationFormat>Widescreen</PresentationFormat>
  <Paragraphs>110</Paragraphs>
  <Slides>23</Slides>
  <Notes>0</Notes>
  <HiddenSlides>0</HiddenSlides>
  <MMClips>0</MMClips>
  <ScaleCrop>false</ScaleCrop>
  <HeadingPairs>
    <vt:vector size="6" baseType="variant">
      <vt:variant>
        <vt:lpstr>Fonts Used</vt:lpstr>
      </vt:variant>
      <vt:variant>
        <vt:i4>4</vt:i4>
      </vt:variant>
      <vt:variant>
        <vt:lpstr>Theme</vt:lpstr>
      </vt:variant>
      <vt:variant>
        <vt:i4>9</vt:i4>
      </vt:variant>
      <vt:variant>
        <vt:lpstr>Slide Titles</vt:lpstr>
      </vt:variant>
      <vt:variant>
        <vt:i4>23</vt:i4>
      </vt:variant>
    </vt:vector>
  </HeadingPairs>
  <TitlesOfParts>
    <vt:vector size="36" baseType="lpstr">
      <vt:lpstr>Arial</vt:lpstr>
      <vt:lpstr>Nobel-Book</vt:lpstr>
      <vt:lpstr>Roboto Medium</vt:lpstr>
      <vt:lpstr>Wingdings</vt:lpstr>
      <vt:lpstr>REVA REVISED TEMPLATE-1</vt:lpstr>
      <vt:lpstr>Agenda</vt:lpstr>
      <vt:lpstr>Divider</vt:lpstr>
      <vt:lpstr>Media / Video Slide</vt:lpstr>
      <vt:lpstr>Copy Slides</vt:lpstr>
      <vt:lpstr>Copy and Image</vt:lpstr>
      <vt:lpstr>Table &amp; Graphs Slide</vt:lpstr>
      <vt:lpstr>Flow Slides</vt:lpstr>
      <vt:lpstr>Thank You </vt:lpstr>
      <vt:lpstr>                   Major Project –Final Viva –Voce          Master of  Computer Applications                             VI Semester – 2022         </vt:lpstr>
      <vt:lpstr>PowerPoint Presentation</vt:lpstr>
      <vt:lpstr>Agenda</vt:lpstr>
      <vt:lpstr>Introduction</vt:lpstr>
      <vt:lpstr>Cont..</vt:lpstr>
      <vt:lpstr>Software and hardware requirement</vt:lpstr>
      <vt:lpstr>Existing system and proposed system</vt:lpstr>
      <vt:lpstr>Methodology</vt:lpstr>
      <vt:lpstr>Cont…</vt:lpstr>
      <vt:lpstr>Implementation</vt:lpstr>
      <vt:lpstr>PowerPoint Presentation</vt:lpstr>
      <vt:lpstr>Cont..</vt:lpstr>
      <vt:lpstr>Result</vt:lpstr>
      <vt:lpstr>Cont..</vt:lpstr>
      <vt:lpstr>Cont..</vt:lpstr>
      <vt:lpstr>Cont..</vt:lpstr>
      <vt:lpstr>Cont…</vt:lpstr>
      <vt:lpstr>Cont..</vt:lpstr>
      <vt:lpstr>Cont..</vt:lpstr>
      <vt:lpstr>Cont..</vt:lpstr>
      <vt:lpstr>Conclusion</vt:lpstr>
      <vt:lpstr>Thank You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girija</dc:creator>
  <cp:lastModifiedBy>JUNED ASLAM DAVADA</cp:lastModifiedBy>
  <cp:revision>275</cp:revision>
  <cp:lastPrinted>2018-09-28T07:11:06Z</cp:lastPrinted>
  <dcterms:created xsi:type="dcterms:W3CDTF">2020-08-17T03:18:34Z</dcterms:created>
  <dcterms:modified xsi:type="dcterms:W3CDTF">2022-07-29T14:42:52Z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0x010100B60ADC236C7AC742BB0BFCA0FFECEA3A</vt:lpwstr>
  </property>
</Properties>
</file>