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/>
  </p:normalViewPr>
  <p:slideViewPr>
    <p:cSldViewPr snapToGrid="0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218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500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434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18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566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05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638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863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479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E95D-7064-0136-D436-E08BBEAD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r>
              <a:rPr lang="en-US" i="0" dirty="0">
                <a:latin typeface="Chalkboard" panose="03050602040202020205" pitchFamily="66" charset="77"/>
              </a:rPr>
              <a:t>Popular baby names in era of 1800-1900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A2789-E41C-08B2-440B-998EC89D4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40911" cy="2709862"/>
          </a:xfrm>
        </p:spPr>
        <p:txBody>
          <a:bodyPr>
            <a:normAutofit/>
          </a:bodyPr>
          <a:lstStyle/>
          <a:p>
            <a:r>
              <a:rPr lang="en-US" dirty="0"/>
              <a:t>Michelle Houston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C3887CB8-C41F-1B65-1E14-3B37140D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56" r="1063" b="-1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241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E95D-7064-0136-D436-E08BBEAD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960" y="1741989"/>
            <a:ext cx="5100801" cy="483710"/>
          </a:xfrm>
        </p:spPr>
        <p:txBody>
          <a:bodyPr>
            <a:noAutofit/>
          </a:bodyPr>
          <a:lstStyle/>
          <a:p>
            <a:r>
              <a:rPr lang="en-US" sz="2800" i="0" dirty="0">
                <a:latin typeface="Chalkboard" panose="03050602040202020205" pitchFamily="66" charset="77"/>
              </a:rPr>
              <a:t>Thank you so much</a:t>
            </a:r>
          </a:p>
        </p:txBody>
      </p:sp>
      <p:sp>
        <p:nvSpPr>
          <p:cNvPr id="59" name="Freeform: Shape 3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3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C3887CB8-C41F-1B65-1E14-3B37140D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3" r="1196" b="-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086BF-D913-A400-EA2E-C173D7D1CB94}"/>
              </a:ext>
            </a:extLst>
          </p:cNvPr>
          <p:cNvSpPr txBox="1"/>
          <p:nvPr/>
        </p:nvSpPr>
        <p:spPr>
          <a:xfrm>
            <a:off x="1849487" y="1713203"/>
            <a:ext cx="359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E95D-7064-0136-D436-E08BBEAD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332" y="461461"/>
            <a:ext cx="4912419" cy="1087481"/>
          </a:xfrm>
        </p:spPr>
        <p:txBody>
          <a:bodyPr>
            <a:normAutofit/>
          </a:bodyPr>
          <a:lstStyle/>
          <a:p>
            <a:r>
              <a:rPr lang="en-US" i="0" dirty="0">
                <a:latin typeface="Chalkboard" panose="03050602040202020205" pitchFamily="66" charset="77"/>
              </a:rPr>
              <a:t>DATA DECADE</a:t>
            </a:r>
          </a:p>
        </p:txBody>
      </p:sp>
      <p:sp>
        <p:nvSpPr>
          <p:cNvPr id="59" name="Freeform: Shape 3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3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C3887CB8-C41F-1B65-1E14-3B37140D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3" r="1196" b="-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0AF9FA27-F429-454E-6B2D-51B27E5E8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94" y="1579100"/>
            <a:ext cx="3980439" cy="471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E95D-7064-0136-D436-E08BBEAD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332" y="461461"/>
            <a:ext cx="4912419" cy="1087481"/>
          </a:xfrm>
        </p:spPr>
        <p:txBody>
          <a:bodyPr>
            <a:normAutofit fontScale="90000"/>
          </a:bodyPr>
          <a:lstStyle/>
          <a:p>
            <a:r>
              <a:rPr lang="en-US" i="0" dirty="0">
                <a:latin typeface="Chalkboard" panose="03050602040202020205" pitchFamily="66" charset="77"/>
              </a:rPr>
              <a:t>5 MOST POPULAR FEMALE NAMES</a:t>
            </a:r>
          </a:p>
        </p:txBody>
      </p:sp>
      <p:sp>
        <p:nvSpPr>
          <p:cNvPr id="59" name="Freeform: Shape 3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3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C3887CB8-C41F-1B65-1E14-3B37140D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3" r="1196" b="-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0F57C10-33C1-4474-B715-F2BC92C3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9" y="2599657"/>
            <a:ext cx="5753741" cy="18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E95D-7064-0136-D436-E08BBEAD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685691"/>
            <a:ext cx="5100801" cy="863251"/>
          </a:xfrm>
        </p:spPr>
        <p:txBody>
          <a:bodyPr>
            <a:normAutofit/>
          </a:bodyPr>
          <a:lstStyle/>
          <a:p>
            <a:r>
              <a:rPr lang="en-US" sz="2000" i="0" dirty="0">
                <a:latin typeface="Chalkboard" panose="03050602040202020205" pitchFamily="66" charset="77"/>
              </a:rPr>
              <a:t>5 MORE MOST POPULAR FEMALE NAMES</a:t>
            </a:r>
          </a:p>
        </p:txBody>
      </p:sp>
      <p:sp>
        <p:nvSpPr>
          <p:cNvPr id="59" name="Freeform: Shape 3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3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C3887CB8-C41F-1B65-1E14-3B37140D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3" r="1196" b="-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D33008D5-6768-1AAB-2F20-BE88E1A5F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" y="2441718"/>
            <a:ext cx="5058963" cy="16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1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E95D-7064-0136-D436-E08BBEAD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685691"/>
            <a:ext cx="5100801" cy="863251"/>
          </a:xfrm>
        </p:spPr>
        <p:txBody>
          <a:bodyPr>
            <a:normAutofit/>
          </a:bodyPr>
          <a:lstStyle/>
          <a:p>
            <a:r>
              <a:rPr lang="en-US" sz="2000" i="0" dirty="0">
                <a:latin typeface="Chalkboard" panose="03050602040202020205" pitchFamily="66" charset="77"/>
              </a:rPr>
              <a:t>MOST POPULAR MALE NAMES</a:t>
            </a:r>
          </a:p>
        </p:txBody>
      </p:sp>
      <p:sp>
        <p:nvSpPr>
          <p:cNvPr id="59" name="Freeform: Shape 3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3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C3887CB8-C41F-1B65-1E14-3B37140D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3" r="1196" b="-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  <p:pic>
        <p:nvPicPr>
          <p:cNvPr id="5" name="Picture 4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932AE891-F809-D76B-0934-AFB862AF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67" y="1677317"/>
            <a:ext cx="3347479" cy="47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4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E95D-7064-0136-D436-E08BBEAD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685691"/>
            <a:ext cx="5100801" cy="863251"/>
          </a:xfrm>
        </p:spPr>
        <p:txBody>
          <a:bodyPr>
            <a:normAutofit/>
          </a:bodyPr>
          <a:lstStyle/>
          <a:p>
            <a:r>
              <a:rPr lang="en-US" sz="2000" i="0" dirty="0">
                <a:latin typeface="Chalkboard" panose="03050602040202020205" pitchFamily="66" charset="77"/>
              </a:rPr>
              <a:t>5 TOP  POPULAR MALE NAMES</a:t>
            </a:r>
          </a:p>
        </p:txBody>
      </p:sp>
      <p:sp>
        <p:nvSpPr>
          <p:cNvPr id="59" name="Freeform: Shape 3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3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C3887CB8-C41F-1B65-1E14-3B37140D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3" r="1196" b="-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AE973BB2-9D3E-F01E-5D95-0E0311BB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5" y="2599089"/>
            <a:ext cx="5997717" cy="20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E95D-7064-0136-D436-E08BBEAD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065232"/>
            <a:ext cx="5100801" cy="483710"/>
          </a:xfrm>
        </p:spPr>
        <p:txBody>
          <a:bodyPr>
            <a:normAutofit fontScale="90000"/>
          </a:bodyPr>
          <a:lstStyle/>
          <a:p>
            <a:r>
              <a:rPr lang="en-US" sz="2000" i="0" dirty="0">
                <a:latin typeface="Chalkboard" panose="03050602040202020205" pitchFamily="66" charset="77"/>
              </a:rPr>
              <a:t>FEMALE PLOT FOR MOST POPULAR NAMES</a:t>
            </a:r>
          </a:p>
        </p:txBody>
      </p:sp>
      <p:sp>
        <p:nvSpPr>
          <p:cNvPr id="59" name="Freeform: Shape 3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3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C3887CB8-C41F-1B65-1E14-3B37140D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3" r="1196" b="-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  <p:pic>
        <p:nvPicPr>
          <p:cNvPr id="5" name="Picture 4" descr="A graph showing the number of years&#10;&#10;Description automatically generated">
            <a:extLst>
              <a:ext uri="{FF2B5EF4-FFF2-40B4-BE49-F238E27FC236}">
                <a16:creationId xmlns:a16="http://schemas.microsoft.com/office/drawing/2014/main" id="{D256B256-39CF-2B4A-2295-EB40DB5D9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9" y="2212414"/>
            <a:ext cx="5810738" cy="35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3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E95D-7064-0136-D436-E08BBEAD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065232"/>
            <a:ext cx="5100801" cy="483710"/>
          </a:xfrm>
        </p:spPr>
        <p:txBody>
          <a:bodyPr>
            <a:normAutofit/>
          </a:bodyPr>
          <a:lstStyle/>
          <a:p>
            <a:r>
              <a:rPr lang="en-US" sz="2000" i="0" dirty="0">
                <a:latin typeface="Chalkboard" panose="03050602040202020205" pitchFamily="66" charset="77"/>
              </a:rPr>
              <a:t>MALE PLOT FOR MOST POPULAR NAMES</a:t>
            </a:r>
          </a:p>
        </p:txBody>
      </p:sp>
      <p:sp>
        <p:nvSpPr>
          <p:cNvPr id="59" name="Freeform: Shape 3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3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C3887CB8-C41F-1B65-1E14-3B37140D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3" r="1196" b="-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  <p:pic>
        <p:nvPicPr>
          <p:cNvPr id="6" name="Picture 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9090572-4A10-0623-2852-E599DDD02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4" y="2278134"/>
            <a:ext cx="5454194" cy="33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E95D-7064-0136-D436-E08BBEAD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065232"/>
            <a:ext cx="5100801" cy="483710"/>
          </a:xfrm>
        </p:spPr>
        <p:txBody>
          <a:bodyPr>
            <a:noAutofit/>
          </a:bodyPr>
          <a:lstStyle/>
          <a:p>
            <a:r>
              <a:rPr lang="en-US" sz="2800" i="0" dirty="0">
                <a:latin typeface="Chalkboard" panose="03050602040202020205" pitchFamily="66" charset="77"/>
              </a:rPr>
              <a:t>Conclusion</a:t>
            </a:r>
          </a:p>
        </p:txBody>
      </p:sp>
      <p:sp>
        <p:nvSpPr>
          <p:cNvPr id="59" name="Freeform: Shape 3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3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C3887CB8-C41F-1B65-1E14-3B37140D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3" r="1196" b="-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086BF-D913-A400-EA2E-C173D7D1CB94}"/>
              </a:ext>
            </a:extLst>
          </p:cNvPr>
          <p:cNvSpPr txBox="1"/>
          <p:nvPr/>
        </p:nvSpPr>
        <p:spPr>
          <a:xfrm>
            <a:off x="1849487" y="1713203"/>
            <a:ext cx="35930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Observation that was shown from era 1800-1900’s:</a:t>
            </a:r>
          </a:p>
          <a:p>
            <a:endParaRPr lang="en-US" dirty="0"/>
          </a:p>
          <a:p>
            <a:r>
              <a:rPr lang="en-US" dirty="0"/>
              <a:t>For Females names:</a:t>
            </a:r>
          </a:p>
          <a:p>
            <a:r>
              <a:rPr lang="en-US" dirty="0"/>
              <a:t>Mary, Anna, Emma Elizabeth, Minnie, Margaret. Then there is the Ashely’s, Amanda’s</a:t>
            </a:r>
          </a:p>
          <a:p>
            <a:endParaRPr lang="en-US" dirty="0"/>
          </a:p>
          <a:p>
            <a:r>
              <a:rPr lang="en-US" dirty="0"/>
              <a:t>For Males:</a:t>
            </a:r>
          </a:p>
          <a:p>
            <a:r>
              <a:rPr lang="en-US" dirty="0"/>
              <a:t>Michael, John, William, Frank.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91</Words>
  <Application>Microsoft Macintosh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Chalkboard</vt:lpstr>
      <vt:lpstr>Georgia Pro Semibold</vt:lpstr>
      <vt:lpstr>RocaVTI</vt:lpstr>
      <vt:lpstr>Popular baby names in era of 1800-1900</vt:lpstr>
      <vt:lpstr>DATA DECADE</vt:lpstr>
      <vt:lpstr>5 MOST POPULAR FEMALE NAMES</vt:lpstr>
      <vt:lpstr>5 MORE MOST POPULAR FEMALE NAMES</vt:lpstr>
      <vt:lpstr>MOST POPULAR MALE NAMES</vt:lpstr>
      <vt:lpstr>5 TOP  POPULAR MALE NAMES</vt:lpstr>
      <vt:lpstr>FEMALE PLOT FOR MOST POPULAR NAMES</vt:lpstr>
      <vt:lpstr>MALE PLOT FOR MOST POPULAR NAMES</vt:lpstr>
      <vt:lpstr>Conclusion</vt:lpstr>
      <vt:lpstr>Thank you so much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baby names in era of 1800-1900</dc:title>
  <dc:creator>Michelle Houston</dc:creator>
  <cp:lastModifiedBy>Michelle Houston</cp:lastModifiedBy>
  <cp:revision>1</cp:revision>
  <dcterms:created xsi:type="dcterms:W3CDTF">2024-07-03T19:40:54Z</dcterms:created>
  <dcterms:modified xsi:type="dcterms:W3CDTF">2024-07-03T20:27:38Z</dcterms:modified>
</cp:coreProperties>
</file>