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0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85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8A8411C-AF7A-D273-2FAA-8E783CDF0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3D2C7-2B4D-6C6C-1C5B-41EC8FE46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181123"/>
            <a:ext cx="9456049" cy="359411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SPACESHIP TITANTIC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41AF2-D9D5-99C8-4FE9-865D0B75D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63960"/>
            <a:ext cx="9456049" cy="1027113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 PROJECT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Michelle Houston 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6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3D2C7-2B4D-6C6C-1C5B-41EC8FE46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552782"/>
            <a:ext cx="5137520" cy="16596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AGE GROUP FOR TITANIC</a:t>
            </a: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8A8411C-AF7A-D273-2FAA-8E783CDF0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1" r="3" b="853"/>
          <a:stretch/>
        </p:blipFill>
        <p:spPr>
          <a:xfrm>
            <a:off x="6448525" y="334928"/>
            <a:ext cx="4295875" cy="20570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39DA90-4A67-0834-435C-9F233B08A282}"/>
              </a:ext>
            </a:extLst>
          </p:cNvPr>
          <p:cNvSpPr txBox="1"/>
          <p:nvPr/>
        </p:nvSpPr>
        <p:spPr>
          <a:xfrm>
            <a:off x="841248" y="2796725"/>
            <a:ext cx="5124226" cy="2770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 age group passengers were 29, youngest passengers were 0, and the oldest passengers were 79. 53% were adult ages from  20-39. Minors ages from  0-12 (9%) and senior 60+ (3%). Among the transported passengers, children 0-12 shows the highest likelihood of being transported (70%) than the older age groups.</a:t>
            </a:r>
            <a:endParaRPr lang="en-US"/>
          </a:p>
        </p:txBody>
      </p:sp>
      <p:pic>
        <p:nvPicPr>
          <p:cNvPr id="16" name="Picture 15" descr="A graph of a number of age&#10;&#10;Description automatically generated">
            <a:extLst>
              <a:ext uri="{FF2B5EF4-FFF2-40B4-BE49-F238E27FC236}">
                <a16:creationId xmlns:a16="http://schemas.microsoft.com/office/drawing/2014/main" id="{30090B09-0C5D-6F28-ADF5-90E76586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5" r="20872" b="-2"/>
          <a:stretch/>
        </p:blipFill>
        <p:spPr>
          <a:xfrm>
            <a:off x="6444227" y="2391987"/>
            <a:ext cx="4300173" cy="3655438"/>
          </a:xfrm>
          <a:prstGeom prst="rect">
            <a:avLst/>
          </a:prstGeom>
        </p:spPr>
      </p:pic>
      <p:sp>
        <p:nvSpPr>
          <p:cNvPr id="45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A7F9B4-2262-444F-8650-A1195AE9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48525" y="334928"/>
            <a:ext cx="0" cy="5712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61E8B2-19DA-4D1A-9266-FCABAF537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391995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3D2C7-2B4D-6C6C-1C5B-41EC8FE46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9856"/>
            <a:ext cx="5981860" cy="104065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Passengers per Destination Total</a:t>
            </a:r>
          </a:p>
        </p:txBody>
      </p:sp>
      <p:cxnSp>
        <p:nvCxnSpPr>
          <p:cNvPr id="26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8A8411C-AF7A-D273-2FAA-8E783CDF0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1596620" y="3972682"/>
            <a:ext cx="4681728" cy="1598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39DA90-4A67-0834-435C-9F233B08A282}"/>
              </a:ext>
            </a:extLst>
          </p:cNvPr>
          <p:cNvSpPr txBox="1"/>
          <p:nvPr/>
        </p:nvSpPr>
        <p:spPr>
          <a:xfrm>
            <a:off x="841249" y="2766669"/>
            <a:ext cx="656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53% of the passengers from Earth, 23% of the passengers from Europa, 24% from Mars.</a:t>
            </a:r>
            <a:endParaRPr lang="en-US" dirty="0"/>
          </a:p>
          <a:p>
            <a:r>
              <a:rPr lang="en-US" b="1" dirty="0"/>
              <a:t>For Destination: 69% will be debarking at TRAPPIST-1e, 20% will debark at 55 Cancri e, and 11% will be debarking at PSO J318.5-22.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2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3D2C7-2B4D-6C6C-1C5B-41EC8FE46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663960"/>
            <a:ext cx="4481500" cy="3509902"/>
          </a:xfrm>
        </p:spPr>
        <p:txBody>
          <a:bodyPr>
            <a:normAutofit/>
          </a:bodyPr>
          <a:lstStyle/>
          <a:p>
            <a:r>
              <a:rPr lang="en-US"/>
              <a:t>Where most of the passengers going?!</a:t>
            </a: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8A8411C-AF7A-D273-2FAA-8E783CDF0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334266" y="428023"/>
            <a:ext cx="4876246" cy="2743573"/>
          </a:xfrm>
          <a:prstGeom prst="rect">
            <a:avLst/>
          </a:prstGeom>
        </p:spPr>
      </p:pic>
      <p:pic>
        <p:nvPicPr>
          <p:cNvPr id="6" name="Picture 5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AF1433D8-D5B3-1CE7-DE68-26953276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16" y="2940908"/>
            <a:ext cx="4734341" cy="3569103"/>
          </a:xfrm>
          <a:prstGeom prst="rect">
            <a:avLst/>
          </a:prstGeom>
        </p:spPr>
      </p:pic>
      <p:cxnSp>
        <p:nvCxnSpPr>
          <p:cNvPr id="54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CB2E8B-F8CC-4CF1-9D6C-B01F64C8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508787"/>
            <a:ext cx="51860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3D2C7-2B4D-6C6C-1C5B-41EC8FE46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552782"/>
            <a:ext cx="5137520" cy="16596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CryoSleep VIP vs Non-VIP</a:t>
            </a: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8A8411C-AF7A-D273-2FAA-8E783CDF0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1" r="3" b="853"/>
          <a:stretch/>
        </p:blipFill>
        <p:spPr>
          <a:xfrm>
            <a:off x="6448525" y="334928"/>
            <a:ext cx="4295875" cy="2057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D180D8-257D-2018-6900-7D634C02BBC2}"/>
              </a:ext>
            </a:extLst>
          </p:cNvPr>
          <p:cNvSpPr txBox="1"/>
          <p:nvPr/>
        </p:nvSpPr>
        <p:spPr>
          <a:xfrm>
            <a:off x="841248" y="2796725"/>
            <a:ext cx="5124226" cy="2770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were no VIP’s in </a:t>
            </a:r>
            <a:r>
              <a:rPr lang="en-US"/>
              <a:t>CryoSleep</a:t>
            </a:r>
            <a:r>
              <a:rPr lang="en-US" dirty="0"/>
              <a:t>.</a:t>
            </a:r>
            <a:endParaRPr lang="en-US"/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were about 1544 passengers in </a:t>
            </a:r>
            <a:r>
              <a:rPr lang="en-US"/>
              <a:t>CryoSleep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6" name="Picture 5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B44E11D6-1E23-7F93-3609-041AA9D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57" b="-2"/>
          <a:stretch/>
        </p:blipFill>
        <p:spPr>
          <a:xfrm>
            <a:off x="6444227" y="2391987"/>
            <a:ext cx="4300173" cy="3655438"/>
          </a:xfrm>
          <a:prstGeom prst="rect">
            <a:avLst/>
          </a:prstGeom>
        </p:spPr>
      </p:pic>
      <p:sp>
        <p:nvSpPr>
          <p:cNvPr id="45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A7F9B4-2262-444F-8650-A1195AE9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48525" y="334928"/>
            <a:ext cx="0" cy="5712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61E8B2-19DA-4D1A-9266-FCABAF537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391995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8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3D2C7-2B4D-6C6C-1C5B-41EC8FE46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7024" y="552782"/>
            <a:ext cx="4423224" cy="16436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Average Spent by VIP’s and Non VIP’S</a:t>
            </a: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8A8411C-AF7A-D273-2FAA-8E783CDF0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1" r="3" b="853"/>
          <a:stretch/>
        </p:blipFill>
        <p:spPr>
          <a:xfrm>
            <a:off x="367744" y="571382"/>
            <a:ext cx="4842769" cy="2318951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person with a vip status&#10;&#10;Description automatically generated with medium confidence">
            <a:extLst>
              <a:ext uri="{FF2B5EF4-FFF2-40B4-BE49-F238E27FC236}">
                <a16:creationId xmlns:a16="http://schemas.microsoft.com/office/drawing/2014/main" id="{CCDDC656-B0B4-6183-CAAA-A202B337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44" y="3480832"/>
            <a:ext cx="4842769" cy="2990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D180D8-257D-2018-6900-7D634C02BBC2}"/>
              </a:ext>
            </a:extLst>
          </p:cNvPr>
          <p:cNvSpPr txBox="1"/>
          <p:nvPr/>
        </p:nvSpPr>
        <p:spPr>
          <a:xfrm>
            <a:off x="5907024" y="2735229"/>
            <a:ext cx="4423224" cy="31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 average VIP’s Passengers spent over $5,000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 average the non VIP’s spent a little over, close to $1800.00</a:t>
            </a:r>
          </a:p>
        </p:txBody>
      </p:sp>
      <p:cxnSp>
        <p:nvCxnSpPr>
          <p:cNvPr id="72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54463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184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Elephant</vt:lpstr>
      <vt:lpstr>Univers Condensed</vt:lpstr>
      <vt:lpstr>MimeoVTI</vt:lpstr>
      <vt:lpstr>SPACESHIP TITANTIC </vt:lpstr>
      <vt:lpstr>AGE GROUP FOR TITANIC</vt:lpstr>
      <vt:lpstr>Passengers per Destination Total</vt:lpstr>
      <vt:lpstr>Where most of the passengers going?!</vt:lpstr>
      <vt:lpstr>CryoSleep VIP vs Non-VIP</vt:lpstr>
      <vt:lpstr>Average Spent by VIP’s and Non VIP’S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TITANTIC </dc:title>
  <dc:creator>Michelle Houston</dc:creator>
  <cp:lastModifiedBy>Michelle Houston</cp:lastModifiedBy>
  <cp:revision>1</cp:revision>
  <dcterms:created xsi:type="dcterms:W3CDTF">2024-06-27T20:01:40Z</dcterms:created>
  <dcterms:modified xsi:type="dcterms:W3CDTF">2024-06-27T20:51:34Z</dcterms:modified>
</cp:coreProperties>
</file>