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26C614-2611-4195-B130-F026D3692925}" v="68" dt="2023-04-26T16:32:41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2" autoAdjust="0"/>
  </p:normalViewPr>
  <p:slideViewPr>
    <p:cSldViewPr snapToGrid="0">
      <p:cViewPr varScale="1">
        <p:scale>
          <a:sx n="81" d="100"/>
          <a:sy n="81" d="100"/>
        </p:scale>
        <p:origin x="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aid Shaikh" userId="eb1400d621cf5043" providerId="LiveId" clId="{6126C614-2611-4195-B130-F026D3692925}"/>
    <pc:docChg chg="undo custSel addSld delSld modSld sldOrd modMainMaster">
      <pc:chgData name="Junaid Shaikh" userId="eb1400d621cf5043" providerId="LiveId" clId="{6126C614-2611-4195-B130-F026D3692925}" dt="2023-04-26T16:35:13.739" v="3114" actId="1036"/>
      <pc:docMkLst>
        <pc:docMk/>
      </pc:docMkLst>
      <pc:sldChg chg="addSp delSp modSp mod">
        <pc:chgData name="Junaid Shaikh" userId="eb1400d621cf5043" providerId="LiveId" clId="{6126C614-2611-4195-B130-F026D3692925}" dt="2023-04-26T14:26:51.277" v="2880"/>
        <pc:sldMkLst>
          <pc:docMk/>
          <pc:sldMk cId="2647922467" sldId="256"/>
        </pc:sldMkLst>
        <pc:spChg chg="add del mod">
          <ac:chgData name="Junaid Shaikh" userId="eb1400d621cf5043" providerId="LiveId" clId="{6126C614-2611-4195-B130-F026D3692925}" dt="2023-04-26T12:33:49.215" v="945" actId="931"/>
          <ac:spMkLst>
            <pc:docMk/>
            <pc:sldMk cId="2647922467" sldId="256"/>
            <ac:spMk id="3" creationId="{504D8122-59A2-89A6-10A0-D087D3E85A0D}"/>
          </ac:spMkLst>
        </pc:spChg>
        <pc:spChg chg="add mod">
          <ac:chgData name="Junaid Shaikh" userId="eb1400d621cf5043" providerId="LiveId" clId="{6126C614-2611-4195-B130-F026D3692925}" dt="2023-04-26T12:37:08.531" v="983" actId="1076"/>
          <ac:spMkLst>
            <pc:docMk/>
            <pc:sldMk cId="2647922467" sldId="256"/>
            <ac:spMk id="6" creationId="{25B9878B-ACA6-1E1D-8F9A-3383EA08D45A}"/>
          </ac:spMkLst>
        </pc:spChg>
        <pc:spChg chg="add mod">
          <ac:chgData name="Junaid Shaikh" userId="eb1400d621cf5043" providerId="LiveId" clId="{6126C614-2611-4195-B130-F026D3692925}" dt="2023-04-26T12:42:36.300" v="994" actId="20577"/>
          <ac:spMkLst>
            <pc:docMk/>
            <pc:sldMk cId="2647922467" sldId="256"/>
            <ac:spMk id="7" creationId="{7448ED23-8C43-4F2E-9DC8-9A42068C1EDF}"/>
          </ac:spMkLst>
        </pc:spChg>
        <pc:spChg chg="add del mod">
          <ac:chgData name="Junaid Shaikh" userId="eb1400d621cf5043" providerId="LiveId" clId="{6126C614-2611-4195-B130-F026D3692925}" dt="2023-04-26T12:45:14.203" v="1022"/>
          <ac:spMkLst>
            <pc:docMk/>
            <pc:sldMk cId="2647922467" sldId="256"/>
            <ac:spMk id="8" creationId="{9F96AE72-EA42-211F-BEB6-B9922ADA92E0}"/>
          </ac:spMkLst>
        </pc:spChg>
        <pc:spChg chg="del">
          <ac:chgData name="Junaid Shaikh" userId="eb1400d621cf5043" providerId="LiveId" clId="{6126C614-2611-4195-B130-F026D3692925}" dt="2023-04-26T12:29:55.504" v="942" actId="478"/>
          <ac:spMkLst>
            <pc:docMk/>
            <pc:sldMk cId="2647922467" sldId="256"/>
            <ac:spMk id="11" creationId="{87B9C957-B449-0C36-F5AE-DCC6157232E5}"/>
          </ac:spMkLst>
        </pc:spChg>
        <pc:spChg chg="add mod">
          <ac:chgData name="Junaid Shaikh" userId="eb1400d621cf5043" providerId="LiveId" clId="{6126C614-2611-4195-B130-F026D3692925}" dt="2023-04-26T12:51:49.162" v="1244" actId="1076"/>
          <ac:spMkLst>
            <pc:docMk/>
            <pc:sldMk cId="2647922467" sldId="256"/>
            <ac:spMk id="12" creationId="{5C1AF4CB-F5E9-D9DB-41AE-BA90E3FA2B2D}"/>
          </ac:spMkLst>
        </pc:spChg>
        <pc:spChg chg="add mod">
          <ac:chgData name="Junaid Shaikh" userId="eb1400d621cf5043" providerId="LiveId" clId="{6126C614-2611-4195-B130-F026D3692925}" dt="2023-04-26T12:48:51.688" v="1149" actId="20577"/>
          <ac:spMkLst>
            <pc:docMk/>
            <pc:sldMk cId="2647922467" sldId="256"/>
            <ac:spMk id="13" creationId="{DD947D15-CE44-380F-FF08-440FC273899A}"/>
          </ac:spMkLst>
        </pc:spChg>
        <pc:spChg chg="del mod">
          <ac:chgData name="Junaid Shaikh" userId="eb1400d621cf5043" providerId="LiveId" clId="{6126C614-2611-4195-B130-F026D3692925}" dt="2023-04-26T12:29:48.393" v="940" actId="478"/>
          <ac:spMkLst>
            <pc:docMk/>
            <pc:sldMk cId="2647922467" sldId="256"/>
            <ac:spMk id="14" creationId="{8EF67233-FBEE-C6AF-5C47-0B50B3056976}"/>
          </ac:spMkLst>
        </pc:spChg>
        <pc:spChg chg="del">
          <ac:chgData name="Junaid Shaikh" userId="eb1400d621cf5043" providerId="LiveId" clId="{6126C614-2611-4195-B130-F026D3692925}" dt="2023-04-26T12:29:51.460" v="941" actId="478"/>
          <ac:spMkLst>
            <pc:docMk/>
            <pc:sldMk cId="2647922467" sldId="256"/>
            <ac:spMk id="15" creationId="{5B9DF267-BE27-8E08-EA3C-E449E841D747}"/>
          </ac:spMkLst>
        </pc:spChg>
        <pc:spChg chg="add mod">
          <ac:chgData name="Junaid Shaikh" userId="eb1400d621cf5043" providerId="LiveId" clId="{6126C614-2611-4195-B130-F026D3692925}" dt="2023-04-26T12:53:12.832" v="1279" actId="313"/>
          <ac:spMkLst>
            <pc:docMk/>
            <pc:sldMk cId="2647922467" sldId="256"/>
            <ac:spMk id="16" creationId="{1DF5F9AB-664E-DD32-FA9C-32BFE65FEFAD}"/>
          </ac:spMkLst>
        </pc:spChg>
        <pc:picChg chg="add mod">
          <ac:chgData name="Junaid Shaikh" userId="eb1400d621cf5043" providerId="LiveId" clId="{6126C614-2611-4195-B130-F026D3692925}" dt="2023-04-26T14:26:51.277" v="2880"/>
          <ac:picMkLst>
            <pc:docMk/>
            <pc:sldMk cId="2647922467" sldId="256"/>
            <ac:picMk id="5" creationId="{56243B51-342D-6CC9-B794-31EB4BDADBE6}"/>
          </ac:picMkLst>
        </pc:picChg>
        <pc:picChg chg="add mod">
          <ac:chgData name="Junaid Shaikh" userId="eb1400d621cf5043" providerId="LiveId" clId="{6126C614-2611-4195-B130-F026D3692925}" dt="2023-04-26T12:51:49.162" v="1244" actId="1076"/>
          <ac:picMkLst>
            <pc:docMk/>
            <pc:sldMk cId="2647922467" sldId="256"/>
            <ac:picMk id="9" creationId="{3A7D69C3-9D50-4591-896B-4CD65CA2A7CC}"/>
          </ac:picMkLst>
        </pc:picChg>
        <pc:picChg chg="del">
          <ac:chgData name="Junaid Shaikh" userId="eb1400d621cf5043" providerId="LiveId" clId="{6126C614-2611-4195-B130-F026D3692925}" dt="2023-04-26T12:29:57.510" v="943" actId="478"/>
          <ac:picMkLst>
            <pc:docMk/>
            <pc:sldMk cId="2647922467" sldId="256"/>
            <ac:picMk id="10" creationId="{AB79D473-588B-5AB5-1B11-697DD1759100}"/>
          </ac:picMkLst>
        </pc:picChg>
      </pc:sldChg>
      <pc:sldChg chg="modSp mod">
        <pc:chgData name="Junaid Shaikh" userId="eb1400d621cf5043" providerId="LiveId" clId="{6126C614-2611-4195-B130-F026D3692925}" dt="2023-04-26T12:54:40.448" v="1280" actId="207"/>
        <pc:sldMkLst>
          <pc:docMk/>
          <pc:sldMk cId="3963401476" sldId="260"/>
        </pc:sldMkLst>
        <pc:spChg chg="mod">
          <ac:chgData name="Junaid Shaikh" userId="eb1400d621cf5043" providerId="LiveId" clId="{6126C614-2611-4195-B130-F026D3692925}" dt="2023-04-26T12:54:40.448" v="1280" actId="207"/>
          <ac:spMkLst>
            <pc:docMk/>
            <pc:sldMk cId="3963401476" sldId="260"/>
            <ac:spMk id="11" creationId="{37A90DFF-375B-6C85-BBA3-9D5F30BF5483}"/>
          </ac:spMkLst>
        </pc:spChg>
        <pc:spChg chg="mod">
          <ac:chgData name="Junaid Shaikh" userId="eb1400d621cf5043" providerId="LiveId" clId="{6126C614-2611-4195-B130-F026D3692925}" dt="2023-04-26T12:15:51.527" v="832" actId="13926"/>
          <ac:spMkLst>
            <pc:docMk/>
            <pc:sldMk cId="3963401476" sldId="260"/>
            <ac:spMk id="13" creationId="{7019CA3E-7A25-3C54-431A-93377F8DB917}"/>
          </ac:spMkLst>
        </pc:spChg>
        <pc:spChg chg="mod">
          <ac:chgData name="Junaid Shaikh" userId="eb1400d621cf5043" providerId="LiveId" clId="{6126C614-2611-4195-B130-F026D3692925}" dt="2023-04-26T12:15:24.626" v="830" actId="13926"/>
          <ac:spMkLst>
            <pc:docMk/>
            <pc:sldMk cId="3963401476" sldId="260"/>
            <ac:spMk id="14" creationId="{9E1689FD-FA2B-CB3C-0FF1-944B4C95E2DA}"/>
          </ac:spMkLst>
        </pc:spChg>
      </pc:sldChg>
      <pc:sldChg chg="modSp mod">
        <pc:chgData name="Junaid Shaikh" userId="eb1400d621cf5043" providerId="LiveId" clId="{6126C614-2611-4195-B130-F026D3692925}" dt="2023-04-26T12:14:18.941" v="824" actId="13926"/>
        <pc:sldMkLst>
          <pc:docMk/>
          <pc:sldMk cId="2648337630" sldId="261"/>
        </pc:sldMkLst>
        <pc:spChg chg="mod">
          <ac:chgData name="Junaid Shaikh" userId="eb1400d621cf5043" providerId="LiveId" clId="{6126C614-2611-4195-B130-F026D3692925}" dt="2023-04-26T12:14:18.941" v="824" actId="13926"/>
          <ac:spMkLst>
            <pc:docMk/>
            <pc:sldMk cId="2648337630" sldId="261"/>
            <ac:spMk id="6" creationId="{4343AF67-31F1-AAAE-25D0-92B005D94590}"/>
          </ac:spMkLst>
        </pc:spChg>
        <pc:spChg chg="mod">
          <ac:chgData name="Junaid Shaikh" userId="eb1400d621cf5043" providerId="LiveId" clId="{6126C614-2611-4195-B130-F026D3692925}" dt="2023-04-26T11:25:21.395" v="27" actId="20577"/>
          <ac:spMkLst>
            <pc:docMk/>
            <pc:sldMk cId="2648337630" sldId="261"/>
            <ac:spMk id="8" creationId="{7D7E95AF-0E46-5843-7934-8C6AAD02A98E}"/>
          </ac:spMkLst>
        </pc:spChg>
        <pc:spChg chg="mod">
          <ac:chgData name="Junaid Shaikh" userId="eb1400d621cf5043" providerId="LiveId" clId="{6126C614-2611-4195-B130-F026D3692925}" dt="2023-04-26T12:14:12.966" v="823" actId="13926"/>
          <ac:spMkLst>
            <pc:docMk/>
            <pc:sldMk cId="2648337630" sldId="261"/>
            <ac:spMk id="15" creationId="{B8A6EC4D-A1B2-C61A-0066-098BD7DEB698}"/>
          </ac:spMkLst>
        </pc:spChg>
      </pc:sldChg>
      <pc:sldChg chg="addSp delSp modSp add mod">
        <pc:chgData name="Junaid Shaikh" userId="eb1400d621cf5043" providerId="LiveId" clId="{6126C614-2611-4195-B130-F026D3692925}" dt="2023-04-26T12:14:02.124" v="822" actId="13926"/>
        <pc:sldMkLst>
          <pc:docMk/>
          <pc:sldMk cId="2872843908" sldId="262"/>
        </pc:sldMkLst>
        <pc:spChg chg="mod ord">
          <ac:chgData name="Junaid Shaikh" userId="eb1400d621cf5043" providerId="LiveId" clId="{6126C614-2611-4195-B130-F026D3692925}" dt="2023-04-26T11:29:07.915" v="37" actId="14100"/>
          <ac:spMkLst>
            <pc:docMk/>
            <pc:sldMk cId="2872843908" sldId="262"/>
            <ac:spMk id="2" creationId="{21D32B83-81C6-7321-8EF0-461A72B39500}"/>
          </ac:spMkLst>
        </pc:spChg>
        <pc:spChg chg="mod">
          <ac:chgData name="Junaid Shaikh" userId="eb1400d621cf5043" providerId="LiveId" clId="{6126C614-2611-4195-B130-F026D3692925}" dt="2023-04-26T11:28:46.274" v="35" actId="14100"/>
          <ac:spMkLst>
            <pc:docMk/>
            <pc:sldMk cId="2872843908" sldId="262"/>
            <ac:spMk id="3" creationId="{6AC9BFF6-B8A6-5E31-4DEF-8B48949956D1}"/>
          </ac:spMkLst>
        </pc:spChg>
        <pc:spChg chg="mod ord">
          <ac:chgData name="Junaid Shaikh" userId="eb1400d621cf5043" providerId="LiveId" clId="{6126C614-2611-4195-B130-F026D3692925}" dt="2023-04-26T11:29:55.849" v="40" actId="1076"/>
          <ac:spMkLst>
            <pc:docMk/>
            <pc:sldMk cId="2872843908" sldId="262"/>
            <ac:spMk id="4" creationId="{03886C02-9B46-803C-D832-6A94BB3E0387}"/>
          </ac:spMkLst>
        </pc:spChg>
        <pc:spChg chg="mod">
          <ac:chgData name="Junaid Shaikh" userId="eb1400d621cf5043" providerId="LiveId" clId="{6126C614-2611-4195-B130-F026D3692925}" dt="2023-04-26T12:13:48.563" v="821" actId="13926"/>
          <ac:spMkLst>
            <pc:docMk/>
            <pc:sldMk cId="2872843908" sldId="262"/>
            <ac:spMk id="6" creationId="{4343AF67-31F1-AAAE-25D0-92B005D94590}"/>
          </ac:spMkLst>
        </pc:spChg>
        <pc:spChg chg="del">
          <ac:chgData name="Junaid Shaikh" userId="eb1400d621cf5043" providerId="LiveId" clId="{6126C614-2611-4195-B130-F026D3692925}" dt="2023-04-26T11:34:55.583" v="302" actId="478"/>
          <ac:spMkLst>
            <pc:docMk/>
            <pc:sldMk cId="2872843908" sldId="262"/>
            <ac:spMk id="9" creationId="{59BD17AE-FDB0-57D8-398B-875771E5C575}"/>
          </ac:spMkLst>
        </pc:spChg>
        <pc:spChg chg="add mod">
          <ac:chgData name="Junaid Shaikh" userId="eb1400d621cf5043" providerId="LiveId" clId="{6126C614-2611-4195-B130-F026D3692925}" dt="2023-04-26T11:30:36.050" v="77" actId="20577"/>
          <ac:spMkLst>
            <pc:docMk/>
            <pc:sldMk cId="2872843908" sldId="262"/>
            <ac:spMk id="10" creationId="{DE9A6977-BDF3-7960-BA26-C26B9C7E58B4}"/>
          </ac:spMkLst>
        </pc:spChg>
        <pc:spChg chg="add mod">
          <ac:chgData name="Junaid Shaikh" userId="eb1400d621cf5043" providerId="LiveId" clId="{6126C614-2611-4195-B130-F026D3692925}" dt="2023-04-26T12:14:02.124" v="822" actId="13926"/>
          <ac:spMkLst>
            <pc:docMk/>
            <pc:sldMk cId="2872843908" sldId="262"/>
            <ac:spMk id="11" creationId="{6A1097C9-E525-E21F-9B8C-A96CBC11B8CA}"/>
          </ac:spMkLst>
        </pc:spChg>
        <pc:spChg chg="mod">
          <ac:chgData name="Junaid Shaikh" userId="eb1400d621cf5043" providerId="LiveId" clId="{6126C614-2611-4195-B130-F026D3692925}" dt="2023-04-26T11:31:54.629" v="151" actId="115"/>
          <ac:spMkLst>
            <pc:docMk/>
            <pc:sldMk cId="2872843908" sldId="262"/>
            <ac:spMk id="15" creationId="{B8A6EC4D-A1B2-C61A-0066-098BD7DEB698}"/>
          </ac:spMkLst>
        </pc:spChg>
        <pc:picChg chg="add mod">
          <ac:chgData name="Junaid Shaikh" userId="eb1400d621cf5043" providerId="LiveId" clId="{6126C614-2611-4195-B130-F026D3692925}" dt="2023-04-26T11:28:42.152" v="34" actId="1076"/>
          <ac:picMkLst>
            <pc:docMk/>
            <pc:sldMk cId="2872843908" sldId="262"/>
            <ac:picMk id="7" creationId="{65AC692B-A808-357B-B7AA-68287903BD34}"/>
          </ac:picMkLst>
        </pc:picChg>
        <pc:picChg chg="del">
          <ac:chgData name="Junaid Shaikh" userId="eb1400d621cf5043" providerId="LiveId" clId="{6126C614-2611-4195-B130-F026D3692925}" dt="2023-04-23T10:25:04.328" v="1" actId="478"/>
          <ac:picMkLst>
            <pc:docMk/>
            <pc:sldMk cId="2872843908" sldId="262"/>
            <ac:picMk id="7" creationId="{A03FB53B-D476-5B90-8861-060E2C53B5FB}"/>
          </ac:picMkLst>
        </pc:picChg>
      </pc:sldChg>
      <pc:sldChg chg="addSp delSp modSp add mod">
        <pc:chgData name="Junaid Shaikh" userId="eb1400d621cf5043" providerId="LiveId" clId="{6126C614-2611-4195-B130-F026D3692925}" dt="2023-04-26T16:35:13.739" v="3114" actId="1036"/>
        <pc:sldMkLst>
          <pc:docMk/>
          <pc:sldMk cId="2803357107" sldId="263"/>
        </pc:sldMkLst>
        <pc:spChg chg="mod">
          <ac:chgData name="Junaid Shaikh" userId="eb1400d621cf5043" providerId="LiveId" clId="{6126C614-2611-4195-B130-F026D3692925}" dt="2023-04-26T11:46:53.178" v="589" actId="14100"/>
          <ac:spMkLst>
            <pc:docMk/>
            <pc:sldMk cId="2803357107" sldId="263"/>
            <ac:spMk id="2" creationId="{21D32B83-81C6-7321-8EF0-461A72B39500}"/>
          </ac:spMkLst>
        </pc:spChg>
        <pc:spChg chg="mod">
          <ac:chgData name="Junaid Shaikh" userId="eb1400d621cf5043" providerId="LiveId" clId="{6126C614-2611-4195-B130-F026D3692925}" dt="2023-04-26T16:35:13.739" v="3114" actId="1036"/>
          <ac:spMkLst>
            <pc:docMk/>
            <pc:sldMk cId="2803357107" sldId="263"/>
            <ac:spMk id="3" creationId="{6AC9BFF6-B8A6-5E31-4DEF-8B48949956D1}"/>
          </ac:spMkLst>
        </pc:spChg>
        <pc:spChg chg="ord">
          <ac:chgData name="Junaid Shaikh" userId="eb1400d621cf5043" providerId="LiveId" clId="{6126C614-2611-4195-B130-F026D3692925}" dt="2023-04-26T11:46:46.246" v="588" actId="13244"/>
          <ac:spMkLst>
            <pc:docMk/>
            <pc:sldMk cId="2803357107" sldId="263"/>
            <ac:spMk id="4" creationId="{03886C02-9B46-803C-D832-6A94BB3E0387}"/>
          </ac:spMkLst>
        </pc:spChg>
        <pc:spChg chg="mod">
          <ac:chgData name="Junaid Shaikh" userId="eb1400d621cf5043" providerId="LiveId" clId="{6126C614-2611-4195-B130-F026D3692925}" dt="2023-04-26T12:29:06.514" v="937" actId="20577"/>
          <ac:spMkLst>
            <pc:docMk/>
            <pc:sldMk cId="2803357107" sldId="263"/>
            <ac:spMk id="6" creationId="{4343AF67-31F1-AAAE-25D0-92B005D94590}"/>
          </ac:spMkLst>
        </pc:spChg>
        <pc:spChg chg="mod">
          <ac:chgData name="Junaid Shaikh" userId="eb1400d621cf5043" providerId="LiveId" clId="{6126C614-2611-4195-B130-F026D3692925}" dt="2023-04-26T11:55:45.471" v="621" actId="20577"/>
          <ac:spMkLst>
            <pc:docMk/>
            <pc:sldMk cId="2803357107" sldId="263"/>
            <ac:spMk id="10" creationId="{DE9A6977-BDF3-7960-BA26-C26B9C7E58B4}"/>
          </ac:spMkLst>
        </pc:spChg>
        <pc:spChg chg="del mod">
          <ac:chgData name="Junaid Shaikh" userId="eb1400d621cf5043" providerId="LiveId" clId="{6126C614-2611-4195-B130-F026D3692925}" dt="2023-04-26T12:22:59.348" v="836" actId="478"/>
          <ac:spMkLst>
            <pc:docMk/>
            <pc:sldMk cId="2803357107" sldId="263"/>
            <ac:spMk id="11" creationId="{6A1097C9-E525-E21F-9B8C-A96CBC11B8CA}"/>
          </ac:spMkLst>
        </pc:spChg>
        <pc:spChg chg="del mod">
          <ac:chgData name="Junaid Shaikh" userId="eb1400d621cf5043" providerId="LiveId" clId="{6126C614-2611-4195-B130-F026D3692925}" dt="2023-04-26T12:08:45.454" v="671" actId="478"/>
          <ac:spMkLst>
            <pc:docMk/>
            <pc:sldMk cId="2803357107" sldId="263"/>
            <ac:spMk id="15" creationId="{B8A6EC4D-A1B2-C61A-0066-098BD7DEB698}"/>
          </ac:spMkLst>
        </pc:spChg>
        <pc:spChg chg="add mod">
          <ac:chgData name="Junaid Shaikh" userId="eb1400d621cf5043" providerId="LiveId" clId="{6126C614-2611-4195-B130-F026D3692925}" dt="2023-04-26T12:29:13.940" v="938" actId="1076"/>
          <ac:spMkLst>
            <pc:docMk/>
            <pc:sldMk cId="2803357107" sldId="263"/>
            <ac:spMk id="17" creationId="{338B4EB8-704F-0299-BFF1-2AAE5F6F5255}"/>
          </ac:spMkLst>
        </pc:spChg>
        <pc:spChg chg="add mod">
          <ac:chgData name="Junaid Shaikh" userId="eb1400d621cf5043" providerId="LiveId" clId="{6126C614-2611-4195-B130-F026D3692925}" dt="2023-04-26T16:35:05.193" v="3113" actId="20577"/>
          <ac:spMkLst>
            <pc:docMk/>
            <pc:sldMk cId="2803357107" sldId="263"/>
            <ac:spMk id="18" creationId="{D692D958-8E27-1AE9-0FF4-784C0AED8A1A}"/>
          </ac:spMkLst>
        </pc:spChg>
        <pc:picChg chg="del">
          <ac:chgData name="Junaid Shaikh" userId="eb1400d621cf5043" providerId="LiveId" clId="{6126C614-2611-4195-B130-F026D3692925}" dt="2023-04-26T11:45:18.528" v="575" actId="478"/>
          <ac:picMkLst>
            <pc:docMk/>
            <pc:sldMk cId="2803357107" sldId="263"/>
            <ac:picMk id="7" creationId="{65AC692B-A808-357B-B7AA-68287903BD34}"/>
          </ac:picMkLst>
        </pc:picChg>
        <pc:picChg chg="add mod">
          <ac:chgData name="Junaid Shaikh" userId="eb1400d621cf5043" providerId="LiveId" clId="{6126C614-2611-4195-B130-F026D3692925}" dt="2023-04-26T11:47:12.845" v="594" actId="1076"/>
          <ac:picMkLst>
            <pc:docMk/>
            <pc:sldMk cId="2803357107" sldId="263"/>
            <ac:picMk id="9" creationId="{F41D253F-A4E6-0946-8EA0-773501980449}"/>
          </ac:picMkLst>
        </pc:picChg>
        <pc:picChg chg="add del mod">
          <ac:chgData name="Junaid Shaikh" userId="eb1400d621cf5043" providerId="LiveId" clId="{6126C614-2611-4195-B130-F026D3692925}" dt="2023-04-26T11:54:18.204" v="595" actId="478"/>
          <ac:picMkLst>
            <pc:docMk/>
            <pc:sldMk cId="2803357107" sldId="263"/>
            <ac:picMk id="13" creationId="{835F41F0-A6C1-018E-9C76-BCE98F702E3F}"/>
          </ac:picMkLst>
        </pc:picChg>
        <pc:picChg chg="add mod">
          <ac:chgData name="Junaid Shaikh" userId="eb1400d621cf5043" providerId="LiveId" clId="{6126C614-2611-4195-B130-F026D3692925}" dt="2023-04-26T11:54:31.634" v="599" actId="962"/>
          <ac:picMkLst>
            <pc:docMk/>
            <pc:sldMk cId="2803357107" sldId="263"/>
            <ac:picMk id="16" creationId="{0F9DA517-9D65-8F1C-55CD-DA2E07AC958F}"/>
          </ac:picMkLst>
        </pc:picChg>
      </pc:sldChg>
      <pc:sldChg chg="addSp delSp modSp add mod">
        <pc:chgData name="Junaid Shaikh" userId="eb1400d621cf5043" providerId="LiveId" clId="{6126C614-2611-4195-B130-F026D3692925}" dt="2023-04-26T13:18:02.353" v="1729" actId="20577"/>
        <pc:sldMkLst>
          <pc:docMk/>
          <pc:sldMk cId="909865929" sldId="264"/>
        </pc:sldMkLst>
        <pc:spChg chg="add del mod">
          <ac:chgData name="Junaid Shaikh" userId="eb1400d621cf5043" providerId="LiveId" clId="{6126C614-2611-4195-B130-F026D3692925}" dt="2023-04-26T13:12:50.903" v="1663" actId="33524"/>
          <ac:spMkLst>
            <pc:docMk/>
            <pc:sldMk cId="909865929" sldId="264"/>
            <ac:spMk id="6" creationId="{4343AF67-31F1-AAAE-25D0-92B005D94590}"/>
          </ac:spMkLst>
        </pc:spChg>
        <pc:spChg chg="mod">
          <ac:chgData name="Junaid Shaikh" userId="eb1400d621cf5043" providerId="LiveId" clId="{6126C614-2611-4195-B130-F026D3692925}" dt="2023-04-26T13:18:02.353" v="1729" actId="20577"/>
          <ac:spMkLst>
            <pc:docMk/>
            <pc:sldMk cId="909865929" sldId="264"/>
            <ac:spMk id="10" creationId="{DE9A6977-BDF3-7960-BA26-C26B9C7E58B4}"/>
          </ac:spMkLst>
        </pc:spChg>
        <pc:spChg chg="del mod">
          <ac:chgData name="Junaid Shaikh" userId="eb1400d621cf5043" providerId="LiveId" clId="{6126C614-2611-4195-B130-F026D3692925}" dt="2023-04-26T13:01:02.337" v="1285" actId="478"/>
          <ac:spMkLst>
            <pc:docMk/>
            <pc:sldMk cId="909865929" sldId="264"/>
            <ac:spMk id="17" creationId="{338B4EB8-704F-0299-BFF1-2AAE5F6F5255}"/>
          </ac:spMkLst>
        </pc:spChg>
        <pc:picChg chg="add mod">
          <ac:chgData name="Junaid Shaikh" userId="eb1400d621cf5043" providerId="LiveId" clId="{6126C614-2611-4195-B130-F026D3692925}" dt="2023-04-26T13:17:11.955" v="1681" actId="14100"/>
          <ac:picMkLst>
            <pc:docMk/>
            <pc:sldMk cId="909865929" sldId="264"/>
            <ac:picMk id="7" creationId="{57828E05-997D-0EF1-F26D-6BE596BF5F9A}"/>
          </ac:picMkLst>
        </pc:picChg>
        <pc:picChg chg="del">
          <ac:chgData name="Junaid Shaikh" userId="eb1400d621cf5043" providerId="LiveId" clId="{6126C614-2611-4195-B130-F026D3692925}" dt="2023-04-26T13:00:55.966" v="1283" actId="478"/>
          <ac:picMkLst>
            <pc:docMk/>
            <pc:sldMk cId="909865929" sldId="264"/>
            <ac:picMk id="9" creationId="{F41D253F-A4E6-0946-8EA0-773501980449}"/>
          </ac:picMkLst>
        </pc:picChg>
        <pc:picChg chg="add mod">
          <ac:chgData name="Junaid Shaikh" userId="eb1400d621cf5043" providerId="LiveId" clId="{6126C614-2611-4195-B130-F026D3692925}" dt="2023-04-26T13:17:16.208" v="1682" actId="14100"/>
          <ac:picMkLst>
            <pc:docMk/>
            <pc:sldMk cId="909865929" sldId="264"/>
            <ac:picMk id="12" creationId="{83A45C1E-56F6-5179-05DB-DA260FA1B692}"/>
          </ac:picMkLst>
        </pc:picChg>
        <pc:picChg chg="add mod">
          <ac:chgData name="Junaid Shaikh" userId="eb1400d621cf5043" providerId="LiveId" clId="{6126C614-2611-4195-B130-F026D3692925}" dt="2023-04-26T13:17:32.882" v="1685" actId="1076"/>
          <ac:picMkLst>
            <pc:docMk/>
            <pc:sldMk cId="909865929" sldId="264"/>
            <ac:picMk id="14" creationId="{B07032A7-1155-CA00-78C5-F0C1A26C1322}"/>
          </ac:picMkLst>
        </pc:picChg>
        <pc:picChg chg="del">
          <ac:chgData name="Junaid Shaikh" userId="eb1400d621cf5043" providerId="LiveId" clId="{6126C614-2611-4195-B130-F026D3692925}" dt="2023-04-26T13:00:53.923" v="1282" actId="478"/>
          <ac:picMkLst>
            <pc:docMk/>
            <pc:sldMk cId="909865929" sldId="264"/>
            <ac:picMk id="16" creationId="{0F9DA517-9D65-8F1C-55CD-DA2E07AC958F}"/>
          </ac:picMkLst>
        </pc:picChg>
      </pc:sldChg>
      <pc:sldChg chg="addSp delSp modSp add mod ord">
        <pc:chgData name="Junaid Shaikh" userId="eb1400d621cf5043" providerId="LiveId" clId="{6126C614-2611-4195-B130-F026D3692925}" dt="2023-04-26T13:22:35.396" v="1907" actId="1076"/>
        <pc:sldMkLst>
          <pc:docMk/>
          <pc:sldMk cId="178612965" sldId="265"/>
        </pc:sldMkLst>
        <pc:spChg chg="add del">
          <ac:chgData name="Junaid Shaikh" userId="eb1400d621cf5043" providerId="LiveId" clId="{6126C614-2611-4195-B130-F026D3692925}" dt="2023-04-26T13:20:51.790" v="1753" actId="478"/>
          <ac:spMkLst>
            <pc:docMk/>
            <pc:sldMk cId="178612965" sldId="265"/>
            <ac:spMk id="2" creationId="{21D32B83-81C6-7321-8EF0-461A72B39500}"/>
          </ac:spMkLst>
        </pc:spChg>
        <pc:spChg chg="mod ord">
          <ac:chgData name="Junaid Shaikh" userId="eb1400d621cf5043" providerId="LiveId" clId="{6126C614-2611-4195-B130-F026D3692925}" dt="2023-04-26T13:20:59.197" v="1754" actId="14100"/>
          <ac:spMkLst>
            <pc:docMk/>
            <pc:sldMk cId="178612965" sldId="265"/>
            <ac:spMk id="3" creationId="{6AC9BFF6-B8A6-5E31-4DEF-8B48949956D1}"/>
          </ac:spMkLst>
        </pc:spChg>
        <pc:spChg chg="mod ord">
          <ac:chgData name="Junaid Shaikh" userId="eb1400d621cf5043" providerId="LiveId" clId="{6126C614-2611-4195-B130-F026D3692925}" dt="2023-04-26T13:22:30.535" v="1906" actId="1076"/>
          <ac:spMkLst>
            <pc:docMk/>
            <pc:sldMk cId="178612965" sldId="265"/>
            <ac:spMk id="4" creationId="{03886C02-9B46-803C-D832-6A94BB3E0387}"/>
          </ac:spMkLst>
        </pc:spChg>
        <pc:spChg chg="mod ord">
          <ac:chgData name="Junaid Shaikh" userId="eb1400d621cf5043" providerId="LiveId" clId="{6126C614-2611-4195-B130-F026D3692925}" dt="2023-04-26T13:22:35.396" v="1907" actId="1076"/>
          <ac:spMkLst>
            <pc:docMk/>
            <pc:sldMk cId="178612965" sldId="265"/>
            <ac:spMk id="6" creationId="{4343AF67-31F1-AAAE-25D0-92B005D94590}"/>
          </ac:spMkLst>
        </pc:spChg>
        <pc:spChg chg="del mod ord">
          <ac:chgData name="Junaid Shaikh" userId="eb1400d621cf5043" providerId="LiveId" clId="{6126C614-2611-4195-B130-F026D3692925}" dt="2023-04-26T13:20:17.108" v="1745" actId="478"/>
          <ac:spMkLst>
            <pc:docMk/>
            <pc:sldMk cId="178612965" sldId="265"/>
            <ac:spMk id="8" creationId="{7D7E95AF-0E46-5843-7934-8C6AAD02A98E}"/>
          </ac:spMkLst>
        </pc:spChg>
        <pc:spChg chg="mod modVis">
          <ac:chgData name="Junaid Shaikh" userId="eb1400d621cf5043" providerId="LiveId" clId="{6126C614-2611-4195-B130-F026D3692925}" dt="2023-04-26T13:22:11.065" v="1813" actId="20577"/>
          <ac:spMkLst>
            <pc:docMk/>
            <pc:sldMk cId="178612965" sldId="265"/>
            <ac:spMk id="10" creationId="{DE9A6977-BDF3-7960-BA26-C26B9C7E58B4}"/>
          </ac:spMkLst>
        </pc:spChg>
        <pc:spChg chg="del">
          <ac:chgData name="Junaid Shaikh" userId="eb1400d621cf5043" providerId="LiveId" clId="{6126C614-2611-4195-B130-F026D3692925}" dt="2023-04-26T13:19:05.663" v="1735" actId="478"/>
          <ac:spMkLst>
            <pc:docMk/>
            <pc:sldMk cId="178612965" sldId="265"/>
            <ac:spMk id="17" creationId="{338B4EB8-704F-0299-BFF1-2AAE5F6F5255}"/>
          </ac:spMkLst>
        </pc:spChg>
        <pc:picChg chg="del">
          <ac:chgData name="Junaid Shaikh" userId="eb1400d621cf5043" providerId="LiveId" clId="{6126C614-2611-4195-B130-F026D3692925}" dt="2023-04-26T13:18:25.533" v="1733" actId="478"/>
          <ac:picMkLst>
            <pc:docMk/>
            <pc:sldMk cId="178612965" sldId="265"/>
            <ac:picMk id="9" creationId="{F41D253F-A4E6-0946-8EA0-773501980449}"/>
          </ac:picMkLst>
        </pc:picChg>
        <pc:picChg chg="del">
          <ac:chgData name="Junaid Shaikh" userId="eb1400d621cf5043" providerId="LiveId" clId="{6126C614-2611-4195-B130-F026D3692925}" dt="2023-04-26T13:18:27.456" v="1734" actId="478"/>
          <ac:picMkLst>
            <pc:docMk/>
            <pc:sldMk cId="178612965" sldId="265"/>
            <ac:picMk id="16" creationId="{0F9DA517-9D65-8F1C-55CD-DA2E07AC958F}"/>
          </ac:picMkLst>
        </pc:picChg>
      </pc:sldChg>
      <pc:sldChg chg="add del">
        <pc:chgData name="Junaid Shaikh" userId="eb1400d621cf5043" providerId="LiveId" clId="{6126C614-2611-4195-B130-F026D3692925}" dt="2023-04-26T13:01:13.407" v="1290"/>
        <pc:sldMkLst>
          <pc:docMk/>
          <pc:sldMk cId="1306517150" sldId="265"/>
        </pc:sldMkLst>
      </pc:sldChg>
      <pc:sldChg chg="modSp add mod">
        <pc:chgData name="Junaid Shaikh" userId="eb1400d621cf5043" providerId="LiveId" clId="{6126C614-2611-4195-B130-F026D3692925}" dt="2023-04-26T13:29:52.572" v="1975" actId="255"/>
        <pc:sldMkLst>
          <pc:docMk/>
          <pc:sldMk cId="816638244" sldId="266"/>
        </pc:sldMkLst>
        <pc:spChg chg="mod">
          <ac:chgData name="Junaid Shaikh" userId="eb1400d621cf5043" providerId="LiveId" clId="{6126C614-2611-4195-B130-F026D3692925}" dt="2023-04-26T13:29:52.572" v="1975" actId="255"/>
          <ac:spMkLst>
            <pc:docMk/>
            <pc:sldMk cId="816638244" sldId="266"/>
            <ac:spMk id="6" creationId="{4343AF67-31F1-AAAE-25D0-92B005D94590}"/>
          </ac:spMkLst>
        </pc:spChg>
        <pc:spChg chg="mod">
          <ac:chgData name="Junaid Shaikh" userId="eb1400d621cf5043" providerId="LiveId" clId="{6126C614-2611-4195-B130-F026D3692925}" dt="2023-04-26T13:26:58.776" v="1974" actId="20577"/>
          <ac:spMkLst>
            <pc:docMk/>
            <pc:sldMk cId="816638244" sldId="266"/>
            <ac:spMk id="10" creationId="{DE9A6977-BDF3-7960-BA26-C26B9C7E58B4}"/>
          </ac:spMkLst>
        </pc:spChg>
      </pc:sldChg>
      <pc:sldChg chg="delSp modSp add del mod ord">
        <pc:chgData name="Junaid Shaikh" userId="eb1400d621cf5043" providerId="LiveId" clId="{6126C614-2611-4195-B130-F026D3692925}" dt="2023-04-26T13:30:41.436" v="1982" actId="47"/>
        <pc:sldMkLst>
          <pc:docMk/>
          <pc:sldMk cId="159152105" sldId="267"/>
        </pc:sldMkLst>
        <pc:picChg chg="del mod">
          <ac:chgData name="Junaid Shaikh" userId="eb1400d621cf5043" providerId="LiveId" clId="{6126C614-2611-4195-B130-F026D3692925}" dt="2023-04-26T13:30:33.103" v="1981" actId="478"/>
          <ac:picMkLst>
            <pc:docMk/>
            <pc:sldMk cId="159152105" sldId="267"/>
            <ac:picMk id="9" creationId="{F41D253F-A4E6-0946-8EA0-773501980449}"/>
          </ac:picMkLst>
        </pc:picChg>
        <pc:picChg chg="del">
          <ac:chgData name="Junaid Shaikh" userId="eb1400d621cf5043" providerId="LiveId" clId="{6126C614-2611-4195-B130-F026D3692925}" dt="2023-04-26T13:30:30.304" v="1979" actId="478"/>
          <ac:picMkLst>
            <pc:docMk/>
            <pc:sldMk cId="159152105" sldId="267"/>
            <ac:picMk id="16" creationId="{0F9DA517-9D65-8F1C-55CD-DA2E07AC958F}"/>
          </ac:picMkLst>
        </pc:picChg>
      </pc:sldChg>
      <pc:sldChg chg="addSp delSp modSp add mod ord">
        <pc:chgData name="Junaid Shaikh" userId="eb1400d621cf5043" providerId="LiveId" clId="{6126C614-2611-4195-B130-F026D3692925}" dt="2023-04-26T13:50:55.369" v="2655" actId="13926"/>
        <pc:sldMkLst>
          <pc:docMk/>
          <pc:sldMk cId="2076230681" sldId="267"/>
        </pc:sldMkLst>
        <pc:spChg chg="mod">
          <ac:chgData name="Junaid Shaikh" userId="eb1400d621cf5043" providerId="LiveId" clId="{6126C614-2611-4195-B130-F026D3692925}" dt="2023-04-26T13:37:48.170" v="2064" actId="20577"/>
          <ac:spMkLst>
            <pc:docMk/>
            <pc:sldMk cId="2076230681" sldId="267"/>
            <ac:spMk id="8" creationId="{7D7E95AF-0E46-5843-7934-8C6AAD02A98E}"/>
          </ac:spMkLst>
        </pc:spChg>
        <pc:spChg chg="mod">
          <ac:chgData name="Junaid Shaikh" userId="eb1400d621cf5043" providerId="LiveId" clId="{6126C614-2611-4195-B130-F026D3692925}" dt="2023-04-26T13:50:55.369" v="2655" actId="13926"/>
          <ac:spMkLst>
            <pc:docMk/>
            <pc:sldMk cId="2076230681" sldId="267"/>
            <ac:spMk id="13" creationId="{7019CA3E-7A25-3C54-431A-93377F8DB917}"/>
          </ac:spMkLst>
        </pc:spChg>
        <pc:spChg chg="mod">
          <ac:chgData name="Junaid Shaikh" userId="eb1400d621cf5043" providerId="LiveId" clId="{6126C614-2611-4195-B130-F026D3692925}" dt="2023-04-26T13:50:40.833" v="2653" actId="13926"/>
          <ac:spMkLst>
            <pc:docMk/>
            <pc:sldMk cId="2076230681" sldId="267"/>
            <ac:spMk id="14" creationId="{9E1689FD-FA2B-CB3C-0FF1-944B4C95E2DA}"/>
          </ac:spMkLst>
        </pc:spChg>
        <pc:picChg chg="add mod">
          <ac:chgData name="Junaid Shaikh" userId="eb1400d621cf5043" providerId="LiveId" clId="{6126C614-2611-4195-B130-F026D3692925}" dt="2023-04-26T13:36:30.278" v="1993" actId="1076"/>
          <ac:picMkLst>
            <pc:docMk/>
            <pc:sldMk cId="2076230681" sldId="267"/>
            <ac:picMk id="3" creationId="{9C1DC832-BC2A-ECA6-8316-845B2B4FEBCB}"/>
          </ac:picMkLst>
        </pc:picChg>
        <pc:picChg chg="del">
          <ac:chgData name="Junaid Shaikh" userId="eb1400d621cf5043" providerId="LiveId" clId="{6126C614-2611-4195-B130-F026D3692925}" dt="2023-04-26T13:36:03.964" v="1986" actId="478"/>
          <ac:picMkLst>
            <pc:docMk/>
            <pc:sldMk cId="2076230681" sldId="267"/>
            <ac:picMk id="10" creationId="{57F0D244-2386-34F7-C534-2C602B1947AA}"/>
          </ac:picMkLst>
        </pc:picChg>
      </pc:sldChg>
      <pc:sldChg chg="modSp add mod ord">
        <pc:chgData name="Junaid Shaikh" userId="eb1400d621cf5043" providerId="LiveId" clId="{6126C614-2611-4195-B130-F026D3692925}" dt="2023-04-26T13:56:36.778" v="2699" actId="20577"/>
        <pc:sldMkLst>
          <pc:docMk/>
          <pc:sldMk cId="122872886" sldId="268"/>
        </pc:sldMkLst>
        <pc:spChg chg="mod">
          <ac:chgData name="Junaid Shaikh" userId="eb1400d621cf5043" providerId="LiveId" clId="{6126C614-2611-4195-B130-F026D3692925}" dt="2023-04-26T13:55:05.015" v="2664" actId="114"/>
          <ac:spMkLst>
            <pc:docMk/>
            <pc:sldMk cId="122872886" sldId="268"/>
            <ac:spMk id="6" creationId="{4343AF67-31F1-AAAE-25D0-92B005D94590}"/>
          </ac:spMkLst>
        </pc:spChg>
        <pc:spChg chg="mod">
          <ac:chgData name="Junaid Shaikh" userId="eb1400d621cf5043" providerId="LiveId" clId="{6126C614-2611-4195-B130-F026D3692925}" dt="2023-04-26T13:56:36.778" v="2699" actId="20577"/>
          <ac:spMkLst>
            <pc:docMk/>
            <pc:sldMk cId="122872886" sldId="268"/>
            <ac:spMk id="10" creationId="{DE9A6977-BDF3-7960-BA26-C26B9C7E58B4}"/>
          </ac:spMkLst>
        </pc:spChg>
      </pc:sldChg>
      <pc:sldChg chg="addSp delSp modSp add mod ord">
        <pc:chgData name="Junaid Shaikh" userId="eb1400d621cf5043" providerId="LiveId" clId="{6126C614-2611-4195-B130-F026D3692925}" dt="2023-04-26T14:17:40.732" v="2822" actId="13926"/>
        <pc:sldMkLst>
          <pc:docMk/>
          <pc:sldMk cId="1506094608" sldId="269"/>
        </pc:sldMkLst>
        <pc:spChg chg="ord">
          <ac:chgData name="Junaid Shaikh" userId="eb1400d621cf5043" providerId="LiveId" clId="{6126C614-2611-4195-B130-F026D3692925}" dt="2023-04-26T14:04:49.801" v="2717" actId="13244"/>
          <ac:spMkLst>
            <pc:docMk/>
            <pc:sldMk cId="1506094608" sldId="269"/>
            <ac:spMk id="4" creationId="{03886C02-9B46-803C-D832-6A94BB3E0387}"/>
          </ac:spMkLst>
        </pc:spChg>
        <pc:spChg chg="mod">
          <ac:chgData name="Junaid Shaikh" userId="eb1400d621cf5043" providerId="LiveId" clId="{6126C614-2611-4195-B130-F026D3692925}" dt="2023-04-26T14:17:40.732" v="2822" actId="13926"/>
          <ac:spMkLst>
            <pc:docMk/>
            <pc:sldMk cId="1506094608" sldId="269"/>
            <ac:spMk id="6" creationId="{4343AF67-31F1-AAAE-25D0-92B005D94590}"/>
          </ac:spMkLst>
        </pc:spChg>
        <pc:spChg chg="mod">
          <ac:chgData name="Junaid Shaikh" userId="eb1400d621cf5043" providerId="LiveId" clId="{6126C614-2611-4195-B130-F026D3692925}" dt="2023-04-26T14:14:02.730" v="2773" actId="20577"/>
          <ac:spMkLst>
            <pc:docMk/>
            <pc:sldMk cId="1506094608" sldId="269"/>
            <ac:spMk id="10" creationId="{DE9A6977-BDF3-7960-BA26-C26B9C7E58B4}"/>
          </ac:spMkLst>
        </pc:spChg>
        <pc:picChg chg="del">
          <ac:chgData name="Junaid Shaikh" userId="eb1400d621cf5043" providerId="LiveId" clId="{6126C614-2611-4195-B130-F026D3692925}" dt="2023-04-26T14:02:50.281" v="2703" actId="478"/>
          <ac:picMkLst>
            <pc:docMk/>
            <pc:sldMk cId="1506094608" sldId="269"/>
            <ac:picMk id="7" creationId="{57828E05-997D-0EF1-F26D-6BE596BF5F9A}"/>
          </ac:picMkLst>
        </pc:picChg>
        <pc:picChg chg="add mod">
          <ac:chgData name="Junaid Shaikh" userId="eb1400d621cf5043" providerId="LiveId" clId="{6126C614-2611-4195-B130-F026D3692925}" dt="2023-04-26T14:04:32.935" v="2714" actId="14100"/>
          <ac:picMkLst>
            <pc:docMk/>
            <pc:sldMk cId="1506094608" sldId="269"/>
            <ac:picMk id="9" creationId="{576B3EBB-5959-85EF-9998-F4ECD219FA44}"/>
          </ac:picMkLst>
        </pc:picChg>
        <pc:picChg chg="del mod">
          <ac:chgData name="Junaid Shaikh" userId="eb1400d621cf5043" providerId="LiveId" clId="{6126C614-2611-4195-B130-F026D3692925}" dt="2023-04-26T14:02:52.110" v="2705" actId="478"/>
          <ac:picMkLst>
            <pc:docMk/>
            <pc:sldMk cId="1506094608" sldId="269"/>
            <ac:picMk id="12" creationId="{83A45C1E-56F6-5179-05DB-DA260FA1B692}"/>
          </ac:picMkLst>
        </pc:picChg>
        <pc:picChg chg="del">
          <ac:chgData name="Junaid Shaikh" userId="eb1400d621cf5043" providerId="LiveId" clId="{6126C614-2611-4195-B130-F026D3692925}" dt="2023-04-26T14:02:53.691" v="2706" actId="478"/>
          <ac:picMkLst>
            <pc:docMk/>
            <pc:sldMk cId="1506094608" sldId="269"/>
            <ac:picMk id="14" creationId="{B07032A7-1155-CA00-78C5-F0C1A26C1322}"/>
          </ac:picMkLst>
        </pc:picChg>
      </pc:sldChg>
      <pc:sldChg chg="addSp delSp modSp add mod setBg delAnim modAnim">
        <pc:chgData name="Junaid Shaikh" userId="eb1400d621cf5043" providerId="LiveId" clId="{6126C614-2611-4195-B130-F026D3692925}" dt="2023-04-26T14:28:47.803" v="2890"/>
        <pc:sldMkLst>
          <pc:docMk/>
          <pc:sldMk cId="73392986" sldId="270"/>
        </pc:sldMkLst>
        <pc:spChg chg="add del mod">
          <ac:chgData name="Junaid Shaikh" userId="eb1400d621cf5043" providerId="LiveId" clId="{6126C614-2611-4195-B130-F026D3692925}" dt="2023-04-26T14:18:18.649" v="2825" actId="478"/>
          <ac:spMkLst>
            <pc:docMk/>
            <pc:sldMk cId="73392986" sldId="270"/>
            <ac:spMk id="3" creationId="{DD4719D4-FC12-6381-E6B5-369A9CC119ED}"/>
          </ac:spMkLst>
        </pc:spChg>
        <pc:spChg chg="mod">
          <ac:chgData name="Junaid Shaikh" userId="eb1400d621cf5043" providerId="LiveId" clId="{6126C614-2611-4195-B130-F026D3692925}" dt="2023-04-26T14:27:23.989" v="2883" actId="20577"/>
          <ac:spMkLst>
            <pc:docMk/>
            <pc:sldMk cId="73392986" sldId="270"/>
            <ac:spMk id="6" creationId="{25B9878B-ACA6-1E1D-8F9A-3383EA08D45A}"/>
          </ac:spMkLst>
        </pc:spChg>
        <pc:spChg chg="del">
          <ac:chgData name="Junaid Shaikh" userId="eb1400d621cf5043" providerId="LiveId" clId="{6126C614-2611-4195-B130-F026D3692925}" dt="2023-04-26T14:18:52.403" v="2841" actId="478"/>
          <ac:spMkLst>
            <pc:docMk/>
            <pc:sldMk cId="73392986" sldId="270"/>
            <ac:spMk id="7" creationId="{7448ED23-8C43-4F2E-9DC8-9A42068C1EDF}"/>
          </ac:spMkLst>
        </pc:spChg>
        <pc:spChg chg="mod">
          <ac:chgData name="Junaid Shaikh" userId="eb1400d621cf5043" providerId="LiveId" clId="{6126C614-2611-4195-B130-F026D3692925}" dt="2023-04-26T14:27:42.837" v="2886" actId="14100"/>
          <ac:spMkLst>
            <pc:docMk/>
            <pc:sldMk cId="73392986" sldId="270"/>
            <ac:spMk id="12" creationId="{5C1AF4CB-F5E9-D9DB-41AE-BA90E3FA2B2D}"/>
          </ac:spMkLst>
        </pc:spChg>
        <pc:spChg chg="del">
          <ac:chgData name="Junaid Shaikh" userId="eb1400d621cf5043" providerId="LiveId" clId="{6126C614-2611-4195-B130-F026D3692925}" dt="2023-04-26T14:18:30.663" v="2827" actId="478"/>
          <ac:spMkLst>
            <pc:docMk/>
            <pc:sldMk cId="73392986" sldId="270"/>
            <ac:spMk id="13" creationId="{DD947D15-CE44-380F-FF08-440FC273899A}"/>
          </ac:spMkLst>
        </pc:spChg>
        <pc:spChg chg="del">
          <ac:chgData name="Junaid Shaikh" userId="eb1400d621cf5043" providerId="LiveId" clId="{6126C614-2611-4195-B130-F026D3692925}" dt="2023-04-26T14:18:25.780" v="2826" actId="478"/>
          <ac:spMkLst>
            <pc:docMk/>
            <pc:sldMk cId="73392986" sldId="270"/>
            <ac:spMk id="16" creationId="{1DF5F9AB-664E-DD32-FA9C-32BFE65FEFAD}"/>
          </ac:spMkLst>
        </pc:spChg>
        <pc:spChg chg="add del">
          <ac:chgData name="Junaid Shaikh" userId="eb1400d621cf5043" providerId="LiveId" clId="{6126C614-2611-4195-B130-F026D3692925}" dt="2023-04-26T14:25:24.316" v="2865" actId="26606"/>
          <ac:spMkLst>
            <pc:docMk/>
            <pc:sldMk cId="73392986" sldId="270"/>
            <ac:spMk id="31" creationId="{1B2FB7F0-6A45-43E8-88A7-48E46E6D48CA}"/>
          </ac:spMkLst>
        </pc:spChg>
        <pc:spChg chg="add del">
          <ac:chgData name="Junaid Shaikh" userId="eb1400d621cf5043" providerId="LiveId" clId="{6126C614-2611-4195-B130-F026D3692925}" dt="2023-04-26T14:25:24.316" v="2865" actId="26606"/>
          <ac:spMkLst>
            <pc:docMk/>
            <pc:sldMk cId="73392986" sldId="270"/>
            <ac:spMk id="33" creationId="{6BA9C607-662B-4FBB-A3F3-CF593AD736CD}"/>
          </ac:spMkLst>
        </pc:spChg>
        <pc:spChg chg="add del">
          <ac:chgData name="Junaid Shaikh" userId="eb1400d621cf5043" providerId="LiveId" clId="{6126C614-2611-4195-B130-F026D3692925}" dt="2023-04-26T14:25:24.316" v="2865" actId="26606"/>
          <ac:spMkLst>
            <pc:docMk/>
            <pc:sldMk cId="73392986" sldId="270"/>
            <ac:spMk id="34" creationId="{14D16F1A-5D78-4402-81FF-31A98AFD6BBD}"/>
          </ac:spMkLst>
        </pc:spChg>
        <pc:grpChg chg="add del">
          <ac:chgData name="Junaid Shaikh" userId="eb1400d621cf5043" providerId="LiveId" clId="{6126C614-2611-4195-B130-F026D3692925}" dt="2023-04-26T14:25:21.422" v="2861" actId="26606"/>
          <ac:grpSpMkLst>
            <pc:docMk/>
            <pc:sldMk cId="73392986" sldId="270"/>
            <ac:grpSpMk id="15" creationId="{D58F7BA4-B6D7-4093-BC9D-BA2CF918AE3A}"/>
          </ac:grpSpMkLst>
        </pc:grpChg>
        <pc:grpChg chg="add del">
          <ac:chgData name="Junaid Shaikh" userId="eb1400d621cf5043" providerId="LiveId" clId="{6126C614-2611-4195-B130-F026D3692925}" dt="2023-04-26T14:25:22.772" v="2863" actId="26606"/>
          <ac:grpSpMkLst>
            <pc:docMk/>
            <pc:sldMk cId="73392986" sldId="270"/>
            <ac:grpSpMk id="29" creationId="{D58F7BA4-B6D7-4093-BC9D-BA2CF918AE3A}"/>
          </ac:grpSpMkLst>
        </pc:grpChg>
        <pc:grpChg chg="add del">
          <ac:chgData name="Junaid Shaikh" userId="eb1400d621cf5043" providerId="LiveId" clId="{6126C614-2611-4195-B130-F026D3692925}" dt="2023-04-26T14:25:24.316" v="2865" actId="26606"/>
          <ac:grpSpMkLst>
            <pc:docMk/>
            <pc:sldMk cId="73392986" sldId="270"/>
            <ac:grpSpMk id="32" creationId="{D58F7BA4-B6D7-4093-BC9D-BA2CF918AE3A}"/>
          </ac:grpSpMkLst>
        </pc:grpChg>
        <pc:grpChg chg="add del">
          <ac:chgData name="Junaid Shaikh" userId="eb1400d621cf5043" providerId="LiveId" clId="{6126C614-2611-4195-B130-F026D3692925}" dt="2023-04-26T14:25:25.458" v="2867" actId="26606"/>
          <ac:grpSpMkLst>
            <pc:docMk/>
            <pc:sldMk cId="73392986" sldId="270"/>
            <ac:grpSpMk id="36" creationId="{D58F7BA4-B6D7-4093-BC9D-BA2CF918AE3A}"/>
          </ac:grpSpMkLst>
        </pc:grpChg>
        <pc:grpChg chg="add del">
          <ac:chgData name="Junaid Shaikh" userId="eb1400d621cf5043" providerId="LiveId" clId="{6126C614-2611-4195-B130-F026D3692925}" dt="2023-04-26T14:25:26.432" v="2869" actId="26606"/>
          <ac:grpSpMkLst>
            <pc:docMk/>
            <pc:sldMk cId="73392986" sldId="270"/>
            <ac:grpSpMk id="38" creationId="{D58F7BA4-B6D7-4093-BC9D-BA2CF918AE3A}"/>
          </ac:grpSpMkLst>
        </pc:grpChg>
        <pc:grpChg chg="add del">
          <ac:chgData name="Junaid Shaikh" userId="eb1400d621cf5043" providerId="LiveId" clId="{6126C614-2611-4195-B130-F026D3692925}" dt="2023-04-26T14:25:27.206" v="2871" actId="26606"/>
          <ac:grpSpMkLst>
            <pc:docMk/>
            <pc:sldMk cId="73392986" sldId="270"/>
            <ac:grpSpMk id="40" creationId="{D58F7BA4-B6D7-4093-BC9D-BA2CF918AE3A}"/>
          </ac:grpSpMkLst>
        </pc:grpChg>
        <pc:grpChg chg="add del">
          <ac:chgData name="Junaid Shaikh" userId="eb1400d621cf5043" providerId="LiveId" clId="{6126C614-2611-4195-B130-F026D3692925}" dt="2023-04-26T14:26:14.999" v="2877" actId="26606"/>
          <ac:grpSpMkLst>
            <pc:docMk/>
            <pc:sldMk cId="73392986" sldId="270"/>
            <ac:grpSpMk id="42" creationId="{D58F7BA4-B6D7-4093-BC9D-BA2CF918AE3A}"/>
          </ac:grpSpMkLst>
        </pc:grpChg>
        <pc:graphicFrameChg chg="add del mod modGraphic">
          <ac:chgData name="Junaid Shaikh" userId="eb1400d621cf5043" providerId="LiveId" clId="{6126C614-2611-4195-B130-F026D3692925}" dt="2023-04-26T14:23:36.565" v="2850" actId="478"/>
          <ac:graphicFrameMkLst>
            <pc:docMk/>
            <pc:sldMk cId="73392986" sldId="270"/>
            <ac:graphicFrameMk id="10" creationId="{308BC0F9-F96A-20BB-1926-E6A4FE587559}"/>
          </ac:graphicFrameMkLst>
        </pc:graphicFrameChg>
        <pc:picChg chg="del">
          <ac:chgData name="Junaid Shaikh" userId="eb1400d621cf5043" providerId="LiveId" clId="{6126C614-2611-4195-B130-F026D3692925}" dt="2023-04-26T14:18:14.956" v="2824" actId="478"/>
          <ac:picMkLst>
            <pc:docMk/>
            <pc:sldMk cId="73392986" sldId="270"/>
            <ac:picMk id="5" creationId="{56243B51-342D-6CC9-B794-31EB4BDADBE6}"/>
          </ac:picMkLst>
        </pc:picChg>
        <pc:picChg chg="add del mod">
          <ac:chgData name="Junaid Shaikh" userId="eb1400d621cf5043" providerId="LiveId" clId="{6126C614-2611-4195-B130-F026D3692925}" dt="2023-04-26T14:20:14.342" v="2845" actId="478"/>
          <ac:picMkLst>
            <pc:docMk/>
            <pc:sldMk cId="73392986" sldId="270"/>
            <ac:picMk id="8" creationId="{F847441C-06C2-1351-CEBE-2F5F24D5EFFD}"/>
          </ac:picMkLst>
        </pc:picChg>
        <pc:picChg chg="mod">
          <ac:chgData name="Junaid Shaikh" userId="eb1400d621cf5043" providerId="LiveId" clId="{6126C614-2611-4195-B130-F026D3692925}" dt="2023-04-26T14:27:58.873" v="2889" actId="1076"/>
          <ac:picMkLst>
            <pc:docMk/>
            <pc:sldMk cId="73392986" sldId="270"/>
            <ac:picMk id="9" creationId="{3A7D69C3-9D50-4591-896B-4CD65CA2A7CC}"/>
          </ac:picMkLst>
        </pc:picChg>
        <pc:picChg chg="add del mod">
          <ac:chgData name="Junaid Shaikh" userId="eb1400d621cf5043" providerId="LiveId" clId="{6126C614-2611-4195-B130-F026D3692925}" dt="2023-04-26T14:24:13.294" v="2853" actId="478"/>
          <ac:picMkLst>
            <pc:docMk/>
            <pc:sldMk cId="73392986" sldId="270"/>
            <ac:picMk id="14" creationId="{2B41207B-F5B1-F076-A1D4-897B9191035E}"/>
          </ac:picMkLst>
        </pc:picChg>
        <pc:picChg chg="add del mod">
          <ac:chgData name="Junaid Shaikh" userId="eb1400d621cf5043" providerId="LiveId" clId="{6126C614-2611-4195-B130-F026D3692925}" dt="2023-04-26T14:24:56.883" v="2858" actId="478"/>
          <ac:picMkLst>
            <pc:docMk/>
            <pc:sldMk cId="73392986" sldId="270"/>
            <ac:picMk id="17" creationId="{7C53198B-E51C-7C44-72AB-AD67934EDEC6}"/>
          </ac:picMkLst>
        </pc:picChg>
      </pc:sldChg>
      <pc:sldMasterChg chg="setBg">
        <pc:chgData name="Junaid Shaikh" userId="eb1400d621cf5043" providerId="LiveId" clId="{6126C614-2611-4195-B130-F026D3692925}" dt="2023-04-26T14:27:14.024" v="2882"/>
        <pc:sldMasterMkLst>
          <pc:docMk/>
          <pc:sldMasterMk cId="2673737778" sldId="2147483696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A2A-BBAF-4B74-9988-D8A77BF493FC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AEA4-FFEC-46BA-A70A-4BF077FFE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25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A2A-BBAF-4B74-9988-D8A77BF493FC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AEA4-FFEC-46BA-A70A-4BF077FFE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28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A2A-BBAF-4B74-9988-D8A77BF493FC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AEA4-FFEC-46BA-A70A-4BF077FFE47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0810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A2A-BBAF-4B74-9988-D8A77BF493FC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AEA4-FFEC-46BA-A70A-4BF077FFE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224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A2A-BBAF-4B74-9988-D8A77BF493FC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AEA4-FFEC-46BA-A70A-4BF077FFE47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361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A2A-BBAF-4B74-9988-D8A77BF493FC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AEA4-FFEC-46BA-A70A-4BF077FFE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308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A2A-BBAF-4B74-9988-D8A77BF493FC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AEA4-FFEC-46BA-A70A-4BF077FFE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352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A2A-BBAF-4B74-9988-D8A77BF493FC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AEA4-FFEC-46BA-A70A-4BF077FFE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38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A2A-BBAF-4B74-9988-D8A77BF493FC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AEA4-FFEC-46BA-A70A-4BF077FFE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544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A2A-BBAF-4B74-9988-D8A77BF493FC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AEA4-FFEC-46BA-A70A-4BF077FFE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01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A2A-BBAF-4B74-9988-D8A77BF493FC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AEA4-FFEC-46BA-A70A-4BF077FFE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6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A2A-BBAF-4B74-9988-D8A77BF493FC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AEA4-FFEC-46BA-A70A-4BF077FFE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83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A2A-BBAF-4B74-9988-D8A77BF493FC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AEA4-FFEC-46BA-A70A-4BF077FFE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10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A2A-BBAF-4B74-9988-D8A77BF493FC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AEA4-FFEC-46BA-A70A-4BF077FFE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63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A2A-BBAF-4B74-9988-D8A77BF493FC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AEA4-FFEC-46BA-A70A-4BF077FFE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23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A2A-BBAF-4B74-9988-D8A77BF493FC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AEA4-FFEC-46BA-A70A-4BF077FFE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91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D4A2A-BBAF-4B74-9988-D8A77BF493FC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73AEA4-FFEC-46BA-A70A-4BF077FFE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73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56243B51-342D-6CC9-B794-31EB4BDAD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520" y="755867"/>
            <a:ext cx="5346266" cy="53462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B9878B-ACA6-1E1D-8F9A-3383EA08D45A}"/>
              </a:ext>
            </a:extLst>
          </p:cNvPr>
          <p:cNvSpPr txBox="1"/>
          <p:nvPr/>
        </p:nvSpPr>
        <p:spPr>
          <a:xfrm>
            <a:off x="103695" y="1498862"/>
            <a:ext cx="6336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Telangana Tourism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8ED23-8C43-4F2E-9DC8-9A42068C1EDF}"/>
              </a:ext>
            </a:extLst>
          </p:cNvPr>
          <p:cNvSpPr txBox="1"/>
          <p:nvPr/>
        </p:nvSpPr>
        <p:spPr>
          <a:xfrm>
            <a:off x="103696" y="2241857"/>
            <a:ext cx="5800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Söhne"/>
              </a:rPr>
              <a:t>Telangana, a state located in southern India, is known for its rich cultural heritage and history, which makes it a popular tourist destination.</a:t>
            </a:r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7D69C3-9D50-4591-896B-4CD65CA2A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052" y="5924284"/>
            <a:ext cx="887582" cy="8875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1AF4CB-F5E9-D9DB-41AE-BA90E3FA2B2D}"/>
              </a:ext>
            </a:extLst>
          </p:cNvPr>
          <p:cNvSpPr txBox="1"/>
          <p:nvPr/>
        </p:nvSpPr>
        <p:spPr>
          <a:xfrm>
            <a:off x="5704595" y="6137242"/>
            <a:ext cx="2271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Sitka Heading Semibold" pitchFamily="2" charset="0"/>
              </a:rPr>
              <a:t>A challenge by</a:t>
            </a:r>
            <a:endParaRPr lang="en-IN" sz="2400" dirty="0">
              <a:latin typeface="Sitka Heading Semibol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947D15-CE44-380F-FF08-440FC273899A}"/>
              </a:ext>
            </a:extLst>
          </p:cNvPr>
          <p:cNvSpPr txBox="1"/>
          <p:nvPr/>
        </p:nvSpPr>
        <p:spPr>
          <a:xfrm>
            <a:off x="103695" y="3383501"/>
            <a:ext cx="58009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Söhne"/>
              </a:rPr>
              <a:t>I have performed my  data analysis skills to uncover some insights for Telangana tourism. </a:t>
            </a:r>
            <a:r>
              <a:rPr lang="en-US" sz="2000" b="0" i="0" dirty="0">
                <a:solidFill>
                  <a:srgbClr val="131022"/>
                </a:solidFill>
                <a:effectLst/>
                <a:latin typeface="manrope"/>
              </a:rPr>
              <a:t>The dataset is taken from Open Data Telangana. (https://data.telangana.gov.in/). </a:t>
            </a:r>
            <a:endParaRPr lang="en-IN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F5F9AB-664E-DD32-FA9C-32BFE65FEFAD}"/>
              </a:ext>
            </a:extLst>
          </p:cNvPr>
          <p:cNvSpPr txBox="1"/>
          <p:nvPr/>
        </p:nvSpPr>
        <p:spPr>
          <a:xfrm>
            <a:off x="327594" y="5704189"/>
            <a:ext cx="6442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</a:rPr>
              <a:t>Thanks to</a:t>
            </a:r>
            <a:br>
              <a:rPr lang="en-US" sz="1600" b="0" i="0" dirty="0">
                <a:effectLst/>
              </a:rPr>
            </a:br>
            <a:r>
              <a:rPr lang="en-US" sz="1600" b="0" i="0" dirty="0">
                <a:effectLst/>
              </a:rPr>
              <a:t>Mr. Kalvakuntla Taraka Rama Rao </a:t>
            </a:r>
            <a:r>
              <a:rPr lang="en-US" sz="1600" b="0" dirty="0">
                <a:effectLst/>
              </a:rPr>
              <a:t>(IT minister of Telangana)</a:t>
            </a:r>
            <a:br>
              <a:rPr lang="en-US" sz="1600" b="0" i="0" dirty="0">
                <a:effectLst/>
              </a:rPr>
            </a:br>
            <a:r>
              <a:rPr lang="en-US" sz="1600" b="0" i="0" dirty="0">
                <a:effectLst/>
              </a:rPr>
              <a:t>for making this data set publicly available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47922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C9BFF6-B8A6-5E31-4DEF-8B48949956D1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﻿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43AF67-31F1-AAAE-25D0-92B005D94590}"/>
              </a:ext>
            </a:extLst>
          </p:cNvPr>
          <p:cNvSpPr txBox="1"/>
          <p:nvPr/>
        </p:nvSpPr>
        <p:spPr>
          <a:xfrm>
            <a:off x="308102" y="1304120"/>
            <a:ext cx="1173935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Cultural Festivals - The state has a rich cultural heritage, and organizing cultural festivals like Bonalu, Bathukamma, and Deccan Festival can showcase the vibrant and diverse cultural traditions of Telangana.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Religious Festivals - Telangana has several popular pilgrimage sites, and organizing festivals like the Vemulawada Sammakka Saralamma Jatara, Medaram Jatara, and Yadagirigutta Brahmotsavams can attract thousands of devotees from across the country.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Sports Events - Organizing sporting events like cricket, badminton, and tennis tournaments can attract sports enthusiasts and promote sports tourism in the state.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Adventure Tourism - Organizing events like trekking, rock climbing, and camping can attract adventure enthusiasts to the state.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 Festivals - Telangana is known for its delicious cuisine, and organizing food festivals can attract food lovers from across the country.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 Festivals - Organizing music festivals featuring local artists and musicians can promote the state's music traditions and attract music lovers to Telangana.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/>
            <a:r>
              <a:rPr lang="en-US" sz="16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organizing such events and festivals, the Telangana government can promote tourism in the state and attract more domestic and international visitors. These events can also provide a boost to the local economy by generating employment and increasing the demand for local products and services.</a:t>
            </a:r>
            <a:endParaRPr lang="en-US" sz="16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886C02-9B46-803C-D832-6A94BB3E0387}"/>
              </a:ext>
            </a:extLst>
          </p:cNvPr>
          <p:cNvSpPr/>
          <p:nvPr/>
        </p:nvSpPr>
        <p:spPr>
          <a:xfrm>
            <a:off x="308102" y="177089"/>
            <a:ext cx="11616612" cy="108235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9A6977-BDF3-7960-BA26-C26B9C7E58B4}"/>
              </a:ext>
            </a:extLst>
          </p:cNvPr>
          <p:cNvSpPr txBox="1"/>
          <p:nvPr/>
        </p:nvSpPr>
        <p:spPr>
          <a:xfrm>
            <a:off x="321314" y="543607"/>
            <a:ext cx="888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Events should be organize by government to boost tourism</a:t>
            </a:r>
          </a:p>
        </p:txBody>
      </p:sp>
    </p:spTree>
    <p:extLst>
      <p:ext uri="{BB962C8B-B14F-4D97-AF65-F5344CB8AC3E}">
        <p14:creationId xmlns:p14="http://schemas.microsoft.com/office/powerpoint/2010/main" val="816638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23EBBC6-240B-11AB-90FB-ACF0E85654C0}"/>
              </a:ext>
            </a:extLst>
          </p:cNvPr>
          <p:cNvSpPr/>
          <p:nvPr/>
        </p:nvSpPr>
        <p:spPr>
          <a:xfrm>
            <a:off x="0" y="4110827"/>
            <a:ext cx="12190213" cy="27471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A90DFF-375B-6C85-BBA3-9D5F30BF5483}"/>
              </a:ext>
            </a:extLst>
          </p:cNvPr>
          <p:cNvSpPr/>
          <p:nvPr/>
        </p:nvSpPr>
        <p:spPr>
          <a:xfrm>
            <a:off x="1787" y="0"/>
            <a:ext cx="12190214" cy="41108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886C02-9B46-803C-D832-6A94BB3E0387}"/>
              </a:ext>
            </a:extLst>
          </p:cNvPr>
          <p:cNvSpPr/>
          <p:nvPr/>
        </p:nvSpPr>
        <p:spPr>
          <a:xfrm>
            <a:off x="289249" y="233265"/>
            <a:ext cx="11616612" cy="108235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E95AF-0E46-5843-7934-8C6AAD02A98E}"/>
              </a:ext>
            </a:extLst>
          </p:cNvPr>
          <p:cNvSpPr txBox="1"/>
          <p:nvPr/>
        </p:nvSpPr>
        <p:spPr>
          <a:xfrm>
            <a:off x="321314" y="543607"/>
            <a:ext cx="9799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In which months and which districts events should be organized?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19CA3E-7A25-3C54-431A-93377F8DB917}"/>
              </a:ext>
            </a:extLst>
          </p:cNvPr>
          <p:cNvSpPr txBox="1"/>
          <p:nvPr/>
        </p:nvSpPr>
        <p:spPr>
          <a:xfrm>
            <a:off x="289249" y="1810181"/>
            <a:ext cx="11581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/>
            <a:r>
              <a:rPr lang="en-US" b="0" i="0" dirty="0">
                <a:latin typeface="Arial" panose="020B0604020202020204" pitchFamily="34" charset="0"/>
                <a:cs typeface="Arial" panose="020B0604020202020204" pitchFamily="34" charset="0"/>
              </a:rPr>
              <a:t>As we can see from </a:t>
            </a:r>
            <a:r>
              <a:rPr lang="en-US" b="0" i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Jan to Mar</a:t>
            </a:r>
            <a:r>
              <a:rPr lang="en-US" b="0" i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0" i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May to July</a:t>
            </a:r>
            <a:r>
              <a:rPr lang="en-US" b="0" i="0" dirty="0">
                <a:latin typeface="Arial" panose="020B0604020202020204" pitchFamily="34" charset="0"/>
                <a:cs typeface="Arial" panose="020B0604020202020204" pitchFamily="34" charset="0"/>
              </a:rPr>
              <a:t> there is a peak in number of visitors Hence this period is best to organize events and festivals.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1689FD-FA2B-CB3C-0FF1-944B4C95E2DA}"/>
              </a:ext>
            </a:extLst>
          </p:cNvPr>
          <p:cNvSpPr txBox="1"/>
          <p:nvPr/>
        </p:nvSpPr>
        <p:spPr>
          <a:xfrm>
            <a:off x="324215" y="2622249"/>
            <a:ext cx="11581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/>
            <a:r>
              <a:rPr lang="en-US" b="0" i="0" dirty="0">
                <a:highlight>
                  <a:srgbClr val="FF00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Hyderabad, Mancherial</a:t>
            </a:r>
            <a:r>
              <a:rPr lang="en-US" dirty="0">
                <a:highlight>
                  <a:srgbClr val="FF00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Warangal, Bhadradiri kothagudem, Rajanna Sircilla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some rapidly growing districts. If events and festivals are organized in these states it will boom the tourists.</a:t>
            </a:r>
            <a:endParaRPr lang="en-US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C1DC832-BC2A-ECA6-8316-845B2B4FE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812" y="3498099"/>
            <a:ext cx="7446376" cy="32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30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C9BFF6-B8A6-5E31-4DEF-8B48949956D1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﻿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43AF67-31F1-AAAE-25D0-92B005D94590}"/>
              </a:ext>
            </a:extLst>
          </p:cNvPr>
          <p:cNvSpPr txBox="1"/>
          <p:nvPr/>
        </p:nvSpPr>
        <p:spPr>
          <a:xfrm>
            <a:off x="308102" y="1304120"/>
            <a:ext cx="1173935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Dubai has become a successful business hub and a popular destination for business tourism due to several factors, such as its strategic location, world-class infrastructure, ease of doing business, and proactive government policies. To emulate the Dubai model, Hyderabad can take the following steps: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Developing world-class infrastructure - Hyderabad can invest in developing world-class infrastructure such as airports, transportation systems, communication networks, and other essential facilities to create a conducive environment for businesses.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Ease of doing business - Hyderabad can create a business-friendly environment by simplifying regulatory procedures, reducing bureaucratic red tape, and improving the ease of doing business index.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Proactive government policies - Hyderabad can encourage entrepreneurship by introducing business-friendly policies and providing incentives to businesses to set up their operations in the city.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Promoting innovation and technology - Hyderabad can position itself as a hub for innovation and technology by creating an ecosystem that supports research and development and encourages startups.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 and Collaboration - Hyderabad can establish networking and collaboration opportunities between businesses, government, and research institutions to create a synergistic environment that supports business growth and attracts more business tourists.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Branding and Marketing - Hyderabad can create a strong brand identity and marketing strategy to position itself as a business-friendly destination and attract more business tourists.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taking these and other steps, Hyderabad can emulate the Dubai model and become a hub for business tourism. This will not only create job opportunities and generate economic growth but also increase the global reputation and standing of the city.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886C02-9B46-803C-D832-6A94BB3E0387}"/>
              </a:ext>
            </a:extLst>
          </p:cNvPr>
          <p:cNvSpPr/>
          <p:nvPr/>
        </p:nvSpPr>
        <p:spPr>
          <a:xfrm>
            <a:off x="308102" y="177089"/>
            <a:ext cx="11616612" cy="108235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9A6977-BDF3-7960-BA26-C26B9C7E58B4}"/>
              </a:ext>
            </a:extLst>
          </p:cNvPr>
          <p:cNvSpPr txBox="1"/>
          <p:nvPr/>
        </p:nvSpPr>
        <p:spPr>
          <a:xfrm>
            <a:off x="321314" y="543607"/>
            <a:ext cx="11089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How can Hyderabad emulate Dubai business model and enhance tourism?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2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C9BFF6-B8A6-5E31-4DEF-8B48949956D1}"/>
              </a:ext>
            </a:extLst>
          </p:cNvPr>
          <p:cNvSpPr/>
          <p:nvPr/>
        </p:nvSpPr>
        <p:spPr>
          <a:xfrm>
            <a:off x="-1" y="0"/>
            <a:ext cx="67628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﻿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43AF67-31F1-AAAE-25D0-92B005D94590}"/>
              </a:ext>
            </a:extLst>
          </p:cNvPr>
          <p:cNvSpPr txBox="1"/>
          <p:nvPr/>
        </p:nvSpPr>
        <p:spPr>
          <a:xfrm>
            <a:off x="308102" y="1371790"/>
            <a:ext cx="480122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Hyderabad is a capital of Telangana. Tourism in Hyderabad can be boosted by taking several measures, including the following:</a:t>
            </a:r>
            <a:b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bg1"/>
                </a:solidFill>
                <a:highlight>
                  <a:srgbClr val="008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Offering Unique Experiences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Hyderabad can offer unique experiences such as food walks, heritage walks, cultural performances, and adventure tourism activities to attract tourists.</a:t>
            </a:r>
          </a:p>
          <a:p>
            <a:pPr lvl="0" algn="l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/>
            <a:r>
              <a:rPr lang="en-US" sz="1600" dirty="0">
                <a:solidFill>
                  <a:schemeClr val="bg1"/>
                </a:solidFill>
                <a:highlight>
                  <a:srgbClr val="008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Encouraging Community Participation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Encouraging local communities to participate in tourism activities and promoting their traditional crafts and culture can create a sense of ownership and pride and promote sustainable tourism.</a:t>
            </a:r>
          </a:p>
          <a:p>
            <a:pPr lvl="0" algn="l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/>
            <a:r>
              <a:rPr lang="en-US" sz="1600" dirty="0">
                <a:solidFill>
                  <a:schemeClr val="bg1"/>
                </a:solidFill>
                <a:highlight>
                  <a:srgbClr val="008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Improving Safety and Security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Ensuring the safety and security of tourists by providing a safe and secure environment can increase the trust of tourists and encourage them to visit again.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E95AF-0E46-5843-7934-8C6AAD02A98E}"/>
              </a:ext>
            </a:extLst>
          </p:cNvPr>
          <p:cNvSpPr txBox="1"/>
          <p:nvPr/>
        </p:nvSpPr>
        <p:spPr>
          <a:xfrm>
            <a:off x="321314" y="543607"/>
            <a:ext cx="3329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CAGR based insights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D32B83-81C6-7321-8EF0-461A72B39500}"/>
              </a:ext>
            </a:extLst>
          </p:cNvPr>
          <p:cNvSpPr/>
          <p:nvPr/>
        </p:nvSpPr>
        <p:spPr>
          <a:xfrm>
            <a:off x="6762866" y="0"/>
            <a:ext cx="5454016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886C02-9B46-803C-D832-6A94BB3E0387}"/>
              </a:ext>
            </a:extLst>
          </p:cNvPr>
          <p:cNvSpPr/>
          <p:nvPr/>
        </p:nvSpPr>
        <p:spPr>
          <a:xfrm>
            <a:off x="308102" y="177089"/>
            <a:ext cx="11616612" cy="108235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9A6977-BDF3-7960-BA26-C26B9C7E58B4}"/>
              </a:ext>
            </a:extLst>
          </p:cNvPr>
          <p:cNvSpPr txBox="1"/>
          <p:nvPr/>
        </p:nvSpPr>
        <p:spPr>
          <a:xfrm>
            <a:off x="321314" y="543607"/>
            <a:ext cx="6404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How to boost Hyderabad tourism industry </a:t>
            </a:r>
          </a:p>
        </p:txBody>
      </p:sp>
      <p:pic>
        <p:nvPicPr>
          <p:cNvPr id="9" name="Picture 8" descr="A picture containing sky, outdoor, tower, building&#10;&#10;Description automatically generated">
            <a:extLst>
              <a:ext uri="{FF2B5EF4-FFF2-40B4-BE49-F238E27FC236}">
                <a16:creationId xmlns:a16="http://schemas.microsoft.com/office/drawing/2014/main" id="{576B3EBB-5959-85EF-9998-F4ECD219F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505" y="1751684"/>
            <a:ext cx="6844064" cy="456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94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5B9878B-ACA6-1E1D-8F9A-3383EA08D45A}"/>
              </a:ext>
            </a:extLst>
          </p:cNvPr>
          <p:cNvSpPr txBox="1"/>
          <p:nvPr/>
        </p:nvSpPr>
        <p:spPr>
          <a:xfrm>
            <a:off x="103694" y="1498861"/>
            <a:ext cx="4213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Thank You!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7D69C3-9D50-4591-896B-4CD65CA2A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982" y="3166675"/>
            <a:ext cx="1763544" cy="17635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1AF4CB-F5E9-D9DB-41AE-BA90E3FA2B2D}"/>
              </a:ext>
            </a:extLst>
          </p:cNvPr>
          <p:cNvSpPr txBox="1"/>
          <p:nvPr/>
        </p:nvSpPr>
        <p:spPr>
          <a:xfrm>
            <a:off x="1545997" y="3544478"/>
            <a:ext cx="4996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effectLst/>
                <a:latin typeface="Sitka Heading Semibold" pitchFamily="2" charset="0"/>
              </a:rPr>
              <a:t>A challenge by</a:t>
            </a:r>
            <a:endParaRPr lang="en-IN" sz="6000" dirty="0">
              <a:latin typeface="Sitka 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9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D32B83-81C6-7321-8EF0-461A72B39500}"/>
              </a:ext>
            </a:extLst>
          </p:cNvPr>
          <p:cNvSpPr/>
          <p:nvPr/>
        </p:nvSpPr>
        <p:spPr>
          <a:xfrm>
            <a:off x="6096000" y="0"/>
            <a:ext cx="6120882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C9BFF6-B8A6-5E31-4DEF-8B48949956D1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886C02-9B46-803C-D832-6A94BB3E0387}"/>
              </a:ext>
            </a:extLst>
          </p:cNvPr>
          <p:cNvSpPr/>
          <p:nvPr/>
        </p:nvSpPr>
        <p:spPr>
          <a:xfrm>
            <a:off x="289249" y="233265"/>
            <a:ext cx="11616612" cy="108235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Content Placeholder 9" descr="Chart, bar chart, funnel chart">
            <a:extLst>
              <a:ext uri="{FF2B5EF4-FFF2-40B4-BE49-F238E27FC236}">
                <a16:creationId xmlns:a16="http://schemas.microsoft.com/office/drawing/2014/main" id="{89A33B69-7576-47DA-0BFB-D7768E768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203" y="1548881"/>
            <a:ext cx="4816475" cy="4456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43AF67-31F1-AAAE-25D0-92B005D94590}"/>
              </a:ext>
            </a:extLst>
          </p:cNvPr>
          <p:cNvSpPr txBox="1"/>
          <p:nvPr/>
        </p:nvSpPr>
        <p:spPr>
          <a:xfrm>
            <a:off x="321314" y="1809475"/>
            <a:ext cx="552330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/>
            <a:r>
              <a:rPr lang="en-US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﻿At 83.9 Million, Hyderabad had the highest Domestic visitors and was 642.26% higher than Jagtial, which had the lowest Domestic visitors at 11 Million in the top 10 list. At 83.9 Million, Hyderabad had the highest Domestic visitors and was 642.26% higher than Jagtial, which had the lowest Domestic visitors at 11 Million in the top 10 list.﻿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62B8A0-5DC3-8129-3897-5F1896C8D095}"/>
              </a:ext>
            </a:extLst>
          </p:cNvPr>
          <p:cNvSpPr txBox="1"/>
          <p:nvPr/>
        </p:nvSpPr>
        <p:spPr>
          <a:xfrm>
            <a:off x="321314" y="3972476"/>
            <a:ext cx="55233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/>
            <a:r>
              <a:rPr lang="en-US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﻿Hyderabad accounted for 29.25% of Domestic visitors in the top 10 districts.﻿ ﻿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E95AF-0E46-5843-7934-8C6AAD02A98E}"/>
              </a:ext>
            </a:extLst>
          </p:cNvPr>
          <p:cNvSpPr txBox="1"/>
          <p:nvPr/>
        </p:nvSpPr>
        <p:spPr>
          <a:xfrm>
            <a:off x="321314" y="543607"/>
            <a:ext cx="100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Top 10 districts with highest number of visitors overall (2016 - 2019)</a:t>
            </a:r>
          </a:p>
        </p:txBody>
      </p:sp>
    </p:spTree>
    <p:extLst>
      <p:ext uri="{BB962C8B-B14F-4D97-AF65-F5344CB8AC3E}">
        <p14:creationId xmlns:p14="http://schemas.microsoft.com/office/powerpoint/2010/main" val="344309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C9BFF6-B8A6-5E31-4DEF-8B48949956D1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﻿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886C02-9B46-803C-D832-6A94BB3E0387}"/>
              </a:ext>
            </a:extLst>
          </p:cNvPr>
          <p:cNvSpPr/>
          <p:nvPr/>
        </p:nvSpPr>
        <p:spPr>
          <a:xfrm>
            <a:off x="308102" y="177089"/>
            <a:ext cx="11616612" cy="108235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43AF67-31F1-AAAE-25D0-92B005D94590}"/>
              </a:ext>
            </a:extLst>
          </p:cNvPr>
          <p:cNvSpPr txBox="1"/>
          <p:nvPr/>
        </p:nvSpPr>
        <p:spPr>
          <a:xfrm>
            <a:off x="286348" y="3695732"/>
            <a:ext cx="55233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/>
            <a:r>
              <a:rPr lang="en-US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﻿Warangal (Urban) had the lowest CAGR at -58.8%, followed by Nalgonda at -71.1% and Karimnagar at  -79.6%.﻿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E95AF-0E46-5843-7934-8C6AAD02A98E}"/>
              </a:ext>
            </a:extLst>
          </p:cNvPr>
          <p:cNvSpPr txBox="1"/>
          <p:nvPr/>
        </p:nvSpPr>
        <p:spPr>
          <a:xfrm>
            <a:off x="321314" y="543607"/>
            <a:ext cx="3329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CAGR based insights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D32B83-81C6-7321-8EF0-461A72B39500}"/>
              </a:ext>
            </a:extLst>
          </p:cNvPr>
          <p:cNvSpPr/>
          <p:nvPr/>
        </p:nvSpPr>
        <p:spPr>
          <a:xfrm>
            <a:off x="6096000" y="0"/>
            <a:ext cx="6120882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 descr="Chart, bar chart">
            <a:extLst>
              <a:ext uri="{FF2B5EF4-FFF2-40B4-BE49-F238E27FC236}">
                <a16:creationId xmlns:a16="http://schemas.microsoft.com/office/drawing/2014/main" id="{6B129E6D-39B1-C045-CBBA-4873119E7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434" y="250538"/>
            <a:ext cx="3412014" cy="3208213"/>
          </a:xfrm>
          <a:prstGeom prst="rect">
            <a:avLst/>
          </a:prstGeom>
        </p:spPr>
      </p:pic>
      <p:pic>
        <p:nvPicPr>
          <p:cNvPr id="14" name="Picture 1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EA9C0021-1233-546C-E2F7-31E0826FE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434" y="3540772"/>
            <a:ext cx="3504475" cy="30799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8A6EC4D-A1B2-C61A-0066-098BD7DEB698}"/>
              </a:ext>
            </a:extLst>
          </p:cNvPr>
          <p:cNvSpPr txBox="1"/>
          <p:nvPr/>
        </p:nvSpPr>
        <p:spPr>
          <a:xfrm>
            <a:off x="286348" y="2238939"/>
            <a:ext cx="55233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/>
            <a:r>
              <a:rPr lang="en-US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﻿Mancherial had the highest CAGR at 225.8%, followed by Warangal (Rural) at 163.1% and Bhadradri Kothagudem at 143.4%.﻿</a:t>
            </a:r>
          </a:p>
        </p:txBody>
      </p:sp>
    </p:spTree>
    <p:extLst>
      <p:ext uri="{BB962C8B-B14F-4D97-AF65-F5344CB8AC3E}">
        <p14:creationId xmlns:p14="http://schemas.microsoft.com/office/powerpoint/2010/main" val="421883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23EBBC6-240B-11AB-90FB-ACF0E85654C0}"/>
              </a:ext>
            </a:extLst>
          </p:cNvPr>
          <p:cNvSpPr/>
          <p:nvPr/>
        </p:nvSpPr>
        <p:spPr>
          <a:xfrm>
            <a:off x="0" y="4110827"/>
            <a:ext cx="12190213" cy="27471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A90DFF-375B-6C85-BBA3-9D5F30BF5483}"/>
              </a:ext>
            </a:extLst>
          </p:cNvPr>
          <p:cNvSpPr/>
          <p:nvPr/>
        </p:nvSpPr>
        <p:spPr>
          <a:xfrm>
            <a:off x="1787" y="0"/>
            <a:ext cx="12190214" cy="41108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886C02-9B46-803C-D832-6A94BB3E0387}"/>
              </a:ext>
            </a:extLst>
          </p:cNvPr>
          <p:cNvSpPr/>
          <p:nvPr/>
        </p:nvSpPr>
        <p:spPr>
          <a:xfrm>
            <a:off x="289249" y="233265"/>
            <a:ext cx="11616612" cy="108235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E95AF-0E46-5843-7934-8C6AAD02A98E}"/>
              </a:ext>
            </a:extLst>
          </p:cNvPr>
          <p:cNvSpPr txBox="1"/>
          <p:nvPr/>
        </p:nvSpPr>
        <p:spPr>
          <a:xfrm>
            <a:off x="321314" y="543607"/>
            <a:ext cx="933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Peak and low season months for Hyderabad from 2016 to 2019</a:t>
            </a:r>
          </a:p>
        </p:txBody>
      </p: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57F0D244-2386-34F7-C534-2C602B194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94" y="3646438"/>
            <a:ext cx="8619011" cy="29782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19CA3E-7A25-3C54-431A-93377F8DB917}"/>
              </a:ext>
            </a:extLst>
          </p:cNvPr>
          <p:cNvSpPr txBox="1"/>
          <p:nvPr/>
        </p:nvSpPr>
        <p:spPr>
          <a:xfrm>
            <a:off x="289249" y="1834695"/>
            <a:ext cx="11581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/>
            <a:r>
              <a:rPr lang="en-US" b="0" i="0" dirty="0">
                <a:latin typeface="Arial" panose="020B0604020202020204" pitchFamily="34" charset="0"/>
                <a:cs typeface="Arial" panose="020B0604020202020204" pitchFamily="34" charset="0"/>
              </a:rPr>
              <a:t>﻿At </a:t>
            </a:r>
            <a:r>
              <a:rPr lang="en-US" b="0" i="0" dirty="0">
                <a:highlight>
                  <a:srgbClr val="808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17 million</a:t>
            </a:r>
            <a:r>
              <a:rPr lang="en-US" b="0" i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dirty="0">
                <a:highlight>
                  <a:srgbClr val="FF00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June</a:t>
            </a:r>
            <a:r>
              <a:rPr lang="en-US" b="0" i="0" dirty="0">
                <a:latin typeface="Arial" panose="020B0604020202020204" pitchFamily="34" charset="0"/>
                <a:cs typeface="Arial" panose="020B0604020202020204" pitchFamily="34" charset="0"/>
              </a:rPr>
              <a:t> had the highest Total visitors and was </a:t>
            </a:r>
            <a:r>
              <a:rPr lang="en-US" b="0" i="0" dirty="0">
                <a:highlight>
                  <a:srgbClr val="808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231.47%</a:t>
            </a:r>
            <a:r>
              <a:rPr lang="en-US" b="0" i="0" dirty="0">
                <a:latin typeface="Arial" panose="020B0604020202020204" pitchFamily="34" charset="0"/>
                <a:cs typeface="Arial" panose="020B0604020202020204" pitchFamily="34" charset="0"/>
              </a:rPr>
              <a:t> higher than </a:t>
            </a:r>
            <a:r>
              <a:rPr lang="en-US" b="0" i="0" dirty="0">
                <a:highlight>
                  <a:srgbClr val="FF00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February</a:t>
            </a:r>
            <a:r>
              <a:rPr lang="en-US" b="0" i="0" dirty="0">
                <a:latin typeface="Arial" panose="020B0604020202020204" pitchFamily="34" charset="0"/>
                <a:cs typeface="Arial" panose="020B0604020202020204" pitchFamily="34" charset="0"/>
              </a:rPr>
              <a:t>, which had the lowest Total visitors at </a:t>
            </a:r>
            <a:r>
              <a:rPr lang="en-US" b="0" i="0" dirty="0">
                <a:highlight>
                  <a:srgbClr val="808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5.1 million</a:t>
            </a:r>
            <a:r>
              <a:rPr lang="en-US" b="0" i="0" dirty="0">
                <a:latin typeface="Arial" panose="020B0604020202020204" pitchFamily="34" charset="0"/>
                <a:cs typeface="Arial" panose="020B0604020202020204" pitchFamily="34" charset="0"/>
              </a:rPr>
              <a:t>.﻿ ﻿June accounted for </a:t>
            </a:r>
            <a:r>
              <a:rPr lang="en-US" b="0" i="0" dirty="0">
                <a:highlight>
                  <a:srgbClr val="808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19.97%</a:t>
            </a:r>
            <a:r>
              <a:rPr lang="en-US" b="0" i="0" dirty="0">
                <a:latin typeface="Arial" panose="020B0604020202020204" pitchFamily="34" charset="0"/>
                <a:cs typeface="Arial" panose="020B0604020202020204" pitchFamily="34" charset="0"/>
              </a:rPr>
              <a:t> of Total visitors.﻿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1689FD-FA2B-CB3C-0FF1-944B4C95E2DA}"/>
              </a:ext>
            </a:extLst>
          </p:cNvPr>
          <p:cNvSpPr txBox="1"/>
          <p:nvPr/>
        </p:nvSpPr>
        <p:spPr>
          <a:xfrm>
            <a:off x="324215" y="2622249"/>
            <a:ext cx="11581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/>
            <a:r>
              <a:rPr lang="en-US" b="0" i="0" dirty="0">
                <a:highlight>
                  <a:srgbClr val="808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January and December </a:t>
            </a:r>
            <a:r>
              <a:rPr lang="en-US" b="0" i="0" dirty="0">
                <a:latin typeface="Arial" panose="020B0604020202020204" pitchFamily="34" charset="0"/>
                <a:cs typeface="Arial" panose="020B0604020202020204" pitchFamily="34" charset="0"/>
              </a:rPr>
              <a:t>have seen the most visitors after </a:t>
            </a:r>
            <a:r>
              <a:rPr lang="en-US" b="0" i="0" dirty="0">
                <a:highlight>
                  <a:srgbClr val="808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June</a:t>
            </a:r>
            <a:r>
              <a:rPr lang="en-US" b="0" i="0" dirty="0">
                <a:latin typeface="Arial" panose="020B0604020202020204" pitchFamily="34" charset="0"/>
                <a:cs typeface="Arial" panose="020B0604020202020204" pitchFamily="34" charset="0"/>
              </a:rPr>
              <a:t> month, if Telangana government provide more events, better arrangements and facilities to visitors in these months.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attraction of visitors can be seen. </a:t>
            </a:r>
            <a:endParaRPr lang="en-US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40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C9BFF6-B8A6-5E31-4DEF-8B48949956D1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﻿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886C02-9B46-803C-D832-6A94BB3E0387}"/>
              </a:ext>
            </a:extLst>
          </p:cNvPr>
          <p:cNvSpPr/>
          <p:nvPr/>
        </p:nvSpPr>
        <p:spPr>
          <a:xfrm>
            <a:off x="308102" y="177089"/>
            <a:ext cx="11616612" cy="108235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43AF67-31F1-AAAE-25D0-92B005D94590}"/>
              </a:ext>
            </a:extLst>
          </p:cNvPr>
          <p:cNvSpPr txBox="1"/>
          <p:nvPr/>
        </p:nvSpPr>
        <p:spPr>
          <a:xfrm>
            <a:off x="286347" y="3247143"/>
            <a:ext cx="55233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/>
            <a:r>
              <a:rPr lang="en-US" b="0" i="0" dirty="0">
                <a:solidFill>
                  <a:schemeClr val="bg1"/>
                </a:solidFill>
                <a:highlight>
                  <a:srgbClr val="808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Nirmal, Jangaon and Adilabad </a:t>
            </a:r>
            <a:r>
              <a:rPr lang="en-US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those districts which attracts less foreign visitors as compared to domestic visitors.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E95AF-0E46-5843-7934-8C6AAD02A98E}"/>
              </a:ext>
            </a:extLst>
          </p:cNvPr>
          <p:cNvSpPr txBox="1"/>
          <p:nvPr/>
        </p:nvSpPr>
        <p:spPr>
          <a:xfrm>
            <a:off x="321314" y="543607"/>
            <a:ext cx="3910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Domestic to Foreign ratio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D32B83-81C6-7321-8EF0-461A72B39500}"/>
              </a:ext>
            </a:extLst>
          </p:cNvPr>
          <p:cNvSpPr/>
          <p:nvPr/>
        </p:nvSpPr>
        <p:spPr>
          <a:xfrm>
            <a:off x="6096000" y="0"/>
            <a:ext cx="6120882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A6EC4D-A1B2-C61A-0066-098BD7DEB698}"/>
              </a:ext>
            </a:extLst>
          </p:cNvPr>
          <p:cNvSpPr txBox="1"/>
          <p:nvPr/>
        </p:nvSpPr>
        <p:spPr>
          <a:xfrm>
            <a:off x="286348" y="2238939"/>
            <a:ext cx="55233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/>
            <a:r>
              <a:rPr lang="en-US" b="0" i="0" dirty="0">
                <a:solidFill>
                  <a:schemeClr val="bg1"/>
                </a:solidFill>
                <a:highlight>
                  <a:srgbClr val="808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Mulugu, Warangal (Rural) and Hyderabad </a:t>
            </a:r>
            <a:r>
              <a:rPr lang="en-US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the districts which attracts more foreign visitors as compared to domestic visitors.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3FB53B-D476-5B90-8861-060E2C53B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502" y="110740"/>
            <a:ext cx="3761877" cy="66365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BD17AE-FDB0-57D8-398B-875771E5C575}"/>
              </a:ext>
            </a:extLst>
          </p:cNvPr>
          <p:cNvSpPr txBox="1"/>
          <p:nvPr/>
        </p:nvSpPr>
        <p:spPr>
          <a:xfrm>
            <a:off x="286346" y="4252415"/>
            <a:ext cx="55233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/>
            <a:r>
              <a:rPr lang="en-US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foreign visitors bring more revenue to the state, government should replicate same facilities as in Hyderabad, Mulugu, Warangal (Rural) to the other districts.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33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C9BFF6-B8A6-5E31-4DEF-8B48949956D1}"/>
              </a:ext>
            </a:extLst>
          </p:cNvPr>
          <p:cNvSpPr/>
          <p:nvPr/>
        </p:nvSpPr>
        <p:spPr>
          <a:xfrm>
            <a:off x="-1" y="0"/>
            <a:ext cx="7041823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﻿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43AF67-31F1-AAAE-25D0-92B005D94590}"/>
              </a:ext>
            </a:extLst>
          </p:cNvPr>
          <p:cNvSpPr txBox="1"/>
          <p:nvPr/>
        </p:nvSpPr>
        <p:spPr>
          <a:xfrm>
            <a:off x="262987" y="2143920"/>
            <a:ext cx="66319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/>
            <a:r>
              <a:rPr lang="en-US" b="0" i="0" dirty="0">
                <a:solidFill>
                  <a:schemeClr val="bg1"/>
                </a:solidFill>
                <a:highlight>
                  <a:srgbClr val="808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Rajanna Sircilla, Bhadradri Khotagudem, Medak, Yadadri Bhongir, Nirmal </a:t>
            </a:r>
            <a:r>
              <a:rPr lang="en-US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are the districts with high population to tourist footfall ratio.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E95AF-0E46-5843-7934-8C6AAD02A98E}"/>
              </a:ext>
            </a:extLst>
          </p:cNvPr>
          <p:cNvSpPr txBox="1"/>
          <p:nvPr/>
        </p:nvSpPr>
        <p:spPr>
          <a:xfrm>
            <a:off x="321314" y="543607"/>
            <a:ext cx="3329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CAGR based insights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A6EC4D-A1B2-C61A-0066-098BD7DEB698}"/>
              </a:ext>
            </a:extLst>
          </p:cNvPr>
          <p:cNvSpPr txBox="1"/>
          <p:nvPr/>
        </p:nvSpPr>
        <p:spPr>
          <a:xfrm>
            <a:off x="262987" y="1638902"/>
            <a:ext cx="6631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/>
            <a:r>
              <a:rPr lang="en-US" b="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Ratio: Total visitors / Total residential population in given year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886C02-9B46-803C-D832-6A94BB3E0387}"/>
              </a:ext>
            </a:extLst>
          </p:cNvPr>
          <p:cNvSpPr/>
          <p:nvPr/>
        </p:nvSpPr>
        <p:spPr>
          <a:xfrm>
            <a:off x="308102" y="177089"/>
            <a:ext cx="11616612" cy="108235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D32B83-81C6-7321-8EF0-461A72B39500}"/>
              </a:ext>
            </a:extLst>
          </p:cNvPr>
          <p:cNvSpPr/>
          <p:nvPr/>
        </p:nvSpPr>
        <p:spPr>
          <a:xfrm>
            <a:off x="7055034" y="0"/>
            <a:ext cx="5161848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65AC692B-A808-357B-B7AA-68287903B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218" y="68573"/>
            <a:ext cx="3758433" cy="67894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9A6977-BDF3-7960-BA26-C26B9C7E58B4}"/>
              </a:ext>
            </a:extLst>
          </p:cNvPr>
          <p:cNvSpPr txBox="1"/>
          <p:nvPr/>
        </p:nvSpPr>
        <p:spPr>
          <a:xfrm>
            <a:off x="321314" y="543607"/>
            <a:ext cx="5049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Population to tourist footfall ratio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1097C9-E525-E21F-9B8C-A96CBC11B8CA}"/>
              </a:ext>
            </a:extLst>
          </p:cNvPr>
          <p:cNvSpPr txBox="1"/>
          <p:nvPr/>
        </p:nvSpPr>
        <p:spPr>
          <a:xfrm>
            <a:off x="262987" y="3329086"/>
            <a:ext cx="66319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/>
            <a:r>
              <a:rPr lang="en-US" b="0" i="0" dirty="0">
                <a:solidFill>
                  <a:schemeClr val="bg1"/>
                </a:solidFill>
                <a:highlight>
                  <a:srgbClr val="808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Kamaredddy</a:t>
            </a:r>
            <a:r>
              <a:rPr lang="en-US" dirty="0">
                <a:solidFill>
                  <a:schemeClr val="bg1"/>
                </a:solidFill>
                <a:highlight>
                  <a:srgbClr val="808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Medchal, Ranga Reddy, Suryapet, Vikarabad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are the districts with lowest population to tourist ratio footfall ratio. 4 districts have 0 ratio this is because there is zero visitors or very negligible number of visitors.</a:t>
            </a:r>
          </a:p>
        </p:txBody>
      </p:sp>
    </p:spTree>
    <p:extLst>
      <p:ext uri="{BB962C8B-B14F-4D97-AF65-F5344CB8AC3E}">
        <p14:creationId xmlns:p14="http://schemas.microsoft.com/office/powerpoint/2010/main" val="287284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C9BFF6-B8A6-5E31-4DEF-8B48949956D1}"/>
              </a:ext>
            </a:extLst>
          </p:cNvPr>
          <p:cNvSpPr/>
          <p:nvPr/>
        </p:nvSpPr>
        <p:spPr>
          <a:xfrm>
            <a:off x="-1" y="9427"/>
            <a:ext cx="67628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﻿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43AF67-31F1-AAAE-25D0-92B005D94590}"/>
              </a:ext>
            </a:extLst>
          </p:cNvPr>
          <p:cNvSpPr txBox="1"/>
          <p:nvPr/>
        </p:nvSpPr>
        <p:spPr>
          <a:xfrm>
            <a:off x="262987" y="2143920"/>
            <a:ext cx="63546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/>
            <a:r>
              <a:rPr lang="en-US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Projected revenue for Hyderabad in 2025 is </a:t>
            </a:r>
            <a:r>
              <a:rPr lang="en-US" b="0" i="0" dirty="0">
                <a:solidFill>
                  <a:schemeClr val="bg1"/>
                </a:solidFill>
                <a:highlight>
                  <a:srgbClr val="808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12 billion</a:t>
            </a:r>
            <a:br>
              <a:rPr lang="en-US" dirty="0">
                <a:solidFill>
                  <a:schemeClr val="bg1"/>
                </a:solidFill>
                <a:highlight>
                  <a:srgbClr val="8080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Calculated based on: 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 revenue from domestic visitor: 1200 Rs</a:t>
            </a:r>
            <a:b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 revenue from foreign visitor: 5200 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E95AF-0E46-5843-7934-8C6AAD02A98E}"/>
              </a:ext>
            </a:extLst>
          </p:cNvPr>
          <p:cNvSpPr txBox="1"/>
          <p:nvPr/>
        </p:nvSpPr>
        <p:spPr>
          <a:xfrm>
            <a:off x="321314" y="543607"/>
            <a:ext cx="3329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CAGR based insights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886C02-9B46-803C-D832-6A94BB3E0387}"/>
              </a:ext>
            </a:extLst>
          </p:cNvPr>
          <p:cNvSpPr/>
          <p:nvPr/>
        </p:nvSpPr>
        <p:spPr>
          <a:xfrm>
            <a:off x="308102" y="177089"/>
            <a:ext cx="11616612" cy="108235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D32B83-81C6-7321-8EF0-461A72B39500}"/>
              </a:ext>
            </a:extLst>
          </p:cNvPr>
          <p:cNvSpPr/>
          <p:nvPr/>
        </p:nvSpPr>
        <p:spPr>
          <a:xfrm>
            <a:off x="6762866" y="0"/>
            <a:ext cx="5454016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9A6977-BDF3-7960-BA26-C26B9C7E58B4}"/>
              </a:ext>
            </a:extLst>
          </p:cNvPr>
          <p:cNvSpPr txBox="1"/>
          <p:nvPr/>
        </p:nvSpPr>
        <p:spPr>
          <a:xfrm>
            <a:off x="321314" y="543607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Hyderabad insights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41D253F-A4E6-0946-8EA0-773501980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83" y="3202936"/>
            <a:ext cx="5389182" cy="2841736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0F9DA517-9D65-8F1C-55CD-DA2E07AC9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263" y="332628"/>
            <a:ext cx="5319221" cy="25376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8B4EB8-704F-0299-BFF1-2AAE5F6F5255}"/>
              </a:ext>
            </a:extLst>
          </p:cNvPr>
          <p:cNvSpPr txBox="1"/>
          <p:nvPr/>
        </p:nvSpPr>
        <p:spPr>
          <a:xfrm>
            <a:off x="262986" y="3735554"/>
            <a:ext cx="63546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/>
            <a:r>
              <a:rPr lang="en-US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Projected domestic visitors for Hyderabad: </a:t>
            </a:r>
            <a:r>
              <a:rPr lang="en-US" b="0" i="0" dirty="0">
                <a:solidFill>
                  <a:schemeClr val="bg1"/>
                </a:solidFill>
                <a:highlight>
                  <a:srgbClr val="808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4.8 million</a:t>
            </a:r>
          </a:p>
          <a:p>
            <a:r>
              <a:rPr lang="en-US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Projected foreign visitors for Hyderabad: </a:t>
            </a:r>
            <a:r>
              <a:rPr lang="en-US" b="0" i="0" dirty="0">
                <a:solidFill>
                  <a:schemeClr val="bg1"/>
                </a:solidFill>
                <a:highlight>
                  <a:srgbClr val="808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1.22 million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92D958-8E27-1AE9-0FF4-784C0AED8A1A}"/>
              </a:ext>
            </a:extLst>
          </p:cNvPr>
          <p:cNvSpPr txBox="1"/>
          <p:nvPr/>
        </p:nvSpPr>
        <p:spPr>
          <a:xfrm>
            <a:off x="262986" y="4588636"/>
            <a:ext cx="63546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CAGR of Hyderabad is -15% which means there is decline in the trend of visitors. As seen in the chart Domestic visitors of Hyderabad is declining but Foreign visitors are increasing.</a:t>
            </a:r>
            <a:endParaRPr lang="en-US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35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C9BFF6-B8A6-5E31-4DEF-8B48949956D1}"/>
              </a:ext>
            </a:extLst>
          </p:cNvPr>
          <p:cNvSpPr/>
          <p:nvPr/>
        </p:nvSpPr>
        <p:spPr>
          <a:xfrm>
            <a:off x="-1" y="0"/>
            <a:ext cx="67628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﻿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43AF67-31F1-AAAE-25D0-92B005D94590}"/>
              </a:ext>
            </a:extLst>
          </p:cNvPr>
          <p:cNvSpPr txBox="1"/>
          <p:nvPr/>
        </p:nvSpPr>
        <p:spPr>
          <a:xfrm>
            <a:off x="308102" y="1371790"/>
            <a:ext cx="635462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/>
            <a:r>
              <a:rPr lang="en-US" sz="16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Telangana has several districts that have the potential for tourism growth. Some of the districts with high potential for tourism growth are:</a:t>
            </a:r>
          </a:p>
          <a:p>
            <a:pPr lvl="0" algn="l"/>
            <a:endParaRPr lang="en-US" sz="1600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/>
            <a:r>
              <a:rPr lang="en-US" sz="1600" b="0" i="0" dirty="0">
                <a:solidFill>
                  <a:schemeClr val="bg1"/>
                </a:solidFill>
                <a:highlight>
                  <a:srgbClr val="008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Hyderabad </a:t>
            </a:r>
            <a:r>
              <a:rPr lang="en-US" sz="16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 state capital has a rich cultural heritage, significant landmarks, and vibrant street life, making it a popular destination for both domestic and international tourists.</a:t>
            </a:r>
            <a:br>
              <a:rPr lang="en-US" sz="16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(capital of Telangana with Highest number of visitors among all districts good attracts high number of foreigners)</a:t>
            </a:r>
          </a:p>
          <a:p>
            <a:pPr lvl="0" algn="l"/>
            <a:endParaRPr lang="en-US" sz="1600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/>
            <a:r>
              <a:rPr lang="en-US" sz="1600" b="0" i="0" dirty="0">
                <a:solidFill>
                  <a:schemeClr val="bg1"/>
                </a:solidFill>
                <a:highlight>
                  <a:srgbClr val="008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Warangal </a:t>
            </a:r>
            <a:r>
              <a:rPr lang="en-US" sz="16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Known for its historic monuments such as the Thousand Pillar Temple, Warangal Fort, and Ramappa Temple, Warangal is an important cultural and heritage destination.</a:t>
            </a:r>
            <a:br>
              <a:rPr lang="en-US" sz="16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(Good CAGR and Domestic to foreign ratio)</a:t>
            </a:r>
            <a:br>
              <a:rPr lang="en-US" sz="16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600" b="0" i="0" dirty="0">
                <a:solidFill>
                  <a:srgbClr val="D1D5DB"/>
                </a:solidFill>
                <a:effectLst/>
                <a:highlight>
                  <a:srgbClr val="008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Rajanna Sircilla </a:t>
            </a:r>
            <a:r>
              <a:rPr lang="en-IN" sz="1600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district has several temples such as Vemulawada Temple, Sri Vidya Saraswathi Shani Temple, and Sri Anantha Padmanabha Swamy Temple, which attracts  thousands of devotees every year.</a:t>
            </a:r>
            <a:br>
              <a:rPr lang="en-US" sz="1600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(Highest footfall ratio 29 which means the number of visitors are so much high as compared to actual population)</a:t>
            </a:r>
            <a:endParaRPr lang="en-US" sz="16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E95AF-0E46-5843-7934-8C6AAD02A98E}"/>
              </a:ext>
            </a:extLst>
          </p:cNvPr>
          <p:cNvSpPr txBox="1"/>
          <p:nvPr/>
        </p:nvSpPr>
        <p:spPr>
          <a:xfrm>
            <a:off x="321314" y="543607"/>
            <a:ext cx="3329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CAGR based insights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886C02-9B46-803C-D832-6A94BB3E0387}"/>
              </a:ext>
            </a:extLst>
          </p:cNvPr>
          <p:cNvSpPr/>
          <p:nvPr/>
        </p:nvSpPr>
        <p:spPr>
          <a:xfrm>
            <a:off x="308102" y="177089"/>
            <a:ext cx="11616612" cy="108235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D32B83-81C6-7321-8EF0-461A72B39500}"/>
              </a:ext>
            </a:extLst>
          </p:cNvPr>
          <p:cNvSpPr/>
          <p:nvPr/>
        </p:nvSpPr>
        <p:spPr>
          <a:xfrm>
            <a:off x="6762866" y="0"/>
            <a:ext cx="5454016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9A6977-BDF3-7960-BA26-C26B9C7E58B4}"/>
              </a:ext>
            </a:extLst>
          </p:cNvPr>
          <p:cNvSpPr txBox="1"/>
          <p:nvPr/>
        </p:nvSpPr>
        <p:spPr>
          <a:xfrm>
            <a:off x="321314" y="543607"/>
            <a:ext cx="643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Potential districts of Telangana for tourism</a:t>
            </a:r>
          </a:p>
        </p:txBody>
      </p:sp>
      <p:pic>
        <p:nvPicPr>
          <p:cNvPr id="7" name="Picture 6" descr="A picture containing text, outdoor, building, city&#10;&#10;Description automatically generated">
            <a:extLst>
              <a:ext uri="{FF2B5EF4-FFF2-40B4-BE49-F238E27FC236}">
                <a16:creationId xmlns:a16="http://schemas.microsoft.com/office/drawing/2014/main" id="{57828E05-997D-0EF1-F26D-6BE596BF5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34" y="177089"/>
            <a:ext cx="3974332" cy="2707513"/>
          </a:xfrm>
          <a:prstGeom prst="rect">
            <a:avLst/>
          </a:prstGeom>
        </p:spPr>
      </p:pic>
      <p:pic>
        <p:nvPicPr>
          <p:cNvPr id="12" name="Picture 11" descr="A picture containing grass, sky, outdoor&#10;&#10;Description automatically generated">
            <a:extLst>
              <a:ext uri="{FF2B5EF4-FFF2-40B4-BE49-F238E27FC236}">
                <a16:creationId xmlns:a16="http://schemas.microsoft.com/office/drawing/2014/main" id="{83A45C1E-56F6-5179-05DB-DA260FA1B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415" y="2373781"/>
            <a:ext cx="3815586" cy="2146267"/>
          </a:xfrm>
          <a:prstGeom prst="rect">
            <a:avLst/>
          </a:prstGeom>
        </p:spPr>
      </p:pic>
      <p:pic>
        <p:nvPicPr>
          <p:cNvPr id="14" name="Picture 13" descr="A picture containing water, nature, shore&#10;&#10;Description automatically generated">
            <a:extLst>
              <a:ext uri="{FF2B5EF4-FFF2-40B4-BE49-F238E27FC236}">
                <a16:creationId xmlns:a16="http://schemas.microsoft.com/office/drawing/2014/main" id="{B07032A7-1155-CA00-78C5-F0C1A26C13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001" y="4217828"/>
            <a:ext cx="4547230" cy="246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6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C9BFF6-B8A6-5E31-4DEF-8B48949956D1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﻿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43AF67-31F1-AAAE-25D0-92B005D94590}"/>
              </a:ext>
            </a:extLst>
          </p:cNvPr>
          <p:cNvSpPr txBox="1"/>
          <p:nvPr/>
        </p:nvSpPr>
        <p:spPr>
          <a:xfrm>
            <a:off x="308102" y="1584499"/>
            <a:ext cx="1126599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Developing infrastructure such as roads, airports, and accommodation facilities to make these destinations more accessible and attractive to tourists.</a:t>
            </a:r>
          </a:p>
          <a:p>
            <a:pPr lvl="0" algn="l"/>
            <a:endParaRPr lang="en-US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Promoting local culture and heritage through festivals, events, and cultural shows to attract tourists who are interested in learning about the local way of life.</a:t>
            </a:r>
          </a:p>
          <a:p>
            <a:pPr lvl="0" algn="l"/>
            <a:endParaRPr lang="en-US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tourism circuits that link different destinations within a district or region to encourage longer stays and repeat visits.</a:t>
            </a:r>
          </a:p>
          <a:p>
            <a:pPr lvl="0" algn="l"/>
            <a:endParaRPr lang="en-US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Providing incentives and support to local entrepreneurs and small businesses to develop and promote tourism products and services.</a:t>
            </a:r>
          </a:p>
          <a:p>
            <a:pPr lvl="0" algn="l"/>
            <a:endParaRPr lang="en-US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Investing in marketing and promotion campaigns to raise awareness of these destinations and attract more domestic and international tourists.</a:t>
            </a:r>
          </a:p>
          <a:p>
            <a:pPr lvl="0" algn="l"/>
            <a:endParaRPr lang="en-US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/>
            <a:r>
              <a:rPr lang="en-US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taking these and other measures, the government can support the growth of tourism in Telangana and help to generate economic and social benefits for local communities.</a:t>
            </a:r>
            <a:endParaRPr lang="en-US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886C02-9B46-803C-D832-6A94BB3E0387}"/>
              </a:ext>
            </a:extLst>
          </p:cNvPr>
          <p:cNvSpPr/>
          <p:nvPr/>
        </p:nvSpPr>
        <p:spPr>
          <a:xfrm>
            <a:off x="308102" y="177089"/>
            <a:ext cx="11616612" cy="108235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9A6977-BDF3-7960-BA26-C26B9C7E58B4}"/>
              </a:ext>
            </a:extLst>
          </p:cNvPr>
          <p:cNvSpPr txBox="1"/>
          <p:nvPr/>
        </p:nvSpPr>
        <p:spPr>
          <a:xfrm>
            <a:off x="321314" y="543607"/>
            <a:ext cx="8689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To grow tourism government can take following measures</a:t>
            </a:r>
          </a:p>
        </p:txBody>
      </p:sp>
    </p:spTree>
    <p:extLst>
      <p:ext uri="{BB962C8B-B14F-4D97-AF65-F5344CB8AC3E}">
        <p14:creationId xmlns:p14="http://schemas.microsoft.com/office/powerpoint/2010/main" val="1786129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427</TotalTime>
  <Words>1624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manrope</vt:lpstr>
      <vt:lpstr>Sitka Heading Semibold</vt:lpstr>
      <vt:lpstr>Söhne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Junaid Shaikh</dc:creator>
  <cp:lastModifiedBy>Junaid Shaikh</cp:lastModifiedBy>
  <cp:revision>2</cp:revision>
  <dcterms:created xsi:type="dcterms:W3CDTF">2023-04-22T11:40:45Z</dcterms:created>
  <dcterms:modified xsi:type="dcterms:W3CDTF">2023-04-26T16:35:22Z</dcterms:modified>
</cp:coreProperties>
</file>