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tikU2AiVlhSIe5QtQRnFh7ArfN-zWeT/view?usp=drivesdk" TargetMode="External" /><Relationship Id="rId2" Type="http://schemas.openxmlformats.org/officeDocument/2006/relationships/hyperlink" Target="https://drive.google.com/file/d/1AsbmlrqfwOCL8pgFLGCSETMg0FLQccBl/view?usp=drivesdk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drive.google.com/file/d/1Aww6X5qglOUwTDdgK2LFxNrdNjaiASMA/view?usp=drivesd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8ACB-6A5D-BF41-A7D5-9F36AA60C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/>
              <a:t>ETHICAL HACKING</a:t>
            </a:r>
            <a:endParaRPr lang="en-US" b="1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8A79-09C4-C14F-81C9-D6B75028C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TASK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CA70-77AA-0A4C-B6F5-9A755D6E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9CB1-EBAE-5F44-880B-EA02FEEF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TITLE: Cross Site Scripting</a:t>
            </a:r>
          </a:p>
          <a:p>
            <a:r>
              <a:rPr lang="en-GB"/>
              <a:t>DOMAIN: Vulnweb.com</a:t>
            </a:r>
          </a:p>
          <a:p>
            <a:r>
              <a:rPr lang="en-GB"/>
              <a:t>SUBDOMAIN: testasp.vulnweb.com</a:t>
            </a:r>
          </a:p>
          <a:p>
            <a:r>
              <a:rPr lang="en-GB"/>
              <a:t>STEPS TO REPRODUCE: </a:t>
            </a:r>
          </a:p>
          <a:p>
            <a:r>
              <a:rPr lang="en-GB"/>
              <a:t>   Step 1: Visit </a:t>
            </a:r>
            <a:r>
              <a:rPr lang="en-GB">
                <a:hlinkClick r:id="rId2"/>
              </a:rPr>
              <a:t>http://testasp.vulnweb.com/</a:t>
            </a:r>
            <a:endParaRPr lang="en-GB"/>
          </a:p>
          <a:p>
            <a:r>
              <a:rPr lang="en-GB"/>
              <a:t>   Step 2: On the top menu you will find a search option</a:t>
            </a:r>
          </a:p>
          <a:p>
            <a:r>
              <a:rPr lang="en-GB"/>
              <a:t>   Step 3: Click on it and you will be prompted with the search box</a:t>
            </a:r>
          </a:p>
          <a:p>
            <a:r>
              <a:rPr lang="en-GB"/>
              <a:t>   Step 4: You can intercept the request in Burp Suite</a:t>
            </a:r>
          </a:p>
          <a:p>
            <a:r>
              <a:rPr lang="en-GB"/>
              <a:t>   Step 5: Now you can find different payloads for XSS</a:t>
            </a:r>
          </a:p>
          <a:p>
            <a:r>
              <a:rPr lang="en-GB"/>
              <a:t>   Step 6: Send the request to intruder and paste all the payloads</a:t>
            </a:r>
          </a:p>
          <a:p>
            <a:r>
              <a:rPr lang="en-GB"/>
              <a:t>   Step 7: Try to find a successful payload for XSS</a:t>
            </a:r>
          </a:p>
          <a:p>
            <a:r>
              <a:rPr lang="en-GB"/>
              <a:t>   Step 8: Prepare a report for it</a:t>
            </a:r>
            <a:br>
              <a:rPr lang="en-GB"/>
            </a:b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858-75B8-9642-81CB-1A8213B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68E7-D4F4-694D-AAC2-E65D7CEB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IMPACT: XSS can have huge implications for a web application and its users. User accounts can be hijacked, Credentials could be stolen, sensitive data could be exfiltrated, and lastly, access to your client computers can be obtained.</a:t>
            </a:r>
          </a:p>
          <a:p>
            <a:r>
              <a:rPr lang="en-GB"/>
              <a:t>MITIGATION: The following suggestions can help safeguard your users against XSS attacks: </a:t>
            </a:r>
          </a:p>
          <a:p>
            <a:r>
              <a:rPr lang="en-GB"/>
              <a:t>      * Sanitize user input</a:t>
            </a:r>
          </a:p>
          <a:p>
            <a:r>
              <a:rPr lang="en-GB"/>
              <a:t>      * Validate to catch potentially malicious user-provided input</a:t>
            </a:r>
          </a:p>
          <a:p>
            <a:r>
              <a:rPr lang="en-GB"/>
              <a:t>      * Encode output to prevent potentially malicious user-provided.     data from triggering automatic load-and-execute behaviour by a browser.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8E5C-5B5E-4C4D-A841-163890EC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3881C-E5BD-564B-B481-CB638BBB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POC including screenshot/screen recording is included in the report which is attached below</a:t>
            </a:r>
          </a:p>
          <a:p>
            <a:r>
              <a:rPr lang="en-GB"/>
              <a:t>Screenshot link</a:t>
            </a:r>
          </a:p>
          <a:p>
            <a:r>
              <a:rPr lang="en-US">
                <a:hlinkClick r:id="rId2"/>
              </a:rPr>
              <a:t>https://drive.google.com/file/d/1AsbmlrqfwOCL8pgFLGCSETMg0FLQccBl/view?usp=drivesdk</a:t>
            </a:r>
            <a:endParaRPr lang="en-GB"/>
          </a:p>
          <a:p>
            <a:r>
              <a:rPr lang="en-GB">
                <a:hlinkClick r:id="rId3"/>
              </a:rPr>
              <a:t>https://drive.google.com/file/d/1AtikU2AiVlhSIe5QtQRnFh7ArfN-zWeT/view?usp=drivesdk</a:t>
            </a:r>
            <a:endParaRPr lang="en-GB"/>
          </a:p>
          <a:p>
            <a:r>
              <a:rPr lang="en-GB"/>
              <a:t>Video link</a:t>
            </a:r>
          </a:p>
          <a:p>
            <a:r>
              <a:rPr lang="en-US">
                <a:hlinkClick r:id="rId4"/>
              </a:rPr>
              <a:t>https://drive.google.com/file/d/1Aww6X5qglOUwTDdgK2LFxNrdNjaiASMA/view?usp=drivesdk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6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ETHICAL HACKING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Unknown User</dc:creator>
  <cp:lastModifiedBy>Unknown User</cp:lastModifiedBy>
  <cp:revision>2</cp:revision>
  <dcterms:created xsi:type="dcterms:W3CDTF">2021-07-04T04:57:30Z</dcterms:created>
  <dcterms:modified xsi:type="dcterms:W3CDTF">2021-07-04T05:46:29Z</dcterms:modified>
</cp:coreProperties>
</file>