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9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29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21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9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4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9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1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9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en-US" altLang="zh-CN" dirty="0"/>
              <a:t>XX</a:t>
            </a:r>
            <a:r>
              <a:rPr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2019.00.00</a:t>
            </a:r>
          </a:p>
          <a:p>
            <a:pPr algn="r"/>
            <a:r>
              <a:rPr lang="en-US" altLang="zh-CN" dirty="0"/>
              <a:t>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标题：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/>
          <a:lstStyle/>
          <a:p>
            <a:r>
              <a:rPr lang="en-US" altLang="zh-CN" sz="3600" dirty="0"/>
              <a:t>1.</a:t>
            </a:r>
          </a:p>
          <a:p>
            <a:r>
              <a:rPr lang="en-US" altLang="zh-CN" sz="3600" dirty="0"/>
              <a:t>2.</a:t>
            </a:r>
          </a:p>
          <a:p>
            <a:r>
              <a:rPr lang="en-US" altLang="zh-CN" sz="3600" dirty="0"/>
              <a:t>3.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一</a:t>
            </a:r>
            <a:r>
              <a:rPr lang="en-US" altLang="zh-CN" sz="3200" dirty="0">
                <a:solidFill>
                  <a:srgbClr val="0070C0"/>
                </a:solidFill>
              </a:rPr>
              <a:t>.</a:t>
            </a:r>
            <a:r>
              <a:rPr lang="zh-CN" altLang="en-US" sz="3200" dirty="0">
                <a:solidFill>
                  <a:srgbClr val="0070C0"/>
                </a:solidFill>
              </a:rPr>
              <a:t>内容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</a:rPr>
              <a:t>1.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>
                <a:solidFill>
                  <a:srgbClr val="0070C0"/>
                </a:solidFill>
              </a:rPr>
              <a:t>thanks</a:t>
            </a:r>
            <a:r>
              <a:rPr lang="zh-CN" altLang="en-US" sz="7200" dirty="0">
                <a:solidFill>
                  <a:srgbClr val="0070C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20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XX周报</vt:lpstr>
      <vt:lpstr>标题：</vt:lpstr>
      <vt:lpstr>一.内容1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baocc</cp:lastModifiedBy>
  <cp:revision>2</cp:revision>
  <dcterms:created xsi:type="dcterms:W3CDTF">2019-03-16T09:02:07Z</dcterms:created>
  <dcterms:modified xsi:type="dcterms:W3CDTF">2019-03-16T09:13:35Z</dcterms:modified>
</cp:coreProperties>
</file>