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69" r:id="rId2"/>
    <p:sldId id="326" r:id="rId3"/>
    <p:sldId id="325" r:id="rId4"/>
    <p:sldId id="327" r:id="rId5"/>
    <p:sldId id="330" r:id="rId6"/>
    <p:sldId id="331" r:id="rId7"/>
    <p:sldId id="332" r:id="rId8"/>
    <p:sldId id="333" r:id="rId9"/>
    <p:sldId id="32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5B7"/>
    <a:srgbClr val="8BA0A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270B8-7BB1-F944-A7D2-8D3BEA9EB6A6}" v="191" dt="2024-11-14T04:23:1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 autoAdjust="0"/>
    <p:restoredTop sz="95707"/>
  </p:normalViewPr>
  <p:slideViewPr>
    <p:cSldViewPr snapToGrid="0">
      <p:cViewPr>
        <p:scale>
          <a:sx n="65" d="100"/>
          <a:sy n="65" d="100"/>
        </p:scale>
        <p:origin x="-173" y="1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4C3C-92BC-409D-B0CF-47E356C0AB2E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070B-6C22-4AFD-B15B-824587D6E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5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56D8-46FE-4996-BF0D-4A09C1C1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10C43-B405-C77F-BC43-DBE676820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6825A-C90D-3267-167B-2723780A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3174C-702B-5C29-069F-9B5020F8B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A0FF-5ACA-104E-A279-B597C94677DC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4B3A-7A4E-4A4A-A9CB-F75FB6E08DA7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9D5C-815C-BE4B-8BCE-42B637C79EA9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B123-FA13-2440-A91F-A9C55831513F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2E98-B5D3-F742-8B5B-5D24B915FFF0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D2CC-1A70-5848-A079-7132F4FDF709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EDD-1C02-3740-A2A3-B14DF055C91A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C514-FDA5-A346-A2E6-12A99AF0D963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751F-F5BE-AD46-991C-92ECD1180EC2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237-AD9C-D04C-BAC6-0FD96A3D2F26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91C-C3AF-DE45-BF11-80BC6DE6C9CB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207-E39F-C840-87D2-72FD3FB8E8EE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8D54772-8883-3796-517B-C464DF18B37B}"/>
              </a:ext>
            </a:extLst>
          </p:cNvPr>
          <p:cNvSpPr txBox="1">
            <a:spLocks/>
          </p:cNvSpPr>
          <p:nvPr/>
        </p:nvSpPr>
        <p:spPr>
          <a:xfrm>
            <a:off x="1805492" y="879041"/>
            <a:ext cx="9618945" cy="481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600" dirty="0">
                <a:solidFill>
                  <a:srgbClr val="7030A0"/>
                </a:solidFill>
                <a:latin typeface="+mj-ea"/>
              </a:rPr>
              <a:t>DNN</a:t>
            </a: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+mj-ea"/>
              </a:rPr>
              <a:t>심층 신경망</a:t>
            </a:r>
            <a:endParaRPr lang="ko-KR" altLang="en-US" sz="9600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1E94EDF-7119-B952-24C5-DA0167565DB3}"/>
              </a:ext>
            </a:extLst>
          </p:cNvPr>
          <p:cNvSpPr txBox="1">
            <a:spLocks/>
          </p:cNvSpPr>
          <p:nvPr/>
        </p:nvSpPr>
        <p:spPr>
          <a:xfrm>
            <a:off x="336729" y="548034"/>
            <a:ext cx="3416121" cy="1490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혼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자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공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부하는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 err="1">
                <a:solidFill>
                  <a:srgbClr val="7030A0"/>
                </a:solidFill>
                <a:latin typeface="+mj-ea"/>
              </a:rPr>
              <a:t>머신</a:t>
            </a:r>
            <a:r>
              <a:rPr lang="ko-KR" altLang="en-US" sz="30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러닝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+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딥러닝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CB4122A-5334-AA8E-7141-E53A0DEA471B}"/>
              </a:ext>
            </a:extLst>
          </p:cNvPr>
          <p:cNvSpPr txBox="1">
            <a:spLocks/>
          </p:cNvSpPr>
          <p:nvPr/>
        </p:nvSpPr>
        <p:spPr>
          <a:xfrm>
            <a:off x="2759575" y="61540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+mj-ea"/>
                <a:ea typeface="+mj-ea"/>
              </a:rPr>
              <a:t>2401023 </a:t>
            </a:r>
            <a:r>
              <a:rPr lang="ko-KR" altLang="en-US" sz="2000" dirty="0">
                <a:latin typeface="+mj-ea"/>
                <a:ea typeface="+mj-ea"/>
              </a:rPr>
              <a:t>김상준</a:t>
            </a:r>
          </a:p>
        </p:txBody>
      </p:sp>
    </p:spTree>
    <p:extLst>
      <p:ext uri="{BB962C8B-B14F-4D97-AF65-F5344CB8AC3E}">
        <p14:creationId xmlns:p14="http://schemas.microsoft.com/office/powerpoint/2010/main" val="30022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9C6DAA0-CFCB-E49C-A0D2-DE49BFD243E6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2-layer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Hidden / Output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7" name="그림 6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17422098-CA4B-63EF-AB2F-5254AD88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8" y="1852048"/>
            <a:ext cx="8297163" cy="40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C0CF-3EF5-B8A6-86A8-0D54576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29EB76-F05F-5A1F-B8C6-0928E2E029A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심층신경망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Deep Neural Network, DNN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749E6108-8FA3-6E51-BC14-195D7E11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61" y="2099107"/>
            <a:ext cx="9531077" cy="3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4BB8-A522-D14A-B40A-C372834C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BA11B63-EDEA-2E02-0DEE-8F4C4D204500}"/>
              </a:ext>
            </a:extLst>
          </p:cNvPr>
          <p:cNvSpPr txBox="1">
            <a:spLocks/>
          </p:cNvSpPr>
          <p:nvPr/>
        </p:nvSpPr>
        <p:spPr>
          <a:xfrm>
            <a:off x="3501986" y="-191958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summary() method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92C10CC-E8F9-B084-CF64-94745BE5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4" y="1068816"/>
            <a:ext cx="655030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C40C-AB3F-9F0E-5A59-80388AB4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8CAC-6502-3365-39CB-D349ACE7DD4F}"/>
              </a:ext>
            </a:extLst>
          </p:cNvPr>
          <p:cNvSpPr txBox="1">
            <a:spLocks/>
          </p:cNvSpPr>
          <p:nvPr/>
        </p:nvSpPr>
        <p:spPr>
          <a:xfrm>
            <a:off x="3501985" y="72178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Adding layers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D5525A-158F-1623-A596-145F63DB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3" y="2283184"/>
            <a:ext cx="10385113" cy="27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422A-0700-37C3-53BD-A76B2D14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17CD57-13A6-88E7-23C1-9D4D348C2E71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Model training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14EF6F3-D1E3-104D-D44C-E2167239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4" y="1660773"/>
            <a:ext cx="10111751" cy="48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86AE-1B6E-A1CE-8768-43FA8706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71C970-97EC-5BFC-DB21-D7422D550D8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ReLu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/ Flatten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Rectified Linear Unit /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A0F8FE-00BF-56D5-60E3-A79E37A0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2" y="1795623"/>
            <a:ext cx="6772925" cy="4335199"/>
          </a:xfrm>
          <a:prstGeom prst="rect">
            <a:avLst/>
          </a:prstGeom>
        </p:spPr>
      </p:pic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7AD040F-BB53-486B-FFA3-C36383FF4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80" y="4002612"/>
            <a:ext cx="3182900" cy="2128210"/>
          </a:xfrm>
          <a:prstGeom prst="rect">
            <a:avLst/>
          </a:prstGeom>
        </p:spPr>
      </p:pic>
      <p:pic>
        <p:nvPicPr>
          <p:cNvPr id="10" name="그림 9" descr="라인, 폰트, 도표, 그래프이(가) 표시된 사진&#10;&#10;자동 생성된 설명">
            <a:extLst>
              <a:ext uri="{FF2B5EF4-FFF2-40B4-BE49-F238E27FC236}">
                <a16:creationId xmlns:a16="http://schemas.microsoft.com/office/drawing/2014/main" id="{007969EE-9471-AE12-5BAD-B5C670DA9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90" y="1747080"/>
            <a:ext cx="3362095" cy="19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F467-7251-816A-E93A-B570E353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6FE058-3681-DCD9-777A-9C1C349506C8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Optimizer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CA8442-2AEA-6D42-B136-E79E7E432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892926"/>
            <a:ext cx="93643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DED4E6-B529-0A7E-32D9-25D7CC3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5A5B75B-9B69-4DFB-37EF-DCF45E0F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72" y="554064"/>
            <a:ext cx="6700455" cy="57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42</Words>
  <Application>Microsoft Office PowerPoint</Application>
  <PresentationFormat>와이드스크린</PresentationFormat>
  <Paragraphs>16</Paragraphs>
  <Slides>9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 공부하는 머신러닝  +딥러닝</dc:title>
  <dc:creator>박효진</dc:creator>
  <cp:lastModifiedBy>SANGJUNE KIM</cp:lastModifiedBy>
  <cp:revision>33</cp:revision>
  <dcterms:created xsi:type="dcterms:W3CDTF">2024-11-02T11:48:01Z</dcterms:created>
  <dcterms:modified xsi:type="dcterms:W3CDTF">2024-11-29T05:23:46Z</dcterms:modified>
</cp:coreProperties>
</file>