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9" r:id="rId5"/>
    <p:sldId id="260" r:id="rId6"/>
    <p:sldId id="261" r:id="rId7"/>
    <p:sldId id="257" r:id="rId8"/>
    <p:sldId id="264" r:id="rId9"/>
    <p:sldId id="265" r:id="rId10"/>
    <p:sldId id="266" r:id="rId11"/>
    <p:sldId id="25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AFFA-DF7D-4ACB-A511-E21291E5BB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1FAE1-6D1F-4DD8-BC49-F4F243E09E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AFFA-DF7D-4ACB-A511-E21291E5BB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1FAE1-6D1F-4DD8-BC49-F4F243E09E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AFFA-DF7D-4ACB-A511-E21291E5BB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1FAE1-6D1F-4DD8-BC49-F4F243E09E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AFFA-DF7D-4ACB-A511-E21291E5BB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1FAE1-6D1F-4DD8-BC49-F4F243E09E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AFFA-DF7D-4ACB-A511-E21291E5BB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1FAE1-6D1F-4DD8-BC49-F4F243E09E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AFFA-DF7D-4ACB-A511-E21291E5BB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1FAE1-6D1F-4DD8-BC49-F4F243E09E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AFFA-DF7D-4ACB-A511-E21291E5BB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1FAE1-6D1F-4DD8-BC49-F4F243E09E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AFFA-DF7D-4ACB-A511-E21291E5BB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1FAE1-6D1F-4DD8-BC49-F4F243E09E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AFFA-DF7D-4ACB-A511-E21291E5BB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1FAE1-6D1F-4DD8-BC49-F4F243E09E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AFFA-DF7D-4ACB-A511-E21291E5BB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1FAE1-6D1F-4DD8-BC49-F4F243E09E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AFFA-DF7D-4ACB-A511-E21291E5BB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1FAE1-6D1F-4DD8-BC49-F4F243E09E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AFFA-DF7D-4ACB-A511-E21291E5BB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1FAE1-6D1F-4DD8-BC49-F4F243E09E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AFFA-DF7D-4ACB-A511-E21291E5BB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1FAE1-6D1F-4DD8-BC49-F4F243E09E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AFFA-DF7D-4ACB-A511-E21291E5BB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1FAE1-6D1F-4DD8-BC49-F4F243E09E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AFFA-DF7D-4ACB-A511-E21291E5BB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1FAE1-6D1F-4DD8-BC49-F4F243E09E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AFFA-DF7D-4ACB-A511-E21291E5BB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1FAE1-6D1F-4DD8-BC49-F4F243E09E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AFFA-DF7D-4ACB-A511-E21291E5BB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1FAE1-6D1F-4DD8-BC49-F4F243E09E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AFFA-DF7D-4ACB-A511-E21291E5BB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1FAE1-6D1F-4DD8-BC49-F4F243E09E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AFFA-DF7D-4ACB-A511-E21291E5BB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1FAE1-6D1F-4DD8-BC49-F4F243E09E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AFFA-DF7D-4ACB-A511-E21291E5BB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1FAE1-6D1F-4DD8-BC49-F4F243E09E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AFFA-DF7D-4ACB-A511-E21291E5BB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1FAE1-6D1F-4DD8-BC49-F4F243E09E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AFFA-DF7D-4ACB-A511-E21291E5BB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1FAE1-6D1F-4DD8-BC49-F4F243E09E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3AFFA-DF7D-4ACB-A511-E21291E5BB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1FAE1-6D1F-4DD8-BC49-F4F243E09ED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3AFFA-DF7D-4ACB-A511-E21291E5BB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1FAE1-6D1F-4DD8-BC49-F4F243E09ED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项目进展汇报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				</a:t>
            </a:r>
            <a:r>
              <a:rPr lang="zh-CN" altLang="en-US" dirty="0"/>
              <a:t>第十三组 </a:t>
            </a:r>
            <a:endParaRPr lang="en-US" altLang="zh-CN" dirty="0"/>
          </a:p>
          <a:p>
            <a:pPr algn="r"/>
            <a:r>
              <a:rPr lang="en-US" altLang="zh-CN" dirty="0"/>
              <a:t>		</a:t>
            </a:r>
            <a:r>
              <a:rPr lang="zh-CN" altLang="en-US" dirty="0"/>
              <a:t>周浩航、宋可辉、董继钰、林嘉鑫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055" y="131445"/>
            <a:ext cx="10515600" cy="1325563"/>
          </a:xfrm>
        </p:spPr>
        <p:txBody>
          <a:bodyPr/>
          <a:lstStyle/>
          <a:p>
            <a:r>
              <a:rPr lang="zh-CN" altLang="en-US" dirty="0"/>
              <a:t>一、需求模型</a:t>
            </a:r>
            <a:r>
              <a:rPr lang="en-US" altLang="zh-CN" dirty="0"/>
              <a:t>——</a:t>
            </a:r>
            <a:r>
              <a:rPr lang="zh-CN" altLang="en-US" dirty="0"/>
              <a:t>用例图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625" y="1133475"/>
            <a:ext cx="10043795" cy="5696585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3580" y="201930"/>
            <a:ext cx="10515600" cy="1325563"/>
          </a:xfrm>
        </p:spPr>
        <p:txBody>
          <a:bodyPr/>
          <a:lstStyle/>
          <a:p>
            <a:r>
              <a:rPr lang="zh-CN" altLang="en-US" dirty="0"/>
              <a:t>一、需求模型</a:t>
            </a:r>
            <a:r>
              <a:rPr lang="en-US" altLang="zh-CN" dirty="0"/>
              <a:t>——</a:t>
            </a:r>
            <a:r>
              <a:rPr lang="zh-CN" altLang="en-US" dirty="0"/>
              <a:t>顺序图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875" y="1374775"/>
            <a:ext cx="6204585" cy="5320665"/>
          </a:xfrm>
        </p:spPr>
      </p:pic>
      <p:sp>
        <p:nvSpPr>
          <p:cNvPr id="6" name="文本框 5"/>
          <p:cNvSpPr txBox="1"/>
          <p:nvPr/>
        </p:nvSpPr>
        <p:spPr>
          <a:xfrm>
            <a:off x="7776839" y="4063438"/>
            <a:ext cx="31338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学员请销假系统</a:t>
            </a:r>
            <a:endParaRPr lang="en-US" altLang="zh-CN" sz="5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一、需求模型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180" y="1529080"/>
            <a:ext cx="5825490" cy="4991100"/>
          </a:xfrm>
        </p:spPr>
      </p:pic>
      <p:sp>
        <p:nvSpPr>
          <p:cNvPr id="6" name="文本框 5"/>
          <p:cNvSpPr txBox="1"/>
          <p:nvPr/>
        </p:nvSpPr>
        <p:spPr>
          <a:xfrm>
            <a:off x="7457242" y="4287700"/>
            <a:ext cx="41273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学员队物资申领系统</a:t>
            </a:r>
            <a:endParaRPr lang="zh-CN" altLang="en-US" sz="5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二、系统界面</a:t>
            </a:r>
            <a:endParaRPr lang="zh-CN" altLang="en-US" dirty="0"/>
          </a:p>
        </p:txBody>
      </p:sp>
      <p:pic>
        <p:nvPicPr>
          <p:cNvPr id="6" name="内容占位符 5" descr="登录界面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17440" y="1285875"/>
            <a:ext cx="5901690" cy="46253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二、系统界面</a:t>
            </a:r>
            <a:endParaRPr lang="zh-CN" altLang="en-US" dirty="0"/>
          </a:p>
        </p:txBody>
      </p:sp>
      <p:pic>
        <p:nvPicPr>
          <p:cNvPr id="3" name="内容占位符 2" descr="主界面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56150" y="1691005"/>
            <a:ext cx="6738620" cy="46945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二、系统界面</a:t>
            </a:r>
            <a:endParaRPr lang="zh-CN" altLang="en-US" dirty="0"/>
          </a:p>
        </p:txBody>
      </p:sp>
      <p:pic>
        <p:nvPicPr>
          <p:cNvPr id="3" name="内容占位符 2" descr="人员管理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55365" y="1558290"/>
            <a:ext cx="8380730" cy="43980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二、系统界面</a:t>
            </a:r>
            <a:endParaRPr lang="zh-CN" altLang="en-US" dirty="0"/>
          </a:p>
        </p:txBody>
      </p:sp>
      <p:pic>
        <p:nvPicPr>
          <p:cNvPr id="5" name="内容占位符 4" descr="物资管理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61765" y="1691005"/>
            <a:ext cx="7266305" cy="40932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三、项目目前进展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、完成大部分类的定义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、完成基本的界面开发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、编写少部分功能代码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（如：添加学员基本信息）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23205" y="1690370"/>
            <a:ext cx="5758815" cy="40951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</Words>
  <Application>WPS 演示</Application>
  <PresentationFormat>宽屏</PresentationFormat>
  <Paragraphs>32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Calibri</vt:lpstr>
      <vt:lpstr>Office 主题​​</vt:lpstr>
      <vt:lpstr>1_Office 主题​​</vt:lpstr>
      <vt:lpstr>项目进展汇报</vt:lpstr>
      <vt:lpstr>一、需求模型——用例图</vt:lpstr>
      <vt:lpstr>一、需求模型——顺序图</vt:lpstr>
      <vt:lpstr>一、需求模型</vt:lpstr>
      <vt:lpstr>二、系统界面</vt:lpstr>
      <vt:lpstr>二、系统界面</vt:lpstr>
      <vt:lpstr>二、系统界面</vt:lpstr>
      <vt:lpstr>二、系统界面</vt:lpstr>
      <vt:lpstr>三、项目目前进展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项目进展汇报</dc:title>
  <dc:creator>可辉 宋</dc:creator>
  <cp:lastModifiedBy>贰拾壹</cp:lastModifiedBy>
  <cp:revision>8</cp:revision>
  <dcterms:created xsi:type="dcterms:W3CDTF">2019-09-26T15:02:00Z</dcterms:created>
  <dcterms:modified xsi:type="dcterms:W3CDTF">2019-09-26T17:44:06Z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