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sldIdLst>
    <p:sldId id="256" r:id="rId4"/>
    <p:sldId id="265" r:id="rId5"/>
    <p:sldId id="257" r:id="rId6"/>
    <p:sldId id="258" r:id="rId7"/>
    <p:sldId id="259" r:id="rId8"/>
    <p:sldId id="273" r:id="rId9"/>
    <p:sldId id="274" r:id="rId10"/>
    <p:sldId id="260" r:id="rId11"/>
    <p:sldId id="261" r:id="rId12"/>
    <p:sldId id="262" r:id="rId13"/>
    <p:sldId id="275" r:id="rId14"/>
    <p:sldId id="264" r:id="rId15"/>
  </p:sldIdLst>
  <p:sldSz cx="12192000" cy="68580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1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71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8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8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72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7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7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1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61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05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0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45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39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40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4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60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61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6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63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6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6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5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5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50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5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5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5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8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2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2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2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2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2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3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3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3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88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8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9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9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9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9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9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9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99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00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0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02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0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0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0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6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0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0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10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1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77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78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7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8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00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0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AFFA-DF7D-4ACB-A511-E21291E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60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1FAE1-6D1F-4DD8-BC49-F4F243E09E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dirty="0"/>
              <a:t>项目进展汇报</a:t>
            </a:r>
            <a:endParaRPr lang="zh-CN" altLang="en-US" dirty="0"/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5833" lnSpcReduction="10000"/>
          </a:bodyPr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		</a:t>
            </a:r>
            <a:r>
              <a:rPr lang="zh-CN" altLang="en-US" dirty="0"/>
              <a:t>第十三组 </a:t>
            </a:r>
            <a:endParaRPr lang="en-US" altLang="zh-CN" dirty="0"/>
          </a:p>
          <a:p>
            <a:pPr algn="r"/>
            <a:r>
              <a:rPr lang="en-US" altLang="zh-CN" dirty="0"/>
              <a:t>		</a:t>
            </a:r>
            <a:r>
              <a:rPr lang="zh-CN" altLang="en-US" dirty="0"/>
              <a:t>周浩航、宋可辉、董继钰、林嘉鑫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三、系统界面</a:t>
            </a:r>
            <a:r>
              <a:rPr lang="en-US" altLang="zh-CN" dirty="0"/>
              <a:t>——</a:t>
            </a:r>
            <a:r>
              <a:rPr lang="zh-CN" altLang="en-US" dirty="0"/>
              <a:t>人员管理（查询）</a:t>
            </a:r>
            <a:endParaRPr lang="zh-CN" altLang="en-US" dirty="0"/>
          </a:p>
        </p:txBody>
      </p:sp>
      <p:pic>
        <p:nvPicPr>
          <p:cNvPr id="2" name="内容占位符 1" descr="QQ截图2019101214365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900" y="1690370"/>
            <a:ext cx="7035800" cy="4351655"/>
          </a:xfrm>
          <a:prstGeom prst="rect">
            <a:avLst/>
          </a:prstGeom>
        </p:spPr>
      </p:pic>
      <p:pic>
        <p:nvPicPr>
          <p:cNvPr id="3" name="图片 2" descr="QQ截图201910121444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3680"/>
            <a:ext cx="7639050" cy="4724400"/>
          </a:xfrm>
          <a:prstGeom prst="rect">
            <a:avLst/>
          </a:prstGeom>
        </p:spPr>
      </p:pic>
      <p:pic>
        <p:nvPicPr>
          <p:cNvPr id="4" name="图片 3" descr="QQ截图201910121445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745" y="1504950"/>
            <a:ext cx="7639050" cy="4724400"/>
          </a:xfrm>
          <a:prstGeom prst="rect">
            <a:avLst/>
          </a:prstGeom>
        </p:spPr>
      </p:pic>
      <p:pic>
        <p:nvPicPr>
          <p:cNvPr id="6" name="图片 5" descr="QQ截图201910121447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305" y="1503680"/>
            <a:ext cx="7639050" cy="4724400"/>
          </a:xfrm>
          <a:prstGeom prst="rect">
            <a:avLst/>
          </a:prstGeom>
        </p:spPr>
      </p:pic>
      <p:pic>
        <p:nvPicPr>
          <p:cNvPr id="7" name="图片 6" descr="QQ截图201910121446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525" y="1504950"/>
            <a:ext cx="8943975" cy="462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三、系统界面</a:t>
            </a:r>
            <a:r>
              <a:rPr lang="en-US" altLang="zh-CN"/>
              <a:t>——</a:t>
            </a:r>
            <a:r>
              <a:rPr lang="zh-CN" altLang="en-US"/>
              <a:t>物资管理</a:t>
            </a:r>
            <a:endParaRPr lang="zh-CN" altLang="en-US"/>
          </a:p>
        </p:txBody>
      </p:sp>
      <p:pic>
        <p:nvPicPr>
          <p:cNvPr id="11" name="内容占位符 10" descr="QQ截图201910140845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050" y="1556385"/>
            <a:ext cx="4399915" cy="5200650"/>
          </a:xfrm>
          <a:prstGeom prst="rect">
            <a:avLst/>
          </a:prstGeom>
        </p:spPr>
      </p:pic>
      <p:pic>
        <p:nvPicPr>
          <p:cNvPr id="12" name="图片 11" descr="QQ截图201910140845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90" y="1556385"/>
            <a:ext cx="4400550" cy="5200650"/>
          </a:xfrm>
          <a:prstGeom prst="rect">
            <a:avLst/>
          </a:prstGeom>
        </p:spPr>
      </p:pic>
      <p:pic>
        <p:nvPicPr>
          <p:cNvPr id="13" name="图片 12" descr="QQ截图201910140845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855" y="1556385"/>
            <a:ext cx="4400550" cy="5200650"/>
          </a:xfrm>
          <a:prstGeom prst="rect">
            <a:avLst/>
          </a:prstGeom>
        </p:spPr>
      </p:pic>
      <p:pic>
        <p:nvPicPr>
          <p:cNvPr id="15" name="图片 14" descr="QQ截图201910140849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405" y="1794510"/>
            <a:ext cx="7639050" cy="4724400"/>
          </a:xfrm>
          <a:prstGeom prst="rect">
            <a:avLst/>
          </a:prstGeom>
        </p:spPr>
      </p:pic>
      <p:pic>
        <p:nvPicPr>
          <p:cNvPr id="16" name="图片 15" descr="QQ截图201910140849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620" y="1794510"/>
            <a:ext cx="7639050" cy="4724400"/>
          </a:xfrm>
          <a:prstGeom prst="rect">
            <a:avLst/>
          </a:prstGeom>
        </p:spPr>
      </p:pic>
      <p:pic>
        <p:nvPicPr>
          <p:cNvPr id="17" name="图片 16" descr="QQ截图201910140850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0835" y="1794510"/>
            <a:ext cx="763905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四、项目目前进展</a:t>
            </a:r>
            <a:endParaRPr lang="zh-CN" altLang="en-US" dirty="0"/>
          </a:p>
        </p:txBody>
      </p:sp>
      <p:sp>
        <p:nvSpPr>
          <p:cNvPr id="104861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、完成大部分类的定义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、完成基本管理员界面开发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、人员管理的模块大部分完成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（如：添加学员基本信息）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、物资管理系统模块大部分完成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sz="1800" dirty="0"/>
              <a:t>https://github.com/JunesTeam/homework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项目网址</a:t>
            </a:r>
            <a:endParaRPr lang="zh-CN" altLang="en-US" sz="1800" dirty="0"/>
          </a:p>
        </p:txBody>
      </p:sp>
      <p:pic>
        <p:nvPicPr>
          <p:cNvPr id="1" name="图片 0" descr="NM20Q8WAS1$HNJLUG[)XT7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8395" y="598170"/>
            <a:ext cx="5478145" cy="2830195"/>
          </a:xfrm>
          <a:prstGeom prst="rect">
            <a:avLst/>
          </a:prstGeom>
        </p:spPr>
      </p:pic>
      <p:pic>
        <p:nvPicPr>
          <p:cNvPr id="2" name="图片 1" descr="A4TJWK(6KV4GC``ZA7F63]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395" y="3624580"/>
            <a:ext cx="5478145" cy="27393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一、需求背景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720090" fontAlgn="auto">
              <a:buNone/>
            </a:pPr>
            <a:r>
              <a:rPr lang="zh-CN" altLang="en-US"/>
              <a:t>根据实际情况，学员队的管理与基层连队的管理有着很大的差别，学员队中学员都是准军官，对于军官的管理当然要与对士兵的管理有所不同，而且学员队管理还有很多特殊的情况，比如学员经常需要请假去参加各种学术会议与学科竞赛等等，但是学员队同样也是一个基层单位，所以还是有和基层相类似的管理方式方法，针对这些不同的特点以及共性，并且随着信息技术和计算机技术的不断发展，继企业之后，军队也在进行着信息化的改革，在信息时代的大背景下，发展一个学员队信息管理系统是十分必要的。</a:t>
            </a:r>
            <a:endParaRPr lang="zh-CN" altLang="en-US"/>
          </a:p>
          <a:p>
            <a:pPr marL="0" indent="720090" fontAlgn="auto">
              <a:buNone/>
            </a:pPr>
            <a:endParaRPr lang="zh-CN" altLang="en-US"/>
          </a:p>
          <a:p>
            <a:pPr marL="0" indent="720090" fontAlgn="auto">
              <a:buNone/>
            </a:pPr>
            <a:r>
              <a:rPr lang="zh-CN" altLang="en-US"/>
              <a:t>系统目的：方便学员队骨干在民网上管理一些学员队的信息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标题 1"/>
          <p:cNvSpPr>
            <a:spLocks noGrp="1"/>
          </p:cNvSpPr>
          <p:nvPr>
            <p:ph type="title"/>
          </p:nvPr>
        </p:nvSpPr>
        <p:spPr>
          <a:xfrm>
            <a:off x="694055" y="131445"/>
            <a:ext cx="10515600" cy="1325563"/>
          </a:xfrm>
        </p:spPr>
        <p:txBody>
          <a:bodyPr/>
          <a:p>
            <a:r>
              <a:rPr lang="zh-CN" altLang="en-US" dirty="0"/>
              <a:t>二、需求模型</a:t>
            </a:r>
            <a:r>
              <a:rPr lang="en-US" altLang="zh-CN" dirty="0"/>
              <a:t>——</a:t>
            </a:r>
            <a:r>
              <a:rPr lang="zh-CN" altLang="en-US" dirty="0"/>
              <a:t>用例图</a:t>
            </a:r>
            <a:endParaRPr lang="zh-CN" altLang="en-US" dirty="0"/>
          </a:p>
        </p:txBody>
      </p:sp>
      <p:pic>
        <p:nvPicPr>
          <p:cNvPr id="2097152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4625" y="1133475"/>
            <a:ext cx="10043795" cy="569658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 1"/>
          <p:cNvSpPr>
            <a:spLocks noGrp="1"/>
          </p:cNvSpPr>
          <p:nvPr>
            <p:ph type="title"/>
          </p:nvPr>
        </p:nvSpPr>
        <p:spPr>
          <a:xfrm>
            <a:off x="703580" y="201930"/>
            <a:ext cx="10515600" cy="1325563"/>
          </a:xfrm>
        </p:spPr>
        <p:txBody>
          <a:bodyPr/>
          <a:p>
            <a:r>
              <a:rPr lang="zh-CN" altLang="en-US" dirty="0"/>
              <a:t>二、需求模型</a:t>
            </a:r>
            <a:r>
              <a:rPr lang="en-US" altLang="zh-CN" dirty="0"/>
              <a:t>——</a:t>
            </a:r>
            <a:r>
              <a:rPr lang="zh-CN" altLang="en-US" dirty="0"/>
              <a:t>顺序图</a:t>
            </a:r>
            <a:endParaRPr lang="zh-CN" altLang="en-US" dirty="0"/>
          </a:p>
        </p:txBody>
      </p:sp>
      <p:pic>
        <p:nvPicPr>
          <p:cNvPr id="2097153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8875" y="1374775"/>
            <a:ext cx="6204585" cy="5320665"/>
          </a:xfrm>
        </p:spPr>
      </p:pic>
      <p:sp>
        <p:nvSpPr>
          <p:cNvPr id="1048595" name="文本框 5"/>
          <p:cNvSpPr txBox="1"/>
          <p:nvPr/>
        </p:nvSpPr>
        <p:spPr>
          <a:xfrm>
            <a:off x="7776839" y="4063438"/>
            <a:ext cx="3133817" cy="16916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dirty="0"/>
              <a:t>学员请销假系统</a:t>
            </a:r>
            <a:endParaRPr lang="en-US" altLang="zh-CN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二、需求模型</a:t>
            </a:r>
            <a:endParaRPr lang="zh-CN" altLang="en-US" dirty="0"/>
          </a:p>
        </p:txBody>
      </p:sp>
      <p:sp>
        <p:nvSpPr>
          <p:cNvPr id="1048597" name="文本框 5"/>
          <p:cNvSpPr txBox="1"/>
          <p:nvPr/>
        </p:nvSpPr>
        <p:spPr>
          <a:xfrm>
            <a:off x="653217" y="3210105"/>
            <a:ext cx="4127377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dirty="0"/>
              <a:t>学员队物资申领系统</a:t>
            </a:r>
            <a:endParaRPr lang="zh-CN" altLang="en-US" sz="5400" dirty="0"/>
          </a:p>
        </p:txBody>
      </p:sp>
      <p:pic>
        <p:nvPicPr>
          <p:cNvPr id="2" name="内容占位符 1" descr="顺序图 学员队物资申请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59935" y="337820"/>
            <a:ext cx="7216140" cy="6182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二、需求模型</a:t>
            </a:r>
            <a:r>
              <a:rPr lang="en-US" altLang="zh-CN"/>
              <a:t>——</a:t>
            </a:r>
            <a:r>
              <a:rPr lang="zh-CN" altLang="en-US"/>
              <a:t>状态图</a:t>
            </a:r>
            <a:endParaRPr lang="zh-CN" altLang="en-US"/>
          </a:p>
        </p:txBody>
      </p:sp>
      <p:pic>
        <p:nvPicPr>
          <p:cNvPr id="4" name="内容占位符 3" descr="系统登入（状态图）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74975" y="1691005"/>
            <a:ext cx="3743325" cy="4324350"/>
          </a:xfrm>
          <a:prstGeom prst="rect">
            <a:avLst/>
          </a:prstGeom>
        </p:spPr>
      </p:pic>
      <p:pic>
        <p:nvPicPr>
          <p:cNvPr id="5" name="图片 4" descr="人员管理（状态图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325" y="1401445"/>
            <a:ext cx="8007350" cy="54019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72655" y="5276850"/>
            <a:ext cx="2554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登入系统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二、需求建模</a:t>
            </a:r>
            <a:r>
              <a:rPr lang="en-US" altLang="zh-CN"/>
              <a:t>——</a:t>
            </a:r>
            <a:r>
              <a:rPr lang="zh-CN" altLang="en-US"/>
              <a:t>活动图</a:t>
            </a:r>
            <a:endParaRPr lang="zh-CN" altLang="en-US"/>
          </a:p>
        </p:txBody>
      </p:sp>
      <p:pic>
        <p:nvPicPr>
          <p:cNvPr id="4" name="内容占位符 3" descr="请销假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5045075" cy="4351655"/>
          </a:xfrm>
          <a:prstGeom prst="rect">
            <a:avLst/>
          </a:prstGeom>
        </p:spPr>
      </p:pic>
      <p:pic>
        <p:nvPicPr>
          <p:cNvPr id="5" name="图片 4" descr="物资使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575" y="1430020"/>
            <a:ext cx="4478020" cy="5412740"/>
          </a:xfrm>
          <a:prstGeom prst="rect">
            <a:avLst/>
          </a:prstGeom>
        </p:spPr>
      </p:pic>
      <p:pic>
        <p:nvPicPr>
          <p:cNvPr id="6" name="图片 5" descr="通知传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20" y="1315720"/>
            <a:ext cx="5250180" cy="5527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三、系统界面</a:t>
            </a:r>
            <a:r>
              <a:rPr lang="en-US" altLang="zh-CN" dirty="0"/>
              <a:t>——</a:t>
            </a:r>
            <a:r>
              <a:rPr lang="zh-CN" altLang="en-US" dirty="0"/>
              <a:t>登入界面</a:t>
            </a:r>
            <a:endParaRPr lang="zh-CN" altLang="en-US" dirty="0"/>
          </a:p>
        </p:txBody>
      </p:sp>
      <p:pic>
        <p:nvPicPr>
          <p:cNvPr id="2" name="内容占位符 1" descr="QQ截图2019101214305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4316730" cy="4351655"/>
          </a:xfrm>
          <a:prstGeom prst="rect">
            <a:avLst/>
          </a:prstGeom>
        </p:spPr>
      </p:pic>
      <p:pic>
        <p:nvPicPr>
          <p:cNvPr id="3" name="图片 2" descr="QQ截图201910121433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480" y="1680210"/>
            <a:ext cx="4716145" cy="4058920"/>
          </a:xfrm>
          <a:prstGeom prst="rect">
            <a:avLst/>
          </a:prstGeom>
        </p:spPr>
      </p:pic>
      <p:pic>
        <p:nvPicPr>
          <p:cNvPr id="4" name="图片 3" descr="QQ截图201910121433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1680210"/>
            <a:ext cx="4702810" cy="4048125"/>
          </a:xfrm>
          <a:prstGeom prst="rect">
            <a:avLst/>
          </a:prstGeom>
        </p:spPr>
      </p:pic>
      <p:pic>
        <p:nvPicPr>
          <p:cNvPr id="5" name="图片 4" descr="QQ截图201910121434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930" y="1645285"/>
            <a:ext cx="5196205" cy="4117975"/>
          </a:xfrm>
          <a:prstGeom prst="rect">
            <a:avLst/>
          </a:prstGeom>
        </p:spPr>
      </p:pic>
      <p:pic>
        <p:nvPicPr>
          <p:cNvPr id="6" name="图片 5" descr="QQ截图201910121435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3185" y="1306830"/>
            <a:ext cx="6751320" cy="543814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三、系统界面</a:t>
            </a:r>
            <a:r>
              <a:rPr lang="en-US" altLang="zh-CN" dirty="0"/>
              <a:t>——</a:t>
            </a:r>
            <a:r>
              <a:rPr lang="zh-CN" altLang="en-US" dirty="0"/>
              <a:t>人员管理</a:t>
            </a:r>
            <a:endParaRPr lang="zh-CN" altLang="en-US" dirty="0"/>
          </a:p>
        </p:txBody>
      </p:sp>
      <p:pic>
        <p:nvPicPr>
          <p:cNvPr id="4" name="内容占位符 3" descr="QQ截图2019101214353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1756410"/>
            <a:ext cx="5401945" cy="4351655"/>
          </a:xfrm>
          <a:prstGeom prst="rect">
            <a:avLst/>
          </a:prstGeom>
        </p:spPr>
      </p:pic>
      <p:pic>
        <p:nvPicPr>
          <p:cNvPr id="5" name="图片 4" descr="QQ截图201910121436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430" y="1506855"/>
            <a:ext cx="4371975" cy="5010150"/>
          </a:xfrm>
          <a:prstGeom prst="rect">
            <a:avLst/>
          </a:prstGeom>
        </p:spPr>
      </p:pic>
      <p:pic>
        <p:nvPicPr>
          <p:cNvPr id="6" name="图片 5" descr="QQ截图201910121436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840" y="1506855"/>
            <a:ext cx="4371975" cy="5010150"/>
          </a:xfrm>
          <a:prstGeom prst="rect">
            <a:avLst/>
          </a:prstGeom>
        </p:spPr>
      </p:pic>
      <p:pic>
        <p:nvPicPr>
          <p:cNvPr id="7" name="图片 6" descr="QQ截图201910121436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605" y="1506855"/>
            <a:ext cx="4371975" cy="501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WPS 演示</Application>
  <PresentationFormat/>
  <Paragraphs>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Office 主题​​</vt:lpstr>
      <vt:lpstr>1_Office 主题​​</vt:lpstr>
      <vt:lpstr>项目进展汇报</vt:lpstr>
      <vt:lpstr>一、需求背景</vt:lpstr>
      <vt:lpstr>二、需求模型——用例图</vt:lpstr>
      <vt:lpstr>二、需求模型——顺序图</vt:lpstr>
      <vt:lpstr>二、需求模型</vt:lpstr>
      <vt:lpstr>二、需求模型——状态图</vt:lpstr>
      <vt:lpstr>二、需求建模——活动图</vt:lpstr>
      <vt:lpstr>三、系统界面——登入界面</vt:lpstr>
      <vt:lpstr>三、系统界面——人员管理</vt:lpstr>
      <vt:lpstr>三、系统界面——人员管理（查询）</vt:lpstr>
      <vt:lpstr>三、系统界面——物资管理</vt:lpstr>
      <vt:lpstr>四、项目目前进展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项目进展汇报</dc:title>
  <dc:creator>可辉 宋</dc:creator>
  <cp:lastModifiedBy>杨昕至上主义者</cp:lastModifiedBy>
  <cp:revision>19</cp:revision>
  <dcterms:created xsi:type="dcterms:W3CDTF">2019-10-12T07:52:00Z</dcterms:created>
  <dcterms:modified xsi:type="dcterms:W3CDTF">2019-10-14T01:16:13Z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