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2F8C-09AD-48DC-B04A-604D2633E485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AEA4-5670-4576-A1E1-0932C133E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2011354"/>
          </a:xfrm>
        </p:spPr>
        <p:txBody>
          <a:bodyPr/>
          <a:lstStyle/>
          <a:p>
            <a:r>
              <a:rPr lang="en-US" dirty="0" smtClean="0"/>
              <a:t>A PROJECT REASERCH.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2000240"/>
            <a:ext cx="31582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SUBMITTED BY: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Irene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Juma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21-2161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571612"/>
            <a:ext cx="91999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is the process of determining the most suitable data type and source as well as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appropriate instruments to collect data.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process of selecting an appropriate data for a project is can largely impact the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data’s integrity.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importance of this data selection is to determine the most suitable data type and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source that helps the property investors to easily answer any research questions.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Things to be aware of when selecting data is:</a:t>
            </a:r>
          </a:p>
          <a:p>
            <a:pPr marL="342900" indent="-342900"/>
            <a:r>
              <a:rPr lang="en-US" dirty="0" smtClean="0">
                <a:latin typeface="Arial" pitchFamily="34" charset="0"/>
                <a:cs typeface="Arial" pitchFamily="34" charset="0"/>
              </a:rPr>
              <a:t>a. Appropriate data and sources of data which allows investors to answer research</a:t>
            </a: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q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uestions.</a:t>
            </a:r>
          </a:p>
          <a:p>
            <a:pPr marL="342900" indent="-342900"/>
            <a:r>
              <a:rPr lang="en-US" dirty="0" smtClean="0">
                <a:latin typeface="Arial" pitchFamily="34" charset="0"/>
                <a:cs typeface="Arial" pitchFamily="34" charset="0"/>
              </a:rPr>
              <a:t>b. Obtain a suitable procedures in order to attain representative sample.</a:t>
            </a:r>
          </a:p>
          <a:p>
            <a:pPr marL="342900" indent="-342900"/>
            <a:r>
              <a:rPr lang="en-US" dirty="0" smtClean="0">
                <a:latin typeface="Arial" pitchFamily="34" charset="0"/>
                <a:cs typeface="Arial" pitchFamily="34" charset="0"/>
              </a:rPr>
              <a:t>c. The proper instrument used to collect the data.</a:t>
            </a:r>
          </a:p>
          <a:p>
            <a:pPr marL="342900" indent="-34290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 smtClean="0">
                <a:latin typeface="Arial" pitchFamily="34" charset="0"/>
                <a:cs typeface="Arial" pitchFamily="34" charset="0"/>
              </a:rPr>
              <a:t>This determination is driven by the nature of  the investigation, existing literature and </a:t>
            </a:r>
          </a:p>
          <a:p>
            <a:pPr marL="342900" indent="-342900"/>
            <a:r>
              <a:rPr lang="en-US" dirty="0" smtClean="0">
                <a:latin typeface="Arial" pitchFamily="34" charset="0"/>
                <a:cs typeface="Arial" pitchFamily="34" charset="0"/>
              </a:rPr>
              <a:t>accessibility to necessary data sources.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 for a heat m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3081"/>
            <a:ext cx="9144000" cy="3271838"/>
          </a:xfrm>
          <a:prstGeom prst="rect">
            <a:avLst/>
          </a:prstGeom>
        </p:spPr>
      </p:pic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5984" y="571480"/>
            <a:ext cx="302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CORRELATION   HEAT MAP.</a:t>
            </a:r>
            <a:endParaRPr lang="en-US" sz="2000" b="1" dirty="0"/>
          </a:p>
        </p:txBody>
      </p:sp>
      <p:pic>
        <p:nvPicPr>
          <p:cNvPr id="8" name="Picture 7" descr="HEAT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300"/>
            <a:ext cx="9144000" cy="4343400"/>
          </a:xfrm>
          <a:prstGeom prst="rect">
            <a:avLst/>
          </a:prstGeom>
        </p:spPr>
      </p:pic>
    </p:spTree>
  </p:cSld>
  <p:clrMapOvr>
    <a:masterClrMapping/>
  </p:clrMapOvr>
  <p:transition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714488"/>
            <a:ext cx="83792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From slide 5, I had mentioned about there are some values that cannot be used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 they  are e. g the values from the ocean proximity column from our data set.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cannot use the letters as they are, therefore we will introduce dummy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ariable.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regression analysis, a dummy variable is one that takes the values 0 or 1 to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replace values that cannot be used to find the regression or values that may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shift the expected outcome.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After introducing the dummy variable the data to be used will be as below;</a:t>
            </a:r>
          </a:p>
        </p:txBody>
      </p:sp>
    </p:spTree>
  </p:cSld>
  <p:clrMapOvr>
    <a:masterClrMapping/>
  </p:clrMapOvr>
  <p:transition advTm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nsform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7381"/>
            <a:ext cx="9144000" cy="3043238"/>
          </a:xfrm>
          <a:prstGeom prst="rect">
            <a:avLst/>
          </a:prstGeom>
        </p:spPr>
      </p:pic>
    </p:spTree>
  </p:cSld>
  <p:clrMapOvr>
    <a:masterClrMapping/>
  </p:clrMapOvr>
  <p:transition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nsformation heat 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693"/>
            <a:ext cx="9144000" cy="56650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596" y="285728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the transformation correlation heat map after obtaining the dummy variables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the data above.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571612"/>
            <a:ext cx="82638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also managed to do a scatter plots for the median income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total bedrooms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nd the other one was showing the longitude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latitude of the areas.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scatter plot shows what happens to one variable if another variable is change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helps to visualize the relationship between two sets of data.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Below are the scatter plot graphs;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an income vs total bedroom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462"/>
            <a:ext cx="9144000" cy="6315075"/>
          </a:xfrm>
          <a:prstGeom prst="rect">
            <a:avLst/>
          </a:prstGeom>
        </p:spPr>
      </p:pic>
    </p:spTree>
  </p:cSld>
  <p:clrMapOvr>
    <a:masterClrMapping/>
  </p:clrMapOvr>
  <p:transition advTm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ng vs l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5"/>
            <a:ext cx="9144000" cy="6572250"/>
          </a:xfrm>
          <a:prstGeom prst="rect">
            <a:avLst/>
          </a:prstGeom>
        </p:spPr>
      </p:pic>
    </p:spTree>
  </p:cSld>
  <p:clrMapOvr>
    <a:masterClrMapping/>
  </p:clrMapOvr>
  <p:transition advTm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8656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conclusion, the regression that we found from all the data above was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0.852804571796.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also realized that linear regression is the most effective model for our dataset 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with the score that we have obtained 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PRICING PREDICTION</a:t>
            </a:r>
            <a:endParaRPr lang="en-US" dirty="0"/>
          </a:p>
        </p:txBody>
      </p:sp>
      <p:pic>
        <p:nvPicPr>
          <p:cNvPr id="3" name="Picture 2" descr="house.jpg"/>
          <p:cNvPicPr>
            <a:picLocks noChangeAspect="1"/>
          </p:cNvPicPr>
          <p:nvPr/>
        </p:nvPicPr>
        <p:blipFill>
          <a:blip r:embed="rId3"/>
          <a:srcRect t="20711" r="1041"/>
          <a:stretch>
            <a:fillRect/>
          </a:stretch>
        </p:blipFill>
        <p:spPr>
          <a:xfrm>
            <a:off x="1143000" y="1428736"/>
            <a:ext cx="6786586" cy="5414976"/>
          </a:xfrm>
          <a:prstGeom prst="rect">
            <a:avLst/>
          </a:prstGeom>
        </p:spPr>
      </p:pic>
    </p:spTree>
  </p:cSld>
  <p:clrMapOvr>
    <a:masterClrMapping/>
  </p:clrMapOvr>
  <p:transition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928802"/>
            <a:ext cx="90194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are so many problems faced while buying a house which is a very stressful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thing, this is because many factors are involved when deciding to buy a house.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Therefore;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project is aimed at helping property investors to know the trend of housing prices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certain areas.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also aimed at helping people who plan to buy a house or houses to know the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range of prices in the future in order for them to plan their finances well.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By creating an effective price prediction, I will be able to bring solution to many people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ho have plans of buying houses.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Linear regression algorithm is used to train and test the model in this project.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071678"/>
            <a:ext cx="88408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data set I used for my project is </a:t>
            </a:r>
            <a:r>
              <a:rPr lang="en-US" dirty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alifornia housing prices. It is an effective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and easy to deal with.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data in the data set has various features, areas and some variables hence its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going to be a regression  problem.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going to help us predict the house value based on the other features.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Our main focus variable will be based on the house value hence the features will be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sed to predict the house value.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ar(--jp-cell-prompt-font-family)"/>
                <a:cs typeface="Arial" pitchFamily="34" charset="0"/>
              </a:rPr>
              <a:t>In [ ]: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data set.jpg"/>
          <p:cNvPicPr>
            <a:picLocks noChangeAspect="1"/>
          </p:cNvPicPr>
          <p:nvPr/>
        </p:nvPicPr>
        <p:blipFill>
          <a:blip r:embed="rId3"/>
          <a:srcRect b="7063"/>
          <a:stretch>
            <a:fillRect/>
          </a:stretch>
        </p:blipFill>
        <p:spPr>
          <a:xfrm>
            <a:off x="0" y="2571744"/>
            <a:ext cx="9144000" cy="17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9178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 from the data above, those are the numbers we are going to use to find the model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Linear regression.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But from the table there are some values which cannot be used as they are like the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ocean proximity column.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 you will notice from the done project that the heat map might have some problem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due to the values on the ocean proximity column but has been rectified later on.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But first we can do a data exploration first which involves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analysing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the data and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inding out the main properties of the data set.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Exploration of the data set helps to familiarize with the data that we are working with.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Also helps to know the properties of a data set such as the size, accuracy and other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properties in the data.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 info.jpg"/>
          <p:cNvPicPr>
            <a:picLocks noChangeAspect="1"/>
          </p:cNvPicPr>
          <p:nvPr/>
        </p:nvPicPr>
        <p:blipFill>
          <a:blip r:embed="rId3"/>
          <a:srcRect l="9924" t="15203"/>
          <a:stretch>
            <a:fillRect/>
          </a:stretch>
        </p:blipFill>
        <p:spPr>
          <a:xfrm>
            <a:off x="857224" y="1500174"/>
            <a:ext cx="7715272" cy="3586156"/>
          </a:xfrm>
          <a:prstGeom prst="rect">
            <a:avLst/>
          </a:prstGeom>
        </p:spPr>
      </p:pic>
    </p:spTree>
  </p:cSld>
  <p:clrMapOvr>
    <a:masterClrMapping/>
  </p:clrMapOvr>
  <p:transition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857364"/>
            <a:ext cx="86741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the graphical representation of information and data.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visualization tools provides an easier way to observe and understand trends,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utliers and patterns of data.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They are also important 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analysing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huge amounts of data just like from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my data set above.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can also be referred to as information graphics, information visualization or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statistical graphs. </a:t>
            </a:r>
            <a:endParaRPr lang="en-US" dirty="0"/>
          </a:p>
        </p:txBody>
      </p:sp>
    </p:spTree>
  </p:cSld>
  <p:clrMapOvr>
    <a:masterClrMapping/>
  </p:clrMapOvr>
  <p:transition advTm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 visualis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1618"/>
            <a:ext cx="9144000" cy="3814763"/>
          </a:xfrm>
          <a:prstGeom prst="rect">
            <a:avLst/>
          </a:prstGeom>
        </p:spPr>
      </p:pic>
    </p:spTree>
  </p:cSld>
  <p:clrMapOvr>
    <a:masterClrMapping/>
  </p:clrMapOvr>
  <p:transition advTm="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804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 PROJECT REASERCH.</vt:lpstr>
      <vt:lpstr>HOUSE PRICING PREDICTION</vt:lpstr>
      <vt:lpstr>INTRODUCTION </vt:lpstr>
      <vt:lpstr>DATASET</vt:lpstr>
      <vt:lpstr>Slide 5</vt:lpstr>
      <vt:lpstr>Slide 6</vt:lpstr>
      <vt:lpstr>Slide 7</vt:lpstr>
      <vt:lpstr>DATA VISUALIZATION</vt:lpstr>
      <vt:lpstr>Slide 9</vt:lpstr>
      <vt:lpstr>DATA SELECTION</vt:lpstr>
      <vt:lpstr>Slide 11</vt:lpstr>
      <vt:lpstr>Slide 12</vt:lpstr>
      <vt:lpstr>DATA TRANSFORMATION</vt:lpstr>
      <vt:lpstr>Slide 14</vt:lpstr>
      <vt:lpstr>Slide 15</vt:lpstr>
      <vt:lpstr>CONTINUI…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39</cp:revision>
  <dcterms:created xsi:type="dcterms:W3CDTF">2023-04-14T09:10:50Z</dcterms:created>
  <dcterms:modified xsi:type="dcterms:W3CDTF">2023-04-15T17:16:13Z</dcterms:modified>
</cp:coreProperties>
</file>