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48" r:id="rId16"/>
    <p:sldId id="649" r:id="rId17"/>
    <p:sldId id="650" r:id="rId18"/>
    <p:sldId id="610" r:id="rId19"/>
    <p:sldId id="609" r:id="rId20"/>
    <p:sldId id="611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4" r:id="rId31"/>
    <p:sldId id="623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61" r:id="rId41"/>
    <p:sldId id="634" r:id="rId42"/>
    <p:sldId id="635" r:id="rId43"/>
    <p:sldId id="636" r:id="rId44"/>
    <p:sldId id="637" r:id="rId45"/>
    <p:sldId id="638" r:id="rId46"/>
    <p:sldId id="639" r:id="rId47"/>
    <p:sldId id="651" r:id="rId48"/>
    <p:sldId id="652" r:id="rId49"/>
    <p:sldId id="640" r:id="rId50"/>
    <p:sldId id="641" r:id="rId51"/>
    <p:sldId id="653" r:id="rId52"/>
    <p:sldId id="662" r:id="rId53"/>
    <p:sldId id="642" r:id="rId54"/>
    <p:sldId id="643" r:id="rId55"/>
    <p:sldId id="644" r:id="rId56"/>
    <p:sldId id="654" r:id="rId57"/>
    <p:sldId id="655" r:id="rId58"/>
    <p:sldId id="656" r:id="rId59"/>
    <p:sldId id="645" r:id="rId60"/>
    <p:sldId id="646" r:id="rId61"/>
    <p:sldId id="657" r:id="rId62"/>
    <p:sldId id="658" r:id="rId63"/>
    <p:sldId id="647" r:id="rId6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20" autoAdjust="0"/>
  </p:normalViewPr>
  <p:slideViewPr>
    <p:cSldViewPr snapToGrid="0" showGuides="1">
      <p:cViewPr>
        <p:scale>
          <a:sx n="150" d="100"/>
          <a:sy n="150" d="100"/>
        </p:scale>
        <p:origin x="714" y="-1866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BCE.ipynb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07541BDE-E260-AA5D-AAED-58ED2449F5A5}"/>
              </a:ext>
            </a:extLst>
          </p:cNvPr>
          <p:cNvSpPr/>
          <p:nvPr/>
        </p:nvSpPr>
        <p:spPr>
          <a:xfrm>
            <a:off x="4818888" y="5853980"/>
            <a:ext cx="210312" cy="192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81615-7C4B-6493-C914-D78418602EDD}"/>
              </a:ext>
            </a:extLst>
          </p:cNvPr>
          <p:cNvSpPr/>
          <p:nvPr/>
        </p:nvSpPr>
        <p:spPr>
          <a:xfrm>
            <a:off x="1222248" y="4747995"/>
            <a:ext cx="210312" cy="192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177783" y="3064407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20391</TotalTime>
  <Words>3234</Words>
  <Application>Microsoft Office PowerPoint</Application>
  <PresentationFormat>화면 슬라이드 쇼(4:3)</PresentationFormat>
  <Paragraphs>499</Paragraphs>
  <Slides>63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2144</cp:revision>
  <cp:lastPrinted>2017-04-16T10:58:23Z</cp:lastPrinted>
  <dcterms:created xsi:type="dcterms:W3CDTF">2017-03-22T07:59:28Z</dcterms:created>
  <dcterms:modified xsi:type="dcterms:W3CDTF">2023-04-05T02:06:53Z</dcterms:modified>
</cp:coreProperties>
</file>