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787" r:id="rId11"/>
    <p:sldId id="789" r:id="rId12"/>
    <p:sldId id="788" r:id="rId13"/>
    <p:sldId id="790" r:id="rId14"/>
    <p:sldId id="791" r:id="rId15"/>
    <p:sldId id="629" r:id="rId16"/>
    <p:sldId id="770" r:id="rId17"/>
    <p:sldId id="771" r:id="rId18"/>
    <p:sldId id="774" r:id="rId19"/>
    <p:sldId id="772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92" r:id="rId33"/>
    <p:sldId id="793" r:id="rId34"/>
    <p:sldId id="759" r:id="rId35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2740" autoAdjust="0"/>
  </p:normalViewPr>
  <p:slideViewPr>
    <p:cSldViewPr snapToGrid="0" showGuides="1">
      <p:cViewPr>
        <p:scale>
          <a:sx n="100" d="100"/>
          <a:sy n="100" d="100"/>
        </p:scale>
        <p:origin x="1392" y="138"/>
      </p:cViewPr>
      <p:guideLst>
        <p:guide orient="horz" pos="2228"/>
        <p:guide pos="294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24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3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6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thoma.com/nlp-reuter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ReutersNew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4/ReutersNewsSolution.ipyn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25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park</a:t>
            </a:r>
          </a:p>
        </p:txBody>
      </p:sp>
    </p:spTree>
    <p:extLst>
      <p:ext uri="{BB962C8B-B14F-4D97-AF65-F5344CB8AC3E}">
        <p14:creationId xmlns:p14="http://schemas.microsoft.com/office/powerpoint/2010/main" val="23955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FD91E32-B0EF-60D7-0EB0-0740008FF7B4}"/>
              </a:ext>
            </a:extLst>
          </p:cNvPr>
          <p:cNvGrpSpPr/>
          <p:nvPr/>
        </p:nvGrpSpPr>
        <p:grpSpPr>
          <a:xfrm>
            <a:off x="3296475" y="5166660"/>
            <a:ext cx="3020505" cy="1494421"/>
            <a:chOff x="3296475" y="5166660"/>
            <a:chExt cx="3020505" cy="149442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FF531E-4323-028D-57C0-666AEC296F7C}"/>
                </a:ext>
              </a:extLst>
            </p:cNvPr>
            <p:cNvSpPr/>
            <p:nvPr/>
          </p:nvSpPr>
          <p:spPr>
            <a:xfrm>
              <a:off x="5254095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178850-FAA2-530B-4D8C-4EB974604194}"/>
                </a:ext>
              </a:extLst>
            </p:cNvPr>
            <p:cNvSpPr/>
            <p:nvPr/>
          </p:nvSpPr>
          <p:spPr>
            <a:xfrm>
              <a:off x="4608850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AFCD6-F7CD-BE0D-D674-B864A20D0610}"/>
                </a:ext>
              </a:extLst>
            </p:cNvPr>
            <p:cNvSpPr/>
            <p:nvPr/>
          </p:nvSpPr>
          <p:spPr>
            <a:xfrm>
              <a:off x="3963605" y="630108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DFEF42-8AA2-5055-328F-36C731799A50}"/>
                </a:ext>
              </a:extLst>
            </p:cNvPr>
            <p:cNvCxnSpPr>
              <a:cxnSpLocks/>
              <a:stCxn id="74" idx="4"/>
              <a:endCxn id="57" idx="0"/>
            </p:cNvCxnSpPr>
            <p:nvPr/>
          </p:nvCxnSpPr>
          <p:spPr>
            <a:xfrm flipH="1">
              <a:off x="5434095" y="5652804"/>
              <a:ext cx="575101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AEB4A0-80C7-587A-92C9-D559DDF25E67}"/>
                </a:ext>
              </a:extLst>
            </p:cNvPr>
            <p:cNvCxnSpPr>
              <a:cxnSpLocks/>
              <a:stCxn id="71" idx="4"/>
              <a:endCxn id="57" idx="0"/>
            </p:cNvCxnSpPr>
            <p:nvPr/>
          </p:nvCxnSpPr>
          <p:spPr>
            <a:xfrm>
              <a:off x="5280089" y="5658880"/>
              <a:ext cx="15400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80B9B5-545C-4CF3-C31E-9033021FDA78}"/>
                </a:ext>
              </a:extLst>
            </p:cNvPr>
            <p:cNvCxnSpPr>
              <a:cxnSpLocks/>
              <a:stCxn id="72" idx="4"/>
              <a:endCxn id="57" idx="0"/>
            </p:cNvCxnSpPr>
            <p:nvPr/>
          </p:nvCxnSpPr>
          <p:spPr>
            <a:xfrm>
              <a:off x="4508251" y="5658880"/>
              <a:ext cx="925844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EF02716-E1A2-8591-025B-9157AFD43F2A}"/>
                </a:ext>
              </a:extLst>
            </p:cNvPr>
            <p:cNvCxnSpPr>
              <a:cxnSpLocks/>
              <a:stCxn id="72" idx="4"/>
              <a:endCxn id="59" idx="0"/>
            </p:cNvCxnSpPr>
            <p:nvPr/>
          </p:nvCxnSpPr>
          <p:spPr>
            <a:xfrm flipH="1">
              <a:off x="4143605" y="5658880"/>
              <a:ext cx="364646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D429E1-4C47-DAB4-80F4-3150EF784C51}"/>
                </a:ext>
              </a:extLst>
            </p:cNvPr>
            <p:cNvCxnSpPr>
              <a:cxnSpLocks/>
              <a:stCxn id="74" idx="4"/>
              <a:endCxn id="58" idx="0"/>
            </p:cNvCxnSpPr>
            <p:nvPr/>
          </p:nvCxnSpPr>
          <p:spPr>
            <a:xfrm flipH="1">
              <a:off x="4788850" y="5652804"/>
              <a:ext cx="1220346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6DB219-958C-DF82-C49B-64E77BC72F44}"/>
                </a:ext>
              </a:extLst>
            </p:cNvPr>
            <p:cNvCxnSpPr>
              <a:cxnSpLocks/>
              <a:stCxn id="74" idx="4"/>
              <a:endCxn id="59" idx="0"/>
            </p:cNvCxnSpPr>
            <p:nvPr/>
          </p:nvCxnSpPr>
          <p:spPr>
            <a:xfrm flipH="1">
              <a:off x="4143605" y="5652804"/>
              <a:ext cx="1865591" cy="648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559D3FB-AE2A-7B78-B55F-AAA714726348}"/>
                </a:ext>
              </a:extLst>
            </p:cNvPr>
            <p:cNvCxnSpPr>
              <a:cxnSpLocks/>
              <a:stCxn id="71" idx="4"/>
              <a:endCxn id="58" idx="0"/>
            </p:cNvCxnSpPr>
            <p:nvPr/>
          </p:nvCxnSpPr>
          <p:spPr>
            <a:xfrm flipH="1">
              <a:off x="4788850" y="5658880"/>
              <a:ext cx="49123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EC1685-C244-2E08-B2D0-C3F0039173D3}"/>
                </a:ext>
              </a:extLst>
            </p:cNvPr>
            <p:cNvCxnSpPr>
              <a:cxnSpLocks/>
              <a:stCxn id="71" idx="4"/>
              <a:endCxn id="59" idx="0"/>
            </p:cNvCxnSpPr>
            <p:nvPr/>
          </p:nvCxnSpPr>
          <p:spPr>
            <a:xfrm flipH="1">
              <a:off x="4143605" y="5658880"/>
              <a:ext cx="1136484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7189BFF-74DB-2F75-3AF7-BD3D7B05CA5E}"/>
                </a:ext>
              </a:extLst>
            </p:cNvPr>
            <p:cNvCxnSpPr>
              <a:cxnSpLocks/>
              <a:stCxn id="72" idx="4"/>
              <a:endCxn id="58" idx="0"/>
            </p:cNvCxnSpPr>
            <p:nvPr/>
          </p:nvCxnSpPr>
          <p:spPr>
            <a:xfrm>
              <a:off x="4508251" y="5658880"/>
              <a:ext cx="28059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6B3C2F-69EF-2E4E-3EFD-B1241F8F0010}"/>
                </a:ext>
              </a:extLst>
            </p:cNvPr>
            <p:cNvCxnSpPr>
              <a:cxnSpLocks/>
              <a:stCxn id="73" idx="4"/>
              <a:endCxn id="58" idx="0"/>
            </p:cNvCxnSpPr>
            <p:nvPr/>
          </p:nvCxnSpPr>
          <p:spPr>
            <a:xfrm>
              <a:off x="3630104" y="5658880"/>
              <a:ext cx="115874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FCA8824-91C7-1DF5-20FB-241D2A6BB9B8}"/>
                </a:ext>
              </a:extLst>
            </p:cNvPr>
            <p:cNvCxnSpPr>
              <a:cxnSpLocks/>
              <a:stCxn id="73" idx="4"/>
              <a:endCxn id="59" idx="0"/>
            </p:cNvCxnSpPr>
            <p:nvPr/>
          </p:nvCxnSpPr>
          <p:spPr>
            <a:xfrm>
              <a:off x="3630104" y="5658880"/>
              <a:ext cx="513501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934679D-658E-26D6-4D19-BA4C72F94A44}"/>
                </a:ext>
              </a:extLst>
            </p:cNvPr>
            <p:cNvSpPr/>
            <p:nvPr/>
          </p:nvSpPr>
          <p:spPr>
            <a:xfrm>
              <a:off x="5100089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053327F-747D-5368-3C20-C912BAB6DD3C}"/>
                </a:ext>
              </a:extLst>
            </p:cNvPr>
            <p:cNvSpPr/>
            <p:nvPr/>
          </p:nvSpPr>
          <p:spPr>
            <a:xfrm>
              <a:off x="4328251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A52801-FAAE-8CAF-090B-5CD926D9582C}"/>
                </a:ext>
              </a:extLst>
            </p:cNvPr>
            <p:cNvSpPr/>
            <p:nvPr/>
          </p:nvSpPr>
          <p:spPr>
            <a:xfrm>
              <a:off x="3450104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BCDE76-5B6C-B87C-DA96-A55551E65B27}"/>
                </a:ext>
              </a:extLst>
            </p:cNvPr>
            <p:cNvSpPr/>
            <p:nvPr/>
          </p:nvSpPr>
          <p:spPr>
            <a:xfrm>
              <a:off x="5829196" y="529280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756F16A-7487-489B-B144-89F4B1ABA52D}"/>
                </a:ext>
              </a:extLst>
            </p:cNvPr>
            <p:cNvCxnSpPr>
              <a:cxnSpLocks/>
              <a:stCxn id="73" idx="4"/>
              <a:endCxn id="57" idx="0"/>
            </p:cNvCxnSpPr>
            <p:nvPr/>
          </p:nvCxnSpPr>
          <p:spPr>
            <a:xfrm>
              <a:off x="3630104" y="5658880"/>
              <a:ext cx="1803991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F94F80-F96E-D1FF-BFDB-7D1AA6BBA28F}"/>
                </a:ext>
              </a:extLst>
            </p:cNvPr>
            <p:cNvSpPr/>
            <p:nvPr/>
          </p:nvSpPr>
          <p:spPr>
            <a:xfrm>
              <a:off x="3296475" y="5166660"/>
              <a:ext cx="3020505" cy="60198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5C1CBA0-A02B-693E-3C0A-85675518AE5B}"/>
              </a:ext>
            </a:extLst>
          </p:cNvPr>
          <p:cNvSpPr txBox="1"/>
          <p:nvPr/>
        </p:nvSpPr>
        <p:spPr>
          <a:xfrm>
            <a:off x="1423739" y="5275453"/>
            <a:ext cx="1616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Fixed input length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32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    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nan. 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</a:t>
            </a:r>
            <a:r>
              <a:rPr lang="en-US" altLang="ko-KR" strike="sngStrike" dirty="0">
                <a:solidFill>
                  <a:srgbClr val="C00000"/>
                </a:solidFill>
                <a:latin typeface="Arial Narrow" panose="020B0606020202030204" pitchFamily="34" charset="0"/>
              </a:rPr>
              <a:t>park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F2C288A-7E14-2BB3-F705-3E8AA22E76AC}"/>
              </a:ext>
            </a:extLst>
          </p:cNvPr>
          <p:cNvSpPr/>
          <p:nvPr/>
        </p:nvSpPr>
        <p:spPr>
          <a:xfrm>
            <a:off x="3521741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807C15-365E-4EDB-FDBE-8B0DF97EEEE2}"/>
              </a:ext>
            </a:extLst>
          </p:cNvPr>
          <p:cNvSpPr/>
          <p:nvPr/>
        </p:nvSpPr>
        <p:spPr>
          <a:xfrm>
            <a:off x="4399888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AD3C0BD-CEFB-25AC-D575-CD8643600B7F}"/>
              </a:ext>
            </a:extLst>
          </p:cNvPr>
          <p:cNvSpPr/>
          <p:nvPr/>
        </p:nvSpPr>
        <p:spPr>
          <a:xfrm>
            <a:off x="5217369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5ED2-26DA-BA9B-393E-CEF356C997A8}"/>
              </a:ext>
            </a:extLst>
          </p:cNvPr>
          <p:cNvSpPr/>
          <p:nvPr/>
        </p:nvSpPr>
        <p:spPr>
          <a:xfrm>
            <a:off x="5926487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F374AD-6CFD-1C55-C3C5-11B643E451D9}"/>
              </a:ext>
            </a:extLst>
          </p:cNvPr>
          <p:cNvCxnSpPr>
            <a:cxnSpLocks/>
          </p:cNvCxnSpPr>
          <p:nvPr/>
        </p:nvCxnSpPr>
        <p:spPr>
          <a:xfrm>
            <a:off x="3132941" y="3315772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8C3D89-D9C2-FAE0-C4E9-01FFFFB3903F}"/>
              </a:ext>
            </a:extLst>
          </p:cNvPr>
          <p:cNvCxnSpPr>
            <a:cxnSpLocks/>
          </p:cNvCxnSpPr>
          <p:nvPr/>
        </p:nvCxnSpPr>
        <p:spPr>
          <a:xfrm>
            <a:off x="403948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AB0310-E579-D470-F236-C055880E429F}"/>
              </a:ext>
            </a:extLst>
          </p:cNvPr>
          <p:cNvCxnSpPr>
            <a:cxnSpLocks/>
          </p:cNvCxnSpPr>
          <p:nvPr/>
        </p:nvCxnSpPr>
        <p:spPr>
          <a:xfrm>
            <a:off x="4898481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16C33-F0F9-FF90-C56A-75AEA5495E8D}"/>
              </a:ext>
            </a:extLst>
          </p:cNvPr>
          <p:cNvCxnSpPr>
            <a:cxnSpLocks/>
          </p:cNvCxnSpPr>
          <p:nvPr/>
        </p:nvCxnSpPr>
        <p:spPr>
          <a:xfrm>
            <a:off x="572164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452DBB-6847-4E89-4E52-FF0482F903F4}"/>
              </a:ext>
            </a:extLst>
          </p:cNvPr>
          <p:cNvCxnSpPr>
            <a:cxnSpLocks/>
          </p:cNvCxnSpPr>
          <p:nvPr/>
        </p:nvCxnSpPr>
        <p:spPr>
          <a:xfrm>
            <a:off x="6405614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C5CE1-50FF-6D2A-850A-64404EE1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0764"/>
              </p:ext>
            </p:extLst>
          </p:nvPr>
        </p:nvGraphicFramePr>
        <p:xfrm>
          <a:off x="1355760" y="3245185"/>
          <a:ext cx="162635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342074418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1251187720"/>
                    </a:ext>
                  </a:extLst>
                </a:gridCol>
              </a:tblGrid>
              <a:tr h="285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Word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Integer</a:t>
                      </a:r>
                      <a:endParaRPr lang="en-US" sz="1400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143267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the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963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15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jumped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66997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she</a:t>
                      </a:r>
                      <a:endParaRPr lang="en-US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4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8660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opened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7035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66050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children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972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played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56011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822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park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10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68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8D9D0-7BD0-420B-87AA-22F24390306B}"/>
              </a:ext>
            </a:extLst>
          </p:cNvPr>
          <p:cNvSpPr txBox="1"/>
          <p:nvPr/>
        </p:nvSpPr>
        <p:spPr>
          <a:xfrm>
            <a:off x="3667124" y="4088876"/>
            <a:ext cx="5052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[1 , 2 , 3]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[4 , 5 , 1 , 6]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Children played in the park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[7 , 8 , 9 , 1 , 10]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==3: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5273C48A-B818-867E-DCF4-2189B64BBFA6}"/>
              </a:ext>
            </a:extLst>
          </p:cNvPr>
          <p:cNvSpPr/>
          <p:nvPr/>
        </p:nvSpPr>
        <p:spPr>
          <a:xfrm>
            <a:off x="494538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DE2C9377-6588-0773-CA38-FF7EEC6184DD}"/>
              </a:ext>
            </a:extLst>
          </p:cNvPr>
          <p:cNvSpPr/>
          <p:nvPr/>
        </p:nvSpPr>
        <p:spPr>
          <a:xfrm>
            <a:off x="553710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D134A086-F351-EEFE-E3B2-A483F608B79B}"/>
              </a:ext>
            </a:extLst>
          </p:cNvPr>
          <p:cNvSpPr/>
          <p:nvPr/>
        </p:nvSpPr>
        <p:spPr>
          <a:xfrm>
            <a:off x="5429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0FF5A37C-2E08-B72D-620F-3DBC0DAFAED7}"/>
              </a:ext>
            </a:extLst>
          </p:cNvPr>
          <p:cNvSpPr/>
          <p:nvPr/>
        </p:nvSpPr>
        <p:spPr>
          <a:xfrm>
            <a:off x="664514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E3C7-EDD1-54DE-6E77-9314DB4759C7}"/>
              </a:ext>
            </a:extLst>
          </p:cNvPr>
          <p:cNvSpPr txBox="1"/>
          <p:nvPr/>
        </p:nvSpPr>
        <p:spPr>
          <a:xfrm>
            <a:off x="4712235" y="4066103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00000"/>
                </a:solidFill>
                <a:latin typeface="Arial Narrow" panose="020B0606020202030204" pitchFamily="34" charset="0"/>
              </a:rPr>
              <a:t>truncating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==4: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 ,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ACECCA5-0E8D-AC52-E091-71B8B74628B4}"/>
              </a:ext>
            </a:extLst>
          </p:cNvPr>
          <p:cNvSpPr/>
          <p:nvPr/>
        </p:nvSpPr>
        <p:spPr>
          <a:xfrm>
            <a:off x="4469991" y="3947793"/>
            <a:ext cx="252000" cy="252000"/>
          </a:xfrm>
          <a:prstGeom prst="donut">
            <a:avLst>
              <a:gd name="adj" fmla="val 54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AA6AD-D564-5CFC-2617-3D591F07A3D5}"/>
              </a:ext>
            </a:extLst>
          </p:cNvPr>
          <p:cNvSpPr txBox="1"/>
          <p:nvPr/>
        </p:nvSpPr>
        <p:spPr>
          <a:xfrm>
            <a:off x="4372560" y="3652965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Padding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Reuters Data overview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11,228 newswires from the Reuters news agency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Labeled across 46 different topics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 structure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Data can be divided into training and testing sets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sample is a list of integers, representing words as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Words are preprocessed and tokenized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9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Labels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Integer labels ranging from 0 to 45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 the 46 different topics/categories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 information: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hlinkClick r:id="rId3"/>
              </a:rPr>
              <a:t>https://martin-thoma.com/nlp-reuters/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Usage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Easily accessible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keras.datasets.reuters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limit the number of words by specifying 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num_words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index mapping can be obtained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reuters.get_word_index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7615081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Goals: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Structure Objectives: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Create a layer that embeds sentences.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Design a structure where embedded vectors pass through an LSTM layer for predictions.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Evaluation: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Assess the performance of the model on the given dataset.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Student Challenge: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Making classification of a new sentence into one of the Reuters news categories.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4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https://colab.research.google.com/github/JunetaeKim/DeepLearningClass/blob/main/Week14/ReutersNews.ipynb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4D1A-AF14-C213-BA65-39212DBE062C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https://colab.research.google.com/github/JunetaeKim/DeepLearningClass/blob/main/Week14/ReutersNewsSolution.ipynb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B7A2C-716F-E3FA-3BBC-C1A1B6331ADF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27442</TotalTime>
  <Words>2446</Words>
  <Application>Microsoft Office PowerPoint</Application>
  <PresentationFormat>화면 슬라이드 쇼(4:3)</PresentationFormat>
  <Paragraphs>419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2792</cp:revision>
  <cp:lastPrinted>2017-04-16T10:58:23Z</cp:lastPrinted>
  <dcterms:created xsi:type="dcterms:W3CDTF">2017-03-22T07:59:28Z</dcterms:created>
  <dcterms:modified xsi:type="dcterms:W3CDTF">2023-03-23T06:24:25Z</dcterms:modified>
</cp:coreProperties>
</file>