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629" r:id="rId11"/>
    <p:sldId id="770" r:id="rId12"/>
    <p:sldId id="771" r:id="rId13"/>
    <p:sldId id="774" r:id="rId14"/>
    <p:sldId id="772" r:id="rId15"/>
    <p:sldId id="775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62" r:id="rId27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2740" autoAdjust="0"/>
  </p:normalViewPr>
  <p:slideViewPr>
    <p:cSldViewPr snapToGrid="0" showGuides="1">
      <p:cViewPr varScale="1">
        <p:scale>
          <a:sx n="150" d="100"/>
          <a:sy n="150" d="100"/>
        </p:scale>
        <p:origin x="4908" y="126"/>
      </p:cViewPr>
      <p:guideLst>
        <p:guide orient="horz" pos="2205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6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10LetterWords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3/10LetterWordsSolution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E7905-5BC2-A64D-B1EF-80CCB4DBF523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https://colab.research.google.com/github/JunetaeKim/DeepLearningClass/blob/main/Week13/10LetterWords.ipynb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E144-0821-4012-BC7C-FCD2B0171458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21478-A1CB-0C58-DA4B-99B6B885EBFB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https://colab.research.google.com/github/JunetaeKim/DeepLearningClass/blob/main/Week13/10LetterWordsSolution.ipynb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20661-875A-52C8-9C26-C3F79AD6074C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0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26770</TotalTime>
  <Words>1839</Words>
  <Application>Microsoft Office PowerPoint</Application>
  <PresentationFormat>화면 슬라이드 쇼(4:3)</PresentationFormat>
  <Paragraphs>302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2765</cp:revision>
  <cp:lastPrinted>2017-04-16T10:58:23Z</cp:lastPrinted>
  <dcterms:created xsi:type="dcterms:W3CDTF">2017-03-22T07:59:28Z</dcterms:created>
  <dcterms:modified xsi:type="dcterms:W3CDTF">2023-03-21T12:38:55Z</dcterms:modified>
</cp:coreProperties>
</file>