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48" r:id="rId16"/>
    <p:sldId id="649" r:id="rId17"/>
    <p:sldId id="650" r:id="rId18"/>
    <p:sldId id="610" r:id="rId19"/>
    <p:sldId id="609" r:id="rId20"/>
    <p:sldId id="611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21" r:id="rId29"/>
    <p:sldId id="622" r:id="rId30"/>
    <p:sldId id="624" r:id="rId31"/>
    <p:sldId id="623" r:id="rId32"/>
    <p:sldId id="625" r:id="rId33"/>
    <p:sldId id="626" r:id="rId34"/>
    <p:sldId id="627" r:id="rId35"/>
    <p:sldId id="628" r:id="rId36"/>
    <p:sldId id="629" r:id="rId37"/>
    <p:sldId id="630" r:id="rId38"/>
    <p:sldId id="631" r:id="rId39"/>
    <p:sldId id="632" r:id="rId40"/>
    <p:sldId id="661" r:id="rId41"/>
    <p:sldId id="634" r:id="rId42"/>
    <p:sldId id="635" r:id="rId43"/>
    <p:sldId id="636" r:id="rId44"/>
    <p:sldId id="637" r:id="rId45"/>
    <p:sldId id="638" r:id="rId46"/>
    <p:sldId id="639" r:id="rId47"/>
    <p:sldId id="651" r:id="rId48"/>
    <p:sldId id="652" r:id="rId49"/>
    <p:sldId id="640" r:id="rId50"/>
    <p:sldId id="641" r:id="rId51"/>
    <p:sldId id="653" r:id="rId52"/>
    <p:sldId id="662" r:id="rId53"/>
    <p:sldId id="642" r:id="rId54"/>
    <p:sldId id="643" r:id="rId55"/>
    <p:sldId id="644" r:id="rId56"/>
    <p:sldId id="654" r:id="rId57"/>
    <p:sldId id="655" r:id="rId58"/>
    <p:sldId id="656" r:id="rId59"/>
    <p:sldId id="645" r:id="rId60"/>
    <p:sldId id="646" r:id="rId61"/>
    <p:sldId id="657" r:id="rId62"/>
    <p:sldId id="658" r:id="rId63"/>
    <p:sldId id="647" r:id="rId64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5320" autoAdjust="0"/>
  </p:normalViewPr>
  <p:slideViewPr>
    <p:cSldViewPr snapToGrid="0" showGuides="1">
      <p:cViewPr varScale="1">
        <p:scale>
          <a:sx n="105" d="100"/>
          <a:sy n="105" d="100"/>
        </p:scale>
        <p:origin x="2034" y="114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BCE.ipynb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177783" y="3064407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20250</TotalTime>
  <Words>3234</Words>
  <Application>Microsoft Office PowerPoint</Application>
  <PresentationFormat>화면 슬라이드 쇼(4:3)</PresentationFormat>
  <Paragraphs>499</Paragraphs>
  <Slides>63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2139</cp:revision>
  <cp:lastPrinted>2017-04-16T10:58:23Z</cp:lastPrinted>
  <dcterms:created xsi:type="dcterms:W3CDTF">2017-03-22T07:59:28Z</dcterms:created>
  <dcterms:modified xsi:type="dcterms:W3CDTF">2023-04-04T07:03:02Z</dcterms:modified>
</cp:coreProperties>
</file>