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 id="672" r:id="rId43"/>
    <p:sldId id="671" r:id="rId44"/>
    <p:sldId id="674" r:id="rId45"/>
    <p:sldId id="673" r:id="rId46"/>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p:scale>
          <a:sx n="125" d="100"/>
          <a:sy n="125" d="100"/>
        </p:scale>
        <p:origin x="4500" y="666"/>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2022-11-15</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551956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3430479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3407751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342500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ubclass%20API.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ipynb#scrollTo=yIQttncRQWIJ"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2_students.ipynb#scrollTo=yIQttncRQWIJ"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9/Exercise2_solution.ipynb#scrollTo=yIQttncRQWIJ"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504293"/>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Sequential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Functional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Subclassing API</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Exercise</a:t>
            </a:r>
          </a:p>
          <a:p>
            <a:pPr marL="914400" lvl="1" indent="-457200">
              <a:lnSpc>
                <a:spcPct val="20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a:t>
            </a:r>
            <a:r>
              <a:rPr lang="en-US" altLang="ko-KR" dirty="0" err="1"/>
              <a:t>the</a:t>
            </a:r>
            <a:r>
              <a:rPr lang="en-US" altLang="ko-KR" dirty="0"/>
              <a:t> input tensors, respectively. </a:t>
            </a:r>
            <a:endParaRPr lang="ko-KR" altLang="en-US" dirty="0"/>
          </a:p>
        </p:txBody>
      </p:sp>
      <p:sp>
        <p:nvSpPr>
          <p:cNvPr id="12" name="TextBox 11">
            <a:extLst>
              <a:ext uri="{FF2B5EF4-FFF2-40B4-BE49-F238E27FC236}">
                <a16:creationId xmlns:a16="http://schemas.microsoft.com/office/drawing/2014/main" id="{18EABC8D-CC77-E3DA-0E3F-870703E183D8}"/>
              </a:ext>
            </a:extLst>
          </p:cNvPr>
          <p:cNvSpPr txBox="1"/>
          <p:nvPr/>
        </p:nvSpPr>
        <p:spPr>
          <a:xfrm>
            <a:off x="1183013" y="6171982"/>
            <a:ext cx="7356348" cy="369332"/>
          </a:xfrm>
          <a:prstGeom prst="rect">
            <a:avLst/>
          </a:prstGeom>
          <a:noFill/>
        </p:spPr>
        <p:txBody>
          <a:bodyPr wrap="square">
            <a:spAutoFit/>
          </a:bodyPr>
          <a:lstStyle/>
          <a:p>
            <a:r>
              <a:rPr lang="en-US" altLang="ko-KR" dirty="0"/>
              <a:t> When the output of a layer is used by </a:t>
            </a:r>
            <a:r>
              <a:rPr lang="en-US" altLang="ko-KR" dirty="0">
                <a:solidFill>
                  <a:schemeClr val="accent5"/>
                </a:solidFill>
              </a:rPr>
              <a:t>another layer</a:t>
            </a:r>
            <a:r>
              <a:rPr lang="en-US" altLang="ko-KR" dirty="0"/>
              <a:t>, a </a:t>
            </a:r>
            <a:r>
              <a:rPr lang="en-US" altLang="ko-KR" dirty="0">
                <a:solidFill>
                  <a:schemeClr val="accent5"/>
                </a:solidFill>
              </a:rPr>
              <a:t>new node is created</a:t>
            </a:r>
            <a:endParaRPr lang="ko-KR" altLang="en-US" dirty="0">
              <a:solidFill>
                <a:schemeClr val="accent5"/>
              </a:solidFill>
            </a:endParaRPr>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
        <p:nvSpPr>
          <p:cNvPr id="2" name="TextBox 1">
            <a:extLst>
              <a:ext uri="{FF2B5EF4-FFF2-40B4-BE49-F238E27FC236}">
                <a16:creationId xmlns:a16="http://schemas.microsoft.com/office/drawing/2014/main" id="{3FEF479B-5567-17FF-6580-91803DAF0A2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https://colab.research.google.com/github/JunetaeKim/DeepLearningClass/blob/main/Week9/Subclass%20API.ipynb</a:t>
            </a:r>
            <a:endParaRPr lang="ko-KR" altLang="en-US" dirty="0"/>
          </a:p>
        </p:txBody>
      </p:sp>
    </p:spTree>
    <p:extLst>
      <p:ext uri="{BB962C8B-B14F-4D97-AF65-F5344CB8AC3E}">
        <p14:creationId xmlns:p14="http://schemas.microsoft.com/office/powerpoint/2010/main" val="2241354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3" name="직사각형 2">
            <a:extLst>
              <a:ext uri="{FF2B5EF4-FFF2-40B4-BE49-F238E27FC236}">
                <a16:creationId xmlns:a16="http://schemas.microsoft.com/office/drawing/2014/main" id="{9DB39B99-4702-A627-B7E9-B41A4BD87F16}"/>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session: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 pima-indians-diabetes.csv</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4" name="사각형: 둥근 모서리 3">
            <a:extLst>
              <a:ext uri="{FF2B5EF4-FFF2-40B4-BE49-F238E27FC236}">
                <a16:creationId xmlns:a16="http://schemas.microsoft.com/office/drawing/2014/main" id="{41B08CA7-C0AF-B95C-1E25-DF841EDDD99F}"/>
              </a:ext>
            </a:extLst>
          </p:cNvPr>
          <p:cNvSpPr/>
          <p:nvPr/>
        </p:nvSpPr>
        <p:spPr>
          <a:xfrm>
            <a:off x="2108200" y="3644900"/>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464E9251-8B18-CF53-DF3C-773BFBB9B6AF}"/>
              </a:ext>
            </a:extLst>
          </p:cNvPr>
          <p:cNvSpPr/>
          <p:nvPr/>
        </p:nvSpPr>
        <p:spPr>
          <a:xfrm>
            <a:off x="3343679" y="3952874"/>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E0750F4-274F-00DD-339A-D2310957A3D9}"/>
              </a:ext>
            </a:extLst>
          </p:cNvPr>
          <p:cNvSpPr/>
          <p:nvPr/>
        </p:nvSpPr>
        <p:spPr>
          <a:xfrm>
            <a:off x="4602193" y="4059236"/>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82959C47-62EF-441F-C694-0645525ABB52}"/>
              </a:ext>
            </a:extLst>
          </p:cNvPr>
          <p:cNvSpPr/>
          <p:nvPr/>
        </p:nvSpPr>
        <p:spPr>
          <a:xfrm>
            <a:off x="5922993" y="4385467"/>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65924636-4831-4089-0FBE-0F754FDB4A30}"/>
              </a:ext>
            </a:extLst>
          </p:cNvPr>
          <p:cNvSpPr/>
          <p:nvPr/>
        </p:nvSpPr>
        <p:spPr>
          <a:xfrm>
            <a:off x="2832100" y="4546600"/>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938E258E-6A22-0E2F-FF38-8E0A56086DA2}"/>
              </a:ext>
            </a:extLst>
          </p:cNvPr>
          <p:cNvSpPr/>
          <p:nvPr/>
        </p:nvSpPr>
        <p:spPr>
          <a:xfrm>
            <a:off x="4102504"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EB8EF9DE-D132-1CB1-2EB6-BD9235755944}"/>
              </a:ext>
            </a:extLst>
          </p:cNvPr>
          <p:cNvSpPr/>
          <p:nvPr/>
        </p:nvSpPr>
        <p:spPr>
          <a:xfrm>
            <a:off x="5361018"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63012E1-B31D-1361-19D0-92AD1A454A37}"/>
              </a:ext>
            </a:extLst>
          </p:cNvPr>
          <p:cNvSpPr txBox="1"/>
          <p:nvPr/>
        </p:nvSpPr>
        <p:spPr>
          <a:xfrm>
            <a:off x="1911350"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(None,8)</a:t>
            </a:r>
            <a:endParaRPr lang="ko-KR" altLang="en-US" dirty="0"/>
          </a:p>
        </p:txBody>
      </p:sp>
      <p:sp>
        <p:nvSpPr>
          <p:cNvPr id="15" name="TextBox 14">
            <a:extLst>
              <a:ext uri="{FF2B5EF4-FFF2-40B4-BE49-F238E27FC236}">
                <a16:creationId xmlns:a16="http://schemas.microsoft.com/office/drawing/2014/main" id="{B9006DBE-2D14-1A8F-7686-988573207621}"/>
              </a:ext>
            </a:extLst>
          </p:cNvPr>
          <p:cNvSpPr txBox="1"/>
          <p:nvPr/>
        </p:nvSpPr>
        <p:spPr>
          <a:xfrm>
            <a:off x="3146829"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D5C0B63-20E0-1B45-6E7A-A508BE0E6091}"/>
              </a:ext>
            </a:extLst>
          </p:cNvPr>
          <p:cNvSpPr txBox="1"/>
          <p:nvPr/>
        </p:nvSpPr>
        <p:spPr>
          <a:xfrm>
            <a:off x="4411287"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626194EC-589E-817A-250D-0273433F37C0}"/>
              </a:ext>
            </a:extLst>
          </p:cNvPr>
          <p:cNvSpPr txBox="1"/>
          <p:nvPr/>
        </p:nvSpPr>
        <p:spPr>
          <a:xfrm>
            <a:off x="5726143"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(None,1)</a:t>
            </a:r>
            <a:endParaRPr lang="ko-KR" altLang="en-US" dirty="0"/>
          </a:p>
        </p:txBody>
      </p:sp>
      <p:sp>
        <p:nvSpPr>
          <p:cNvPr id="19" name="TextBox 18">
            <a:extLst>
              <a:ext uri="{FF2B5EF4-FFF2-40B4-BE49-F238E27FC236}">
                <a16:creationId xmlns:a16="http://schemas.microsoft.com/office/drawing/2014/main" id="{E7E6168A-3C06-3635-4437-8E58150341A7}"/>
              </a:ext>
            </a:extLst>
          </p:cNvPr>
          <p:cNvSpPr txBox="1"/>
          <p:nvPr/>
        </p:nvSpPr>
        <p:spPr>
          <a:xfrm>
            <a:off x="2044700" y="3259322"/>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20" name="TextBox 19">
            <a:extLst>
              <a:ext uri="{FF2B5EF4-FFF2-40B4-BE49-F238E27FC236}">
                <a16:creationId xmlns:a16="http://schemas.microsoft.com/office/drawing/2014/main" id="{37969737-F8DF-7ACF-1118-165BB0CD6498}"/>
              </a:ext>
            </a:extLst>
          </p:cNvPr>
          <p:cNvSpPr txBox="1"/>
          <p:nvPr/>
        </p:nvSpPr>
        <p:spPr>
          <a:xfrm>
            <a:off x="3257550" y="3549122"/>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1" name="TextBox 20">
            <a:extLst>
              <a:ext uri="{FF2B5EF4-FFF2-40B4-BE49-F238E27FC236}">
                <a16:creationId xmlns:a16="http://schemas.microsoft.com/office/drawing/2014/main" id="{5A473C35-25BC-8EDD-85EC-B9D85E84183C}"/>
              </a:ext>
            </a:extLst>
          </p:cNvPr>
          <p:cNvSpPr txBox="1"/>
          <p:nvPr/>
        </p:nvSpPr>
        <p:spPr>
          <a:xfrm>
            <a:off x="4461686" y="3642001"/>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2" name="TextBox 21">
            <a:extLst>
              <a:ext uri="{FF2B5EF4-FFF2-40B4-BE49-F238E27FC236}">
                <a16:creationId xmlns:a16="http://schemas.microsoft.com/office/drawing/2014/main" id="{FCBA2510-62EA-BBA3-6B64-75522303062B}"/>
              </a:ext>
            </a:extLst>
          </p:cNvPr>
          <p:cNvSpPr txBox="1"/>
          <p:nvPr/>
        </p:nvSpPr>
        <p:spPr>
          <a:xfrm>
            <a:off x="5834093" y="4000259"/>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3" name="TextBox 22">
            <a:extLst>
              <a:ext uri="{FF2B5EF4-FFF2-40B4-BE49-F238E27FC236}">
                <a16:creationId xmlns:a16="http://schemas.microsoft.com/office/drawing/2014/main" id="{97CDE536-5C29-432A-C825-9D7B0163E09B}"/>
              </a:ext>
            </a:extLst>
          </p:cNvPr>
          <p:cNvSpPr txBox="1"/>
          <p:nvPr/>
        </p:nvSpPr>
        <p:spPr>
          <a:xfrm rot="16200000">
            <a:off x="3200804" y="432965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DEA337AB-94FE-F508-2DA8-A1F0BD68B703}"/>
              </a:ext>
            </a:extLst>
          </p:cNvPr>
          <p:cNvSpPr txBox="1"/>
          <p:nvPr/>
        </p:nvSpPr>
        <p:spPr>
          <a:xfrm rot="16200000">
            <a:off x="4445400" y="4327002"/>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5" name="TextBox 24">
            <a:extLst>
              <a:ext uri="{FF2B5EF4-FFF2-40B4-BE49-F238E27FC236}">
                <a16:creationId xmlns:a16="http://schemas.microsoft.com/office/drawing/2014/main" id="{4EFEF8BA-ABC9-4345-B661-CF5AE126A159}"/>
              </a:ext>
            </a:extLst>
          </p:cNvPr>
          <p:cNvSpPr txBox="1"/>
          <p:nvPr/>
        </p:nvSpPr>
        <p:spPr>
          <a:xfrm rot="16200000">
            <a:off x="5687079" y="4514331"/>
            <a:ext cx="901424"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a:t>
            </a:r>
            <a:endParaRPr lang="ko-KR" altLang="en-US" dirty="0"/>
          </a:p>
        </p:txBody>
      </p:sp>
    </p:spTree>
    <p:extLst>
      <p:ext uri="{BB962C8B-B14F-4D97-AF65-F5344CB8AC3E}">
        <p14:creationId xmlns:p14="http://schemas.microsoft.com/office/powerpoint/2010/main" val="1215731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2930569" y="2703979"/>
            <a:ext cx="2716087"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Exercise session</a:t>
            </a:r>
            <a:endParaRPr lang="en-US" altLang="ko-KR" sz="28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https://colab.research.google.com/github/JunetaeKim/DeepLearningClass/blob/main/Week9/Exercise.ipynb#scrollTo=yIQttncRQWIJ</a:t>
            </a:r>
            <a:endParaRPr lang="ko-KR" altLang="en-US" dirty="0"/>
          </a:p>
        </p:txBody>
      </p:sp>
    </p:spTree>
    <p:extLst>
      <p:ext uri="{BB962C8B-B14F-4D97-AF65-F5344CB8AC3E}">
        <p14:creationId xmlns:p14="http://schemas.microsoft.com/office/powerpoint/2010/main" val="933468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C185785-7E5F-89B9-5106-F22842AEF126}"/>
              </a:ext>
            </a:extLst>
          </p:cNvPr>
          <p:cNvSpPr/>
          <p:nvPr/>
        </p:nvSpPr>
        <p:spPr>
          <a:xfrm>
            <a:off x="3229741" y="2693067"/>
            <a:ext cx="512949" cy="3717893"/>
          </a:xfrm>
          <a:prstGeom prst="roundRect">
            <a:avLst>
              <a:gd name="adj" fmla="val 923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4" name="직사각형 3">
            <a:extLst>
              <a:ext uri="{FF2B5EF4-FFF2-40B4-BE49-F238E27FC236}">
                <a16:creationId xmlns:a16="http://schemas.microsoft.com/office/drawing/2014/main" id="{023CA623-2422-CEE6-3666-30390CE42A41}"/>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Further exercise: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5" name="직사각형 4">
            <a:extLst>
              <a:ext uri="{FF2B5EF4-FFF2-40B4-BE49-F238E27FC236}">
                <a16:creationId xmlns:a16="http://schemas.microsoft.com/office/drawing/2014/main" id="{E19599DB-8DA7-668B-079E-28DC9F80FDC2}"/>
              </a:ext>
            </a:extLst>
          </p:cNvPr>
          <p:cNvSpPr/>
          <p:nvPr/>
        </p:nvSpPr>
        <p:spPr>
          <a:xfrm>
            <a:off x="2242820" y="386625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CEA617F-1FF0-B6AC-5525-1977B51E162C}"/>
              </a:ext>
            </a:extLst>
          </p:cNvPr>
          <p:cNvSpPr/>
          <p:nvPr/>
        </p:nvSpPr>
        <p:spPr>
          <a:xfrm>
            <a:off x="3366056" y="5178207"/>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B3A10DD5-642F-9012-B532-EB9390A0788A}"/>
              </a:ext>
            </a:extLst>
          </p:cNvPr>
          <p:cNvSpPr/>
          <p:nvPr/>
        </p:nvSpPr>
        <p:spPr>
          <a:xfrm>
            <a:off x="4192236" y="443089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804143C-DDF4-9BB0-1FA1-D41CB1C2E0A2}"/>
              </a:ext>
            </a:extLst>
          </p:cNvPr>
          <p:cNvSpPr/>
          <p:nvPr/>
        </p:nvSpPr>
        <p:spPr>
          <a:xfrm>
            <a:off x="4671350" y="397289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609AF423-2BA1-4F24-F2EC-024D98CFE22B}"/>
              </a:ext>
            </a:extLst>
          </p:cNvPr>
          <p:cNvSpPr/>
          <p:nvPr/>
        </p:nvSpPr>
        <p:spPr>
          <a:xfrm>
            <a:off x="5136815" y="441266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51D36280-559D-E500-4231-6FED3F8678FB}"/>
              </a:ext>
            </a:extLst>
          </p:cNvPr>
          <p:cNvSpPr/>
          <p:nvPr/>
        </p:nvSpPr>
        <p:spPr>
          <a:xfrm>
            <a:off x="5784810" y="428113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140A1FB4-3D02-BF5C-1498-5CC4CB8C101E}"/>
              </a:ext>
            </a:extLst>
          </p:cNvPr>
          <p:cNvSpPr txBox="1"/>
          <p:nvPr/>
        </p:nvSpPr>
        <p:spPr>
          <a:xfrm rot="16200000">
            <a:off x="2056613" y="4452694"/>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9" name="TextBox 18">
            <a:extLst>
              <a:ext uri="{FF2B5EF4-FFF2-40B4-BE49-F238E27FC236}">
                <a16:creationId xmlns:a16="http://schemas.microsoft.com/office/drawing/2014/main" id="{5A19186F-7F26-7103-0922-A70916AFBA22}"/>
              </a:ext>
            </a:extLst>
          </p:cNvPr>
          <p:cNvSpPr txBox="1"/>
          <p:nvPr/>
        </p:nvSpPr>
        <p:spPr>
          <a:xfrm rot="16200000">
            <a:off x="3053146" y="5518259"/>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0" name="TextBox 19">
            <a:extLst>
              <a:ext uri="{FF2B5EF4-FFF2-40B4-BE49-F238E27FC236}">
                <a16:creationId xmlns:a16="http://schemas.microsoft.com/office/drawing/2014/main" id="{6036C864-D36A-F7E2-E5E9-AD89448D47B9}"/>
              </a:ext>
            </a:extLst>
          </p:cNvPr>
          <p:cNvSpPr txBox="1"/>
          <p:nvPr/>
        </p:nvSpPr>
        <p:spPr>
          <a:xfrm rot="16200000">
            <a:off x="4367952" y="4322591"/>
            <a:ext cx="839206" cy="338554"/>
          </a:xfrm>
          <a:prstGeom prst="rect">
            <a:avLst/>
          </a:prstGeom>
          <a:noFill/>
        </p:spPr>
        <p:txBody>
          <a:bodyPr wrap="square">
            <a:spAutoFit/>
          </a:bodyPr>
          <a:lstStyle/>
          <a:p>
            <a:r>
              <a:rPr lang="en-US" altLang="ko-KR" sz="1600" dirty="0">
                <a:latin typeface="Arial Narrow" panose="020B0606020202030204" pitchFamily="34" charset="0"/>
              </a:rPr>
              <a:t>Hidden4</a:t>
            </a:r>
            <a:endParaRPr lang="ko-KR" altLang="en-US" sz="1600" dirty="0"/>
          </a:p>
        </p:txBody>
      </p:sp>
      <p:sp>
        <p:nvSpPr>
          <p:cNvPr id="21" name="TextBox 20">
            <a:extLst>
              <a:ext uri="{FF2B5EF4-FFF2-40B4-BE49-F238E27FC236}">
                <a16:creationId xmlns:a16="http://schemas.microsoft.com/office/drawing/2014/main" id="{CCA901C6-3F46-D0EB-600A-41220B73E0B7}"/>
              </a:ext>
            </a:extLst>
          </p:cNvPr>
          <p:cNvSpPr txBox="1"/>
          <p:nvPr/>
        </p:nvSpPr>
        <p:spPr>
          <a:xfrm rot="16200000">
            <a:off x="5609426" y="435769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4" name="직사각형 23">
            <a:extLst>
              <a:ext uri="{FF2B5EF4-FFF2-40B4-BE49-F238E27FC236}">
                <a16:creationId xmlns:a16="http://schemas.microsoft.com/office/drawing/2014/main" id="{C4DBF61A-F66E-B3CE-8C47-ECCB2E2072BA}"/>
              </a:ext>
            </a:extLst>
          </p:cNvPr>
          <p:cNvSpPr/>
          <p:nvPr/>
        </p:nvSpPr>
        <p:spPr>
          <a:xfrm>
            <a:off x="3369118" y="3972899"/>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74D1C903-C2D8-750C-537C-9B2D3F59EA50}"/>
              </a:ext>
            </a:extLst>
          </p:cNvPr>
          <p:cNvSpPr txBox="1"/>
          <p:nvPr/>
        </p:nvSpPr>
        <p:spPr>
          <a:xfrm rot="16200000">
            <a:off x="3056208" y="4312951"/>
            <a:ext cx="839204"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
        <p:nvSpPr>
          <p:cNvPr id="26" name="직사각형 25">
            <a:extLst>
              <a:ext uri="{FF2B5EF4-FFF2-40B4-BE49-F238E27FC236}">
                <a16:creationId xmlns:a16="http://schemas.microsoft.com/office/drawing/2014/main" id="{882B0D64-1681-D1EF-AC30-517D6FD70FA9}"/>
              </a:ext>
            </a:extLst>
          </p:cNvPr>
          <p:cNvSpPr/>
          <p:nvPr/>
        </p:nvSpPr>
        <p:spPr>
          <a:xfrm>
            <a:off x="3369118" y="2769393"/>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E957033C-6730-02F2-A08B-F14E204D1342}"/>
              </a:ext>
            </a:extLst>
          </p:cNvPr>
          <p:cNvSpPr txBox="1"/>
          <p:nvPr/>
        </p:nvSpPr>
        <p:spPr>
          <a:xfrm rot="16200000">
            <a:off x="3056208" y="3109445"/>
            <a:ext cx="839204"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8" name="TextBox 27">
            <a:extLst>
              <a:ext uri="{FF2B5EF4-FFF2-40B4-BE49-F238E27FC236}">
                <a16:creationId xmlns:a16="http://schemas.microsoft.com/office/drawing/2014/main" id="{D0A0B0BB-9B00-42BD-D6F7-76B1966DB4F1}"/>
              </a:ext>
            </a:extLst>
          </p:cNvPr>
          <p:cNvSpPr txBox="1"/>
          <p:nvPr/>
        </p:nvSpPr>
        <p:spPr>
          <a:xfrm rot="16200000">
            <a:off x="3280415" y="4302938"/>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cxnSp>
        <p:nvCxnSpPr>
          <p:cNvPr id="31" name="연결선: 꺾임 30">
            <a:extLst>
              <a:ext uri="{FF2B5EF4-FFF2-40B4-BE49-F238E27FC236}">
                <a16:creationId xmlns:a16="http://schemas.microsoft.com/office/drawing/2014/main" id="{CEA39AD9-4A88-BC47-97F4-E22B5F11CFEC}"/>
              </a:ext>
            </a:extLst>
          </p:cNvPr>
          <p:cNvCxnSpPr>
            <a:cxnSpLocks/>
          </p:cNvCxnSpPr>
          <p:nvPr/>
        </p:nvCxnSpPr>
        <p:spPr>
          <a:xfrm>
            <a:off x="2501604" y="4621971"/>
            <a:ext cx="831273" cy="9144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연결선: 꺾임 31">
            <a:extLst>
              <a:ext uri="{FF2B5EF4-FFF2-40B4-BE49-F238E27FC236}">
                <a16:creationId xmlns:a16="http://schemas.microsoft.com/office/drawing/2014/main" id="{9259EB5E-E5B2-7D1F-FC41-D5B689949AEC}"/>
              </a:ext>
            </a:extLst>
          </p:cNvPr>
          <p:cNvCxnSpPr>
            <a:cxnSpLocks/>
          </p:cNvCxnSpPr>
          <p:nvPr/>
        </p:nvCxnSpPr>
        <p:spPr>
          <a:xfrm flipV="1">
            <a:off x="2508297" y="3653482"/>
            <a:ext cx="823046" cy="97162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8B5F3E68-04B2-CA2D-8389-5CE3B81D0097}"/>
              </a:ext>
            </a:extLst>
          </p:cNvPr>
          <p:cNvCxnSpPr>
            <a:stCxn id="18" idx="2"/>
          </p:cNvCxnSpPr>
          <p:nvPr/>
        </p:nvCxnSpPr>
        <p:spPr>
          <a:xfrm>
            <a:off x="2510840" y="4621971"/>
            <a:ext cx="82050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972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2" name="TextBox 1">
            <a:extLst>
              <a:ext uri="{FF2B5EF4-FFF2-40B4-BE49-F238E27FC236}">
                <a16:creationId xmlns:a16="http://schemas.microsoft.com/office/drawing/2014/main" id="{7628A5F3-64F8-C497-208C-A34A4B418861}"/>
              </a:ext>
            </a:extLst>
          </p:cNvPr>
          <p:cNvSpPr txBox="1"/>
          <p:nvPr/>
        </p:nvSpPr>
        <p:spPr>
          <a:xfrm>
            <a:off x="2286000" y="3270804"/>
            <a:ext cx="4754880" cy="923330"/>
          </a:xfrm>
          <a:prstGeom prst="rect">
            <a:avLst/>
          </a:prstGeom>
          <a:noFill/>
        </p:spPr>
        <p:txBody>
          <a:bodyPr wrap="square">
            <a:spAutoFit/>
          </a:bodyPr>
          <a:lstStyle/>
          <a:p>
            <a:r>
              <a:rPr lang="en-US" altLang="ko-KR" dirty="0">
                <a:hlinkClick r:id="rId3"/>
              </a:rPr>
              <a:t>https://colab.research.google.com/github/JunetaeKim/DeepLearningClass/blob/main/Week9/Exercise2_students.ipynb#scrollTo=yIQttncRQWIJ</a:t>
            </a:r>
            <a:endParaRPr lang="ko-KR" altLang="en-US" dirty="0"/>
          </a:p>
        </p:txBody>
      </p:sp>
      <p:sp>
        <p:nvSpPr>
          <p:cNvPr id="3" name="직사각형 2">
            <a:extLst>
              <a:ext uri="{FF2B5EF4-FFF2-40B4-BE49-F238E27FC236}">
                <a16:creationId xmlns:a16="http://schemas.microsoft.com/office/drawing/2014/main" id="{1EE066AA-C5A5-B37E-90F7-838EB30D9456}"/>
              </a:ext>
            </a:extLst>
          </p:cNvPr>
          <p:cNvSpPr/>
          <p:nvPr/>
        </p:nvSpPr>
        <p:spPr>
          <a:xfrm>
            <a:off x="2516209" y="1736129"/>
            <a:ext cx="3451181"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Further exercise</a:t>
            </a:r>
            <a:endParaRPr lang="en-US" altLang="ko-KR" sz="28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0A322271-2F33-2B58-15A5-3EDB0C2754EE}"/>
              </a:ext>
            </a:extLst>
          </p:cNvPr>
          <p:cNvSpPr txBox="1"/>
          <p:nvPr/>
        </p:nvSpPr>
        <p:spPr>
          <a:xfrm>
            <a:off x="2286000" y="2901472"/>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7" name="TextBox 6">
            <a:extLst>
              <a:ext uri="{FF2B5EF4-FFF2-40B4-BE49-F238E27FC236}">
                <a16:creationId xmlns:a16="http://schemas.microsoft.com/office/drawing/2014/main" id="{945FE82A-6C5F-2C10-6D9B-F0A395D857FD}"/>
              </a:ext>
            </a:extLst>
          </p:cNvPr>
          <p:cNvSpPr txBox="1"/>
          <p:nvPr/>
        </p:nvSpPr>
        <p:spPr>
          <a:xfrm>
            <a:off x="2286000" y="5001220"/>
            <a:ext cx="4853940" cy="923330"/>
          </a:xfrm>
          <a:prstGeom prst="rect">
            <a:avLst/>
          </a:prstGeom>
          <a:noFill/>
        </p:spPr>
        <p:txBody>
          <a:bodyPr wrap="square">
            <a:spAutoFit/>
          </a:bodyPr>
          <a:lstStyle/>
          <a:p>
            <a:r>
              <a:rPr lang="en-US" altLang="ko-KR" dirty="0">
                <a:hlinkClick r:id="rId4"/>
              </a:rPr>
              <a:t>https://colab.research.google.com/github/JunetaeKim/DeepLearningClass/blob/main/Week9/Exercise2_solution.ipynb#scrollTo=yIQttncRQWIJ</a:t>
            </a:r>
            <a:endParaRPr lang="ko-KR" altLang="en-US" dirty="0"/>
          </a:p>
        </p:txBody>
      </p:sp>
      <p:sp>
        <p:nvSpPr>
          <p:cNvPr id="8" name="TextBox 7">
            <a:extLst>
              <a:ext uri="{FF2B5EF4-FFF2-40B4-BE49-F238E27FC236}">
                <a16:creationId xmlns:a16="http://schemas.microsoft.com/office/drawing/2014/main" id="{7361996D-14CA-527D-B35A-C347D625B920}"/>
              </a:ext>
            </a:extLst>
          </p:cNvPr>
          <p:cNvSpPr txBox="1"/>
          <p:nvPr/>
        </p:nvSpPr>
        <p:spPr>
          <a:xfrm>
            <a:off x="2286000" y="4631888"/>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366444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20786</TotalTime>
  <Words>2006</Words>
  <Application>Microsoft Office PowerPoint</Application>
  <PresentationFormat>화면 슬라이드 쇼(4:3)</PresentationFormat>
  <Paragraphs>331</Paragraphs>
  <Slides>45</Slides>
  <Notes>44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45</vt:i4>
      </vt:variant>
    </vt:vector>
  </HeadingPairs>
  <TitlesOfParts>
    <vt:vector size="51"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2183</cp:revision>
  <cp:lastPrinted>2017-04-16T10:58:23Z</cp:lastPrinted>
  <dcterms:created xsi:type="dcterms:W3CDTF">2017-03-22T07:59:28Z</dcterms:created>
  <dcterms:modified xsi:type="dcterms:W3CDTF">2022-11-15T11:43:39Z</dcterms:modified>
</cp:coreProperties>
</file>