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629" r:id="rId11"/>
    <p:sldId id="770" r:id="rId12"/>
    <p:sldId id="771" r:id="rId13"/>
    <p:sldId id="774" r:id="rId14"/>
    <p:sldId id="772" r:id="rId15"/>
    <p:sldId id="773" r:id="rId16"/>
    <p:sldId id="738" r:id="rId17"/>
    <p:sldId id="643" r:id="rId18"/>
    <p:sldId id="759" r:id="rId19"/>
    <p:sldId id="760" r:id="rId20"/>
    <p:sldId id="761" r:id="rId21"/>
    <p:sldId id="762" r:id="rId22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0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2130" y="114"/>
      </p:cViewPr>
      <p:guideLst>
        <p:guide orient="horz" pos="2205"/>
        <p:guide pos="2925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59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706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1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190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0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61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%20OneHotKeras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SlidingWindow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OneHot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OccupancyEstimation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3/OccupancyEstimationSolution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AlphabetSeq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3/10LetterWords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JunetaeKim/DeepLearningClass/blob/main/Week13/10LetterWordsSolution.ipynb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</a:t>
              </a:r>
              <a:r>
                <a:rPr lang="en-US" altLang="ko-KR"/>
                <a:t>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 </a:t>
            </a:r>
            <a:r>
              <a:rPr lang="en-US" altLang="ko-KR" dirty="0" err="1">
                <a:hlinkClick r:id="rId3"/>
              </a:rPr>
              <a:t>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4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967629" cy="3086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compose time series data in the form of a sliding window frame.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By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tf.signal.frame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, data can be composed in the form of a sliding window frame.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tf.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signal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  <a:r>
              <a:rPr lang="en-US" altLang="ko-KR" dirty="0" err="1">
                <a:solidFill>
                  <a:schemeClr val="accent5"/>
                </a:solidFill>
                <a:latin typeface="Arial Narrow" panose="020B0606020202030204" pitchFamily="34" charset="0"/>
              </a:rPr>
              <a:t>frame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(data,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frame_step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window size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frame_step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stride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81397-94FD-D47C-1A84-CF58E13DF550}"/>
              </a:ext>
            </a:extLst>
          </p:cNvPr>
          <p:cNvSpPr txBox="1"/>
          <p:nvPr/>
        </p:nvSpPr>
        <p:spPr>
          <a:xfrm>
            <a:off x="2193090" y="450794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</a:t>
            </a:r>
            <a:r>
              <a:rPr lang="en-US" altLang="ko-KR" b="0" i="0" u="none" strike="noStrike" dirty="0">
                <a:effectLst/>
                <a:latin typeface="-apple-system"/>
                <a:hlinkClick r:id="rId3"/>
              </a:rPr>
              <a:t>SlidingWindow</a:t>
            </a:r>
            <a:r>
              <a:rPr lang="en-US" altLang="ko-KR" dirty="0">
                <a:hlinkClick r:id="rId3"/>
              </a:rPr>
              <a:t>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96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sequential and timeseries data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conduct one-hot encoding?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D1B7A-5426-CD07-B7DF-D66456D7C253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https://colab.research.google.com/github/JunetaeKim/DeepLearningClass/blob/main/Week10/IrisOneHot.ipynb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018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https://colab.research.google.com/github/JunetaeKim/DeepLearningClass/blob/main/Week13/OccupancyEstimation.ipynb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8F4D1A-AF14-C213-BA65-39212DBE062C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https://colab.research.google.com/github/JunetaeKim/DeepLearningClass/blob/main/Week13/OccupancyEstimationSolution.ipynb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4B7A2C-716F-E3FA-3BBC-C1A1B6331ADF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009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Exercise3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Alphabet sequence prediction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1735243" y="5462885"/>
            <a:ext cx="5932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https://colab.research.google.com/github/JunetaeKim/DeepLearningClass/blob/main/Week13/AlphabetSeq.ipynb</a:t>
            </a:r>
            <a:endParaRPr lang="ko-KR" altLang="en-US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2A90E1B-CDA5-8FD9-9832-FE9E23793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77168"/>
              </p:ext>
            </p:extLst>
          </p:nvPr>
        </p:nvGraphicFramePr>
        <p:xfrm>
          <a:off x="2316269" y="2559933"/>
          <a:ext cx="4064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402325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466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07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ABC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DEF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1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BCD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EFG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…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…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2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TUV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WXY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01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UVW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XYZ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732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F776092-8037-08FC-FDB9-1FDFCBAC3FC2}"/>
              </a:ext>
            </a:extLst>
          </p:cNvPr>
          <p:cNvSpPr/>
          <p:nvPr/>
        </p:nvSpPr>
        <p:spPr>
          <a:xfrm>
            <a:off x="4105381" y="2971800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2721498-C902-2B67-5D68-2FA615E5A0EF}"/>
              </a:ext>
            </a:extLst>
          </p:cNvPr>
          <p:cNvSpPr/>
          <p:nvPr/>
        </p:nvSpPr>
        <p:spPr>
          <a:xfrm>
            <a:off x="4105434" y="3357563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5FB8B6-07BB-CBFA-F483-2E0F865E6694}"/>
              </a:ext>
            </a:extLst>
          </p:cNvPr>
          <p:cNvSpPr/>
          <p:nvPr/>
        </p:nvSpPr>
        <p:spPr>
          <a:xfrm>
            <a:off x="4105380" y="3718845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A2516A0-D304-5587-1C26-41E7DEDAC31F}"/>
              </a:ext>
            </a:extLst>
          </p:cNvPr>
          <p:cNvSpPr/>
          <p:nvPr/>
        </p:nvSpPr>
        <p:spPr>
          <a:xfrm>
            <a:off x="4105379" y="4104608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0D486D3-61F2-E335-7666-E218B5504E53}"/>
              </a:ext>
            </a:extLst>
          </p:cNvPr>
          <p:cNvSpPr/>
          <p:nvPr/>
        </p:nvSpPr>
        <p:spPr>
          <a:xfrm>
            <a:off x="4105378" y="4465890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01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424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Exercise4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Developing a model to complete 10 letter words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Predicting the last 3 letters, given 7 letters.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D2A90E1B-CDA5-8FD9-9832-FE9E23793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226145"/>
              </p:ext>
            </p:extLst>
          </p:nvPr>
        </p:nvGraphicFramePr>
        <p:xfrm>
          <a:off x="1769514" y="2918153"/>
          <a:ext cx="489523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1745">
                  <a:extLst>
                    <a:ext uri="{9D8B030D-6E8A-4147-A177-3AD203B41FA5}">
                      <a16:colId xmlns:a16="http://schemas.microsoft.com/office/drawing/2014/main" val="1983556881"/>
                    </a:ext>
                  </a:extLst>
                </a:gridCol>
                <a:gridCol w="1631745">
                  <a:extLst>
                    <a:ext uri="{9D8B030D-6E8A-4147-A177-3AD203B41FA5}">
                      <a16:colId xmlns:a16="http://schemas.microsoft.com/office/drawing/2014/main" val="4140232556"/>
                    </a:ext>
                  </a:extLst>
                </a:gridCol>
                <a:gridCol w="1631745">
                  <a:extLst>
                    <a:ext uri="{9D8B030D-6E8A-4147-A177-3AD203B41FA5}">
                      <a16:colId xmlns:a16="http://schemas.microsoft.com/office/drawing/2014/main" val="4034668507"/>
                    </a:ext>
                  </a:extLst>
                </a:gridCol>
              </a:tblGrid>
              <a:tr h="36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Ground truth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Input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Output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07467"/>
                  </a:ext>
                </a:extLst>
              </a:tr>
              <a:tr h="36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abbrevi</a:t>
                      </a:r>
                      <a:r>
                        <a:rPr lang="en-US" altLang="ko-KR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ate</a:t>
                      </a:r>
                      <a:endParaRPr lang="ko-KR" altLang="en-US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rial Narrow" panose="020B0606020202030204" pitchFamily="34" charset="0"/>
                        </a:rPr>
                        <a:t>abbrevi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ate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15580"/>
                  </a:ext>
                </a:extLst>
              </a:tr>
              <a:tr h="36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abdicat</a:t>
                      </a:r>
                      <a:r>
                        <a:rPr lang="en-US" altLang="ko-KR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ion</a:t>
                      </a:r>
                      <a:endParaRPr lang="ko-KR" altLang="en-US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rial Narrow" panose="020B0606020202030204" pitchFamily="34" charset="0"/>
                        </a:rPr>
                        <a:t>abdicat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ion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079236"/>
                  </a:ext>
                </a:extLst>
              </a:tr>
              <a:tr h="3621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…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…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682917"/>
                  </a:ext>
                </a:extLst>
              </a:tr>
              <a:tr h="36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yestery</a:t>
                      </a:r>
                      <a:r>
                        <a:rPr lang="en-US" altLang="ko-KR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ear</a:t>
                      </a:r>
                      <a:endParaRPr lang="ko-KR" altLang="en-US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rial Narrow" panose="020B0606020202030204" pitchFamily="34" charset="0"/>
                        </a:rPr>
                        <a:t>yestery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ear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701568"/>
                  </a:ext>
                </a:extLst>
              </a:tr>
              <a:tr h="362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zoologi</a:t>
                      </a:r>
                      <a:r>
                        <a:rPr lang="en-US" altLang="ko-KR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cal</a:t>
                      </a:r>
                      <a:endParaRPr lang="ko-KR" altLang="en-US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rial Narrow" panose="020B0606020202030204" pitchFamily="34" charset="0"/>
                        </a:rPr>
                        <a:t>zoologi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Arial Narrow" panose="020B0606020202030204" pitchFamily="34" charset="0"/>
                        </a:rPr>
                        <a:t>cal</a:t>
                      </a:r>
                      <a:endParaRPr lang="ko-KR" altLang="en-US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167321"/>
                  </a:ext>
                </a:extLst>
              </a:tr>
            </a:tbl>
          </a:graphicData>
        </a:graphic>
      </p:graphicFrame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7F776092-8037-08FC-FDB9-1FDFCBAC3FC2}"/>
              </a:ext>
            </a:extLst>
          </p:cNvPr>
          <p:cNvSpPr/>
          <p:nvPr/>
        </p:nvSpPr>
        <p:spPr>
          <a:xfrm>
            <a:off x="4859527" y="3330020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92721498-C902-2B67-5D68-2FA615E5A0EF}"/>
              </a:ext>
            </a:extLst>
          </p:cNvPr>
          <p:cNvSpPr/>
          <p:nvPr/>
        </p:nvSpPr>
        <p:spPr>
          <a:xfrm>
            <a:off x="4859580" y="3715783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5FB8B6-07BB-CBFA-F483-2E0F865E6694}"/>
              </a:ext>
            </a:extLst>
          </p:cNvPr>
          <p:cNvSpPr/>
          <p:nvPr/>
        </p:nvSpPr>
        <p:spPr>
          <a:xfrm>
            <a:off x="4859526" y="4077065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A2516A0-D304-5587-1C26-41E7DEDAC31F}"/>
              </a:ext>
            </a:extLst>
          </p:cNvPr>
          <p:cNvSpPr/>
          <p:nvPr/>
        </p:nvSpPr>
        <p:spPr>
          <a:xfrm>
            <a:off x="4859525" y="4462828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0D486D3-61F2-E335-7666-E218B5504E53}"/>
              </a:ext>
            </a:extLst>
          </p:cNvPr>
          <p:cNvSpPr/>
          <p:nvPr/>
        </p:nvSpPr>
        <p:spPr>
          <a:xfrm>
            <a:off x="4859524" y="4824110"/>
            <a:ext cx="466619" cy="2667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16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Exercise4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Long Short-Term Memory (LSTM)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EE7905-5BC2-A64D-B1EF-80CCB4DBF523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https://colab.research.google.com/github/JunetaeKim/DeepLearningClass/blob/main/Week13/10LetterWords.ipynb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5E144-0821-4012-BC7C-FCD2B0171458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21478-A1CB-0C58-DA4B-99B6B885EBFB}"/>
              </a:ext>
            </a:extLst>
          </p:cNvPr>
          <p:cNvSpPr txBox="1"/>
          <p:nvPr/>
        </p:nvSpPr>
        <p:spPr>
          <a:xfrm>
            <a:off x="2055756" y="4233348"/>
            <a:ext cx="4853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https://colab.research.google.com/github/JunetaeKim/DeepLearningClass/blob/main/Week13/10LetterWordsSolution.ipynb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F20661-875A-52C8-9C26-C3F79AD6074C}"/>
              </a:ext>
            </a:extLst>
          </p:cNvPr>
          <p:cNvSpPr txBox="1"/>
          <p:nvPr/>
        </p:nvSpPr>
        <p:spPr>
          <a:xfrm>
            <a:off x="2055756" y="386401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solutions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001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BERT, GPT,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Challenges and Future Directions: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4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Tools: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single sentences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26571</TotalTime>
  <Words>1374</Words>
  <Application>Microsoft Office PowerPoint</Application>
  <PresentationFormat>화면 슬라이드 쇼(4:3)</PresentationFormat>
  <Paragraphs>206</Paragraphs>
  <Slides>21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-apple-system</vt:lpstr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2737</cp:revision>
  <cp:lastPrinted>2017-04-16T10:58:23Z</cp:lastPrinted>
  <dcterms:created xsi:type="dcterms:W3CDTF">2017-03-22T07:59:28Z</dcterms:created>
  <dcterms:modified xsi:type="dcterms:W3CDTF">2023-03-21T06:12:20Z</dcterms:modified>
</cp:coreProperties>
</file>