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63" r:id="rId14"/>
    <p:sldId id="607" r:id="rId15"/>
    <p:sldId id="664" r:id="rId16"/>
    <p:sldId id="608" r:id="rId17"/>
    <p:sldId id="648" r:id="rId18"/>
    <p:sldId id="649" r:id="rId19"/>
    <p:sldId id="650" r:id="rId20"/>
    <p:sldId id="610" r:id="rId21"/>
    <p:sldId id="609" r:id="rId22"/>
    <p:sldId id="611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4" r:id="rId33"/>
    <p:sldId id="623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61" r:id="rId43"/>
    <p:sldId id="634" r:id="rId44"/>
    <p:sldId id="635" r:id="rId45"/>
    <p:sldId id="636" r:id="rId46"/>
    <p:sldId id="637" r:id="rId47"/>
    <p:sldId id="638" r:id="rId48"/>
    <p:sldId id="639" r:id="rId49"/>
    <p:sldId id="651" r:id="rId50"/>
    <p:sldId id="652" r:id="rId51"/>
    <p:sldId id="640" r:id="rId52"/>
    <p:sldId id="641" r:id="rId53"/>
    <p:sldId id="653" r:id="rId54"/>
    <p:sldId id="662" r:id="rId55"/>
    <p:sldId id="642" r:id="rId56"/>
    <p:sldId id="643" r:id="rId57"/>
    <p:sldId id="644" r:id="rId58"/>
    <p:sldId id="654" r:id="rId59"/>
    <p:sldId id="655" r:id="rId60"/>
    <p:sldId id="656" r:id="rId61"/>
    <p:sldId id="645" r:id="rId62"/>
    <p:sldId id="646" r:id="rId63"/>
    <p:sldId id="657" r:id="rId64"/>
    <p:sldId id="658" r:id="rId65"/>
    <p:sldId id="647" r:id="rId6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7C8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20" autoAdjust="0"/>
  </p:normalViewPr>
  <p:slideViewPr>
    <p:cSldViewPr snapToGrid="0" showGuides="1">
      <p:cViewPr varScale="1">
        <p:scale>
          <a:sx n="102" d="100"/>
          <a:sy n="102" d="100"/>
        </p:scale>
        <p:origin x="2124" y="96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03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04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BCE.ipynb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9950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Initialize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Select initial values for the slope (a) and the y-intercept (b). These values can be set randomly or based on some prior knowledge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gradient: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Calculate the partial derivatives of the loss function J(a, b) (e.g., mean squared error) with respect to the parameters a and b. These gradients represent the direction of the steepest increase in the loss function.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Update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Adjust the parameters a and b using the computed gradients and a learning rate (α). The updated values for a and b are given by the following formulas: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Repeat steps 2 and 3: 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Iterate through steps 2 and 3 for a predetermined number of iterations or until the loss function converges to a minimum value.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Evaluate the updated model: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Assess the performance of the updated linear function using a metric like mean squared error, R-squared, or adjusted R-squared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3008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177783" y="3064407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20688</TotalTime>
  <Words>3468</Words>
  <Application>Microsoft Office PowerPoint</Application>
  <PresentationFormat>화면 슬라이드 쇼(4:3)</PresentationFormat>
  <Paragraphs>522</Paragraphs>
  <Slides>65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2155</cp:revision>
  <cp:lastPrinted>2017-04-16T10:58:23Z</cp:lastPrinted>
  <dcterms:created xsi:type="dcterms:W3CDTF">2017-03-22T07:59:28Z</dcterms:created>
  <dcterms:modified xsi:type="dcterms:W3CDTF">2024-04-03T23:46:42Z</dcterms:modified>
</cp:coreProperties>
</file>