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5" r:id="rId15"/>
    <p:sldId id="646" r:id="rId16"/>
    <p:sldId id="647" r:id="rId17"/>
    <p:sldId id="652" r:id="rId18"/>
    <p:sldId id="654" r:id="rId19"/>
    <p:sldId id="653" r:id="rId20"/>
    <p:sldId id="648" r:id="rId21"/>
    <p:sldId id="649" r:id="rId22"/>
    <p:sldId id="650" r:id="rId23"/>
    <p:sldId id="656" r:id="rId24"/>
    <p:sldId id="657" r:id="rId25"/>
    <p:sldId id="651" r:id="rId26"/>
    <p:sldId id="609" r:id="rId27"/>
    <p:sldId id="610" r:id="rId28"/>
    <p:sldId id="611" r:id="rId29"/>
    <p:sldId id="612" r:id="rId30"/>
    <p:sldId id="614" r:id="rId31"/>
    <p:sldId id="615" r:id="rId32"/>
    <p:sldId id="619" r:id="rId33"/>
    <p:sldId id="620" r:id="rId34"/>
    <p:sldId id="621" r:id="rId35"/>
    <p:sldId id="655" r:id="rId36"/>
    <p:sldId id="617" r:id="rId37"/>
    <p:sldId id="616" r:id="rId38"/>
    <p:sldId id="624" r:id="rId39"/>
    <p:sldId id="623" r:id="rId40"/>
    <p:sldId id="625" r:id="rId41"/>
    <p:sldId id="626" r:id="rId42"/>
    <p:sldId id="627" r:id="rId43"/>
    <p:sldId id="629" r:id="rId44"/>
    <p:sldId id="630" r:id="rId45"/>
    <p:sldId id="631" r:id="rId46"/>
    <p:sldId id="632" r:id="rId47"/>
    <p:sldId id="633" r:id="rId48"/>
    <p:sldId id="635" r:id="rId49"/>
    <p:sldId id="634" r:id="rId50"/>
    <p:sldId id="613" r:id="rId51"/>
    <p:sldId id="637" r:id="rId52"/>
    <p:sldId id="638" r:id="rId53"/>
    <p:sldId id="636" r:id="rId54"/>
    <p:sldId id="640" r:id="rId55"/>
    <p:sldId id="639" r:id="rId56"/>
    <p:sldId id="642" r:id="rId57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1854" y="114"/>
      </p:cViewPr>
      <p:guideLst>
        <p:guide orient="horz" pos="3657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8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621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621056"/>
              </a:xfrm>
              <a:prstGeom prst="rect">
                <a:avLst/>
              </a:prstGeom>
              <a:blipFill>
                <a:blip r:embed="rId3"/>
                <a:stretch>
                  <a:fillRect l="-666" r="-666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03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036554"/>
              </a:xfrm>
              <a:prstGeom prst="rect">
                <a:avLst/>
              </a:prstGeom>
              <a:blipFill>
                <a:blip r:embed="rId3"/>
                <a:stretch>
                  <a:fillRect l="-666" r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93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321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321265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2367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the first equation: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2367058"/>
              </a:xfrm>
              <a:prstGeom prst="rect">
                <a:avLst/>
              </a:prstGeom>
              <a:blipFill>
                <a:blip r:embed="rId3"/>
                <a:stretch>
                  <a:fillRect l="-666" b="-8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the first equation: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the first equation: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014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014321"/>
              </a:xfrm>
              <a:prstGeom prst="rect">
                <a:avLst/>
              </a:prstGeom>
              <a:blipFill>
                <a:blip r:embed="rId3"/>
                <a:stretch>
                  <a:fillRect l="-644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19566</TotalTime>
  <Words>2879</Words>
  <Application>Microsoft Office PowerPoint</Application>
  <PresentationFormat>화면 슬라이드 쇼(4:3)</PresentationFormat>
  <Paragraphs>679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1959</cp:revision>
  <cp:lastPrinted>2017-04-16T10:58:23Z</cp:lastPrinted>
  <dcterms:created xsi:type="dcterms:W3CDTF">2017-03-22T07:59:28Z</dcterms:created>
  <dcterms:modified xsi:type="dcterms:W3CDTF">2023-03-28T04:41:44Z</dcterms:modified>
</cp:coreProperties>
</file>