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65" r:id="rId2"/>
    <p:sldId id="625" r:id="rId3"/>
    <p:sldId id="626" r:id="rId4"/>
    <p:sldId id="631" r:id="rId5"/>
    <p:sldId id="632" r:id="rId6"/>
    <p:sldId id="633" r:id="rId7"/>
    <p:sldId id="634" r:id="rId8"/>
  </p:sldIdLst>
  <p:sldSz cx="9144000" cy="6858000" type="screen4x3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준태" initials="김준" lastIdx="1" clrIdx="0">
    <p:extLst>
      <p:ext uri="{19B8F6BF-5375-455C-9EA6-DF929625EA0E}">
        <p15:presenceInfo xmlns:p15="http://schemas.microsoft.com/office/powerpoint/2012/main" userId="e588e086b754a51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C2B1"/>
    <a:srgbClr val="FF7C80"/>
    <a:srgbClr val="CC3300"/>
    <a:srgbClr val="FF9966"/>
    <a:srgbClr val="CAABA2"/>
    <a:srgbClr val="FFFFCC"/>
    <a:srgbClr val="FFFF66"/>
    <a:srgbClr val="CCFF99"/>
    <a:srgbClr val="CCECFF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6" autoAdjust="0"/>
    <p:restoredTop sz="92740" autoAdjust="0"/>
  </p:normalViewPr>
  <p:slideViewPr>
    <p:cSldViewPr snapToGrid="0" showGuides="1">
      <p:cViewPr>
        <p:scale>
          <a:sx n="125" d="100"/>
          <a:sy n="125" d="100"/>
        </p:scale>
        <p:origin x="708" y="660"/>
      </p:cViewPr>
      <p:guideLst>
        <p:guide orient="horz" pos="368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2A4DD-E6C5-4446-8814-DDCEAB64F4E0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E5394-4E77-4E42-BEDA-D88072962C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75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D36B7-6BC9-4358-A9C9-63F4AFA82B46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76338" y="1233488"/>
            <a:ext cx="444500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51982"/>
            <a:ext cx="5438140" cy="3887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DD7B4-6F0D-4FE3-8660-A7DE31D2A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960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712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539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162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715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118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09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06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2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58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67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15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06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98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04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42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56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68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ADFAC-D890-497A-A497-2A400DD02E74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82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99839" y="1441108"/>
            <a:ext cx="8544322" cy="818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dirty="0">
                <a:latin typeface="Arial Narrow" panose="020B0606020202030204" pitchFamily="34" charset="0"/>
                <a:cs typeface="Times New Roman" panose="02020603050405020304" pitchFamily="18" charset="0"/>
              </a:rPr>
              <a:t>Drill with TensorFlow 2.x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457200" y="3476625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352800" y="3571875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075166" y="3978237"/>
            <a:ext cx="69411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Ph.D. </a:t>
            </a:r>
            <a:r>
              <a:rPr lang="en-US" altLang="ko-KR" sz="3200" b="1" dirty="0" err="1">
                <a:latin typeface="Arial Narrow" panose="020B0606020202030204" pitchFamily="34" charset="0"/>
                <a:cs typeface="Times New Roman" panose="02020603050405020304" pitchFamily="18" charset="0"/>
              </a:rPr>
              <a:t>Junetae</a:t>
            </a:r>
            <a:r>
              <a:rPr lang="en-US" altLang="ko-KR" sz="32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, Kim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Assistant professor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FB9B8D-4441-4FDD-9D76-E9EA305C96FA}"/>
              </a:ext>
            </a:extLst>
          </p:cNvPr>
          <p:cNvSpPr txBox="1"/>
          <p:nvPr/>
        </p:nvSpPr>
        <p:spPr>
          <a:xfrm>
            <a:off x="4096512" y="2580947"/>
            <a:ext cx="11795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Arial Narrow" panose="020B0606020202030204" pitchFamily="34" charset="0"/>
                <a:cs typeface="Times New Roman" panose="02020603050405020304" pitchFamily="18" charset="0"/>
              </a:rPr>
              <a:t>Week 10</a:t>
            </a:r>
          </a:p>
        </p:txBody>
      </p:sp>
    </p:spTree>
    <p:extLst>
      <p:ext uri="{BB962C8B-B14F-4D97-AF65-F5344CB8AC3E}">
        <p14:creationId xmlns:p14="http://schemas.microsoft.com/office/powerpoint/2010/main" val="910953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895546" y="1901292"/>
            <a:ext cx="7626285" cy="3010072"/>
          </a:xfrm>
          <a:prstGeom prst="roundRect">
            <a:avLst>
              <a:gd name="adj" fmla="val 6436"/>
            </a:avLst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45781" y="1788672"/>
            <a:ext cx="6863307" cy="2457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Multiclassification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22222"/>
                </a:solidFill>
                <a:latin typeface="Arial Narrow" panose="020B0606020202030204" pitchFamily="34" charset="0"/>
              </a:rPr>
              <a:t>Iris classification</a:t>
            </a: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Prevent overfitting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4097546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973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Description of iris classification 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Iris is divided into several species according to the shape and length of the petals.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Given similar flowers, can deep learning distinguish their species?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Multiclassification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F29ADB8B-10EF-4BA8-C1C9-D60E0CE36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3181" y="3112234"/>
            <a:ext cx="7517638" cy="2346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08935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Multiclassification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539B91-7724-8C2D-4000-9B98731F9B3C}"/>
              </a:ext>
            </a:extLst>
          </p:cNvPr>
          <p:cNvSpPr/>
          <p:nvPr/>
        </p:nvSpPr>
        <p:spPr>
          <a:xfrm>
            <a:off x="328771" y="1139130"/>
            <a:ext cx="8742077" cy="1511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Description of iris dataset 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dataset/iris.csv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D2D86449-8577-C8D1-74B8-56C18EC2F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390856"/>
              </p:ext>
            </p:extLst>
          </p:nvPr>
        </p:nvGraphicFramePr>
        <p:xfrm>
          <a:off x="1027955" y="2650569"/>
          <a:ext cx="702402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2663">
                  <a:extLst>
                    <a:ext uri="{9D8B030D-6E8A-4147-A177-3AD203B41FA5}">
                      <a16:colId xmlns:a16="http://schemas.microsoft.com/office/drawing/2014/main" val="486006579"/>
                    </a:ext>
                  </a:extLst>
                </a:gridCol>
                <a:gridCol w="1236743">
                  <a:extLst>
                    <a:ext uri="{9D8B030D-6E8A-4147-A177-3AD203B41FA5}">
                      <a16:colId xmlns:a16="http://schemas.microsoft.com/office/drawing/2014/main" val="2149344153"/>
                    </a:ext>
                  </a:extLst>
                </a:gridCol>
                <a:gridCol w="1236743">
                  <a:extLst>
                    <a:ext uri="{9D8B030D-6E8A-4147-A177-3AD203B41FA5}">
                      <a16:colId xmlns:a16="http://schemas.microsoft.com/office/drawing/2014/main" val="2847289167"/>
                    </a:ext>
                  </a:extLst>
                </a:gridCol>
                <a:gridCol w="1236743">
                  <a:extLst>
                    <a:ext uri="{9D8B030D-6E8A-4147-A177-3AD203B41FA5}">
                      <a16:colId xmlns:a16="http://schemas.microsoft.com/office/drawing/2014/main" val="3977885242"/>
                    </a:ext>
                  </a:extLst>
                </a:gridCol>
                <a:gridCol w="1236743">
                  <a:extLst>
                    <a:ext uri="{9D8B030D-6E8A-4147-A177-3AD203B41FA5}">
                      <a16:colId xmlns:a16="http://schemas.microsoft.com/office/drawing/2014/main" val="3047326955"/>
                    </a:ext>
                  </a:extLst>
                </a:gridCol>
                <a:gridCol w="1364393">
                  <a:extLst>
                    <a:ext uri="{9D8B030D-6E8A-4147-A177-3AD203B41FA5}">
                      <a16:colId xmlns:a16="http://schemas.microsoft.com/office/drawing/2014/main" val="36632675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feature1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feature2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feature3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feature4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species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516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Iris-</a:t>
                      </a:r>
                      <a:r>
                        <a:rPr lang="en-US" altLang="ko-KR" dirty="0" err="1"/>
                        <a:t>setosa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5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4.9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Iris-</a:t>
                      </a:r>
                      <a:r>
                        <a:rPr lang="en-US" altLang="ko-KR" dirty="0" err="1"/>
                        <a:t>setosa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299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4.7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Iris-</a:t>
                      </a:r>
                      <a:r>
                        <a:rPr lang="en-US" altLang="ko-KR" dirty="0" err="1"/>
                        <a:t>setosa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833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128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5.9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Iris-virginica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73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444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Multiclassification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539B91-7724-8C2D-4000-9B98731F9B3C}"/>
              </a:ext>
            </a:extLst>
          </p:cNvPr>
          <p:cNvSpPr/>
          <p:nvPr/>
        </p:nvSpPr>
        <p:spPr>
          <a:xfrm>
            <a:off x="328771" y="1139130"/>
            <a:ext cx="8742077" cy="5666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Description of iris dataset 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# of obs. : 150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# of features: 4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Feature1: sepal length (cm)  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Feature2: sepal width (cm) 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Feature3: petal length (cm) 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Feature4: petal width (cm) 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Class: Iris-</a:t>
            </a:r>
            <a:r>
              <a:rPr lang="en-US" altLang="ko-KR" sz="20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setosa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, Iris-versicolor, Iris-virginica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574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Multiclassification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539B91-7724-8C2D-4000-9B98731F9B3C}"/>
              </a:ext>
            </a:extLst>
          </p:cNvPr>
          <p:cNvSpPr/>
          <p:nvPr/>
        </p:nvSpPr>
        <p:spPr>
          <a:xfrm>
            <a:off x="328771" y="1139130"/>
            <a:ext cx="8742077" cy="4743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Description of multiclassification problem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More than 2 classes to predict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 other words, it is not a problem to solve with true (1) and false (0), but to predict which of several is the answer.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Multi-classification problems take a different approach than binary classification problems, where models choose one or the other.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304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Multiclassification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539B91-7724-8C2D-4000-9B98731F9B3C}"/>
              </a:ext>
            </a:extLst>
          </p:cNvPr>
          <p:cNvSpPr/>
          <p:nvPr/>
        </p:nvSpPr>
        <p:spPr>
          <a:xfrm>
            <a:off x="328771" y="1139130"/>
            <a:ext cx="8742077" cy="2434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Descriptive analysis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275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20846</TotalTime>
  <Words>222</Words>
  <Application>Microsoft Office PowerPoint</Application>
  <PresentationFormat>화면 슬라이드 쇼(4:3)</PresentationFormat>
  <Paragraphs>79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Arial</vt:lpstr>
      <vt:lpstr>Arial Narrow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김준태</dc:creator>
  <cp:lastModifiedBy>김 준태</cp:lastModifiedBy>
  <cp:revision>2195</cp:revision>
  <cp:lastPrinted>2017-04-16T10:58:23Z</cp:lastPrinted>
  <dcterms:created xsi:type="dcterms:W3CDTF">2017-03-22T07:59:28Z</dcterms:created>
  <dcterms:modified xsi:type="dcterms:W3CDTF">2022-12-19T11:00:32Z</dcterms:modified>
</cp:coreProperties>
</file>